
<file path=[Content_Types].xml><?xml version="1.0" encoding="utf-8"?>
<Types xmlns="http://schemas.openxmlformats.org/package/2006/content-types">
  <Default Extension="png" ContentType="image/png"/>
  <Default Extension="bin" ContentType="application/vnd.openxmlformats-officedocument.oleObject"/>
  <Default Extension="jfif" ContentType="image/jpeg"/>
  <Default Extension="svg" ContentType="image/svg+xml"/>
  <Default Extension="jpeg" ContentType="image/jpeg"/>
  <Default Extension="emf" ContentType="image/x-emf"/>
  <Default Extension="wmf" ContentType="image/x-wmf"/>
  <Default Extension="rels" ContentType="application/vnd.openxmlformats-package.relationships+xml"/>
  <Default Extension="xml" ContentType="application/xml"/>
  <Default Extension="wdp" ContentType="image/vnd.ms-photo"/>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4.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notesSlides/notesSlide6.xml" ContentType="application/vnd.openxmlformats-officedocument.presentationml.notesSlide+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notesSlides/notesSlide7.xml" ContentType="application/vnd.openxmlformats-officedocument.presentationml.notesSlide+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17.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notesSlides/notesSlide18.xml" ContentType="application/vnd.openxmlformats-officedocument.presentationml.notesSlide+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notesSlides/notesSlide19.xml" ContentType="application/vnd.openxmlformats-officedocument.presentationml.notesSlide+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notesSlides/notesSlide20.xml" ContentType="application/vnd.openxmlformats-officedocument.presentationml.notesSlide+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notesSlides/notesSlide21.xml" ContentType="application/vnd.openxmlformats-officedocument.presentationml.notesSlide+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notesSlides/notesSlide22.xml" ContentType="application/vnd.openxmlformats-officedocument.presentationml.notesSlide+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notesSlides/notesSlide23.xml" ContentType="application/vnd.openxmlformats-officedocument.presentationml.notesSlide+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notesSlides/notesSlide24.xml" ContentType="application/vnd.openxmlformats-officedocument.presentationml.notesSlide+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4" r:id="rId2"/>
    <p:sldMasterId id="2147483650" r:id="rId3"/>
    <p:sldMasterId id="2147483652" r:id="rId4"/>
    <p:sldMasterId id="2147489476" r:id="rId5"/>
  </p:sldMasterIdLst>
  <p:notesMasterIdLst>
    <p:notesMasterId r:id="rId233"/>
  </p:notesMasterIdLst>
  <p:handoutMasterIdLst>
    <p:handoutMasterId r:id="rId234"/>
  </p:handoutMasterIdLst>
  <p:sldIdLst>
    <p:sldId id="281" r:id="rId6"/>
    <p:sldId id="749" r:id="rId7"/>
    <p:sldId id="836" r:id="rId8"/>
    <p:sldId id="838" r:id="rId9"/>
    <p:sldId id="839" r:id="rId10"/>
    <p:sldId id="789" r:id="rId11"/>
    <p:sldId id="750" r:id="rId12"/>
    <p:sldId id="751" r:id="rId13"/>
    <p:sldId id="1267" r:id="rId14"/>
    <p:sldId id="1433" r:id="rId15"/>
    <p:sldId id="786" r:id="rId16"/>
    <p:sldId id="844" r:id="rId17"/>
    <p:sldId id="1217" r:id="rId18"/>
    <p:sldId id="1218" r:id="rId19"/>
    <p:sldId id="1258" r:id="rId20"/>
    <p:sldId id="1144" r:id="rId21"/>
    <p:sldId id="1145" r:id="rId22"/>
    <p:sldId id="958" r:id="rId23"/>
    <p:sldId id="940" r:id="rId24"/>
    <p:sldId id="941" r:id="rId25"/>
    <p:sldId id="977" r:id="rId26"/>
    <p:sldId id="957" r:id="rId27"/>
    <p:sldId id="1043" r:id="rId28"/>
    <p:sldId id="1015" r:id="rId29"/>
    <p:sldId id="1016" r:id="rId30"/>
    <p:sldId id="1017" r:id="rId31"/>
    <p:sldId id="817" r:id="rId32"/>
    <p:sldId id="818" r:id="rId33"/>
    <p:sldId id="1018" r:id="rId34"/>
    <p:sldId id="1019" r:id="rId35"/>
    <p:sldId id="1020" r:id="rId36"/>
    <p:sldId id="1021" r:id="rId37"/>
    <p:sldId id="1022" r:id="rId38"/>
    <p:sldId id="1434" r:id="rId39"/>
    <p:sldId id="1023" r:id="rId40"/>
    <p:sldId id="1435" r:id="rId41"/>
    <p:sldId id="1362" r:id="rId42"/>
    <p:sldId id="1276" r:id="rId43"/>
    <p:sldId id="1288" r:id="rId44"/>
    <p:sldId id="1366" r:id="rId45"/>
    <p:sldId id="1367" r:id="rId46"/>
    <p:sldId id="1279" r:id="rId47"/>
    <p:sldId id="1422" r:id="rId48"/>
    <p:sldId id="1286" r:id="rId49"/>
    <p:sldId id="1368" r:id="rId50"/>
    <p:sldId id="1369" r:id="rId51"/>
    <p:sldId id="1358" r:id="rId52"/>
    <p:sldId id="1359" r:id="rId53"/>
    <p:sldId id="1360" r:id="rId54"/>
    <p:sldId id="1361" r:id="rId55"/>
    <p:sldId id="1363" r:id="rId56"/>
    <p:sldId id="990" r:id="rId57"/>
    <p:sldId id="991" r:id="rId58"/>
    <p:sldId id="992" r:id="rId59"/>
    <p:sldId id="993" r:id="rId60"/>
    <p:sldId id="994" r:id="rId61"/>
    <p:sldId id="1009" r:id="rId62"/>
    <p:sldId id="1010" r:id="rId63"/>
    <p:sldId id="1011" r:id="rId64"/>
    <p:sldId id="1012" r:id="rId65"/>
    <p:sldId id="1014" r:id="rId66"/>
    <p:sldId id="1436" r:id="rId67"/>
    <p:sldId id="627" r:id="rId68"/>
    <p:sldId id="629" r:id="rId69"/>
    <p:sldId id="608" r:id="rId70"/>
    <p:sldId id="609" r:id="rId71"/>
    <p:sldId id="604" r:id="rId72"/>
    <p:sldId id="605" r:id="rId73"/>
    <p:sldId id="843" r:id="rId74"/>
    <p:sldId id="802" r:id="rId75"/>
    <p:sldId id="806" r:id="rId76"/>
    <p:sldId id="807" r:id="rId77"/>
    <p:sldId id="808" r:id="rId78"/>
    <p:sldId id="809" r:id="rId79"/>
    <p:sldId id="810" r:id="rId80"/>
    <p:sldId id="811" r:id="rId81"/>
    <p:sldId id="814" r:id="rId82"/>
    <p:sldId id="816" r:id="rId83"/>
    <p:sldId id="832" r:id="rId84"/>
    <p:sldId id="833" r:id="rId85"/>
    <p:sldId id="821" r:id="rId86"/>
    <p:sldId id="830" r:id="rId87"/>
    <p:sldId id="1212" r:id="rId88"/>
    <p:sldId id="1213" r:id="rId89"/>
    <p:sldId id="676" r:id="rId90"/>
    <p:sldId id="630" r:id="rId91"/>
    <p:sldId id="631" r:id="rId92"/>
    <p:sldId id="699" r:id="rId93"/>
    <p:sldId id="700" r:id="rId94"/>
    <p:sldId id="634" r:id="rId95"/>
    <p:sldId id="635" r:id="rId96"/>
    <p:sldId id="636" r:id="rId97"/>
    <p:sldId id="637" r:id="rId98"/>
    <p:sldId id="638" r:id="rId99"/>
    <p:sldId id="639" r:id="rId100"/>
    <p:sldId id="640" r:id="rId101"/>
    <p:sldId id="641" r:id="rId102"/>
    <p:sldId id="642" r:id="rId103"/>
    <p:sldId id="643" r:id="rId104"/>
    <p:sldId id="646" r:id="rId105"/>
    <p:sldId id="647" r:id="rId106"/>
    <p:sldId id="648" r:id="rId107"/>
    <p:sldId id="649" r:id="rId108"/>
    <p:sldId id="652" r:id="rId109"/>
    <p:sldId id="653" r:id="rId110"/>
    <p:sldId id="654" r:id="rId111"/>
    <p:sldId id="655" r:id="rId112"/>
    <p:sldId id="659" r:id="rId113"/>
    <p:sldId id="666" r:id="rId114"/>
    <p:sldId id="667" r:id="rId115"/>
    <p:sldId id="670" r:id="rId116"/>
    <p:sldId id="671" r:id="rId117"/>
    <p:sldId id="673" r:id="rId118"/>
    <p:sldId id="674" r:id="rId119"/>
    <p:sldId id="1268" r:id="rId120"/>
    <p:sldId id="812" r:id="rId121"/>
    <p:sldId id="813" r:id="rId122"/>
    <p:sldId id="788" r:id="rId123"/>
    <p:sldId id="1270" r:id="rId124"/>
    <p:sldId id="1272" r:id="rId125"/>
    <p:sldId id="787" r:id="rId126"/>
    <p:sldId id="835" r:id="rId127"/>
    <p:sldId id="770" r:id="rId128"/>
    <p:sldId id="848" r:id="rId129"/>
    <p:sldId id="849" r:id="rId130"/>
    <p:sldId id="852" r:id="rId131"/>
    <p:sldId id="853" r:id="rId132"/>
    <p:sldId id="850" r:id="rId133"/>
    <p:sldId id="851" r:id="rId134"/>
    <p:sldId id="1424" r:id="rId135"/>
    <p:sldId id="1426" r:id="rId136"/>
    <p:sldId id="1425" r:id="rId137"/>
    <p:sldId id="438" r:id="rId138"/>
    <p:sldId id="1432" r:id="rId139"/>
    <p:sldId id="1429" r:id="rId140"/>
    <p:sldId id="1431" r:id="rId141"/>
    <p:sldId id="1430" r:id="rId142"/>
    <p:sldId id="854" r:id="rId143"/>
    <p:sldId id="1370" r:id="rId144"/>
    <p:sldId id="862" r:id="rId145"/>
    <p:sldId id="861" r:id="rId146"/>
    <p:sldId id="863" r:id="rId147"/>
    <p:sldId id="934" r:id="rId148"/>
    <p:sldId id="1171" r:id="rId149"/>
    <p:sldId id="1176" r:id="rId150"/>
    <p:sldId id="1177" r:id="rId151"/>
    <p:sldId id="1178" r:id="rId152"/>
    <p:sldId id="1179" r:id="rId153"/>
    <p:sldId id="1180" r:id="rId154"/>
    <p:sldId id="1147" r:id="rId155"/>
    <p:sldId id="1130" r:id="rId156"/>
    <p:sldId id="935" r:id="rId157"/>
    <p:sldId id="1156" r:id="rId158"/>
    <p:sldId id="1275" r:id="rId159"/>
    <p:sldId id="1364" r:id="rId160"/>
    <p:sldId id="1365" r:id="rId161"/>
    <p:sldId id="274" r:id="rId162"/>
    <p:sldId id="275" r:id="rId163"/>
    <p:sldId id="277" r:id="rId164"/>
    <p:sldId id="279" r:id="rId165"/>
    <p:sldId id="1438" r:id="rId166"/>
    <p:sldId id="282" r:id="rId167"/>
    <p:sldId id="284" r:id="rId168"/>
    <p:sldId id="285" r:id="rId169"/>
    <p:sldId id="286" r:id="rId170"/>
    <p:sldId id="1356" r:id="rId171"/>
    <p:sldId id="1357" r:id="rId172"/>
    <p:sldId id="1259" r:id="rId173"/>
    <p:sldId id="774" r:id="rId174"/>
    <p:sldId id="775" r:id="rId175"/>
    <p:sldId id="776" r:id="rId176"/>
    <p:sldId id="772" r:id="rId177"/>
    <p:sldId id="1439" r:id="rId178"/>
    <p:sldId id="773" r:id="rId179"/>
    <p:sldId id="1260" r:id="rId180"/>
    <p:sldId id="1261" r:id="rId181"/>
    <p:sldId id="779" r:id="rId182"/>
    <p:sldId id="1423" r:id="rId183"/>
    <p:sldId id="831" r:id="rId184"/>
    <p:sldId id="1263" r:id="rId185"/>
    <p:sldId id="754" r:id="rId186"/>
    <p:sldId id="755" r:id="rId187"/>
    <p:sldId id="1264" r:id="rId188"/>
    <p:sldId id="756" r:id="rId189"/>
    <p:sldId id="1269" r:id="rId190"/>
    <p:sldId id="757" r:id="rId191"/>
    <p:sldId id="1265" r:id="rId192"/>
    <p:sldId id="758" r:id="rId193"/>
    <p:sldId id="1273" r:id="rId194"/>
    <p:sldId id="784" r:id="rId195"/>
    <p:sldId id="759" r:id="rId196"/>
    <p:sldId id="761" r:id="rId197"/>
    <p:sldId id="762" r:id="rId198"/>
    <p:sldId id="763" r:id="rId199"/>
    <p:sldId id="1440" r:id="rId200"/>
    <p:sldId id="1253" r:id="rId201"/>
    <p:sldId id="351" r:id="rId202"/>
    <p:sldId id="352" r:id="rId203"/>
    <p:sldId id="353" r:id="rId204"/>
    <p:sldId id="354" r:id="rId205"/>
    <p:sldId id="355" r:id="rId206"/>
    <p:sldId id="356" r:id="rId207"/>
    <p:sldId id="357" r:id="rId208"/>
    <p:sldId id="358" r:id="rId209"/>
    <p:sldId id="359" r:id="rId210"/>
    <p:sldId id="360" r:id="rId211"/>
    <p:sldId id="361" r:id="rId212"/>
    <p:sldId id="362" r:id="rId213"/>
    <p:sldId id="363" r:id="rId214"/>
    <p:sldId id="364" r:id="rId215"/>
    <p:sldId id="365" r:id="rId216"/>
    <p:sldId id="366" r:id="rId217"/>
    <p:sldId id="367" r:id="rId218"/>
    <p:sldId id="368" r:id="rId219"/>
    <p:sldId id="369" r:id="rId220"/>
    <p:sldId id="371" r:id="rId221"/>
    <p:sldId id="372" r:id="rId222"/>
    <p:sldId id="765" r:id="rId223"/>
    <p:sldId id="768" r:id="rId224"/>
    <p:sldId id="622" r:id="rId225"/>
    <p:sldId id="1274" r:id="rId226"/>
    <p:sldId id="533" r:id="rId227"/>
    <p:sldId id="1421" r:id="rId228"/>
    <p:sldId id="1437" r:id="rId229"/>
    <p:sldId id="696" r:id="rId230"/>
    <p:sldId id="600" r:id="rId231"/>
    <p:sldId id="1441" r:id="rId232"/>
  </p:sldIdLst>
  <p:sldSz cx="12192000" cy="6858000"/>
  <p:notesSz cx="6794500" cy="9931400"/>
  <p:defaultTextStyle>
    <a:defPPr>
      <a:defRPr lang="en-GB"/>
    </a:defPPr>
    <a:lvl1pPr algn="l" rtl="0" fontAlgn="base">
      <a:spcBef>
        <a:spcPct val="0"/>
      </a:spcBef>
      <a:spcAft>
        <a:spcPct val="0"/>
      </a:spcAft>
      <a:defRPr sz="2100" kern="1200">
        <a:solidFill>
          <a:schemeClr val="tx1"/>
        </a:solidFill>
        <a:latin typeface="Arial" panose="020B0604020202020204" pitchFamily="34" charset="0"/>
        <a:ea typeface="ＭＳ Ｐゴシック" panose="020B0600070205080204" pitchFamily="34" charset="-128"/>
        <a:cs typeface="+mn-cs"/>
      </a:defRPr>
    </a:lvl1pPr>
    <a:lvl2pPr marL="457200" algn="l" rtl="0" fontAlgn="base">
      <a:spcBef>
        <a:spcPct val="0"/>
      </a:spcBef>
      <a:spcAft>
        <a:spcPct val="0"/>
      </a:spcAft>
      <a:defRPr sz="2100" kern="1200">
        <a:solidFill>
          <a:schemeClr val="tx1"/>
        </a:solidFill>
        <a:latin typeface="Arial" panose="020B0604020202020204" pitchFamily="34" charset="0"/>
        <a:ea typeface="ＭＳ Ｐゴシック" panose="020B0600070205080204" pitchFamily="34" charset="-128"/>
        <a:cs typeface="+mn-cs"/>
      </a:defRPr>
    </a:lvl2pPr>
    <a:lvl3pPr marL="914400" algn="l" rtl="0" fontAlgn="base">
      <a:spcBef>
        <a:spcPct val="0"/>
      </a:spcBef>
      <a:spcAft>
        <a:spcPct val="0"/>
      </a:spcAft>
      <a:defRPr sz="2100" kern="1200">
        <a:solidFill>
          <a:schemeClr val="tx1"/>
        </a:solidFill>
        <a:latin typeface="Arial" panose="020B0604020202020204" pitchFamily="34" charset="0"/>
        <a:ea typeface="ＭＳ Ｐゴシック" panose="020B0600070205080204" pitchFamily="34" charset="-128"/>
        <a:cs typeface="+mn-cs"/>
      </a:defRPr>
    </a:lvl3pPr>
    <a:lvl4pPr marL="1371600" algn="l" rtl="0" fontAlgn="base">
      <a:spcBef>
        <a:spcPct val="0"/>
      </a:spcBef>
      <a:spcAft>
        <a:spcPct val="0"/>
      </a:spcAft>
      <a:defRPr sz="2100" kern="1200">
        <a:solidFill>
          <a:schemeClr val="tx1"/>
        </a:solidFill>
        <a:latin typeface="Arial" panose="020B0604020202020204" pitchFamily="34" charset="0"/>
        <a:ea typeface="ＭＳ Ｐゴシック" panose="020B0600070205080204" pitchFamily="34" charset="-128"/>
        <a:cs typeface="+mn-cs"/>
      </a:defRPr>
    </a:lvl4pPr>
    <a:lvl5pPr marL="1828800" algn="l" rtl="0" fontAlgn="base">
      <a:spcBef>
        <a:spcPct val="0"/>
      </a:spcBef>
      <a:spcAft>
        <a:spcPct val="0"/>
      </a:spcAft>
      <a:defRPr sz="2100"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sz="2100"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sz="2100"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sz="2100"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sz="2100"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8000"/>
    <a:srgbClr val="24370F"/>
    <a:srgbClr val="CCFFFF"/>
    <a:srgbClr val="FF33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87" d="100"/>
          <a:sy n="87" d="100"/>
        </p:scale>
        <p:origin x="-624" y="-84"/>
      </p:cViewPr>
      <p:guideLst>
        <p:guide orient="horz" pos="2160"/>
        <p:guide pos="3840"/>
      </p:guideLst>
    </p:cSldViewPr>
  </p:slideViewPr>
  <p:notesTextViewPr>
    <p:cViewPr>
      <p:scale>
        <a:sx n="100" d="100"/>
        <a:sy n="100" d="100"/>
      </p:scale>
      <p:origin x="0" y="0"/>
    </p:cViewPr>
  </p:notesTextViewPr>
  <p:sorterViewPr>
    <p:cViewPr>
      <p:scale>
        <a:sx n="100" d="100"/>
        <a:sy n="100" d="100"/>
      </p:scale>
      <p:origin x="0" y="0"/>
    </p:cViewPr>
  </p:sorterViewPr>
  <p:notesViewPr>
    <p:cSldViewPr>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170" Type="http://schemas.openxmlformats.org/officeDocument/2006/relationships/slide" Target="slides/slide165.xml"/><Relationship Id="rId191" Type="http://schemas.openxmlformats.org/officeDocument/2006/relationships/slide" Target="slides/slide186.xml"/><Relationship Id="rId205" Type="http://schemas.openxmlformats.org/officeDocument/2006/relationships/slide" Target="slides/slide200.xml"/><Relationship Id="rId226" Type="http://schemas.openxmlformats.org/officeDocument/2006/relationships/slide" Target="slides/slide22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5.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slide" Target="slides/slide211.xml"/><Relationship Id="rId237" Type="http://schemas.openxmlformats.org/officeDocument/2006/relationships/theme" Target="theme/theme1.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slide" Target="slides/slide166.xml"/><Relationship Id="rId192" Type="http://schemas.openxmlformats.org/officeDocument/2006/relationships/slide" Target="slides/slide187.xml"/><Relationship Id="rId206" Type="http://schemas.openxmlformats.org/officeDocument/2006/relationships/slide" Target="slides/slide201.xml"/><Relationship Id="rId227" Type="http://schemas.openxmlformats.org/officeDocument/2006/relationships/slide" Target="slides/slide222.xml"/><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82" Type="http://schemas.openxmlformats.org/officeDocument/2006/relationships/slide" Target="slides/slide177.xml"/><Relationship Id="rId217" Type="http://schemas.openxmlformats.org/officeDocument/2006/relationships/slide" Target="slides/slide212.xml"/><Relationship Id="rId6" Type="http://schemas.openxmlformats.org/officeDocument/2006/relationships/slide" Target="slides/slide1.xml"/><Relationship Id="rId238" Type="http://schemas.openxmlformats.org/officeDocument/2006/relationships/tableStyles" Target="tableStyles.xml"/><Relationship Id="rId23" Type="http://schemas.openxmlformats.org/officeDocument/2006/relationships/slide" Target="slides/slide18.xml"/><Relationship Id="rId119" Type="http://schemas.openxmlformats.org/officeDocument/2006/relationships/slide" Target="slides/slide114.xml"/><Relationship Id="rId44" Type="http://schemas.openxmlformats.org/officeDocument/2006/relationships/slide" Target="slides/slide39.xml"/><Relationship Id="rId65" Type="http://schemas.openxmlformats.org/officeDocument/2006/relationships/slide" Target="slides/slide60.xml"/><Relationship Id="rId86" Type="http://schemas.openxmlformats.org/officeDocument/2006/relationships/slide" Target="slides/slide81.xml"/><Relationship Id="rId130" Type="http://schemas.openxmlformats.org/officeDocument/2006/relationships/slide" Target="slides/slide125.xml"/><Relationship Id="rId151" Type="http://schemas.openxmlformats.org/officeDocument/2006/relationships/slide" Target="slides/slide146.xml"/><Relationship Id="rId172" Type="http://schemas.openxmlformats.org/officeDocument/2006/relationships/slide" Target="slides/slide167.xml"/><Relationship Id="rId193" Type="http://schemas.openxmlformats.org/officeDocument/2006/relationships/slide" Target="slides/slide188.xml"/><Relationship Id="rId207" Type="http://schemas.openxmlformats.org/officeDocument/2006/relationships/slide" Target="slides/slide202.xml"/><Relationship Id="rId228" Type="http://schemas.openxmlformats.org/officeDocument/2006/relationships/slide" Target="slides/slide223.xml"/><Relationship Id="rId13" Type="http://schemas.openxmlformats.org/officeDocument/2006/relationships/slide" Target="slides/slide8.xml"/><Relationship Id="rId109" Type="http://schemas.openxmlformats.org/officeDocument/2006/relationships/slide" Target="slides/slide104.xml"/><Relationship Id="rId34" Type="http://schemas.openxmlformats.org/officeDocument/2006/relationships/slide" Target="slides/slide29.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20" Type="http://schemas.openxmlformats.org/officeDocument/2006/relationships/slide" Target="slides/slide115.xml"/><Relationship Id="rId141" Type="http://schemas.openxmlformats.org/officeDocument/2006/relationships/slide" Target="slides/slide136.xml"/><Relationship Id="rId7" Type="http://schemas.openxmlformats.org/officeDocument/2006/relationships/slide" Target="slides/slide2.xml"/><Relationship Id="rId162" Type="http://schemas.openxmlformats.org/officeDocument/2006/relationships/slide" Target="slides/slide157.xml"/><Relationship Id="rId183" Type="http://schemas.openxmlformats.org/officeDocument/2006/relationships/slide" Target="slides/slide178.xml"/><Relationship Id="rId218" Type="http://schemas.openxmlformats.org/officeDocument/2006/relationships/slide" Target="slides/slide213.xml"/><Relationship Id="rId24" Type="http://schemas.openxmlformats.org/officeDocument/2006/relationships/slide" Target="slides/slide19.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31" Type="http://schemas.openxmlformats.org/officeDocument/2006/relationships/slide" Target="slides/slide126.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208" Type="http://schemas.openxmlformats.org/officeDocument/2006/relationships/slide" Target="slides/slide203.xml"/><Relationship Id="rId229" Type="http://schemas.openxmlformats.org/officeDocument/2006/relationships/slide" Target="slides/slide224.xml"/><Relationship Id="rId14" Type="http://schemas.openxmlformats.org/officeDocument/2006/relationships/slide" Target="slides/slide9.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8" Type="http://schemas.openxmlformats.org/officeDocument/2006/relationships/slide" Target="slides/slide3.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219" Type="http://schemas.openxmlformats.org/officeDocument/2006/relationships/slide" Target="slides/slide214.xml"/><Relationship Id="rId230" Type="http://schemas.openxmlformats.org/officeDocument/2006/relationships/slide" Target="slides/slide225.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95" Type="http://schemas.openxmlformats.org/officeDocument/2006/relationships/slide" Target="slides/slide190.xml"/><Relationship Id="rId209" Type="http://schemas.openxmlformats.org/officeDocument/2006/relationships/slide" Target="slides/slide204.xml"/><Relationship Id="rId190" Type="http://schemas.openxmlformats.org/officeDocument/2006/relationships/slide" Target="slides/slide185.xml"/><Relationship Id="rId204" Type="http://schemas.openxmlformats.org/officeDocument/2006/relationships/slide" Target="slides/slide199.xml"/><Relationship Id="rId220" Type="http://schemas.openxmlformats.org/officeDocument/2006/relationships/slide" Target="slides/slide215.xml"/><Relationship Id="rId225" Type="http://schemas.openxmlformats.org/officeDocument/2006/relationships/slide" Target="slides/slide220.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slide" Target="slides/slide164.xml"/><Relationship Id="rId185" Type="http://schemas.openxmlformats.org/officeDocument/2006/relationships/slide" Target="slides/slide180.xml"/><Relationship Id="rId4" Type="http://schemas.openxmlformats.org/officeDocument/2006/relationships/slideMaster" Target="slideMasters/slideMaster4.xml"/><Relationship Id="rId9" Type="http://schemas.openxmlformats.org/officeDocument/2006/relationships/slide" Target="slides/slide4.xml"/><Relationship Id="rId180" Type="http://schemas.openxmlformats.org/officeDocument/2006/relationships/slide" Target="slides/slide175.xml"/><Relationship Id="rId210" Type="http://schemas.openxmlformats.org/officeDocument/2006/relationships/slide" Target="slides/slide205.xml"/><Relationship Id="rId215" Type="http://schemas.openxmlformats.org/officeDocument/2006/relationships/slide" Target="slides/slide210.xml"/><Relationship Id="rId236" Type="http://schemas.openxmlformats.org/officeDocument/2006/relationships/viewProps" Target="viewProps.xml"/><Relationship Id="rId26" Type="http://schemas.openxmlformats.org/officeDocument/2006/relationships/slide" Target="slides/slide21.xml"/><Relationship Id="rId231" Type="http://schemas.openxmlformats.org/officeDocument/2006/relationships/slide" Target="slides/slide226.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196" Type="http://schemas.openxmlformats.org/officeDocument/2006/relationships/slide" Target="slides/slide191.xml"/><Relationship Id="rId200" Type="http://schemas.openxmlformats.org/officeDocument/2006/relationships/slide" Target="slides/slide195.xml"/><Relationship Id="rId16" Type="http://schemas.openxmlformats.org/officeDocument/2006/relationships/slide" Target="slides/slide11.xml"/><Relationship Id="rId221" Type="http://schemas.openxmlformats.org/officeDocument/2006/relationships/slide" Target="slides/slide216.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 Id="rId211" Type="http://schemas.openxmlformats.org/officeDocument/2006/relationships/slide" Target="slides/slide206.xml"/><Relationship Id="rId232" Type="http://schemas.openxmlformats.org/officeDocument/2006/relationships/slide" Target="slides/slide227.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201" Type="http://schemas.openxmlformats.org/officeDocument/2006/relationships/slide" Target="slides/slide196.xml"/><Relationship Id="rId222" Type="http://schemas.openxmlformats.org/officeDocument/2006/relationships/slide" Target="slides/slide217.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 Id="rId1" Type="http://schemas.openxmlformats.org/officeDocument/2006/relationships/slideMaster" Target="slideMasters/slideMaster1.xml"/><Relationship Id="rId212" Type="http://schemas.openxmlformats.org/officeDocument/2006/relationships/slide" Target="slides/slide207.xml"/><Relationship Id="rId233" Type="http://schemas.openxmlformats.org/officeDocument/2006/relationships/notesMaster" Target="notesMasters/notesMaster1.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60" Type="http://schemas.openxmlformats.org/officeDocument/2006/relationships/slide" Target="slides/slide55.xml"/><Relationship Id="rId81" Type="http://schemas.openxmlformats.org/officeDocument/2006/relationships/slide" Target="slides/slide76.xml"/><Relationship Id="rId135" Type="http://schemas.openxmlformats.org/officeDocument/2006/relationships/slide" Target="slides/slide130.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202" Type="http://schemas.openxmlformats.org/officeDocument/2006/relationships/slide" Target="slides/slide197.xml"/><Relationship Id="rId223" Type="http://schemas.openxmlformats.org/officeDocument/2006/relationships/slide" Target="slides/slide218.xml"/><Relationship Id="rId18" Type="http://schemas.openxmlformats.org/officeDocument/2006/relationships/slide" Target="slides/slide13.xml"/><Relationship Id="rId39" Type="http://schemas.openxmlformats.org/officeDocument/2006/relationships/slide" Target="slides/slide34.xml"/><Relationship Id="rId50" Type="http://schemas.openxmlformats.org/officeDocument/2006/relationships/slide" Target="slides/slide45.xml"/><Relationship Id="rId104" Type="http://schemas.openxmlformats.org/officeDocument/2006/relationships/slide" Target="slides/slide99.xml"/><Relationship Id="rId125" Type="http://schemas.openxmlformats.org/officeDocument/2006/relationships/slide" Target="slides/slide120.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openxmlformats.org/officeDocument/2006/relationships/handoutMaster" Target="handoutMasters/handoutMaster1.xml"/><Relationship Id="rId2" Type="http://schemas.openxmlformats.org/officeDocument/2006/relationships/slideMaster" Target="slideMasters/slideMaster2.xml"/><Relationship Id="rId29" Type="http://schemas.openxmlformats.org/officeDocument/2006/relationships/slide" Target="slides/slide24.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19" Type="http://schemas.openxmlformats.org/officeDocument/2006/relationships/slide" Target="slides/slide14.xml"/><Relationship Id="rId224" Type="http://schemas.openxmlformats.org/officeDocument/2006/relationships/slide" Target="slides/slide219.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 Type="http://schemas.openxmlformats.org/officeDocument/2006/relationships/slideMaster" Target="slideMasters/slideMaster3.xml"/><Relationship Id="rId214" Type="http://schemas.openxmlformats.org/officeDocument/2006/relationships/slide" Target="slides/slide209.xml"/><Relationship Id="rId235" Type="http://schemas.openxmlformats.org/officeDocument/2006/relationships/presProps" Target="presProps.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179" Type="http://schemas.openxmlformats.org/officeDocument/2006/relationships/slide" Target="slides/slide174.xml"/></Relationships>
</file>

<file path=ppt/diagrams/_rels/data1.xml.rels><?xml version="1.0" encoding="UTF-8" standalone="yes"?>
<Relationships xmlns="http://schemas.openxmlformats.org/package/2006/relationships"><Relationship Id="rId1" Type="http://schemas.openxmlformats.org/officeDocument/2006/relationships/image" Target="../media/image4.jpg"/></Relationships>
</file>

<file path=ppt/diagrams/_rels/data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image" Target="../media/image16.png"/></Relationships>
</file>

<file path=ppt/diagrams/_rels/data18.xml.rels><?xml version="1.0" encoding="UTF-8" standalone="yes"?>
<Relationships xmlns="http://schemas.openxmlformats.org/package/2006/relationships"><Relationship Id="rId1" Type="http://schemas.openxmlformats.org/officeDocument/2006/relationships/image" Target="../media/image34.jpeg"/></Relationships>
</file>

<file path=ppt/diagrams/_rels/data2.xml.rels><?xml version="1.0" encoding="UTF-8" standalone="yes"?>
<Relationships xmlns="http://schemas.openxmlformats.org/package/2006/relationships"><Relationship Id="rId1" Type="http://schemas.openxmlformats.org/officeDocument/2006/relationships/image" Target="../media/image5.jpg"/></Relationships>
</file>

<file path=ppt/diagrams/_rels/data21.xml.rels><?xml version="1.0" encoding="UTF-8" standalone="yes"?>
<Relationships xmlns="http://schemas.openxmlformats.org/package/2006/relationships"><Relationship Id="rId1" Type="http://schemas.openxmlformats.org/officeDocument/2006/relationships/hyperlink" Target="file:///\\localhost\Users\mac\Documents\NAM%20TU%20LEM\CD%20DAY%20HOC%20TICH%20HOP%20-HANH.pptx" TargetMode="External"/></Relationships>
</file>

<file path=ppt/diagrams/_rels/data24.xml.rels><?xml version="1.0" encoding="UTF-8" standalone="yes"?>
<Relationships xmlns="http://schemas.openxmlformats.org/package/2006/relationships"><Relationship Id="rId1" Type="http://schemas.openxmlformats.org/officeDocument/2006/relationships/image" Target="../media/image36.jpeg"/></Relationships>
</file>

<file path=ppt/diagrams/_rels/data3.xml.rels><?xml version="1.0" encoding="UTF-8" standalone="yes"?>
<Relationships xmlns="http://schemas.openxmlformats.org/package/2006/relationships"><Relationship Id="rId1" Type="http://schemas.openxmlformats.org/officeDocument/2006/relationships/image" Target="../media/image6.jpg"/></Relationships>
</file>

<file path=ppt/diagrams/_rels/data31.xml.rels><?xml version="1.0" encoding="UTF-8" standalone="yes"?>
<Relationships xmlns="http://schemas.openxmlformats.org/package/2006/relationships"><Relationship Id="rId1" Type="http://schemas.openxmlformats.org/officeDocument/2006/relationships/image" Target="../media/image52.jpeg"/></Relationships>
</file>

<file path=ppt/diagrams/_rels/data38.xml.rels><?xml version="1.0" encoding="UTF-8" standalone="yes"?>
<Relationships xmlns="http://schemas.openxmlformats.org/package/2006/relationships"><Relationship Id="rId1" Type="http://schemas.openxmlformats.org/officeDocument/2006/relationships/image" Target="../media/image69.png"/></Relationships>
</file>

<file path=ppt/diagrams/_rels/data4.xml.rels><?xml version="1.0" encoding="UTF-8" standalone="yes"?>
<Relationships xmlns="http://schemas.openxmlformats.org/package/2006/relationships"><Relationship Id="rId1" Type="http://schemas.openxmlformats.org/officeDocument/2006/relationships/image" Target="../media/image7.jpg"/></Relationships>
</file>

<file path=ppt/diagrams/_rels/data40.xml.rels><?xml version="1.0" encoding="UTF-8" standalone="yes"?>
<Relationships xmlns="http://schemas.openxmlformats.org/package/2006/relationships"><Relationship Id="rId1" Type="http://schemas.openxmlformats.org/officeDocument/2006/relationships/hyperlink" Target="file:///\\localhost\Users\mac\Desktop\ETEP-BDCBQLPT\THPT\THPT-NOIDUNG3-XD%20KHGDNT-HANH-HA-NEAM%20.pptx" TargetMode="External"/></Relationships>
</file>

<file path=ppt/diagrams/_rels/data42.xml.rels><?xml version="1.0" encoding="UTF-8" standalone="yes"?>
<Relationships xmlns="http://schemas.openxmlformats.org/package/2006/relationships"><Relationship Id="rId1" Type="http://schemas.openxmlformats.org/officeDocument/2006/relationships/hyperlink" Target="../VVOB%202014/TAI%20LIEU%20GIAO%20AN%20TAP%20HUAN%20VVOB%202014/%C4%90%E1%BB%ABng%20Thay%20%C4%90%E1%BB%95i%20Th%E1%BA%BF%20Gi%E1%BB%9Bi%20_%20Qu%C3%A0%20T%E1%BA%B7ng%20Cu%E1%BB%99c%20S%E1%BB%91ng%20-%20YouTube.flv" TargetMode="External"/></Relationships>
</file>

<file path=ppt/diagrams/_rels/data66.xml.rels><?xml version="1.0" encoding="UTF-8" standalone="yes"?>
<Relationships xmlns="http://schemas.openxmlformats.org/package/2006/relationships"><Relationship Id="rId1" Type="http://schemas.openxmlformats.org/officeDocument/2006/relationships/image" Target="../media/image108.png"/></Relationships>
</file>

<file path=ppt/diagrams/_rels/data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hyperlink" Target="file:///\\localhost\Users\mac\Documents\BAI%20GIANG%20LOP%20BD2017\Gioi%20thieu.%20CTTT.%203.5.2007%20(1).ppt" TargetMode="External"/></Relationships>
</file>

<file path=ppt/diagrams/_rels/data70.xml.rels><?xml version="1.0" encoding="UTF-8" standalone="yes"?>
<Relationships xmlns="http://schemas.openxmlformats.org/package/2006/relationships"><Relationship Id="rId1" Type="http://schemas.openxmlformats.org/officeDocument/2006/relationships/hyperlink" Target="file:///\\localhost\Users\mac\Documents\BAI%20GIANG%20LOP%20BD2017\NGHE%20THAY%20CAN%20SU%20TAN%20TAM%20TRACH%20NHIEM%20VA%20TINH%20YEU%20THUONG.ppt" TargetMode="External"/></Relationships>
</file>

<file path=ppt/diagrams/_rels/drawing1.xml.rels><?xml version="1.0" encoding="UTF-8" standalone="yes"?>
<Relationships xmlns="http://schemas.openxmlformats.org/package/2006/relationships"><Relationship Id="rId1" Type="http://schemas.openxmlformats.org/officeDocument/2006/relationships/image" Target="../media/image4.jpg"/></Relationships>
</file>

<file path=ppt/diagrams/_rels/drawing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image" Target="../media/image16.png"/></Relationships>
</file>

<file path=ppt/diagrams/_rels/drawing18.xml.rels><?xml version="1.0" encoding="UTF-8" standalone="yes"?>
<Relationships xmlns="http://schemas.openxmlformats.org/package/2006/relationships"><Relationship Id="rId1" Type="http://schemas.openxmlformats.org/officeDocument/2006/relationships/image" Target="../media/image34.jpeg"/></Relationships>
</file>

<file path=ppt/diagrams/_rels/drawing2.xml.rels><?xml version="1.0" encoding="UTF-8" standalone="yes"?>
<Relationships xmlns="http://schemas.openxmlformats.org/package/2006/relationships"><Relationship Id="rId1" Type="http://schemas.openxmlformats.org/officeDocument/2006/relationships/image" Target="../media/image5.jpg"/></Relationships>
</file>

<file path=ppt/diagrams/_rels/drawing21.xml.rels><?xml version="1.0" encoding="UTF-8" standalone="yes"?>
<Relationships xmlns="http://schemas.openxmlformats.org/package/2006/relationships"><Relationship Id="rId1" Type="http://schemas.openxmlformats.org/officeDocument/2006/relationships/hyperlink" Target="file:///\\localhost\Users\mac\Documents\NAM%20TU%20LEM\CD%20DAY%20HOC%20TICH%20HOP%20-HANH.pptx" TargetMode="External"/></Relationships>
</file>

<file path=ppt/diagrams/_rels/drawing24.xml.rels><?xml version="1.0" encoding="UTF-8" standalone="yes"?>
<Relationships xmlns="http://schemas.openxmlformats.org/package/2006/relationships"><Relationship Id="rId1" Type="http://schemas.openxmlformats.org/officeDocument/2006/relationships/image" Target="../media/image36.jpeg"/></Relationships>
</file>

<file path=ppt/diagrams/_rels/drawing3.xml.rels><?xml version="1.0" encoding="UTF-8" standalone="yes"?>
<Relationships xmlns="http://schemas.openxmlformats.org/package/2006/relationships"><Relationship Id="rId1" Type="http://schemas.openxmlformats.org/officeDocument/2006/relationships/image" Target="../media/image6.jpg"/></Relationships>
</file>

<file path=ppt/diagrams/_rels/drawing31.xml.rels><?xml version="1.0" encoding="UTF-8" standalone="yes"?>
<Relationships xmlns="http://schemas.openxmlformats.org/package/2006/relationships"><Relationship Id="rId1" Type="http://schemas.openxmlformats.org/officeDocument/2006/relationships/image" Target="../media/image52.jpeg"/></Relationships>
</file>

<file path=ppt/diagrams/_rels/drawing38.xml.rels><?xml version="1.0" encoding="UTF-8" standalone="yes"?>
<Relationships xmlns="http://schemas.openxmlformats.org/package/2006/relationships"><Relationship Id="rId1" Type="http://schemas.openxmlformats.org/officeDocument/2006/relationships/image" Target="../media/image69.png"/></Relationships>
</file>

<file path=ppt/diagrams/_rels/drawing4.xml.rels><?xml version="1.0" encoding="UTF-8" standalone="yes"?>
<Relationships xmlns="http://schemas.openxmlformats.org/package/2006/relationships"><Relationship Id="rId1" Type="http://schemas.openxmlformats.org/officeDocument/2006/relationships/image" Target="../media/image7.jpg"/></Relationships>
</file>

<file path=ppt/diagrams/_rels/drawing40.xml.rels><?xml version="1.0" encoding="UTF-8" standalone="yes"?>
<Relationships xmlns="http://schemas.openxmlformats.org/package/2006/relationships"><Relationship Id="rId1" Type="http://schemas.openxmlformats.org/officeDocument/2006/relationships/hyperlink" Target="file:///\\localhost\Users\mac\Desktop\ETEP-BDCBQLPT\THPT\THPT-NOIDUNG3-XD%20KHGDNT-HANH-HA-NEAM%20.pptx" TargetMode="External"/></Relationships>
</file>

<file path=ppt/diagrams/_rels/drawing42.xml.rels><?xml version="1.0" encoding="UTF-8" standalone="yes"?>
<Relationships xmlns="http://schemas.openxmlformats.org/package/2006/relationships"><Relationship Id="rId1" Type="http://schemas.openxmlformats.org/officeDocument/2006/relationships/hyperlink" Target="../VVOB%202014/TAI%20LIEU%20GIAO%20AN%20TAP%20HUAN%20VVOB%202014/%C4%90%E1%BB%ABng%20Thay%20%C4%90%E1%BB%95i%20Th%E1%BA%BF%20Gi%E1%BB%9Bi%20_%20Qu%C3%A0%20T%E1%BA%B7ng%20Cu%E1%BB%99c%20S%E1%BB%91ng%20-%20YouTube.flv" TargetMode="External"/></Relationships>
</file>

<file path=ppt/diagrams/_rels/drawing66.xml.rels><?xml version="1.0" encoding="UTF-8" standalone="yes"?>
<Relationships xmlns="http://schemas.openxmlformats.org/package/2006/relationships"><Relationship Id="rId1" Type="http://schemas.openxmlformats.org/officeDocument/2006/relationships/image" Target="../media/image108.png"/></Relationships>
</file>

<file path=ppt/diagrams/_rels/drawing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hyperlink" Target="file:///\\localhost\Users\mac\Documents\BAI%20GIANG%20LOP%20BD2017\Gioi%20thieu.%20CTTT.%203.5.2007%20(1).ppt" TargetMode="External"/></Relationships>
</file>

<file path=ppt/diagrams/_rels/drawing70.xml.rels><?xml version="1.0" encoding="UTF-8" standalone="yes"?>
<Relationships xmlns="http://schemas.openxmlformats.org/package/2006/relationships"><Relationship Id="rId1" Type="http://schemas.openxmlformats.org/officeDocument/2006/relationships/hyperlink" Target="file:///\\localhost\Users\mac\Documents\BAI%20GIANG%20LOP%20BD2017\NGHE%20THAY%20CAN%20SU%20TAN%20TAM%20TRACH%20NHIEM%20VA%20TINH%20YEU%20THUONG.ppt" TargetMode="External"/></Relationships>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3_3">
  <dgm:title val=""/>
  <dgm:desc val=""/>
  <dgm:catLst>
    <dgm:cat type="accent3" pri="11300"/>
  </dgm:catLst>
  <dgm:styleLbl name="node0">
    <dgm:fillClrLst meth="repeat">
      <a:schemeClr val="accent3">
        <a:shade val="80000"/>
      </a:schemeClr>
    </dgm:fillClrLst>
    <dgm:linClrLst meth="repeat">
      <a:schemeClr val="lt1"/>
    </dgm:linClrLst>
    <dgm:effectClrLst/>
    <dgm:txLinClrLst/>
    <dgm:txFillClrLst/>
    <dgm:txEffectClrLst/>
  </dgm:styleLbl>
  <dgm:styleLbl name="node1">
    <dgm:fillClrLst>
      <a:schemeClr val="accent3">
        <a:shade val="80000"/>
      </a:schemeClr>
      <a:schemeClr val="accent3">
        <a:tint val="70000"/>
      </a:schemeClr>
    </dgm:fillClrLst>
    <dgm:linClrLst meth="repeat">
      <a:schemeClr val="lt1"/>
    </dgm:linClrLst>
    <dgm:effectClrLst/>
    <dgm:txLinClrLst/>
    <dgm:txFillClrLst/>
    <dgm:txEffectClrLst/>
  </dgm:styleLbl>
  <dgm:styleLbl name="alignNode1">
    <dgm:fillClrLst>
      <a:schemeClr val="accent3">
        <a:shade val="80000"/>
      </a:schemeClr>
      <a:schemeClr val="accent3">
        <a:tint val="70000"/>
      </a:schemeClr>
    </dgm:fillClrLst>
    <dgm:linClrLst>
      <a:schemeClr val="accent3">
        <a:shade val="80000"/>
      </a:schemeClr>
      <a:schemeClr val="accent3">
        <a:tint val="70000"/>
      </a:schemeClr>
    </dgm:linClrLst>
    <dgm:effectClrLst/>
    <dgm:txLinClrLst/>
    <dgm:txFillClrLst/>
    <dgm:txEffectClrLst/>
  </dgm:styleLbl>
  <dgm:styleLbl name="lnNode1">
    <dgm:fillClrLst>
      <a:schemeClr val="accent3">
        <a:shade val="80000"/>
      </a:schemeClr>
      <a:schemeClr val="accent3">
        <a:tint val="7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tint val="70000"/>
        <a:alpha val="50000"/>
      </a:schemeClr>
    </dgm:fillClrLst>
    <dgm:linClrLst meth="repeat">
      <a:schemeClr val="lt1"/>
    </dgm:linClrLst>
    <dgm:effectClrLst/>
    <dgm:txLinClrLst/>
    <dgm:txFillClrLst/>
    <dgm:txEffectClrLst/>
  </dgm:styleLbl>
  <dgm:styleLbl name="node2">
    <dgm:fillClrLst>
      <a:schemeClr val="accent3">
        <a:tint val="99000"/>
      </a:schemeClr>
    </dgm:fillClrLst>
    <dgm:linClrLst meth="repeat">
      <a:schemeClr val="lt1"/>
    </dgm:linClrLst>
    <dgm:effectClrLst/>
    <dgm:txLinClrLst/>
    <dgm:txFillClrLst/>
    <dgm:txEffectClrLst/>
  </dgm:styleLbl>
  <dgm:styleLbl name="node3">
    <dgm:fillClrLst>
      <a:schemeClr val="accent3">
        <a:tint val="80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dgm:txEffectClrLst/>
  </dgm:styleLbl>
  <dgm:styleLbl name="f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b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sibTrans1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9000"/>
      </a:schemeClr>
    </dgm:fillClrLst>
    <dgm:linClrLst meth="repeat">
      <a:schemeClr val="lt1"/>
    </dgm:linClrLst>
    <dgm:effectClrLst/>
    <dgm:txLinClrLst/>
    <dgm:txFillClrLst/>
    <dgm:txEffectClrLst/>
  </dgm:styleLbl>
  <dgm:styleLbl name="asst3">
    <dgm:fillClrLst>
      <a:schemeClr val="accent3">
        <a:tint val="80000"/>
      </a:schemeClr>
    </dgm:fillClrLst>
    <dgm:linClrLst meth="repeat">
      <a:schemeClr val="lt1"/>
    </dgm:linClrLst>
    <dgm:effectClrLst/>
    <dgm:txLinClrLst/>
    <dgm:txFillClrLst/>
    <dgm:txEffectClrLst/>
  </dgm:styleLbl>
  <dgm:styleLbl name="asst4">
    <dgm:fillClrLst>
      <a:schemeClr val="accent3">
        <a:tint val="7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lt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9000"/>
      </a:schemeClr>
    </dgm:fillClrLst>
    <dgm:linClrLst meth="repeat">
      <a:schemeClr val="accent3">
        <a:tint val="99000"/>
      </a:schemeClr>
    </dgm:linClrLst>
    <dgm:effectClrLst/>
    <dgm:txLinClrLst/>
    <dgm:txFillClrLst meth="repeat">
      <a:schemeClr val="tx1"/>
    </dgm:txFillClrLst>
    <dgm:txEffectClrLst/>
  </dgm:styleLbl>
  <dgm:styleLbl name="parChTrans1D3">
    <dgm:fillClrLst meth="repeat">
      <a:schemeClr val="accent3">
        <a:tint val="80000"/>
      </a:schemeClr>
    </dgm:fillClrLst>
    <dgm:linClrLst meth="repeat">
      <a:schemeClr val="accent3">
        <a:tint val="80000"/>
      </a:schemeClr>
    </dgm:linClrLst>
    <dgm:effectClrLst/>
    <dgm:txLinClrLst/>
    <dgm:txFillClrLst meth="repeat">
      <a:schemeClr val="tx1"/>
    </dgm:txFillClrLst>
    <dgm:txEffectClrLst/>
  </dgm:styleLbl>
  <dgm:styleLbl name="parChTrans1D4">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5_4">
  <dgm:title val=""/>
  <dgm:desc val=""/>
  <dgm:catLst>
    <dgm:cat type="accent5" pri="11400"/>
  </dgm:catLst>
  <dgm:styleLbl name="node0">
    <dgm:fillClrLst meth="cycle">
      <a:schemeClr val="accent5">
        <a:shade val="60000"/>
      </a:schemeClr>
    </dgm:fillClrLst>
    <dgm:linClrLst meth="repeat">
      <a:schemeClr val="lt1"/>
    </dgm:linClrLst>
    <dgm:effectClrLst/>
    <dgm:txLinClrLst/>
    <dgm:txFillClrLst/>
    <dgm:txEffectClrLst/>
  </dgm:styleLbl>
  <dgm:styleLbl name="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alignNode1">
    <dgm:fillClrLst meth="cycle">
      <a:schemeClr val="accent5">
        <a:shade val="50000"/>
      </a:schemeClr>
      <a:schemeClr val="accent5">
        <a:tint val="55000"/>
      </a:schemeClr>
    </dgm:fillClrLst>
    <dgm:linClrLst meth="cycle">
      <a:schemeClr val="accent5">
        <a:shade val="50000"/>
      </a:schemeClr>
      <a:schemeClr val="accent5">
        <a:tint val="55000"/>
      </a:schemeClr>
    </dgm:linClrLst>
    <dgm:effectClrLst/>
    <dgm:txLinClrLst/>
    <dgm:txFillClrLst/>
    <dgm:txEffectClrLst/>
  </dgm:styleLbl>
  <dgm:styleLbl name="ln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vennNode1">
    <dgm:fillClrLst meth="cycle">
      <a:schemeClr val="accent5">
        <a:shade val="80000"/>
        <a:alpha val="50000"/>
      </a:schemeClr>
      <a:schemeClr val="accent5">
        <a:tint val="50000"/>
        <a:alpha val="50000"/>
      </a:schemeClr>
    </dgm:fillClrLst>
    <dgm:linClrLst meth="repeat">
      <a:schemeClr val="lt1"/>
    </dgm:linClrLst>
    <dgm:effectClrLst/>
    <dgm:txLinClrLst/>
    <dgm:txFillClrLst/>
    <dgm:txEffectClrLst/>
  </dgm:styleLbl>
  <dgm:styleLbl name="node2">
    <dgm:fillClrLst>
      <a:schemeClr val="accent5">
        <a:shade val="80000"/>
      </a:schemeClr>
    </dgm:fillClrLst>
    <dgm:linClrLst meth="repeat">
      <a:schemeClr val="lt1"/>
    </dgm:linClrLst>
    <dgm:effectClrLst/>
    <dgm:txLinClrLst/>
    <dgm:txFillClrLst/>
    <dgm:txEffectClrLst/>
  </dgm:styleLbl>
  <dgm:styleLbl name="node3">
    <dgm:fillClrLst>
      <a:schemeClr val="accent5">
        <a:tint val="99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b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sibTrans1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0000"/>
      </a:schemeClr>
    </dgm:fillClrLst>
    <dgm:linClrLst meth="repeat">
      <a:schemeClr val="lt1"/>
    </dgm:linClrLst>
    <dgm:effectClrLst/>
    <dgm:txLinClrLst/>
    <dgm:txFillClrLst/>
    <dgm:txEffectClrLst/>
  </dgm:styleLbl>
  <dgm:styleLbl name="asst3">
    <dgm:fillClrLst>
      <a:schemeClr val="accent5">
        <a:tint val="70000"/>
      </a:schemeClr>
    </dgm:fillClrLst>
    <dgm:linClrLst meth="repeat">
      <a:schemeClr val="lt1"/>
    </dgm:linClrLst>
    <dgm:effectClrLst/>
    <dgm:txLinClrLst/>
    <dgm:txFillClrLst/>
    <dgm:txEffectClrLst/>
  </dgm:styleLbl>
  <dgm:styleLbl name="asst4">
    <dgm:fillClrLst>
      <a:schemeClr val="accent5">
        <a:tint val="5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align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bgAccFollowNode1">
    <dgm:fillClrLst meth="repeat">
      <a:schemeClr val="accent5">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55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6_1">
  <dgm:title val=""/>
  <dgm:desc val=""/>
  <dgm:catLst>
    <dgm:cat type="accent6" pri="11100"/>
  </dgm:catLst>
  <dgm:styleLbl name="node0">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6">
        <a:shade val="80000"/>
      </a:schemeClr>
    </dgm:linClrLst>
    <dgm:effectClrLst/>
    <dgm:txLinClrLst/>
    <dgm:txFillClrLst/>
    <dgm:txEffectClrLst/>
  </dgm:styleLbl>
  <dgm:styleLbl name="node2">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fg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align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bg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dgm:txEffectClrLst/>
  </dgm:styleLbl>
  <dgm:styleLbl name="parChTrans2D2">
    <dgm:fillClrLst meth="repeat">
      <a:schemeClr val="accent6"/>
    </dgm:fillClrLst>
    <dgm:linClrLst meth="repeat">
      <a:schemeClr val="accent6"/>
    </dgm:linClrLst>
    <dgm:effectClrLst/>
    <dgm:txLinClrLst/>
    <dgm:txFillClrLst/>
    <dgm:txEffectClrLst/>
  </dgm:styleLbl>
  <dgm:styleLbl name="parChTrans2D3">
    <dgm:fillClrLst meth="repeat">
      <a:schemeClr val="accent6"/>
    </dgm:fillClrLst>
    <dgm:linClrLst meth="repeat">
      <a:schemeClr val="accent6"/>
    </dgm:linClrLst>
    <dgm:effectClrLst/>
    <dgm:txLinClrLst/>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conF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align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trAlignAcc1">
    <dgm:fillClrLst meth="repeat">
      <a:schemeClr val="accent6">
        <a:alpha val="40000"/>
        <a:tint val="40000"/>
      </a:schemeClr>
    </dgm:fillClrLst>
    <dgm:linClrLst meth="repeat">
      <a:schemeClr val="accent6"/>
    </dgm:linClrLst>
    <dgm:effectClrLst/>
    <dgm:txLinClrLst/>
    <dgm:txFillClrLst meth="repeat">
      <a:schemeClr val="dk1"/>
    </dgm:txFillClrLst>
    <dgm:txEffectClrLst/>
  </dgm:styleLbl>
  <dgm:styleLbl name="b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fgAcc0">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2">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3">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4">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5_1">
  <dgm:title val=""/>
  <dgm:desc val=""/>
  <dgm:catLst>
    <dgm:cat type="accent5" pri="11100"/>
  </dgm:catLst>
  <dgm:styleLbl name="node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5">
        <a:shade val="80000"/>
      </a:schemeClr>
    </dgm:linClrLst>
    <dgm:effectClrLst/>
    <dgm:txLinClrLst/>
    <dgm:txFillClrLst/>
    <dgm:txEffectClrLst/>
  </dgm:styleLbl>
  <dgm:styleLbl name="node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f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align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b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dgm:txEffectClrLst/>
  </dgm:styleLbl>
  <dgm:styleLbl name="parChTrans2D2">
    <dgm:fillClrLst meth="repeat">
      <a:schemeClr val="accent5"/>
    </dgm:fillClrLst>
    <dgm:linClrLst meth="repeat">
      <a:schemeClr val="accent5"/>
    </dgm:linClrLst>
    <dgm:effectClrLst/>
    <dgm:txLinClrLst/>
    <dgm:txFillClrLst/>
    <dgm:txEffectClrLst/>
  </dgm:styleLbl>
  <dgm:styleLbl name="parChTrans2D3">
    <dgm:fillClrLst meth="repeat">
      <a:schemeClr val="accent5"/>
    </dgm:fillClrLst>
    <dgm:linClrLst meth="repeat">
      <a:schemeClr val="accent5"/>
    </dgm:linClrLst>
    <dgm:effectClrLst/>
    <dgm:txLinClrLst/>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con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align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trAlignAcc1">
    <dgm:fillClrLst meth="repeat">
      <a:schemeClr val="accent5">
        <a:alpha val="40000"/>
        <a:tint val="40000"/>
      </a:schemeClr>
    </dgm:fillClrLst>
    <dgm:linClrLst meth="repeat">
      <a:schemeClr val="accent5"/>
    </dgm:linClrLst>
    <dgm:effectClrLst/>
    <dgm:txLinClrLst/>
    <dgm:txFillClrLst meth="repeat">
      <a:schemeClr val="dk1"/>
    </dgm:txFillClrLst>
    <dgm:txEffectClrLst/>
  </dgm:styleLbl>
  <dgm:styleLbl name="b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fgAcc0">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2">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3">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4">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accent5_4">
  <dgm:title val=""/>
  <dgm:desc val=""/>
  <dgm:catLst>
    <dgm:cat type="accent5" pri="11400"/>
  </dgm:catLst>
  <dgm:styleLbl name="node0">
    <dgm:fillClrLst meth="cycle">
      <a:schemeClr val="accent5">
        <a:shade val="60000"/>
      </a:schemeClr>
    </dgm:fillClrLst>
    <dgm:linClrLst meth="repeat">
      <a:schemeClr val="lt1"/>
    </dgm:linClrLst>
    <dgm:effectClrLst/>
    <dgm:txLinClrLst/>
    <dgm:txFillClrLst/>
    <dgm:txEffectClrLst/>
  </dgm:styleLbl>
  <dgm:styleLbl name="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alignNode1">
    <dgm:fillClrLst meth="cycle">
      <a:schemeClr val="accent5">
        <a:shade val="50000"/>
      </a:schemeClr>
      <a:schemeClr val="accent5">
        <a:tint val="55000"/>
      </a:schemeClr>
    </dgm:fillClrLst>
    <dgm:linClrLst meth="cycle">
      <a:schemeClr val="accent5">
        <a:shade val="50000"/>
      </a:schemeClr>
      <a:schemeClr val="accent5">
        <a:tint val="55000"/>
      </a:schemeClr>
    </dgm:linClrLst>
    <dgm:effectClrLst/>
    <dgm:txLinClrLst/>
    <dgm:txFillClrLst/>
    <dgm:txEffectClrLst/>
  </dgm:styleLbl>
  <dgm:styleLbl name="ln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vennNode1">
    <dgm:fillClrLst meth="cycle">
      <a:schemeClr val="accent5">
        <a:shade val="80000"/>
        <a:alpha val="50000"/>
      </a:schemeClr>
      <a:schemeClr val="accent5">
        <a:tint val="50000"/>
        <a:alpha val="50000"/>
      </a:schemeClr>
    </dgm:fillClrLst>
    <dgm:linClrLst meth="repeat">
      <a:schemeClr val="lt1"/>
    </dgm:linClrLst>
    <dgm:effectClrLst/>
    <dgm:txLinClrLst/>
    <dgm:txFillClrLst/>
    <dgm:txEffectClrLst/>
  </dgm:styleLbl>
  <dgm:styleLbl name="node2">
    <dgm:fillClrLst>
      <a:schemeClr val="accent5">
        <a:shade val="80000"/>
      </a:schemeClr>
    </dgm:fillClrLst>
    <dgm:linClrLst meth="repeat">
      <a:schemeClr val="lt1"/>
    </dgm:linClrLst>
    <dgm:effectClrLst/>
    <dgm:txLinClrLst/>
    <dgm:txFillClrLst/>
    <dgm:txEffectClrLst/>
  </dgm:styleLbl>
  <dgm:styleLbl name="node3">
    <dgm:fillClrLst>
      <a:schemeClr val="accent5">
        <a:tint val="99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b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sibTrans1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0000"/>
      </a:schemeClr>
    </dgm:fillClrLst>
    <dgm:linClrLst meth="repeat">
      <a:schemeClr val="lt1"/>
    </dgm:linClrLst>
    <dgm:effectClrLst/>
    <dgm:txLinClrLst/>
    <dgm:txFillClrLst/>
    <dgm:txEffectClrLst/>
  </dgm:styleLbl>
  <dgm:styleLbl name="asst3">
    <dgm:fillClrLst>
      <a:schemeClr val="accent5">
        <a:tint val="70000"/>
      </a:schemeClr>
    </dgm:fillClrLst>
    <dgm:linClrLst meth="repeat">
      <a:schemeClr val="lt1"/>
    </dgm:linClrLst>
    <dgm:effectClrLst/>
    <dgm:txLinClrLst/>
    <dgm:txFillClrLst/>
    <dgm:txEffectClrLst/>
  </dgm:styleLbl>
  <dgm:styleLbl name="asst4">
    <dgm:fillClrLst>
      <a:schemeClr val="accent5">
        <a:tint val="5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align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bgAccFollowNode1">
    <dgm:fillClrLst meth="repeat">
      <a:schemeClr val="accent5">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55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6_1">
  <dgm:title val=""/>
  <dgm:desc val=""/>
  <dgm:catLst>
    <dgm:cat type="accent6" pri="11100"/>
  </dgm:catLst>
  <dgm:styleLbl name="node0">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6">
        <a:shade val="80000"/>
      </a:schemeClr>
    </dgm:linClrLst>
    <dgm:effectClrLst/>
    <dgm:txLinClrLst/>
    <dgm:txFillClrLst/>
    <dgm:txEffectClrLst/>
  </dgm:styleLbl>
  <dgm:styleLbl name="node2">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fg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align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bg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dgm:txEffectClrLst/>
  </dgm:styleLbl>
  <dgm:styleLbl name="parChTrans2D2">
    <dgm:fillClrLst meth="repeat">
      <a:schemeClr val="accent6"/>
    </dgm:fillClrLst>
    <dgm:linClrLst meth="repeat">
      <a:schemeClr val="accent6"/>
    </dgm:linClrLst>
    <dgm:effectClrLst/>
    <dgm:txLinClrLst/>
    <dgm:txFillClrLst/>
    <dgm:txEffectClrLst/>
  </dgm:styleLbl>
  <dgm:styleLbl name="parChTrans2D3">
    <dgm:fillClrLst meth="repeat">
      <a:schemeClr val="accent6"/>
    </dgm:fillClrLst>
    <dgm:linClrLst meth="repeat">
      <a:schemeClr val="accent6"/>
    </dgm:linClrLst>
    <dgm:effectClrLst/>
    <dgm:txLinClrLst/>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conF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align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trAlignAcc1">
    <dgm:fillClrLst meth="repeat">
      <a:schemeClr val="accent6">
        <a:alpha val="40000"/>
        <a:tint val="40000"/>
      </a:schemeClr>
    </dgm:fillClrLst>
    <dgm:linClrLst meth="repeat">
      <a:schemeClr val="accent6"/>
    </dgm:linClrLst>
    <dgm:effectClrLst/>
    <dgm:txLinClrLst/>
    <dgm:txFillClrLst meth="repeat">
      <a:schemeClr val="dk1"/>
    </dgm:txFillClrLst>
    <dgm:txEffectClrLst/>
  </dgm:styleLbl>
  <dgm:styleLbl name="b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fgAcc0">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2">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3">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4">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5_1">
  <dgm:title val=""/>
  <dgm:desc val=""/>
  <dgm:catLst>
    <dgm:cat type="accent5" pri="11100"/>
  </dgm:catLst>
  <dgm:styleLbl name="node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5">
        <a:shade val="80000"/>
      </a:schemeClr>
    </dgm:linClrLst>
    <dgm:effectClrLst/>
    <dgm:txLinClrLst/>
    <dgm:txFillClrLst/>
    <dgm:txEffectClrLst/>
  </dgm:styleLbl>
  <dgm:styleLbl name="node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f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align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b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dgm:txEffectClrLst/>
  </dgm:styleLbl>
  <dgm:styleLbl name="parChTrans2D2">
    <dgm:fillClrLst meth="repeat">
      <a:schemeClr val="accent5"/>
    </dgm:fillClrLst>
    <dgm:linClrLst meth="repeat">
      <a:schemeClr val="accent5"/>
    </dgm:linClrLst>
    <dgm:effectClrLst/>
    <dgm:txLinClrLst/>
    <dgm:txFillClrLst/>
    <dgm:txEffectClrLst/>
  </dgm:styleLbl>
  <dgm:styleLbl name="parChTrans2D3">
    <dgm:fillClrLst meth="repeat">
      <a:schemeClr val="accent5"/>
    </dgm:fillClrLst>
    <dgm:linClrLst meth="repeat">
      <a:schemeClr val="accent5"/>
    </dgm:linClrLst>
    <dgm:effectClrLst/>
    <dgm:txLinClrLst/>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con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align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trAlignAcc1">
    <dgm:fillClrLst meth="repeat">
      <a:schemeClr val="accent5">
        <a:alpha val="40000"/>
        <a:tint val="40000"/>
      </a:schemeClr>
    </dgm:fillClrLst>
    <dgm:linClrLst meth="repeat">
      <a:schemeClr val="accent5"/>
    </dgm:linClrLst>
    <dgm:effectClrLst/>
    <dgm:txLinClrLst/>
    <dgm:txFillClrLst meth="repeat">
      <a:schemeClr val="dk1"/>
    </dgm:txFillClrLst>
    <dgm:txEffectClrLst/>
  </dgm:styleLbl>
  <dgm:styleLbl name="b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fgAcc0">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2">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3">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4">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4_1">
  <dgm:title val=""/>
  <dgm:desc val=""/>
  <dgm:catLst>
    <dgm:cat type="accent4" pri="11100"/>
  </dgm:catLst>
  <dgm:styleLbl name="node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4">
        <a:shade val="80000"/>
      </a:schemeClr>
    </dgm:linClrLst>
    <dgm:effectClrLst/>
    <dgm:txLinClrLst/>
    <dgm:txFillClrLst/>
    <dgm:txEffectClrLst/>
  </dgm:styleLbl>
  <dgm:styleLbl name="node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f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align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b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dgm:txEffectClrLst/>
  </dgm:styleLbl>
  <dgm:styleLbl name="parChTrans2D2">
    <dgm:fillClrLst meth="repeat">
      <a:schemeClr val="accent4"/>
    </dgm:fillClrLst>
    <dgm:linClrLst meth="repeat">
      <a:schemeClr val="accent4"/>
    </dgm:linClrLst>
    <dgm:effectClrLst/>
    <dgm:txLinClrLst/>
    <dgm:txFillClrLst/>
    <dgm:txEffectClrLst/>
  </dgm:styleLbl>
  <dgm:styleLbl name="parChTrans2D3">
    <dgm:fillClrLst meth="repeat">
      <a:schemeClr val="accent4"/>
    </dgm:fillClrLst>
    <dgm:linClrLst meth="repeat">
      <a:schemeClr val="accent4"/>
    </dgm:linClrLst>
    <dgm:effectClrLst/>
    <dgm:txLinClrLst/>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con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align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trAlignAcc1">
    <dgm:fillClrLst meth="repeat">
      <a:schemeClr val="accent4">
        <a:alpha val="40000"/>
        <a:tint val="40000"/>
      </a:schemeClr>
    </dgm:fillClrLst>
    <dgm:linClrLst meth="repeat">
      <a:schemeClr val="accent4"/>
    </dgm:linClrLst>
    <dgm:effectClrLst/>
    <dgm:txLinClrLst/>
    <dgm:txFillClrLst meth="repeat">
      <a:schemeClr val="dk1"/>
    </dgm:txFillClrLst>
    <dgm:txEffectClrLst/>
  </dgm:styleLbl>
  <dgm:styleLbl name="b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fgAcc0">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2">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3">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4">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70CBC55-247E-4382-BF64-6B62BD8D4379}" type="doc">
      <dgm:prSet loTypeId="urn:microsoft.com/office/officeart/2005/8/layout/vList4" loCatId="list" qsTypeId="urn:microsoft.com/office/officeart/2005/8/quickstyle/simple1" qsCatId="simple" csTypeId="urn:microsoft.com/office/officeart/2005/8/colors/accent2_1" csCatId="accent2" phldr="1"/>
      <dgm:spPr/>
      <dgm:t>
        <a:bodyPr/>
        <a:lstStyle/>
        <a:p>
          <a:endParaRPr lang="en-US"/>
        </a:p>
      </dgm:t>
    </dgm:pt>
    <dgm:pt modelId="{0BCD76BE-B5F8-47ED-A456-6468DE8A016B}">
      <dgm:prSet phldrT="[Text]" custT="1"/>
      <dgm:spPr/>
      <dgm:t>
        <a:bodyPr/>
        <a:lstStyle/>
        <a:p>
          <a:pPr algn="just"/>
          <a:r>
            <a:rPr lang="en-US" sz="2400" b="1" dirty="0" err="1">
              <a:solidFill>
                <a:schemeClr val="accent1"/>
              </a:solidFill>
              <a:latin typeface="Arial" panose="020B0604020202020204" pitchFamily="34" charset="0"/>
              <a:cs typeface="Arial" panose="020B0604020202020204" pitchFamily="34" charset="0"/>
            </a:rPr>
            <a:t>Học</a:t>
          </a:r>
          <a:r>
            <a:rPr lang="en-US" sz="2400" b="1" dirty="0">
              <a:solidFill>
                <a:schemeClr val="accent1"/>
              </a:solidFill>
              <a:latin typeface="Arial" panose="020B0604020202020204" pitchFamily="34" charset="0"/>
              <a:cs typeface="Arial" panose="020B0604020202020204" pitchFamily="34" charset="0"/>
            </a:rPr>
            <a:t> </a:t>
          </a:r>
          <a:r>
            <a:rPr lang="en-US" sz="2400" b="1" dirty="0" err="1">
              <a:solidFill>
                <a:schemeClr val="accent1"/>
              </a:solidFill>
              <a:latin typeface="Arial" panose="020B0604020202020204" pitchFamily="34" charset="0"/>
              <a:cs typeface="Arial" panose="020B0604020202020204" pitchFamily="34" charset="0"/>
            </a:rPr>
            <a:t>tập</a:t>
          </a:r>
          <a:r>
            <a:rPr lang="en-US" sz="2400" b="1" dirty="0">
              <a:solidFill>
                <a:schemeClr val="accent1"/>
              </a:solidFill>
              <a:latin typeface="Arial" panose="020B0604020202020204" pitchFamily="34" charset="0"/>
              <a:cs typeface="Arial" panose="020B0604020202020204" pitchFamily="34" charset="0"/>
            </a:rPr>
            <a:t> </a:t>
          </a:r>
          <a:r>
            <a:rPr lang="en-US" sz="2400" b="1" dirty="0" err="1">
              <a:solidFill>
                <a:schemeClr val="accent1"/>
              </a:solidFill>
              <a:latin typeface="Arial" panose="020B0604020202020204" pitchFamily="34" charset="0"/>
              <a:cs typeface="Arial" panose="020B0604020202020204" pitchFamily="34" charset="0"/>
            </a:rPr>
            <a:t>chuyên</a:t>
          </a:r>
          <a:r>
            <a:rPr lang="en-US" sz="2400" b="1" dirty="0">
              <a:solidFill>
                <a:schemeClr val="accent1"/>
              </a:solidFill>
              <a:latin typeface="Arial" panose="020B0604020202020204" pitchFamily="34" charset="0"/>
              <a:cs typeface="Arial" panose="020B0604020202020204" pitchFamily="34" charset="0"/>
            </a:rPr>
            <a:t> </a:t>
          </a:r>
          <a:r>
            <a:rPr lang="en-US" sz="2400" b="1" dirty="0" err="1">
              <a:solidFill>
                <a:schemeClr val="accent1"/>
              </a:solidFill>
              <a:latin typeface="Arial" panose="020B0604020202020204" pitchFamily="34" charset="0"/>
              <a:cs typeface="Arial" panose="020B0604020202020204" pitchFamily="34" charset="0"/>
            </a:rPr>
            <a:t>đề</a:t>
          </a:r>
          <a:r>
            <a:rPr lang="en-US" sz="2400" b="1" dirty="0">
              <a:solidFill>
                <a:schemeClr val="accent1"/>
              </a:solidFill>
              <a:latin typeface="Arial" panose="020B0604020202020204" pitchFamily="34" charset="0"/>
              <a:cs typeface="Arial" panose="020B0604020202020204" pitchFamily="34" charset="0"/>
            </a:rPr>
            <a:t>, </a:t>
          </a:r>
          <a:r>
            <a:rPr lang="en-US" sz="2400" b="1" dirty="0" err="1">
              <a:solidFill>
                <a:schemeClr val="accent1"/>
              </a:solidFill>
              <a:latin typeface="Arial" panose="020B0604020202020204" pitchFamily="34" charset="0"/>
              <a:cs typeface="Arial" panose="020B0604020202020204" pitchFamily="34" charset="0"/>
            </a:rPr>
            <a:t>học</a:t>
          </a:r>
          <a:r>
            <a:rPr lang="en-US" sz="2400" b="1" dirty="0">
              <a:solidFill>
                <a:schemeClr val="accent1"/>
              </a:solidFill>
              <a:latin typeface="Arial" panose="020B0604020202020204" pitchFamily="34" charset="0"/>
              <a:cs typeface="Arial" panose="020B0604020202020204" pitchFamily="34" charset="0"/>
            </a:rPr>
            <a:t> </a:t>
          </a:r>
          <a:r>
            <a:rPr lang="en-US" sz="2400" b="1" dirty="0" err="1">
              <a:solidFill>
                <a:schemeClr val="accent1"/>
              </a:solidFill>
              <a:latin typeface="Arial" panose="020B0604020202020204" pitchFamily="34" charset="0"/>
              <a:cs typeface="Arial" panose="020B0604020202020204" pitchFamily="34" charset="0"/>
            </a:rPr>
            <a:t>viên</a:t>
          </a:r>
          <a:r>
            <a:rPr lang="en-US" sz="2400" b="1" dirty="0">
              <a:solidFill>
                <a:schemeClr val="accent1"/>
              </a:solidFill>
              <a:latin typeface="Arial" panose="020B0604020202020204" pitchFamily="34" charset="0"/>
              <a:cs typeface="Arial" panose="020B0604020202020204" pitchFamily="34" charset="0"/>
            </a:rPr>
            <a:t> </a:t>
          </a:r>
          <a:r>
            <a:rPr lang="en-US" sz="2400" b="1" dirty="0" err="1">
              <a:solidFill>
                <a:schemeClr val="accent1"/>
              </a:solidFill>
              <a:latin typeface="Arial" panose="020B0604020202020204" pitchFamily="34" charset="0"/>
              <a:cs typeface="Arial" panose="020B0604020202020204" pitchFamily="34" charset="0"/>
            </a:rPr>
            <a:t>có</a:t>
          </a:r>
          <a:r>
            <a:rPr lang="en-US" sz="2400" b="1" dirty="0">
              <a:solidFill>
                <a:schemeClr val="accent1"/>
              </a:solidFill>
              <a:latin typeface="Arial" panose="020B0604020202020204" pitchFamily="34" charset="0"/>
              <a:cs typeface="Arial" panose="020B0604020202020204" pitchFamily="34" charset="0"/>
            </a:rPr>
            <a:t> </a:t>
          </a:r>
          <a:r>
            <a:rPr lang="en-US" sz="2400" b="1" dirty="0" err="1">
              <a:solidFill>
                <a:schemeClr val="accent1"/>
              </a:solidFill>
              <a:latin typeface="Arial" panose="020B0604020202020204" pitchFamily="34" charset="0"/>
              <a:cs typeface="Arial" panose="020B0604020202020204" pitchFamily="34" charset="0"/>
            </a:rPr>
            <a:t>thể</a:t>
          </a:r>
          <a:r>
            <a:rPr lang="en-US" sz="2400" b="1" dirty="0">
              <a:solidFill>
                <a:schemeClr val="accent1"/>
              </a:solidFill>
              <a:latin typeface="Arial" panose="020B0604020202020204" pitchFamily="34" charset="0"/>
              <a:cs typeface="Arial" panose="020B0604020202020204" pitchFamily="34" charset="0"/>
            </a:rPr>
            <a:t>:</a:t>
          </a:r>
        </a:p>
        <a:p>
          <a:pPr algn="just"/>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Hệ</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thống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những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điểm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mới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của</a:t>
          </a:r>
          <a:r>
            <a:rPr lang="en-US" sz="2800" dirty="0">
              <a:latin typeface="Arial" panose="020B0604020202020204" pitchFamily="34" charset="0"/>
              <a:cs typeface="Arial" panose="020B0604020202020204" pitchFamily="34" charset="0"/>
            </a:rPr>
            <a:t> CTGDPT 2018, </a:t>
          </a:r>
          <a:r>
            <a:rPr lang="en-US" sz="2800" dirty="0" err="1">
              <a:latin typeface="Arial" panose="020B0604020202020204" pitchFamily="34" charset="0"/>
              <a:cs typeface="Arial" panose="020B0604020202020204" pitchFamily="34" charset="0"/>
            </a:rPr>
            <a:t>xác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định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thích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các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yêu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cầu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đối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với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việc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hiện</a:t>
          </a:r>
          <a:r>
            <a:rPr lang="en-US" sz="2800" dirty="0">
              <a:latin typeface="Arial" panose="020B0604020202020204" pitchFamily="34" charset="0"/>
              <a:cs typeface="Arial" panose="020B0604020202020204" pitchFamily="34" charset="0"/>
            </a:rPr>
            <a:t> h</a:t>
          </a:r>
          <a:r>
            <a:rPr lang="nl-NL" sz="2800" dirty="0">
              <a:latin typeface="Arial" pitchFamily="34" charset="0"/>
              <a:cs typeface="Arial" pitchFamily="34" charset="0"/>
            </a:rPr>
            <a:t>oạt động DH, GD hiện nay (theo từng cấp học);</a:t>
          </a:r>
        </a:p>
        <a:p>
          <a:pPr algn="just"/>
          <a:r>
            <a:rPr lang="nl-NL" sz="2800" dirty="0">
              <a:latin typeface="Arial" pitchFamily="34" charset="0"/>
              <a:cs typeface="Arial" pitchFamily="34" charset="0"/>
            </a:rPr>
            <a:t> - Xác định được yêu cầu và nội dung quản trị hoạt động DH, GD; phân tích được nội dung, cách tiến hành các hoạt động đó ở trường tiểu học.</a:t>
          </a:r>
          <a:endParaRPr lang="en-US" sz="2800" dirty="0"/>
        </a:p>
      </dgm:t>
    </dgm:pt>
    <dgm:pt modelId="{FB2D3C1D-0013-44A9-B90F-8A57C3D75A55}" type="parTrans" cxnId="{F8B7B55B-7865-495D-8B08-D18E50A12BA5}">
      <dgm:prSet/>
      <dgm:spPr/>
      <dgm:t>
        <a:bodyPr/>
        <a:lstStyle/>
        <a:p>
          <a:pPr algn="just"/>
          <a:endParaRPr lang="en-US" sz="2000"/>
        </a:p>
      </dgm:t>
    </dgm:pt>
    <dgm:pt modelId="{9D0849FF-422E-45FA-AE9E-E9D9E4175CB9}" type="sibTrans" cxnId="{F8B7B55B-7865-495D-8B08-D18E50A12BA5}">
      <dgm:prSet/>
      <dgm:spPr/>
      <dgm:t>
        <a:bodyPr/>
        <a:lstStyle/>
        <a:p>
          <a:pPr algn="just"/>
          <a:endParaRPr lang="en-US" sz="2000"/>
        </a:p>
      </dgm:t>
    </dgm:pt>
    <dgm:pt modelId="{F7EAE721-A630-43E7-B899-818110B671BB}" type="pres">
      <dgm:prSet presAssocID="{B70CBC55-247E-4382-BF64-6B62BD8D4379}" presName="linear" presStyleCnt="0">
        <dgm:presLayoutVars>
          <dgm:dir/>
          <dgm:resizeHandles val="exact"/>
        </dgm:presLayoutVars>
      </dgm:prSet>
      <dgm:spPr/>
      <dgm:t>
        <a:bodyPr/>
        <a:lstStyle/>
        <a:p>
          <a:endParaRPr lang="en-US"/>
        </a:p>
      </dgm:t>
    </dgm:pt>
    <dgm:pt modelId="{1AD45D47-34C1-4B38-AEA5-C797B0EFD6D3}" type="pres">
      <dgm:prSet presAssocID="{0BCD76BE-B5F8-47ED-A456-6468DE8A016B}" presName="comp" presStyleCnt="0"/>
      <dgm:spPr/>
    </dgm:pt>
    <dgm:pt modelId="{8694760D-4859-46A3-B729-5044E7A1354F}" type="pres">
      <dgm:prSet presAssocID="{0BCD76BE-B5F8-47ED-A456-6468DE8A016B}" presName="box" presStyleLbl="node1" presStyleIdx="0" presStyleCnt="1"/>
      <dgm:spPr/>
      <dgm:t>
        <a:bodyPr/>
        <a:lstStyle/>
        <a:p>
          <a:endParaRPr lang="en-US"/>
        </a:p>
      </dgm:t>
    </dgm:pt>
    <dgm:pt modelId="{E63D4EC1-266B-4F2E-8898-BA8D1328C169}" type="pres">
      <dgm:prSet presAssocID="{0BCD76BE-B5F8-47ED-A456-6468DE8A016B}" presName="img" presStyleLbl="fgImgPlace1" presStyleIdx="0" presStyleCnt="1" custLinFactNeighborX="-22343" custLinFactNeighborY="-256"/>
      <dgm:spPr>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2892" t="-16835" r="-7108" b="-16602"/>
          </a:stretch>
        </a:blipFill>
      </dgm:spPr>
    </dgm:pt>
    <dgm:pt modelId="{A51CAC52-25C7-493D-B3D9-91E6875473A6}" type="pres">
      <dgm:prSet presAssocID="{0BCD76BE-B5F8-47ED-A456-6468DE8A016B}" presName="text" presStyleLbl="node1" presStyleIdx="0" presStyleCnt="1">
        <dgm:presLayoutVars>
          <dgm:bulletEnabled val="1"/>
        </dgm:presLayoutVars>
      </dgm:prSet>
      <dgm:spPr/>
      <dgm:t>
        <a:bodyPr/>
        <a:lstStyle/>
        <a:p>
          <a:endParaRPr lang="en-US"/>
        </a:p>
      </dgm:t>
    </dgm:pt>
  </dgm:ptLst>
  <dgm:cxnLst>
    <dgm:cxn modelId="{61570025-AC39-470F-A9B8-15DAF5F06496}" type="presOf" srcId="{B70CBC55-247E-4382-BF64-6B62BD8D4379}" destId="{F7EAE721-A630-43E7-B899-818110B671BB}" srcOrd="0" destOrd="0" presId="urn:microsoft.com/office/officeart/2005/8/layout/vList4"/>
    <dgm:cxn modelId="{F8B7B55B-7865-495D-8B08-D18E50A12BA5}" srcId="{B70CBC55-247E-4382-BF64-6B62BD8D4379}" destId="{0BCD76BE-B5F8-47ED-A456-6468DE8A016B}" srcOrd="0" destOrd="0" parTransId="{FB2D3C1D-0013-44A9-B90F-8A57C3D75A55}" sibTransId="{9D0849FF-422E-45FA-AE9E-E9D9E4175CB9}"/>
    <dgm:cxn modelId="{F5816067-1CC3-4282-90DD-FB7DB81BDE5E}" type="presOf" srcId="{0BCD76BE-B5F8-47ED-A456-6468DE8A016B}" destId="{8694760D-4859-46A3-B729-5044E7A1354F}" srcOrd="0" destOrd="0" presId="urn:microsoft.com/office/officeart/2005/8/layout/vList4"/>
    <dgm:cxn modelId="{D5E19D72-99AA-470C-8274-F454AC215D3B}" type="presOf" srcId="{0BCD76BE-B5F8-47ED-A456-6468DE8A016B}" destId="{A51CAC52-25C7-493D-B3D9-91E6875473A6}" srcOrd="1" destOrd="0" presId="urn:microsoft.com/office/officeart/2005/8/layout/vList4"/>
    <dgm:cxn modelId="{A70762A1-A05E-4A2B-900B-7A8D3E7C3A2D}" type="presParOf" srcId="{F7EAE721-A630-43E7-B899-818110B671BB}" destId="{1AD45D47-34C1-4B38-AEA5-C797B0EFD6D3}" srcOrd="0" destOrd="0" presId="urn:microsoft.com/office/officeart/2005/8/layout/vList4"/>
    <dgm:cxn modelId="{F4314BD2-901A-4CDF-91F6-F951C71B8E0B}" type="presParOf" srcId="{1AD45D47-34C1-4B38-AEA5-C797B0EFD6D3}" destId="{8694760D-4859-46A3-B729-5044E7A1354F}" srcOrd="0" destOrd="0" presId="urn:microsoft.com/office/officeart/2005/8/layout/vList4"/>
    <dgm:cxn modelId="{1A1FBE3F-4B72-48CF-8C1C-4DF7062EC2CD}" type="presParOf" srcId="{1AD45D47-34C1-4B38-AEA5-C797B0EFD6D3}" destId="{E63D4EC1-266B-4F2E-8898-BA8D1328C169}" srcOrd="1" destOrd="0" presId="urn:microsoft.com/office/officeart/2005/8/layout/vList4"/>
    <dgm:cxn modelId="{0DA7ECE6-F50D-4BA6-A692-60BDB9E0703D}" type="presParOf" srcId="{1AD45D47-34C1-4B38-AEA5-C797B0EFD6D3}" destId="{A51CAC52-25C7-493D-B3D9-91E6875473A6}"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2585B0B-3C7F-4AE3-895C-2BF98F412842}" type="doc">
      <dgm:prSet loTypeId="urn:microsoft.com/office/officeart/2005/8/layout/hList7" loCatId="process" qsTypeId="urn:microsoft.com/office/officeart/2005/8/quickstyle/simple3" qsCatId="simple" csTypeId="urn:microsoft.com/office/officeart/2005/8/colors/accent2_2" csCatId="accent2" phldr="1"/>
      <dgm:spPr/>
      <dgm:t>
        <a:bodyPr/>
        <a:lstStyle/>
        <a:p>
          <a:endParaRPr lang="en-US"/>
        </a:p>
      </dgm:t>
    </dgm:pt>
    <dgm:pt modelId="{9582CFCB-1D09-496F-9FC4-4EB42861CEA3}">
      <dgm:prSet phldrT="[Text]" custT="1"/>
      <dgm:spPr/>
      <dgm:t>
        <a:bodyPr/>
        <a:lstStyle/>
        <a:p>
          <a:r>
            <a:rPr lang="en-US" sz="2000" b="1" dirty="0" err="1">
              <a:latin typeface="Arial" pitchFamily="34" charset="0"/>
              <a:cs typeface="Arial" pitchFamily="34" charset="0"/>
            </a:rPr>
            <a:t>Giảm</a:t>
          </a:r>
          <a:r>
            <a:rPr lang="en-US" sz="2000" b="1" dirty="0">
              <a:latin typeface="Arial" pitchFamily="34" charset="0"/>
              <a:cs typeface="Arial" pitchFamily="34" charset="0"/>
            </a:rPr>
            <a:t> </a:t>
          </a:r>
          <a:r>
            <a:rPr lang="en-US" sz="2000" b="1" dirty="0" err="1">
              <a:latin typeface="Arial" pitchFamily="34" charset="0"/>
              <a:cs typeface="Arial" pitchFamily="34" charset="0"/>
            </a:rPr>
            <a:t>thời</a:t>
          </a:r>
          <a:r>
            <a:rPr lang="en-US" sz="2000" b="1" dirty="0">
              <a:latin typeface="Arial" pitchFamily="34" charset="0"/>
              <a:cs typeface="Arial" pitchFamily="34" charset="0"/>
            </a:rPr>
            <a:t> </a:t>
          </a:r>
          <a:r>
            <a:rPr lang="en-US" sz="2000" b="1" dirty="0" err="1">
              <a:latin typeface="Arial" pitchFamily="34" charset="0"/>
              <a:cs typeface="Arial" pitchFamily="34" charset="0"/>
            </a:rPr>
            <a:t>lượng</a:t>
          </a:r>
          <a:r>
            <a:rPr lang="en-US" sz="2000" b="1" dirty="0">
              <a:latin typeface="Arial" pitchFamily="34" charset="0"/>
              <a:cs typeface="Arial" pitchFamily="34" charset="0"/>
            </a:rPr>
            <a:t> </a:t>
          </a:r>
          <a:r>
            <a:rPr lang="en-US" sz="2000" b="1" dirty="0" err="1">
              <a:latin typeface="Arial" pitchFamily="34" charset="0"/>
              <a:cs typeface="Arial" pitchFamily="34" charset="0"/>
            </a:rPr>
            <a:t>hoặc</a:t>
          </a:r>
          <a:r>
            <a:rPr lang="en-US" sz="2000" b="1" dirty="0">
              <a:latin typeface="Arial" pitchFamily="34" charset="0"/>
              <a:cs typeface="Arial" pitchFamily="34" charset="0"/>
            </a:rPr>
            <a:t> </a:t>
          </a:r>
          <a:r>
            <a:rPr lang="en-US" sz="2000" b="1" dirty="0" err="1">
              <a:latin typeface="Arial" pitchFamily="34" charset="0"/>
              <a:cs typeface="Arial" pitchFamily="34" charset="0"/>
            </a:rPr>
            <a:t>tăng</a:t>
          </a:r>
          <a:r>
            <a:rPr lang="en-US" sz="2000" b="1" dirty="0">
              <a:latin typeface="Arial" pitchFamily="34" charset="0"/>
              <a:cs typeface="Arial" pitchFamily="34" charset="0"/>
            </a:rPr>
            <a:t> </a:t>
          </a:r>
          <a:r>
            <a:rPr lang="en-US" sz="2000" b="1" dirty="0" err="1">
              <a:latin typeface="Arial" pitchFamily="34" charset="0"/>
              <a:cs typeface="Arial" pitchFamily="34" charset="0"/>
            </a:rPr>
            <a:t>thời</a:t>
          </a:r>
          <a:r>
            <a:rPr lang="en-US" sz="2000" b="1" dirty="0">
              <a:latin typeface="Arial" pitchFamily="34" charset="0"/>
              <a:cs typeface="Arial" pitchFamily="34" charset="0"/>
            </a:rPr>
            <a:t> </a:t>
          </a:r>
          <a:r>
            <a:rPr lang="en-US" sz="2000" b="1" dirty="0" err="1">
              <a:latin typeface="Arial" pitchFamily="34" charset="0"/>
              <a:cs typeface="Arial" pitchFamily="34" charset="0"/>
            </a:rPr>
            <a:t>lượng</a:t>
          </a:r>
          <a:endParaRPr lang="en-US" sz="2200" b="1" dirty="0"/>
        </a:p>
      </dgm:t>
    </dgm:pt>
    <dgm:pt modelId="{FF2FF5C9-FD78-4969-A7AD-1F747CE0A9E7}" type="parTrans" cxnId="{71CA9AD9-B524-4849-9F6E-34F9E48B9C08}">
      <dgm:prSet/>
      <dgm:spPr/>
      <dgm:t>
        <a:bodyPr/>
        <a:lstStyle/>
        <a:p>
          <a:endParaRPr lang="en-US" b="1">
            <a:solidFill>
              <a:srgbClr val="FFFF00"/>
            </a:solidFill>
          </a:endParaRPr>
        </a:p>
      </dgm:t>
    </dgm:pt>
    <dgm:pt modelId="{2D31D6CC-1DFA-4230-96B3-0EA126627E11}" type="sibTrans" cxnId="{71CA9AD9-B524-4849-9F6E-34F9E48B9C08}">
      <dgm:prSet/>
      <dgm:spPr/>
      <dgm:t>
        <a:bodyPr/>
        <a:lstStyle/>
        <a:p>
          <a:endParaRPr lang="en-US" b="1">
            <a:solidFill>
              <a:srgbClr val="FFFF00"/>
            </a:solidFill>
          </a:endParaRPr>
        </a:p>
      </dgm:t>
    </dgm:pt>
    <dgm:pt modelId="{8347D8A1-06A1-4E6F-8CAE-76362F7218D9}">
      <dgm:prSet phldrT="[Text]" custT="1"/>
      <dgm:spPr/>
      <dgm:t>
        <a:bodyPr/>
        <a:lstStyle/>
        <a:p>
          <a:r>
            <a:rPr lang="en-US" sz="2000" b="1">
              <a:latin typeface="Arial" pitchFamily="34" charset="0"/>
              <a:cs typeface="Arial" pitchFamily="34" charset="0"/>
            </a:rPr>
            <a:t>Giảm số môn học hoặc nội dung hàn lâm</a:t>
          </a:r>
          <a:endParaRPr lang="en-US" sz="2200" b="1" dirty="0"/>
        </a:p>
      </dgm:t>
    </dgm:pt>
    <dgm:pt modelId="{6331B60F-F478-4827-8338-62AF515D95CD}" type="parTrans" cxnId="{3B3C993B-807F-4E04-9474-772ABB16B9C5}">
      <dgm:prSet/>
      <dgm:spPr/>
      <dgm:t>
        <a:bodyPr/>
        <a:lstStyle/>
        <a:p>
          <a:endParaRPr lang="en-US" b="1">
            <a:solidFill>
              <a:srgbClr val="FFFF00"/>
            </a:solidFill>
          </a:endParaRPr>
        </a:p>
      </dgm:t>
    </dgm:pt>
    <dgm:pt modelId="{696479CB-1E34-4879-83B6-B8DFE3F26FEC}" type="sibTrans" cxnId="{3B3C993B-807F-4E04-9474-772ABB16B9C5}">
      <dgm:prSet/>
      <dgm:spPr/>
      <dgm:t>
        <a:bodyPr/>
        <a:lstStyle/>
        <a:p>
          <a:endParaRPr lang="en-US" b="1">
            <a:solidFill>
              <a:srgbClr val="FFFF00"/>
            </a:solidFill>
          </a:endParaRPr>
        </a:p>
      </dgm:t>
    </dgm:pt>
    <dgm:pt modelId="{97CA7957-9C93-4E91-A060-B4125E5C3B8D}">
      <dgm:prSet phldrT="[Text]" custT="1"/>
      <dgm:spPr/>
      <dgm:t>
        <a:bodyPr/>
        <a:lstStyle/>
        <a:p>
          <a:r>
            <a:rPr lang="en-US" sz="2000" b="1">
              <a:latin typeface="Arial" pitchFamily="34" charset="0"/>
              <a:cs typeface="Arial" pitchFamily="34" charset="0"/>
            </a:rPr>
            <a:t>PPDH tích cực hóa HĐ của HS, có trọng tâm, phân hóa, tích hợp, trải nghiệm gắn với cuộc sống…</a:t>
          </a:r>
          <a:endParaRPr lang="en-US" sz="2300" b="1" dirty="0"/>
        </a:p>
      </dgm:t>
    </dgm:pt>
    <dgm:pt modelId="{E8B333E3-DE96-41B2-ABDF-AF579033D0B3}" type="parTrans" cxnId="{64F3E723-C06B-4E13-B67D-EDD011CC4D1A}">
      <dgm:prSet/>
      <dgm:spPr/>
      <dgm:t>
        <a:bodyPr/>
        <a:lstStyle/>
        <a:p>
          <a:endParaRPr lang="en-US" b="1">
            <a:solidFill>
              <a:srgbClr val="FFFF00"/>
            </a:solidFill>
          </a:endParaRPr>
        </a:p>
      </dgm:t>
    </dgm:pt>
    <dgm:pt modelId="{FD162E26-DFA7-4E39-BCBD-866651214A38}" type="sibTrans" cxnId="{64F3E723-C06B-4E13-B67D-EDD011CC4D1A}">
      <dgm:prSet/>
      <dgm:spPr/>
      <dgm:t>
        <a:bodyPr/>
        <a:lstStyle/>
        <a:p>
          <a:endParaRPr lang="en-US" b="1">
            <a:solidFill>
              <a:srgbClr val="FFFF00"/>
            </a:solidFill>
          </a:endParaRPr>
        </a:p>
      </dgm:t>
    </dgm:pt>
    <dgm:pt modelId="{A28ED13C-4973-4FB4-A3B0-656CE5D9A943}" type="pres">
      <dgm:prSet presAssocID="{82585B0B-3C7F-4AE3-895C-2BF98F412842}" presName="Name0" presStyleCnt="0">
        <dgm:presLayoutVars>
          <dgm:dir/>
          <dgm:resizeHandles val="exact"/>
        </dgm:presLayoutVars>
      </dgm:prSet>
      <dgm:spPr/>
      <dgm:t>
        <a:bodyPr/>
        <a:lstStyle/>
        <a:p>
          <a:endParaRPr lang="en-US"/>
        </a:p>
      </dgm:t>
    </dgm:pt>
    <dgm:pt modelId="{07048BEE-BB91-4FC6-9220-58BE0FEA043F}" type="pres">
      <dgm:prSet presAssocID="{82585B0B-3C7F-4AE3-895C-2BF98F412842}" presName="fgShape" presStyleLbl="fgShp" presStyleIdx="0" presStyleCnt="1"/>
      <dgm:spPr/>
    </dgm:pt>
    <dgm:pt modelId="{2015C00E-6DEF-4BF2-B7A6-C86BAC014602}" type="pres">
      <dgm:prSet presAssocID="{82585B0B-3C7F-4AE3-895C-2BF98F412842}" presName="linComp" presStyleCnt="0"/>
      <dgm:spPr/>
    </dgm:pt>
    <dgm:pt modelId="{533503F3-5185-456A-B3CE-F5E7390450A5}" type="pres">
      <dgm:prSet presAssocID="{9582CFCB-1D09-496F-9FC4-4EB42861CEA3}" presName="compNode" presStyleCnt="0"/>
      <dgm:spPr/>
    </dgm:pt>
    <dgm:pt modelId="{DF4A1087-102A-49F9-815C-864BBB0FDBF4}" type="pres">
      <dgm:prSet presAssocID="{9582CFCB-1D09-496F-9FC4-4EB42861CEA3}" presName="bkgdShape" presStyleLbl="node1" presStyleIdx="0" presStyleCnt="3"/>
      <dgm:spPr/>
      <dgm:t>
        <a:bodyPr/>
        <a:lstStyle/>
        <a:p>
          <a:endParaRPr lang="en-US"/>
        </a:p>
      </dgm:t>
    </dgm:pt>
    <dgm:pt modelId="{9D3265BA-108F-4449-B8AD-6199DB904195}" type="pres">
      <dgm:prSet presAssocID="{9582CFCB-1D09-496F-9FC4-4EB42861CEA3}" presName="nodeTx" presStyleLbl="node1" presStyleIdx="0" presStyleCnt="3">
        <dgm:presLayoutVars>
          <dgm:bulletEnabled val="1"/>
        </dgm:presLayoutVars>
      </dgm:prSet>
      <dgm:spPr/>
      <dgm:t>
        <a:bodyPr/>
        <a:lstStyle/>
        <a:p>
          <a:endParaRPr lang="en-US"/>
        </a:p>
      </dgm:t>
    </dgm:pt>
    <dgm:pt modelId="{A1F9D42B-6663-4167-922D-F59017239F06}" type="pres">
      <dgm:prSet presAssocID="{9582CFCB-1D09-496F-9FC4-4EB42861CEA3}" presName="invisiNode" presStyleLbl="node1" presStyleIdx="0" presStyleCnt="3"/>
      <dgm:spPr/>
    </dgm:pt>
    <dgm:pt modelId="{F37D8293-EEEF-457D-B4F9-D8E1A836B250}" type="pres">
      <dgm:prSet presAssocID="{9582CFCB-1D09-496F-9FC4-4EB42861CEA3}" presName="imagNode" presStyleLbl="fgImgPlace1" presStyleIdx="0" presStyleCnt="3"/>
      <dgm:spPr>
        <a:blipFill rotWithShape="1">
          <a:blip xmlns:r="http://schemas.openxmlformats.org/officeDocument/2006/relationships" r:embed="rId1"/>
          <a:stretch>
            <a:fillRect/>
          </a:stretch>
        </a:blipFill>
      </dgm:spPr>
    </dgm:pt>
    <dgm:pt modelId="{ED133579-7B3C-412C-B223-92BAACEE69BD}" type="pres">
      <dgm:prSet presAssocID="{2D31D6CC-1DFA-4230-96B3-0EA126627E11}" presName="sibTrans" presStyleLbl="sibTrans2D1" presStyleIdx="0" presStyleCnt="0"/>
      <dgm:spPr/>
      <dgm:t>
        <a:bodyPr/>
        <a:lstStyle/>
        <a:p>
          <a:endParaRPr lang="en-US"/>
        </a:p>
      </dgm:t>
    </dgm:pt>
    <dgm:pt modelId="{FDCA5487-F6D1-4A39-B531-0D416D63946F}" type="pres">
      <dgm:prSet presAssocID="{8347D8A1-06A1-4E6F-8CAE-76362F7218D9}" presName="compNode" presStyleCnt="0"/>
      <dgm:spPr/>
    </dgm:pt>
    <dgm:pt modelId="{9D078C6B-3D8A-49B1-A438-A5B8489CCCF1}" type="pres">
      <dgm:prSet presAssocID="{8347D8A1-06A1-4E6F-8CAE-76362F7218D9}" presName="bkgdShape" presStyleLbl="node1" presStyleIdx="1" presStyleCnt="3"/>
      <dgm:spPr/>
      <dgm:t>
        <a:bodyPr/>
        <a:lstStyle/>
        <a:p>
          <a:endParaRPr lang="en-US"/>
        </a:p>
      </dgm:t>
    </dgm:pt>
    <dgm:pt modelId="{0C8B813A-FCA2-4C49-98B2-BC32398B34EA}" type="pres">
      <dgm:prSet presAssocID="{8347D8A1-06A1-4E6F-8CAE-76362F7218D9}" presName="nodeTx" presStyleLbl="node1" presStyleIdx="1" presStyleCnt="3">
        <dgm:presLayoutVars>
          <dgm:bulletEnabled val="1"/>
        </dgm:presLayoutVars>
      </dgm:prSet>
      <dgm:spPr/>
      <dgm:t>
        <a:bodyPr/>
        <a:lstStyle/>
        <a:p>
          <a:endParaRPr lang="en-US"/>
        </a:p>
      </dgm:t>
    </dgm:pt>
    <dgm:pt modelId="{DAFEE5AA-65D0-4B80-9283-0F3CA81882ED}" type="pres">
      <dgm:prSet presAssocID="{8347D8A1-06A1-4E6F-8CAE-76362F7218D9}" presName="invisiNode" presStyleLbl="node1" presStyleIdx="1" presStyleCnt="3"/>
      <dgm:spPr/>
    </dgm:pt>
    <dgm:pt modelId="{4E785F36-CB16-4B31-AC4E-C32C89255CB5}" type="pres">
      <dgm:prSet presAssocID="{8347D8A1-06A1-4E6F-8CAE-76362F7218D9}" presName="imagNode" presStyleLbl="fgImgPlace1" presStyleIdx="1" presStyleCnt="3"/>
      <dgm:spPr>
        <a:blipFill rotWithShape="1">
          <a:blip xmlns:r="http://schemas.openxmlformats.org/officeDocument/2006/relationships" r:embed="rId2"/>
          <a:stretch>
            <a:fillRect/>
          </a:stretch>
        </a:blipFill>
      </dgm:spPr>
    </dgm:pt>
    <dgm:pt modelId="{8C62BFC7-8566-4591-B3AF-8CAF31BC2AD6}" type="pres">
      <dgm:prSet presAssocID="{696479CB-1E34-4879-83B6-B8DFE3F26FEC}" presName="sibTrans" presStyleLbl="sibTrans2D1" presStyleIdx="0" presStyleCnt="0"/>
      <dgm:spPr/>
      <dgm:t>
        <a:bodyPr/>
        <a:lstStyle/>
        <a:p>
          <a:endParaRPr lang="en-US"/>
        </a:p>
      </dgm:t>
    </dgm:pt>
    <dgm:pt modelId="{22F04172-D730-46F4-A05C-C866B66100C4}" type="pres">
      <dgm:prSet presAssocID="{97CA7957-9C93-4E91-A060-B4125E5C3B8D}" presName="compNode" presStyleCnt="0"/>
      <dgm:spPr/>
    </dgm:pt>
    <dgm:pt modelId="{52FA7930-7485-4161-8EC4-5F42DA3BE548}" type="pres">
      <dgm:prSet presAssocID="{97CA7957-9C93-4E91-A060-B4125E5C3B8D}" presName="bkgdShape" presStyleLbl="node1" presStyleIdx="2" presStyleCnt="3"/>
      <dgm:spPr/>
      <dgm:t>
        <a:bodyPr/>
        <a:lstStyle/>
        <a:p>
          <a:endParaRPr lang="en-US"/>
        </a:p>
      </dgm:t>
    </dgm:pt>
    <dgm:pt modelId="{1EABFC5A-C08D-443D-9216-ED227DE17782}" type="pres">
      <dgm:prSet presAssocID="{97CA7957-9C93-4E91-A060-B4125E5C3B8D}" presName="nodeTx" presStyleLbl="node1" presStyleIdx="2" presStyleCnt="3">
        <dgm:presLayoutVars>
          <dgm:bulletEnabled val="1"/>
        </dgm:presLayoutVars>
      </dgm:prSet>
      <dgm:spPr/>
      <dgm:t>
        <a:bodyPr/>
        <a:lstStyle/>
        <a:p>
          <a:endParaRPr lang="en-US"/>
        </a:p>
      </dgm:t>
    </dgm:pt>
    <dgm:pt modelId="{78705C2D-BC1F-4473-95B1-44017B44574D}" type="pres">
      <dgm:prSet presAssocID="{97CA7957-9C93-4E91-A060-B4125E5C3B8D}" presName="invisiNode" presStyleLbl="node1" presStyleIdx="2" presStyleCnt="3"/>
      <dgm:spPr/>
    </dgm:pt>
    <dgm:pt modelId="{AA2D22D5-CD77-48A3-95F7-6201F5A5B186}" type="pres">
      <dgm:prSet presAssocID="{97CA7957-9C93-4E91-A060-B4125E5C3B8D}" presName="imagNode" presStyleLbl="fgImgPlace1" presStyleIdx="2" presStyleCnt="3"/>
      <dgm:spPr>
        <a:blipFill rotWithShape="1">
          <a:blip xmlns:r="http://schemas.openxmlformats.org/officeDocument/2006/relationships" r:embed="rId3"/>
          <a:stretch>
            <a:fillRect/>
          </a:stretch>
        </a:blipFill>
      </dgm:spPr>
    </dgm:pt>
  </dgm:ptLst>
  <dgm:cxnLst>
    <dgm:cxn modelId="{B8DE56C6-9CD9-4F04-89F0-3C554FCD5C7C}" type="presOf" srcId="{8347D8A1-06A1-4E6F-8CAE-76362F7218D9}" destId="{9D078C6B-3D8A-49B1-A438-A5B8489CCCF1}" srcOrd="0" destOrd="0" presId="urn:microsoft.com/office/officeart/2005/8/layout/hList7"/>
    <dgm:cxn modelId="{667E99BE-2316-4974-9CD6-6520E16201B4}" type="presOf" srcId="{2D31D6CC-1DFA-4230-96B3-0EA126627E11}" destId="{ED133579-7B3C-412C-B223-92BAACEE69BD}" srcOrd="0" destOrd="0" presId="urn:microsoft.com/office/officeart/2005/8/layout/hList7"/>
    <dgm:cxn modelId="{64F3E723-C06B-4E13-B67D-EDD011CC4D1A}" srcId="{82585B0B-3C7F-4AE3-895C-2BF98F412842}" destId="{97CA7957-9C93-4E91-A060-B4125E5C3B8D}" srcOrd="2" destOrd="0" parTransId="{E8B333E3-DE96-41B2-ABDF-AF579033D0B3}" sibTransId="{FD162E26-DFA7-4E39-BCBD-866651214A38}"/>
    <dgm:cxn modelId="{71E6E493-C207-4E0C-89D6-B25437752FAD}" type="presOf" srcId="{9582CFCB-1D09-496F-9FC4-4EB42861CEA3}" destId="{9D3265BA-108F-4449-B8AD-6199DB904195}" srcOrd="1" destOrd="0" presId="urn:microsoft.com/office/officeart/2005/8/layout/hList7"/>
    <dgm:cxn modelId="{DF277F2B-5CEC-44DA-A8B4-6B62EA990E87}" type="presOf" srcId="{9582CFCB-1D09-496F-9FC4-4EB42861CEA3}" destId="{DF4A1087-102A-49F9-815C-864BBB0FDBF4}" srcOrd="0" destOrd="0" presId="urn:microsoft.com/office/officeart/2005/8/layout/hList7"/>
    <dgm:cxn modelId="{A0601605-772C-4116-90BA-40412D9989E0}" type="presOf" srcId="{97CA7957-9C93-4E91-A060-B4125E5C3B8D}" destId="{1EABFC5A-C08D-443D-9216-ED227DE17782}" srcOrd="1" destOrd="0" presId="urn:microsoft.com/office/officeart/2005/8/layout/hList7"/>
    <dgm:cxn modelId="{5CB9FCD2-6901-49DF-B033-342EAC94903F}" type="presOf" srcId="{8347D8A1-06A1-4E6F-8CAE-76362F7218D9}" destId="{0C8B813A-FCA2-4C49-98B2-BC32398B34EA}" srcOrd="1" destOrd="0" presId="urn:microsoft.com/office/officeart/2005/8/layout/hList7"/>
    <dgm:cxn modelId="{71CA9AD9-B524-4849-9F6E-34F9E48B9C08}" srcId="{82585B0B-3C7F-4AE3-895C-2BF98F412842}" destId="{9582CFCB-1D09-496F-9FC4-4EB42861CEA3}" srcOrd="0" destOrd="0" parTransId="{FF2FF5C9-FD78-4969-A7AD-1F747CE0A9E7}" sibTransId="{2D31D6CC-1DFA-4230-96B3-0EA126627E11}"/>
    <dgm:cxn modelId="{19FBA953-AC41-4944-B87F-57504AA02BEC}" type="presOf" srcId="{696479CB-1E34-4879-83B6-B8DFE3F26FEC}" destId="{8C62BFC7-8566-4591-B3AF-8CAF31BC2AD6}" srcOrd="0" destOrd="0" presId="urn:microsoft.com/office/officeart/2005/8/layout/hList7"/>
    <dgm:cxn modelId="{3B3C993B-807F-4E04-9474-772ABB16B9C5}" srcId="{82585B0B-3C7F-4AE3-895C-2BF98F412842}" destId="{8347D8A1-06A1-4E6F-8CAE-76362F7218D9}" srcOrd="1" destOrd="0" parTransId="{6331B60F-F478-4827-8338-62AF515D95CD}" sibTransId="{696479CB-1E34-4879-83B6-B8DFE3F26FEC}"/>
    <dgm:cxn modelId="{A70DC123-F96C-4A85-9C0E-E3721B7396AA}" type="presOf" srcId="{82585B0B-3C7F-4AE3-895C-2BF98F412842}" destId="{A28ED13C-4973-4FB4-A3B0-656CE5D9A943}" srcOrd="0" destOrd="0" presId="urn:microsoft.com/office/officeart/2005/8/layout/hList7"/>
    <dgm:cxn modelId="{F96EFA1E-BAE8-4446-AF1A-C658AABFC31B}" type="presOf" srcId="{97CA7957-9C93-4E91-A060-B4125E5C3B8D}" destId="{52FA7930-7485-4161-8EC4-5F42DA3BE548}" srcOrd="0" destOrd="0" presId="urn:microsoft.com/office/officeart/2005/8/layout/hList7"/>
    <dgm:cxn modelId="{EA44CF3C-BF9F-41B5-AF07-1B06C0ED6142}" type="presParOf" srcId="{A28ED13C-4973-4FB4-A3B0-656CE5D9A943}" destId="{07048BEE-BB91-4FC6-9220-58BE0FEA043F}" srcOrd="0" destOrd="0" presId="urn:microsoft.com/office/officeart/2005/8/layout/hList7"/>
    <dgm:cxn modelId="{A69FFAE5-BF7D-4780-B76C-BA850D7B16E7}" type="presParOf" srcId="{A28ED13C-4973-4FB4-A3B0-656CE5D9A943}" destId="{2015C00E-6DEF-4BF2-B7A6-C86BAC014602}" srcOrd="1" destOrd="0" presId="urn:microsoft.com/office/officeart/2005/8/layout/hList7"/>
    <dgm:cxn modelId="{BBA9378B-7087-4E55-917F-150779030493}" type="presParOf" srcId="{2015C00E-6DEF-4BF2-B7A6-C86BAC014602}" destId="{533503F3-5185-456A-B3CE-F5E7390450A5}" srcOrd="0" destOrd="0" presId="urn:microsoft.com/office/officeart/2005/8/layout/hList7"/>
    <dgm:cxn modelId="{E821FB7C-B401-4DA6-AB56-8135C5B63872}" type="presParOf" srcId="{533503F3-5185-456A-B3CE-F5E7390450A5}" destId="{DF4A1087-102A-49F9-815C-864BBB0FDBF4}" srcOrd="0" destOrd="0" presId="urn:microsoft.com/office/officeart/2005/8/layout/hList7"/>
    <dgm:cxn modelId="{45EA6014-00C1-44E7-89AE-63381E1B8E57}" type="presParOf" srcId="{533503F3-5185-456A-B3CE-F5E7390450A5}" destId="{9D3265BA-108F-4449-B8AD-6199DB904195}" srcOrd="1" destOrd="0" presId="urn:microsoft.com/office/officeart/2005/8/layout/hList7"/>
    <dgm:cxn modelId="{7DE4A5E1-31A8-41CD-91D7-7ECF8F72C346}" type="presParOf" srcId="{533503F3-5185-456A-B3CE-F5E7390450A5}" destId="{A1F9D42B-6663-4167-922D-F59017239F06}" srcOrd="2" destOrd="0" presId="urn:microsoft.com/office/officeart/2005/8/layout/hList7"/>
    <dgm:cxn modelId="{D935E404-A3C4-48D9-A7A6-502C16001636}" type="presParOf" srcId="{533503F3-5185-456A-B3CE-F5E7390450A5}" destId="{F37D8293-EEEF-457D-B4F9-D8E1A836B250}" srcOrd="3" destOrd="0" presId="urn:microsoft.com/office/officeart/2005/8/layout/hList7"/>
    <dgm:cxn modelId="{DB309E2C-27FF-4521-ADBF-1A1AA778904D}" type="presParOf" srcId="{2015C00E-6DEF-4BF2-B7A6-C86BAC014602}" destId="{ED133579-7B3C-412C-B223-92BAACEE69BD}" srcOrd="1" destOrd="0" presId="urn:microsoft.com/office/officeart/2005/8/layout/hList7"/>
    <dgm:cxn modelId="{0A18F7DD-6294-4512-A9EA-C336F7AD8447}" type="presParOf" srcId="{2015C00E-6DEF-4BF2-B7A6-C86BAC014602}" destId="{FDCA5487-F6D1-4A39-B531-0D416D63946F}" srcOrd="2" destOrd="0" presId="urn:microsoft.com/office/officeart/2005/8/layout/hList7"/>
    <dgm:cxn modelId="{703D53BC-7771-4C9D-8658-8BFA170DAFDA}" type="presParOf" srcId="{FDCA5487-F6D1-4A39-B531-0D416D63946F}" destId="{9D078C6B-3D8A-49B1-A438-A5B8489CCCF1}" srcOrd="0" destOrd="0" presId="urn:microsoft.com/office/officeart/2005/8/layout/hList7"/>
    <dgm:cxn modelId="{4CBBF590-683C-4007-A2F5-D28890C5F671}" type="presParOf" srcId="{FDCA5487-F6D1-4A39-B531-0D416D63946F}" destId="{0C8B813A-FCA2-4C49-98B2-BC32398B34EA}" srcOrd="1" destOrd="0" presId="urn:microsoft.com/office/officeart/2005/8/layout/hList7"/>
    <dgm:cxn modelId="{64AB311E-B7B7-4DC5-A450-95DBED9CCA09}" type="presParOf" srcId="{FDCA5487-F6D1-4A39-B531-0D416D63946F}" destId="{DAFEE5AA-65D0-4B80-9283-0F3CA81882ED}" srcOrd="2" destOrd="0" presId="urn:microsoft.com/office/officeart/2005/8/layout/hList7"/>
    <dgm:cxn modelId="{5037AA91-3F7A-4621-AB00-BD9AD0333AAF}" type="presParOf" srcId="{FDCA5487-F6D1-4A39-B531-0D416D63946F}" destId="{4E785F36-CB16-4B31-AC4E-C32C89255CB5}" srcOrd="3" destOrd="0" presId="urn:microsoft.com/office/officeart/2005/8/layout/hList7"/>
    <dgm:cxn modelId="{B08E7ED5-BC65-4A8C-983D-4341F0036011}" type="presParOf" srcId="{2015C00E-6DEF-4BF2-B7A6-C86BAC014602}" destId="{8C62BFC7-8566-4591-B3AF-8CAF31BC2AD6}" srcOrd="3" destOrd="0" presId="urn:microsoft.com/office/officeart/2005/8/layout/hList7"/>
    <dgm:cxn modelId="{2CEC1E19-F367-41BD-8A05-4A8C862C654F}" type="presParOf" srcId="{2015C00E-6DEF-4BF2-B7A6-C86BAC014602}" destId="{22F04172-D730-46F4-A05C-C866B66100C4}" srcOrd="4" destOrd="0" presId="urn:microsoft.com/office/officeart/2005/8/layout/hList7"/>
    <dgm:cxn modelId="{8F00F831-E445-4B04-AF12-01BE85A8595A}" type="presParOf" srcId="{22F04172-D730-46F4-A05C-C866B66100C4}" destId="{52FA7930-7485-4161-8EC4-5F42DA3BE548}" srcOrd="0" destOrd="0" presId="urn:microsoft.com/office/officeart/2005/8/layout/hList7"/>
    <dgm:cxn modelId="{7C494755-B793-4EBB-9949-B573D09CE33B}" type="presParOf" srcId="{22F04172-D730-46F4-A05C-C866B66100C4}" destId="{1EABFC5A-C08D-443D-9216-ED227DE17782}" srcOrd="1" destOrd="0" presId="urn:microsoft.com/office/officeart/2005/8/layout/hList7"/>
    <dgm:cxn modelId="{640C4A32-97AA-41B4-A6D3-32FE011477B2}" type="presParOf" srcId="{22F04172-D730-46F4-A05C-C866B66100C4}" destId="{78705C2D-BC1F-4473-95B1-44017B44574D}" srcOrd="2" destOrd="0" presId="urn:microsoft.com/office/officeart/2005/8/layout/hList7"/>
    <dgm:cxn modelId="{C556E722-CDA4-4AC2-B77E-514F85602105}" type="presParOf" srcId="{22F04172-D730-46F4-A05C-C866B66100C4}" destId="{AA2D22D5-CD77-48A3-95F7-6201F5A5B186}" srcOrd="3" destOrd="0" presId="urn:microsoft.com/office/officeart/2005/8/layout/hList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19C1571A-74C7-4B33-A4DB-3DD38041B17A}" type="doc">
      <dgm:prSet loTypeId="urn:microsoft.com/office/officeart/2005/8/layout/hierarchy4" loCatId="hierarchy" qsTypeId="urn:microsoft.com/office/officeart/2005/8/quickstyle/simple2" qsCatId="simple" csTypeId="urn:microsoft.com/office/officeart/2005/8/colors/accent2_1" csCatId="accent2" phldr="1"/>
      <dgm:spPr/>
      <dgm:t>
        <a:bodyPr/>
        <a:lstStyle/>
        <a:p>
          <a:endParaRPr lang="en-US"/>
        </a:p>
      </dgm:t>
    </dgm:pt>
    <dgm:pt modelId="{3C76695F-6D5F-4875-BAF0-72058F2099BD}">
      <dgm:prSet/>
      <dgm:spPr/>
      <dgm:t>
        <a:bodyPr/>
        <a:lstStyle/>
        <a:p>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phương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pháp</a:t>
          </a:r>
          <a:r>
            <a:rPr lang="en-US" dirty="0">
              <a:latin typeface="Arial" panose="020B0604020202020204" pitchFamily="34" charset="0"/>
              <a:cs typeface="Arial" panose="020B0604020202020204" pitchFamily="34" charset="0"/>
            </a:rPr>
            <a:t> TIẾP CẬN LIÊN MÔN (khoa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nghệ</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thuật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toán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tiêu</a:t>
          </a:r>
          <a:endParaRPr lang="en-US" dirty="0">
            <a:latin typeface="Arial" panose="020B0604020202020204" pitchFamily="34" charset="0"/>
            <a:cs typeface="Arial" panose="020B0604020202020204" pitchFamily="34" charset="0"/>
          </a:endParaRPr>
        </a:p>
      </dgm:t>
    </dgm:pt>
    <dgm:pt modelId="{483762FB-5897-4536-B111-EDD0B9168C64}" type="parTrans" cxnId="{247D36E4-98A6-4082-8203-3CD0220632BD}">
      <dgm:prSet/>
      <dgm:spPr/>
      <dgm:t>
        <a:bodyPr/>
        <a:lstStyle/>
        <a:p>
          <a:endParaRPr lang="en-US">
            <a:latin typeface="Arial" panose="020B0604020202020204" pitchFamily="34" charset="0"/>
            <a:cs typeface="Arial" panose="020B0604020202020204" pitchFamily="34" charset="0"/>
          </a:endParaRPr>
        </a:p>
      </dgm:t>
    </dgm:pt>
    <dgm:pt modelId="{ED5A602E-DDA6-4AE6-8E03-6CDC59E357FC}" type="sibTrans" cxnId="{247D36E4-98A6-4082-8203-3CD0220632BD}">
      <dgm:prSet/>
      <dgm:spPr/>
      <dgm:t>
        <a:bodyPr/>
        <a:lstStyle/>
        <a:p>
          <a:endParaRPr lang="en-US">
            <a:latin typeface="Arial" panose="020B0604020202020204" pitchFamily="34" charset="0"/>
            <a:cs typeface="Arial" panose="020B0604020202020204" pitchFamily="34" charset="0"/>
          </a:endParaRPr>
        </a:p>
      </dgm:t>
    </dgm:pt>
    <dgm:pt modelId="{A5FEDCC7-AEE8-4C96-8A19-392DC064F061}">
      <dgm:prSet/>
      <dgm:spPr/>
      <dgm:t>
        <a:bodyPr/>
        <a:lstStyle/>
        <a:p>
          <a:r>
            <a:rPr lang="en-US">
              <a:latin typeface="Arial" panose="020B0604020202020204" pitchFamily="34" charset="0"/>
              <a:cs typeface="Arial" panose="020B0604020202020204" pitchFamily="34" charset="0"/>
            </a:rPr>
            <a:t>(1) nâng cao hứng thú học tập các môn học thuộc  lĩnh vực STEM; </a:t>
          </a:r>
        </a:p>
      </dgm:t>
    </dgm:pt>
    <dgm:pt modelId="{C7E034E3-4B84-492B-98A0-104EE3D7DE27}" type="parTrans" cxnId="{A1A2EBFD-9EE1-4076-822A-54A395694E29}">
      <dgm:prSet/>
      <dgm:spPr/>
      <dgm:t>
        <a:bodyPr/>
        <a:lstStyle/>
        <a:p>
          <a:endParaRPr lang="en-US">
            <a:latin typeface="Arial" panose="020B0604020202020204" pitchFamily="34" charset="0"/>
            <a:cs typeface="Arial" panose="020B0604020202020204" pitchFamily="34" charset="0"/>
          </a:endParaRPr>
        </a:p>
      </dgm:t>
    </dgm:pt>
    <dgm:pt modelId="{76912FB4-053B-460E-868D-F74194D07464}" type="sibTrans" cxnId="{A1A2EBFD-9EE1-4076-822A-54A395694E29}">
      <dgm:prSet/>
      <dgm:spPr/>
      <dgm:t>
        <a:bodyPr/>
        <a:lstStyle/>
        <a:p>
          <a:endParaRPr lang="en-US">
            <a:latin typeface="Arial" panose="020B0604020202020204" pitchFamily="34" charset="0"/>
            <a:cs typeface="Arial" panose="020B0604020202020204" pitchFamily="34" charset="0"/>
          </a:endParaRPr>
        </a:p>
      </dgm:t>
    </dgm:pt>
    <dgm:pt modelId="{DED0E9A4-FC21-4A3A-A29E-3EA4D3D7AEFC}">
      <dgm:prSet/>
      <dgm:spPr/>
      <dgm:t>
        <a:bodyPr/>
        <a:lstStyle/>
        <a:p>
          <a:r>
            <a:rPr lang="en-US">
              <a:latin typeface="Arial" panose="020B0604020202020204" pitchFamily="34" charset="0"/>
              <a:cs typeface="Arial" panose="020B0604020202020204" pitchFamily="34" charset="0"/>
            </a:rPr>
            <a:t>(2) vận dụng kiến thức liên môn để giải quyết các vấn đề thực tiễn; </a:t>
          </a:r>
        </a:p>
      </dgm:t>
    </dgm:pt>
    <dgm:pt modelId="{B0FC92FC-C91A-4BC5-9789-728E3CA278A3}" type="parTrans" cxnId="{D1DB5327-BBE7-42E0-8941-BD0EF50E33A1}">
      <dgm:prSet/>
      <dgm:spPr/>
      <dgm:t>
        <a:bodyPr/>
        <a:lstStyle/>
        <a:p>
          <a:endParaRPr lang="en-US">
            <a:latin typeface="Arial" panose="020B0604020202020204" pitchFamily="34" charset="0"/>
            <a:cs typeface="Arial" panose="020B0604020202020204" pitchFamily="34" charset="0"/>
          </a:endParaRPr>
        </a:p>
      </dgm:t>
    </dgm:pt>
    <dgm:pt modelId="{74371329-5828-4061-A35A-EAE20C41E387}" type="sibTrans" cxnId="{D1DB5327-BBE7-42E0-8941-BD0EF50E33A1}">
      <dgm:prSet/>
      <dgm:spPr/>
      <dgm:t>
        <a:bodyPr/>
        <a:lstStyle/>
        <a:p>
          <a:endParaRPr lang="en-US">
            <a:latin typeface="Arial" panose="020B0604020202020204" pitchFamily="34" charset="0"/>
            <a:cs typeface="Arial" panose="020B0604020202020204" pitchFamily="34" charset="0"/>
          </a:endParaRPr>
        </a:p>
      </dgm:t>
    </dgm:pt>
    <dgm:pt modelId="{E4A8676B-0599-47CB-818D-A4607794218F}">
      <dgm:prSet/>
      <dgm:spPr/>
      <dgm:t>
        <a:bodyPr/>
        <a:lstStyle/>
        <a:p>
          <a:r>
            <a:rPr lang="en-US">
              <a:latin typeface="Arial" panose="020B0604020202020204" pitchFamily="34" charset="0"/>
              <a:cs typeface="Arial" panose="020B0604020202020204" pitchFamily="34" charset="0"/>
            </a:rPr>
            <a:t>(3) kết nối trường học và cộng đồng; </a:t>
          </a:r>
        </a:p>
      </dgm:t>
    </dgm:pt>
    <dgm:pt modelId="{85B9F4AE-CDC5-43FB-85D7-32A4C2DAF254}" type="parTrans" cxnId="{B84907D5-095B-4846-BBB3-6BBCD2D034BD}">
      <dgm:prSet/>
      <dgm:spPr/>
      <dgm:t>
        <a:bodyPr/>
        <a:lstStyle/>
        <a:p>
          <a:endParaRPr lang="en-US">
            <a:latin typeface="Arial" panose="020B0604020202020204" pitchFamily="34" charset="0"/>
            <a:cs typeface="Arial" panose="020B0604020202020204" pitchFamily="34" charset="0"/>
          </a:endParaRPr>
        </a:p>
      </dgm:t>
    </dgm:pt>
    <dgm:pt modelId="{3D5C9CAF-AB51-467F-A49D-D42B179C1A91}" type="sibTrans" cxnId="{B84907D5-095B-4846-BBB3-6BBCD2D034BD}">
      <dgm:prSet/>
      <dgm:spPr/>
      <dgm:t>
        <a:bodyPr/>
        <a:lstStyle/>
        <a:p>
          <a:endParaRPr lang="en-US">
            <a:latin typeface="Arial" panose="020B0604020202020204" pitchFamily="34" charset="0"/>
            <a:cs typeface="Arial" panose="020B0604020202020204" pitchFamily="34" charset="0"/>
          </a:endParaRPr>
        </a:p>
      </dgm:t>
    </dgm:pt>
    <dgm:pt modelId="{77487C69-EBE7-436D-8DC5-5CED474461E7}">
      <dgm:prSet/>
      <dgm:spPr/>
      <dgm:t>
        <a:bodyPr/>
        <a:lstStyle/>
        <a:p>
          <a:r>
            <a:rPr lang="en-US">
              <a:latin typeface="Arial" panose="020B0604020202020204" pitchFamily="34" charset="0"/>
              <a:cs typeface="Arial" panose="020B0604020202020204" pitchFamily="34" charset="0"/>
            </a:rPr>
            <a:t>(4) định hướng hành động, trải nghiệm trong học tập; </a:t>
          </a:r>
        </a:p>
      </dgm:t>
    </dgm:pt>
    <dgm:pt modelId="{8D9485E0-224A-4E29-9AD3-CBD0764788E3}" type="parTrans" cxnId="{FB1ED272-C307-4643-8190-82E2BC179588}">
      <dgm:prSet/>
      <dgm:spPr/>
      <dgm:t>
        <a:bodyPr/>
        <a:lstStyle/>
        <a:p>
          <a:endParaRPr lang="en-US">
            <a:latin typeface="Arial" panose="020B0604020202020204" pitchFamily="34" charset="0"/>
            <a:cs typeface="Arial" panose="020B0604020202020204" pitchFamily="34" charset="0"/>
          </a:endParaRPr>
        </a:p>
      </dgm:t>
    </dgm:pt>
    <dgm:pt modelId="{50C41988-95AF-4220-B0E2-DBFEEF7BF7F6}" type="sibTrans" cxnId="{FB1ED272-C307-4643-8190-82E2BC179588}">
      <dgm:prSet/>
      <dgm:spPr/>
      <dgm:t>
        <a:bodyPr/>
        <a:lstStyle/>
        <a:p>
          <a:endParaRPr lang="en-US">
            <a:latin typeface="Arial" panose="020B0604020202020204" pitchFamily="34" charset="0"/>
            <a:cs typeface="Arial" panose="020B0604020202020204" pitchFamily="34" charset="0"/>
          </a:endParaRPr>
        </a:p>
      </dgm:t>
    </dgm:pt>
    <dgm:pt modelId="{2525C368-AE37-4E85-8FC8-6906B4B06408}">
      <dgm:prSet/>
      <dgm:spPr/>
      <dgm:t>
        <a:bodyPr/>
        <a:lstStyle/>
        <a:p>
          <a:r>
            <a:rPr lang="en-US">
              <a:latin typeface="Arial" panose="020B0604020202020204" pitchFamily="34" charset="0"/>
              <a:cs typeface="Arial" panose="020B0604020202020204" pitchFamily="34" charset="0"/>
            </a:rPr>
            <a:t>(5) hình thành và phát triển năng lực và phẩm chất người học</a:t>
          </a:r>
        </a:p>
      </dgm:t>
    </dgm:pt>
    <dgm:pt modelId="{DA75614E-1073-4A6C-A380-0BE1160498FD}" type="parTrans" cxnId="{28AE6E24-BADA-4349-A314-FAA12C8D99F6}">
      <dgm:prSet/>
      <dgm:spPr/>
      <dgm:t>
        <a:bodyPr/>
        <a:lstStyle/>
        <a:p>
          <a:endParaRPr lang="en-US">
            <a:latin typeface="Arial" panose="020B0604020202020204" pitchFamily="34" charset="0"/>
            <a:cs typeface="Arial" panose="020B0604020202020204" pitchFamily="34" charset="0"/>
          </a:endParaRPr>
        </a:p>
      </dgm:t>
    </dgm:pt>
    <dgm:pt modelId="{9065276E-A5A8-4B21-8932-6004C455D426}" type="sibTrans" cxnId="{28AE6E24-BADA-4349-A314-FAA12C8D99F6}">
      <dgm:prSet/>
      <dgm:spPr/>
      <dgm:t>
        <a:bodyPr/>
        <a:lstStyle/>
        <a:p>
          <a:endParaRPr lang="en-US">
            <a:latin typeface="Arial" panose="020B0604020202020204" pitchFamily="34" charset="0"/>
            <a:cs typeface="Arial" panose="020B0604020202020204" pitchFamily="34" charset="0"/>
          </a:endParaRPr>
        </a:p>
      </dgm:t>
    </dgm:pt>
    <dgm:pt modelId="{F7FD7CAA-9278-4493-80ED-5DF4C25F956E}" type="pres">
      <dgm:prSet presAssocID="{19C1571A-74C7-4B33-A4DB-3DD38041B17A}" presName="Name0" presStyleCnt="0">
        <dgm:presLayoutVars>
          <dgm:chPref val="1"/>
          <dgm:dir/>
          <dgm:animOne val="branch"/>
          <dgm:animLvl val="lvl"/>
          <dgm:resizeHandles/>
        </dgm:presLayoutVars>
      </dgm:prSet>
      <dgm:spPr/>
      <dgm:t>
        <a:bodyPr/>
        <a:lstStyle/>
        <a:p>
          <a:endParaRPr lang="en-US"/>
        </a:p>
      </dgm:t>
    </dgm:pt>
    <dgm:pt modelId="{F24F627D-7EE0-4BA7-800E-E2A62BB8C185}" type="pres">
      <dgm:prSet presAssocID="{3C76695F-6D5F-4875-BAF0-72058F2099BD}" presName="vertOne" presStyleCnt="0"/>
      <dgm:spPr/>
    </dgm:pt>
    <dgm:pt modelId="{9F135BCA-74DC-461D-AE54-0CDBDE521B03}" type="pres">
      <dgm:prSet presAssocID="{3C76695F-6D5F-4875-BAF0-72058F2099BD}" presName="txOne" presStyleLbl="node0" presStyleIdx="0" presStyleCnt="1" custLinFactNeighborX="537" custLinFactNeighborY="1269">
        <dgm:presLayoutVars>
          <dgm:chPref val="3"/>
        </dgm:presLayoutVars>
      </dgm:prSet>
      <dgm:spPr/>
      <dgm:t>
        <a:bodyPr/>
        <a:lstStyle/>
        <a:p>
          <a:endParaRPr lang="en-US"/>
        </a:p>
      </dgm:t>
    </dgm:pt>
    <dgm:pt modelId="{CEBDFCC9-002F-4FB4-AB82-AD2DA3156DBA}" type="pres">
      <dgm:prSet presAssocID="{3C76695F-6D5F-4875-BAF0-72058F2099BD}" presName="parTransOne" presStyleCnt="0"/>
      <dgm:spPr/>
    </dgm:pt>
    <dgm:pt modelId="{74841C1C-5838-4141-85A3-15DA0B47E1AD}" type="pres">
      <dgm:prSet presAssocID="{3C76695F-6D5F-4875-BAF0-72058F2099BD}" presName="horzOne" presStyleCnt="0"/>
      <dgm:spPr/>
    </dgm:pt>
    <dgm:pt modelId="{3424794F-4FBF-4CD9-8C19-309252CA4E23}" type="pres">
      <dgm:prSet presAssocID="{A5FEDCC7-AEE8-4C96-8A19-392DC064F061}" presName="vertTwo" presStyleCnt="0"/>
      <dgm:spPr/>
    </dgm:pt>
    <dgm:pt modelId="{60B3720B-C509-4DFC-91FA-802426C21E01}" type="pres">
      <dgm:prSet presAssocID="{A5FEDCC7-AEE8-4C96-8A19-392DC064F061}" presName="txTwo" presStyleLbl="node2" presStyleIdx="0" presStyleCnt="5">
        <dgm:presLayoutVars>
          <dgm:chPref val="3"/>
        </dgm:presLayoutVars>
      </dgm:prSet>
      <dgm:spPr/>
      <dgm:t>
        <a:bodyPr/>
        <a:lstStyle/>
        <a:p>
          <a:endParaRPr lang="en-US"/>
        </a:p>
      </dgm:t>
    </dgm:pt>
    <dgm:pt modelId="{5D3AF85B-18C6-4FD5-8AD9-9BE742D113FA}" type="pres">
      <dgm:prSet presAssocID="{A5FEDCC7-AEE8-4C96-8A19-392DC064F061}" presName="horzTwo" presStyleCnt="0"/>
      <dgm:spPr/>
    </dgm:pt>
    <dgm:pt modelId="{72E4717E-C4CA-4E53-BBD6-CCE81D9A7E9B}" type="pres">
      <dgm:prSet presAssocID="{76912FB4-053B-460E-868D-F74194D07464}" presName="sibSpaceTwo" presStyleCnt="0"/>
      <dgm:spPr/>
    </dgm:pt>
    <dgm:pt modelId="{576417F4-413E-4F8C-B1FA-A5450F58D57F}" type="pres">
      <dgm:prSet presAssocID="{DED0E9A4-FC21-4A3A-A29E-3EA4D3D7AEFC}" presName="vertTwo" presStyleCnt="0"/>
      <dgm:spPr/>
    </dgm:pt>
    <dgm:pt modelId="{CDD71697-7048-4E39-873A-16AF6539C8F8}" type="pres">
      <dgm:prSet presAssocID="{DED0E9A4-FC21-4A3A-A29E-3EA4D3D7AEFC}" presName="txTwo" presStyleLbl="node2" presStyleIdx="1" presStyleCnt="5">
        <dgm:presLayoutVars>
          <dgm:chPref val="3"/>
        </dgm:presLayoutVars>
      </dgm:prSet>
      <dgm:spPr/>
      <dgm:t>
        <a:bodyPr/>
        <a:lstStyle/>
        <a:p>
          <a:endParaRPr lang="en-US"/>
        </a:p>
      </dgm:t>
    </dgm:pt>
    <dgm:pt modelId="{14EFB0C2-238F-4768-B870-6259C2A3D00F}" type="pres">
      <dgm:prSet presAssocID="{DED0E9A4-FC21-4A3A-A29E-3EA4D3D7AEFC}" presName="horzTwo" presStyleCnt="0"/>
      <dgm:spPr/>
    </dgm:pt>
    <dgm:pt modelId="{FCBBB26C-8102-4D81-BBED-EB0D6A8BF80F}" type="pres">
      <dgm:prSet presAssocID="{74371329-5828-4061-A35A-EAE20C41E387}" presName="sibSpaceTwo" presStyleCnt="0"/>
      <dgm:spPr/>
    </dgm:pt>
    <dgm:pt modelId="{20E6A23F-599B-41C1-94F8-4446DB13E155}" type="pres">
      <dgm:prSet presAssocID="{E4A8676B-0599-47CB-818D-A4607794218F}" presName="vertTwo" presStyleCnt="0"/>
      <dgm:spPr/>
    </dgm:pt>
    <dgm:pt modelId="{36D50579-A953-44D0-B394-7332619FAFA7}" type="pres">
      <dgm:prSet presAssocID="{E4A8676B-0599-47CB-818D-A4607794218F}" presName="txTwo" presStyleLbl="node2" presStyleIdx="2" presStyleCnt="5">
        <dgm:presLayoutVars>
          <dgm:chPref val="3"/>
        </dgm:presLayoutVars>
      </dgm:prSet>
      <dgm:spPr/>
      <dgm:t>
        <a:bodyPr/>
        <a:lstStyle/>
        <a:p>
          <a:endParaRPr lang="en-US"/>
        </a:p>
      </dgm:t>
    </dgm:pt>
    <dgm:pt modelId="{49E60ADD-F3D9-40F4-B823-E0903F1364EA}" type="pres">
      <dgm:prSet presAssocID="{E4A8676B-0599-47CB-818D-A4607794218F}" presName="horzTwo" presStyleCnt="0"/>
      <dgm:spPr/>
    </dgm:pt>
    <dgm:pt modelId="{77ED85AD-C4E8-48B3-ACBB-5CA770627982}" type="pres">
      <dgm:prSet presAssocID="{3D5C9CAF-AB51-467F-A49D-D42B179C1A91}" presName="sibSpaceTwo" presStyleCnt="0"/>
      <dgm:spPr/>
    </dgm:pt>
    <dgm:pt modelId="{9B25C8A8-C98D-43F7-95BB-EE07D0B2DBFE}" type="pres">
      <dgm:prSet presAssocID="{77487C69-EBE7-436D-8DC5-5CED474461E7}" presName="vertTwo" presStyleCnt="0"/>
      <dgm:spPr/>
    </dgm:pt>
    <dgm:pt modelId="{493F08E1-6F60-4ED1-9537-B21D1CDFC18B}" type="pres">
      <dgm:prSet presAssocID="{77487C69-EBE7-436D-8DC5-5CED474461E7}" presName="txTwo" presStyleLbl="node2" presStyleIdx="3" presStyleCnt="5">
        <dgm:presLayoutVars>
          <dgm:chPref val="3"/>
        </dgm:presLayoutVars>
      </dgm:prSet>
      <dgm:spPr/>
      <dgm:t>
        <a:bodyPr/>
        <a:lstStyle/>
        <a:p>
          <a:endParaRPr lang="en-US"/>
        </a:p>
      </dgm:t>
    </dgm:pt>
    <dgm:pt modelId="{F9BC8629-F955-497B-ACA8-538C41623705}" type="pres">
      <dgm:prSet presAssocID="{77487C69-EBE7-436D-8DC5-5CED474461E7}" presName="horzTwo" presStyleCnt="0"/>
      <dgm:spPr/>
    </dgm:pt>
    <dgm:pt modelId="{B0A27931-BCF5-4453-8ACA-05EF016B6151}" type="pres">
      <dgm:prSet presAssocID="{50C41988-95AF-4220-B0E2-DBFEEF7BF7F6}" presName="sibSpaceTwo" presStyleCnt="0"/>
      <dgm:spPr/>
    </dgm:pt>
    <dgm:pt modelId="{3FDC55EB-5DD0-4A6C-B9D8-2DC9C5F91EC3}" type="pres">
      <dgm:prSet presAssocID="{2525C368-AE37-4E85-8FC8-6906B4B06408}" presName="vertTwo" presStyleCnt="0"/>
      <dgm:spPr/>
    </dgm:pt>
    <dgm:pt modelId="{1EA2C2EE-69CA-40C3-AFBA-D80FD9693B22}" type="pres">
      <dgm:prSet presAssocID="{2525C368-AE37-4E85-8FC8-6906B4B06408}" presName="txTwo" presStyleLbl="node2" presStyleIdx="4" presStyleCnt="5">
        <dgm:presLayoutVars>
          <dgm:chPref val="3"/>
        </dgm:presLayoutVars>
      </dgm:prSet>
      <dgm:spPr/>
      <dgm:t>
        <a:bodyPr/>
        <a:lstStyle/>
        <a:p>
          <a:endParaRPr lang="en-US"/>
        </a:p>
      </dgm:t>
    </dgm:pt>
    <dgm:pt modelId="{2D02C59D-65E5-4384-B092-9BE22750D3B9}" type="pres">
      <dgm:prSet presAssocID="{2525C368-AE37-4E85-8FC8-6906B4B06408}" presName="horzTwo" presStyleCnt="0"/>
      <dgm:spPr/>
    </dgm:pt>
  </dgm:ptLst>
  <dgm:cxnLst>
    <dgm:cxn modelId="{A1A2EBFD-9EE1-4076-822A-54A395694E29}" srcId="{3C76695F-6D5F-4875-BAF0-72058F2099BD}" destId="{A5FEDCC7-AEE8-4C96-8A19-392DC064F061}" srcOrd="0" destOrd="0" parTransId="{C7E034E3-4B84-492B-98A0-104EE3D7DE27}" sibTransId="{76912FB4-053B-460E-868D-F74194D07464}"/>
    <dgm:cxn modelId="{495F12A2-2E27-489D-993E-9800CF3D7AB2}" type="presOf" srcId="{77487C69-EBE7-436D-8DC5-5CED474461E7}" destId="{493F08E1-6F60-4ED1-9537-B21D1CDFC18B}" srcOrd="0" destOrd="0" presId="urn:microsoft.com/office/officeart/2005/8/layout/hierarchy4"/>
    <dgm:cxn modelId="{B84907D5-095B-4846-BBB3-6BBCD2D034BD}" srcId="{3C76695F-6D5F-4875-BAF0-72058F2099BD}" destId="{E4A8676B-0599-47CB-818D-A4607794218F}" srcOrd="2" destOrd="0" parTransId="{85B9F4AE-CDC5-43FB-85D7-32A4C2DAF254}" sibTransId="{3D5C9CAF-AB51-467F-A49D-D42B179C1A91}"/>
    <dgm:cxn modelId="{96A19356-FEF1-42DD-A435-E2DA7168FA82}" type="presOf" srcId="{E4A8676B-0599-47CB-818D-A4607794218F}" destId="{36D50579-A953-44D0-B394-7332619FAFA7}" srcOrd="0" destOrd="0" presId="urn:microsoft.com/office/officeart/2005/8/layout/hierarchy4"/>
    <dgm:cxn modelId="{BB6CA51D-6673-451A-88DA-92988138CDD0}" type="presOf" srcId="{DED0E9A4-FC21-4A3A-A29E-3EA4D3D7AEFC}" destId="{CDD71697-7048-4E39-873A-16AF6539C8F8}" srcOrd="0" destOrd="0" presId="urn:microsoft.com/office/officeart/2005/8/layout/hierarchy4"/>
    <dgm:cxn modelId="{7DD2E298-5BC0-4159-9DD9-555D5FD43BB0}" type="presOf" srcId="{2525C368-AE37-4E85-8FC8-6906B4B06408}" destId="{1EA2C2EE-69CA-40C3-AFBA-D80FD9693B22}" srcOrd="0" destOrd="0" presId="urn:microsoft.com/office/officeart/2005/8/layout/hierarchy4"/>
    <dgm:cxn modelId="{ECC39CE7-1E64-498E-A1E2-65E9474702E5}" type="presOf" srcId="{19C1571A-74C7-4B33-A4DB-3DD38041B17A}" destId="{F7FD7CAA-9278-4493-80ED-5DF4C25F956E}" srcOrd="0" destOrd="0" presId="urn:microsoft.com/office/officeart/2005/8/layout/hierarchy4"/>
    <dgm:cxn modelId="{28AE6E24-BADA-4349-A314-FAA12C8D99F6}" srcId="{3C76695F-6D5F-4875-BAF0-72058F2099BD}" destId="{2525C368-AE37-4E85-8FC8-6906B4B06408}" srcOrd="4" destOrd="0" parTransId="{DA75614E-1073-4A6C-A380-0BE1160498FD}" sibTransId="{9065276E-A5A8-4B21-8932-6004C455D426}"/>
    <dgm:cxn modelId="{DDE1AC74-1CC6-4FAB-8369-AE9E64BA1B81}" type="presOf" srcId="{A5FEDCC7-AEE8-4C96-8A19-392DC064F061}" destId="{60B3720B-C509-4DFC-91FA-802426C21E01}" srcOrd="0" destOrd="0" presId="urn:microsoft.com/office/officeart/2005/8/layout/hierarchy4"/>
    <dgm:cxn modelId="{D1DB5327-BBE7-42E0-8941-BD0EF50E33A1}" srcId="{3C76695F-6D5F-4875-BAF0-72058F2099BD}" destId="{DED0E9A4-FC21-4A3A-A29E-3EA4D3D7AEFC}" srcOrd="1" destOrd="0" parTransId="{B0FC92FC-C91A-4BC5-9789-728E3CA278A3}" sibTransId="{74371329-5828-4061-A35A-EAE20C41E387}"/>
    <dgm:cxn modelId="{247D36E4-98A6-4082-8203-3CD0220632BD}" srcId="{19C1571A-74C7-4B33-A4DB-3DD38041B17A}" destId="{3C76695F-6D5F-4875-BAF0-72058F2099BD}" srcOrd="0" destOrd="0" parTransId="{483762FB-5897-4536-B111-EDD0B9168C64}" sibTransId="{ED5A602E-DDA6-4AE6-8E03-6CDC59E357FC}"/>
    <dgm:cxn modelId="{C66BC0C4-EB20-480A-8F3D-284D300AD5A2}" type="presOf" srcId="{3C76695F-6D5F-4875-BAF0-72058F2099BD}" destId="{9F135BCA-74DC-461D-AE54-0CDBDE521B03}" srcOrd="0" destOrd="0" presId="urn:microsoft.com/office/officeart/2005/8/layout/hierarchy4"/>
    <dgm:cxn modelId="{FB1ED272-C307-4643-8190-82E2BC179588}" srcId="{3C76695F-6D5F-4875-BAF0-72058F2099BD}" destId="{77487C69-EBE7-436D-8DC5-5CED474461E7}" srcOrd="3" destOrd="0" parTransId="{8D9485E0-224A-4E29-9AD3-CBD0764788E3}" sibTransId="{50C41988-95AF-4220-B0E2-DBFEEF7BF7F6}"/>
    <dgm:cxn modelId="{F840FC9E-48B6-42FB-86C1-135FFB0EC063}" type="presParOf" srcId="{F7FD7CAA-9278-4493-80ED-5DF4C25F956E}" destId="{F24F627D-7EE0-4BA7-800E-E2A62BB8C185}" srcOrd="0" destOrd="0" presId="urn:microsoft.com/office/officeart/2005/8/layout/hierarchy4"/>
    <dgm:cxn modelId="{04EC9B25-8D76-4028-9CBE-D486606F0101}" type="presParOf" srcId="{F24F627D-7EE0-4BA7-800E-E2A62BB8C185}" destId="{9F135BCA-74DC-461D-AE54-0CDBDE521B03}" srcOrd="0" destOrd="0" presId="urn:microsoft.com/office/officeart/2005/8/layout/hierarchy4"/>
    <dgm:cxn modelId="{06E8E840-483B-42C3-BA67-8ABDE0BE8335}" type="presParOf" srcId="{F24F627D-7EE0-4BA7-800E-E2A62BB8C185}" destId="{CEBDFCC9-002F-4FB4-AB82-AD2DA3156DBA}" srcOrd="1" destOrd="0" presId="urn:microsoft.com/office/officeart/2005/8/layout/hierarchy4"/>
    <dgm:cxn modelId="{435C7EEE-AA7A-43B7-A614-D47D9A3771CF}" type="presParOf" srcId="{F24F627D-7EE0-4BA7-800E-E2A62BB8C185}" destId="{74841C1C-5838-4141-85A3-15DA0B47E1AD}" srcOrd="2" destOrd="0" presId="urn:microsoft.com/office/officeart/2005/8/layout/hierarchy4"/>
    <dgm:cxn modelId="{3F396D8C-E347-436A-8190-DE700DD4362B}" type="presParOf" srcId="{74841C1C-5838-4141-85A3-15DA0B47E1AD}" destId="{3424794F-4FBF-4CD9-8C19-309252CA4E23}" srcOrd="0" destOrd="0" presId="urn:microsoft.com/office/officeart/2005/8/layout/hierarchy4"/>
    <dgm:cxn modelId="{229D8B71-C666-4536-94F5-7E97C98EA818}" type="presParOf" srcId="{3424794F-4FBF-4CD9-8C19-309252CA4E23}" destId="{60B3720B-C509-4DFC-91FA-802426C21E01}" srcOrd="0" destOrd="0" presId="urn:microsoft.com/office/officeart/2005/8/layout/hierarchy4"/>
    <dgm:cxn modelId="{100C382B-BCA3-4D0F-B214-97861EB3EE10}" type="presParOf" srcId="{3424794F-4FBF-4CD9-8C19-309252CA4E23}" destId="{5D3AF85B-18C6-4FD5-8AD9-9BE742D113FA}" srcOrd="1" destOrd="0" presId="urn:microsoft.com/office/officeart/2005/8/layout/hierarchy4"/>
    <dgm:cxn modelId="{95E7214E-60A0-46C7-8DF6-00FA9D48CA4D}" type="presParOf" srcId="{74841C1C-5838-4141-85A3-15DA0B47E1AD}" destId="{72E4717E-C4CA-4E53-BBD6-CCE81D9A7E9B}" srcOrd="1" destOrd="0" presId="urn:microsoft.com/office/officeart/2005/8/layout/hierarchy4"/>
    <dgm:cxn modelId="{49A1AFE4-D1CB-4919-9413-D6A04910E282}" type="presParOf" srcId="{74841C1C-5838-4141-85A3-15DA0B47E1AD}" destId="{576417F4-413E-4F8C-B1FA-A5450F58D57F}" srcOrd="2" destOrd="0" presId="urn:microsoft.com/office/officeart/2005/8/layout/hierarchy4"/>
    <dgm:cxn modelId="{1607965F-7DA2-41D2-B733-39EEE10C0FDE}" type="presParOf" srcId="{576417F4-413E-4F8C-B1FA-A5450F58D57F}" destId="{CDD71697-7048-4E39-873A-16AF6539C8F8}" srcOrd="0" destOrd="0" presId="urn:microsoft.com/office/officeart/2005/8/layout/hierarchy4"/>
    <dgm:cxn modelId="{871C2DF3-0609-4955-AF71-7D846DAAC903}" type="presParOf" srcId="{576417F4-413E-4F8C-B1FA-A5450F58D57F}" destId="{14EFB0C2-238F-4768-B870-6259C2A3D00F}" srcOrd="1" destOrd="0" presId="urn:microsoft.com/office/officeart/2005/8/layout/hierarchy4"/>
    <dgm:cxn modelId="{F8EFFCEA-EA55-4006-82C1-1B1145AFDC2D}" type="presParOf" srcId="{74841C1C-5838-4141-85A3-15DA0B47E1AD}" destId="{FCBBB26C-8102-4D81-BBED-EB0D6A8BF80F}" srcOrd="3" destOrd="0" presId="urn:microsoft.com/office/officeart/2005/8/layout/hierarchy4"/>
    <dgm:cxn modelId="{0F742541-EFCB-4266-A129-7428B78E5D1D}" type="presParOf" srcId="{74841C1C-5838-4141-85A3-15DA0B47E1AD}" destId="{20E6A23F-599B-41C1-94F8-4446DB13E155}" srcOrd="4" destOrd="0" presId="urn:microsoft.com/office/officeart/2005/8/layout/hierarchy4"/>
    <dgm:cxn modelId="{722EB526-2B20-41CD-8967-0F5A58856775}" type="presParOf" srcId="{20E6A23F-599B-41C1-94F8-4446DB13E155}" destId="{36D50579-A953-44D0-B394-7332619FAFA7}" srcOrd="0" destOrd="0" presId="urn:microsoft.com/office/officeart/2005/8/layout/hierarchy4"/>
    <dgm:cxn modelId="{EEB08717-AAB3-4DC5-B746-F67D8F399F8C}" type="presParOf" srcId="{20E6A23F-599B-41C1-94F8-4446DB13E155}" destId="{49E60ADD-F3D9-40F4-B823-E0903F1364EA}" srcOrd="1" destOrd="0" presId="urn:microsoft.com/office/officeart/2005/8/layout/hierarchy4"/>
    <dgm:cxn modelId="{3849E627-BEF8-49C9-9513-05910932750E}" type="presParOf" srcId="{74841C1C-5838-4141-85A3-15DA0B47E1AD}" destId="{77ED85AD-C4E8-48B3-ACBB-5CA770627982}" srcOrd="5" destOrd="0" presId="urn:microsoft.com/office/officeart/2005/8/layout/hierarchy4"/>
    <dgm:cxn modelId="{890D9882-87F5-4A05-8888-65AA56E47FC1}" type="presParOf" srcId="{74841C1C-5838-4141-85A3-15DA0B47E1AD}" destId="{9B25C8A8-C98D-43F7-95BB-EE07D0B2DBFE}" srcOrd="6" destOrd="0" presId="urn:microsoft.com/office/officeart/2005/8/layout/hierarchy4"/>
    <dgm:cxn modelId="{11F9E85F-64D2-4CD9-AE24-5E3089734495}" type="presParOf" srcId="{9B25C8A8-C98D-43F7-95BB-EE07D0B2DBFE}" destId="{493F08E1-6F60-4ED1-9537-B21D1CDFC18B}" srcOrd="0" destOrd="0" presId="urn:microsoft.com/office/officeart/2005/8/layout/hierarchy4"/>
    <dgm:cxn modelId="{37E8B9F5-FC4D-494E-B220-35FB3AC0C25D}" type="presParOf" srcId="{9B25C8A8-C98D-43F7-95BB-EE07D0B2DBFE}" destId="{F9BC8629-F955-497B-ACA8-538C41623705}" srcOrd="1" destOrd="0" presId="urn:microsoft.com/office/officeart/2005/8/layout/hierarchy4"/>
    <dgm:cxn modelId="{FC086904-F6D4-4952-9571-399CE7322F4C}" type="presParOf" srcId="{74841C1C-5838-4141-85A3-15DA0B47E1AD}" destId="{B0A27931-BCF5-4453-8ACA-05EF016B6151}" srcOrd="7" destOrd="0" presId="urn:microsoft.com/office/officeart/2005/8/layout/hierarchy4"/>
    <dgm:cxn modelId="{F4B7F4CC-52D9-43E6-A406-853532658555}" type="presParOf" srcId="{74841C1C-5838-4141-85A3-15DA0B47E1AD}" destId="{3FDC55EB-5DD0-4A6C-B9D8-2DC9C5F91EC3}" srcOrd="8" destOrd="0" presId="urn:microsoft.com/office/officeart/2005/8/layout/hierarchy4"/>
    <dgm:cxn modelId="{592E922E-EEC3-4D7A-A335-53F20CEE2044}" type="presParOf" srcId="{3FDC55EB-5DD0-4A6C-B9D8-2DC9C5F91EC3}" destId="{1EA2C2EE-69CA-40C3-AFBA-D80FD9693B22}" srcOrd="0" destOrd="0" presId="urn:microsoft.com/office/officeart/2005/8/layout/hierarchy4"/>
    <dgm:cxn modelId="{0E358C6D-E668-47B3-8356-EBF079D0460A}" type="presParOf" srcId="{3FDC55EB-5DD0-4A6C-B9D8-2DC9C5F91EC3}" destId="{2D02C59D-65E5-4384-B092-9BE22750D3B9}"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52A2B915-9328-1049-8BE8-650907293EDC}" type="doc">
      <dgm:prSet loTypeId="urn:microsoft.com/office/officeart/2005/8/layout/hList1" loCatId="" qsTypeId="urn:microsoft.com/office/officeart/2005/8/quickstyle/simple2" qsCatId="simple" csTypeId="urn:microsoft.com/office/officeart/2005/8/colors/accent2_1" csCatId="accent2" phldr="1"/>
      <dgm:spPr/>
      <dgm:t>
        <a:bodyPr/>
        <a:lstStyle/>
        <a:p>
          <a:endParaRPr lang="en-US"/>
        </a:p>
      </dgm:t>
    </dgm:pt>
    <dgm:pt modelId="{9A335E41-73D7-384E-8003-1D63A9753237}">
      <dgm:prSet phldrT="[Text]"/>
      <dgm:spPr>
        <a:solidFill>
          <a:srgbClr val="CCFFFF"/>
        </a:solidFill>
      </dgm:spPr>
      <dgm:t>
        <a:bodyPr/>
        <a:lstStyle/>
        <a:p>
          <a:r>
            <a:rPr lang="en-US" dirty="0">
              <a:latin typeface="Arial" panose="020B0604020202020204" pitchFamily="34" charset="0"/>
              <a:cs typeface="Arial" panose="020B0604020202020204" pitchFamily="34" charset="0"/>
            </a:rPr>
            <a:t>KĨ NĂNG STEM</a:t>
          </a:r>
        </a:p>
      </dgm:t>
    </dgm:pt>
    <dgm:pt modelId="{2CF87C53-32FC-874C-8424-0022056E5842}" type="parTrans" cxnId="{A98FE498-73C0-BB4E-998F-ECAF86AE73E6}">
      <dgm:prSet/>
      <dgm:spPr/>
      <dgm:t>
        <a:bodyPr/>
        <a:lstStyle/>
        <a:p>
          <a:endParaRPr lang="en-US">
            <a:latin typeface="Arial" panose="020B0604020202020204" pitchFamily="34" charset="0"/>
            <a:cs typeface="Arial" panose="020B0604020202020204" pitchFamily="34" charset="0"/>
          </a:endParaRPr>
        </a:p>
      </dgm:t>
    </dgm:pt>
    <dgm:pt modelId="{4532D978-2BBB-2F44-B1A5-C96F5AB454B0}" type="sibTrans" cxnId="{A98FE498-73C0-BB4E-998F-ECAF86AE73E6}">
      <dgm:prSet/>
      <dgm:spPr/>
      <dgm:t>
        <a:bodyPr/>
        <a:lstStyle/>
        <a:p>
          <a:endParaRPr lang="en-US">
            <a:latin typeface="Arial" panose="020B0604020202020204" pitchFamily="34" charset="0"/>
            <a:cs typeface="Arial" panose="020B0604020202020204" pitchFamily="34" charset="0"/>
          </a:endParaRPr>
        </a:p>
      </dgm:t>
    </dgm:pt>
    <dgm:pt modelId="{4DEAA3F2-EF43-5840-B71F-F531532E938A}">
      <dgm:prSet phldrT="[Text]" custT="1"/>
      <dgm:spPr/>
      <dgm:t>
        <a:bodyPr/>
        <a:lstStyle/>
        <a:p>
          <a:r>
            <a:rPr lang="en-US" sz="2800" dirty="0" err="1">
              <a:latin typeface="Arial" panose="020B0604020202020204" pitchFamily="34" charset="0"/>
              <a:cs typeface="Arial" panose="020B0604020202020204" pitchFamily="34" charset="0"/>
            </a:rPr>
            <a:t>Kỹ</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năng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khoa</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endParaRPr lang="en-US" sz="2800" dirty="0">
            <a:latin typeface="Arial" panose="020B0604020202020204" pitchFamily="34" charset="0"/>
            <a:cs typeface="Arial" panose="020B0604020202020204" pitchFamily="34" charset="0"/>
          </a:endParaRPr>
        </a:p>
      </dgm:t>
    </dgm:pt>
    <dgm:pt modelId="{42E19B65-D003-1945-96D2-F0DD52D6798F}" type="parTrans" cxnId="{CD6517EC-D766-FC4C-A9DF-BE36D452CAD9}">
      <dgm:prSet/>
      <dgm:spPr/>
      <dgm:t>
        <a:bodyPr/>
        <a:lstStyle/>
        <a:p>
          <a:endParaRPr lang="en-US">
            <a:latin typeface="Arial" panose="020B0604020202020204" pitchFamily="34" charset="0"/>
            <a:cs typeface="Arial" panose="020B0604020202020204" pitchFamily="34" charset="0"/>
          </a:endParaRPr>
        </a:p>
      </dgm:t>
    </dgm:pt>
    <dgm:pt modelId="{BDBF8233-D050-FE46-ACCC-63F38858F336}" type="sibTrans" cxnId="{CD6517EC-D766-FC4C-A9DF-BE36D452CAD9}">
      <dgm:prSet/>
      <dgm:spPr/>
      <dgm:t>
        <a:bodyPr/>
        <a:lstStyle/>
        <a:p>
          <a:endParaRPr lang="en-US">
            <a:latin typeface="Arial" panose="020B0604020202020204" pitchFamily="34" charset="0"/>
            <a:cs typeface="Arial" panose="020B0604020202020204" pitchFamily="34" charset="0"/>
          </a:endParaRPr>
        </a:p>
      </dgm:t>
    </dgm:pt>
    <dgm:pt modelId="{99C32CD0-C776-9A4F-A75E-1DD7997D3608}">
      <dgm:prSet phldrT="[Text]"/>
      <dgm:spPr>
        <a:solidFill>
          <a:srgbClr val="CCFFFF"/>
        </a:solidFill>
      </dgm:spPr>
      <dgm:t>
        <a:bodyPr/>
        <a:lstStyle/>
        <a:p>
          <a:r>
            <a:rPr lang="en-US" dirty="0">
              <a:latin typeface="Arial" panose="020B0604020202020204" pitchFamily="34" charset="0"/>
              <a:cs typeface="Arial" panose="020B0604020202020204" pitchFamily="34" charset="0"/>
            </a:rPr>
            <a:t>KỸ NĂNG THẾ KỶ 21</a:t>
          </a:r>
        </a:p>
      </dgm:t>
    </dgm:pt>
    <dgm:pt modelId="{BCB233E8-F6EE-954F-9722-77D3F347CC94}" type="parTrans" cxnId="{2BE62CDC-2F6B-8E48-AF09-9E4EFDAD0A9D}">
      <dgm:prSet/>
      <dgm:spPr/>
      <dgm:t>
        <a:bodyPr/>
        <a:lstStyle/>
        <a:p>
          <a:endParaRPr lang="en-US">
            <a:latin typeface="Arial" panose="020B0604020202020204" pitchFamily="34" charset="0"/>
            <a:cs typeface="Arial" panose="020B0604020202020204" pitchFamily="34" charset="0"/>
          </a:endParaRPr>
        </a:p>
      </dgm:t>
    </dgm:pt>
    <dgm:pt modelId="{C1C50216-9D64-C944-9E43-58D78AB061CF}" type="sibTrans" cxnId="{2BE62CDC-2F6B-8E48-AF09-9E4EFDAD0A9D}">
      <dgm:prSet/>
      <dgm:spPr/>
      <dgm:t>
        <a:bodyPr/>
        <a:lstStyle/>
        <a:p>
          <a:endParaRPr lang="en-US">
            <a:latin typeface="Arial" panose="020B0604020202020204" pitchFamily="34" charset="0"/>
            <a:cs typeface="Arial" panose="020B0604020202020204" pitchFamily="34" charset="0"/>
          </a:endParaRPr>
        </a:p>
      </dgm:t>
    </dgm:pt>
    <dgm:pt modelId="{66B6416F-B814-FB45-AFFF-0635A234A96E}">
      <dgm:prSet phldrT="[Text]"/>
      <dgm:spPr/>
      <dgm:t>
        <a:bodyPr/>
        <a:lstStyle/>
        <a:p>
          <a:r>
            <a:rPr lang="en-US" dirty="0" err="1">
              <a:latin typeface="Arial" panose="020B0604020202020204" pitchFamily="34" charset="0"/>
              <a:cs typeface="Arial" panose="020B0604020202020204" pitchFamily="34" charset="0"/>
            </a:rPr>
            <a:t>Tư</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duy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phản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quyết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vấn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đề</a:t>
          </a:r>
          <a:endParaRPr lang="en-US" dirty="0">
            <a:latin typeface="Arial" panose="020B0604020202020204" pitchFamily="34" charset="0"/>
            <a:cs typeface="Arial" panose="020B0604020202020204" pitchFamily="34" charset="0"/>
          </a:endParaRPr>
        </a:p>
      </dgm:t>
    </dgm:pt>
    <dgm:pt modelId="{1FF21212-C18A-8444-AFA9-BEE17290A737}" type="parTrans" cxnId="{907A4294-D7C0-A145-A93F-42C5E7A515F8}">
      <dgm:prSet/>
      <dgm:spPr/>
      <dgm:t>
        <a:bodyPr/>
        <a:lstStyle/>
        <a:p>
          <a:endParaRPr lang="en-US">
            <a:latin typeface="Arial" panose="020B0604020202020204" pitchFamily="34" charset="0"/>
            <a:cs typeface="Arial" panose="020B0604020202020204" pitchFamily="34" charset="0"/>
          </a:endParaRPr>
        </a:p>
      </dgm:t>
    </dgm:pt>
    <dgm:pt modelId="{D95A06B1-C26F-9C48-A1F3-D497E9F7F517}" type="sibTrans" cxnId="{907A4294-D7C0-A145-A93F-42C5E7A515F8}">
      <dgm:prSet/>
      <dgm:spPr/>
      <dgm:t>
        <a:bodyPr/>
        <a:lstStyle/>
        <a:p>
          <a:endParaRPr lang="en-US">
            <a:latin typeface="Arial" panose="020B0604020202020204" pitchFamily="34" charset="0"/>
            <a:cs typeface="Arial" panose="020B0604020202020204" pitchFamily="34" charset="0"/>
          </a:endParaRPr>
        </a:p>
      </dgm:t>
    </dgm:pt>
    <dgm:pt modelId="{8D5ABC16-C1B9-134D-A0C4-D9D85CDCE536}">
      <dgm:prSet/>
      <dgm:spPr/>
      <dgm:t>
        <a:bodyPr/>
        <a:lstStyle/>
        <a:p>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trao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đổi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tác</a:t>
          </a:r>
          <a:endParaRPr lang="en-US" dirty="0">
            <a:latin typeface="Arial" panose="020B0604020202020204" pitchFamily="34" charset="0"/>
            <a:cs typeface="Arial" panose="020B0604020202020204" pitchFamily="34" charset="0"/>
          </a:endParaRPr>
        </a:p>
      </dgm:t>
    </dgm:pt>
    <dgm:pt modelId="{0588A13D-BDED-E343-8585-C72974F07F59}" type="parTrans" cxnId="{E48A07AD-BF6E-1F4C-97BC-559CC7B05B92}">
      <dgm:prSet/>
      <dgm:spPr/>
      <dgm:t>
        <a:bodyPr/>
        <a:lstStyle/>
        <a:p>
          <a:endParaRPr lang="en-US">
            <a:latin typeface="Arial" panose="020B0604020202020204" pitchFamily="34" charset="0"/>
            <a:cs typeface="Arial" panose="020B0604020202020204" pitchFamily="34" charset="0"/>
          </a:endParaRPr>
        </a:p>
      </dgm:t>
    </dgm:pt>
    <dgm:pt modelId="{CB79C777-AC41-A343-BDBE-B8A342D66809}" type="sibTrans" cxnId="{E48A07AD-BF6E-1F4C-97BC-559CC7B05B92}">
      <dgm:prSet/>
      <dgm:spPr/>
      <dgm:t>
        <a:bodyPr/>
        <a:lstStyle/>
        <a:p>
          <a:endParaRPr lang="en-US">
            <a:latin typeface="Arial" panose="020B0604020202020204" pitchFamily="34" charset="0"/>
            <a:cs typeface="Arial" panose="020B0604020202020204" pitchFamily="34" charset="0"/>
          </a:endParaRPr>
        </a:p>
      </dgm:t>
    </dgm:pt>
    <dgm:pt modelId="{F1E7744C-BEBC-5C4C-A278-490DA48099F8}">
      <dgm:prSet/>
      <dgm:spPr/>
      <dgm:t>
        <a:bodyPr/>
        <a:lstStyle/>
        <a:p>
          <a:r>
            <a:rPr lang="en-US" dirty="0" err="1">
              <a:latin typeface="Arial" panose="020B0604020202020204" pitchFamily="34" charset="0"/>
              <a:cs typeface="Arial" panose="020B0604020202020204" pitchFamily="34" charset="0"/>
            </a:rPr>
            <a:t>Tính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kiến</a:t>
          </a:r>
          <a:endParaRPr lang="en-US" dirty="0">
            <a:latin typeface="Arial" panose="020B0604020202020204" pitchFamily="34" charset="0"/>
            <a:cs typeface="Arial" panose="020B0604020202020204" pitchFamily="34" charset="0"/>
          </a:endParaRPr>
        </a:p>
      </dgm:t>
    </dgm:pt>
    <dgm:pt modelId="{9F114F21-A6FD-0743-A7F7-1939433335C1}" type="parTrans" cxnId="{A3F91F34-D79A-AF4A-8D45-043AFCD2AC35}">
      <dgm:prSet/>
      <dgm:spPr/>
      <dgm:t>
        <a:bodyPr/>
        <a:lstStyle/>
        <a:p>
          <a:endParaRPr lang="en-US">
            <a:latin typeface="Arial" panose="020B0604020202020204" pitchFamily="34" charset="0"/>
            <a:cs typeface="Arial" panose="020B0604020202020204" pitchFamily="34" charset="0"/>
          </a:endParaRPr>
        </a:p>
      </dgm:t>
    </dgm:pt>
    <dgm:pt modelId="{AA342D23-2E20-E94C-86B2-71C45DE776AB}" type="sibTrans" cxnId="{A3F91F34-D79A-AF4A-8D45-043AFCD2AC35}">
      <dgm:prSet/>
      <dgm:spPr/>
      <dgm:t>
        <a:bodyPr/>
        <a:lstStyle/>
        <a:p>
          <a:endParaRPr lang="en-US">
            <a:latin typeface="Arial" panose="020B0604020202020204" pitchFamily="34" charset="0"/>
            <a:cs typeface="Arial" panose="020B0604020202020204" pitchFamily="34" charset="0"/>
          </a:endParaRPr>
        </a:p>
      </dgm:t>
    </dgm:pt>
    <dgm:pt modelId="{3E639165-C3C3-0643-A74B-6405ED096DCF}">
      <dgm:prSet/>
      <dgm:spPr/>
      <dgm:t>
        <a:bodyPr/>
        <a:lstStyle/>
        <a:p>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Văn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hóa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nghệ</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thông</a:t>
          </a:r>
          <a:r>
            <a:rPr lang="en-US" dirty="0">
              <a:latin typeface="Arial" panose="020B0604020202020204" pitchFamily="34" charset="0"/>
              <a:cs typeface="Arial" panose="020B0604020202020204" pitchFamily="34" charset="0"/>
            </a:rPr>
            <a:t> tin </a:t>
          </a:r>
          <a:r>
            <a:rPr lang="en-US" dirty="0" err="1">
              <a:latin typeface="Arial" panose="020B0604020202020204" pitchFamily="34" charset="0"/>
              <a:cs typeface="Arial" panose="020B0604020202020204" pitchFamily="34" charset="0"/>
            </a:rPr>
            <a:t>truyền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thông</a:t>
          </a:r>
          <a:endParaRPr lang="en-US" dirty="0">
            <a:latin typeface="Arial" panose="020B0604020202020204" pitchFamily="34" charset="0"/>
            <a:cs typeface="Arial" panose="020B0604020202020204" pitchFamily="34" charset="0"/>
          </a:endParaRPr>
        </a:p>
      </dgm:t>
    </dgm:pt>
    <dgm:pt modelId="{BB39CBE1-8BF5-4543-ACE9-D084B84BE91B}" type="parTrans" cxnId="{6A4927DD-8BB0-F240-9FF7-FAC104A9503C}">
      <dgm:prSet/>
      <dgm:spPr/>
      <dgm:t>
        <a:bodyPr/>
        <a:lstStyle/>
        <a:p>
          <a:endParaRPr lang="en-US">
            <a:latin typeface="Arial" panose="020B0604020202020204" pitchFamily="34" charset="0"/>
            <a:cs typeface="Arial" panose="020B0604020202020204" pitchFamily="34" charset="0"/>
          </a:endParaRPr>
        </a:p>
      </dgm:t>
    </dgm:pt>
    <dgm:pt modelId="{FAA08E9A-1331-1142-BB50-6D7FACC7BE0C}" type="sibTrans" cxnId="{6A4927DD-8BB0-F240-9FF7-FAC104A9503C}">
      <dgm:prSet/>
      <dgm:spPr/>
      <dgm:t>
        <a:bodyPr/>
        <a:lstStyle/>
        <a:p>
          <a:endParaRPr lang="en-US">
            <a:latin typeface="Arial" panose="020B0604020202020204" pitchFamily="34" charset="0"/>
            <a:cs typeface="Arial" panose="020B0604020202020204" pitchFamily="34" charset="0"/>
          </a:endParaRPr>
        </a:p>
      </dgm:t>
    </dgm:pt>
    <dgm:pt modelId="{9C07C95D-F09B-6647-A20B-49591BF4F33F}">
      <dgm:prSet/>
      <dgm:spPr/>
      <dgm:t>
        <a:bodyPr/>
        <a:lstStyle/>
        <a:p>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việc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theo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án</a:t>
          </a:r>
          <a:endParaRPr lang="en-US" dirty="0">
            <a:latin typeface="Arial" panose="020B0604020202020204" pitchFamily="34" charset="0"/>
            <a:cs typeface="Arial" panose="020B0604020202020204" pitchFamily="34" charset="0"/>
          </a:endParaRPr>
        </a:p>
      </dgm:t>
    </dgm:pt>
    <dgm:pt modelId="{56ACCABC-8790-274C-8072-30350F01B6E3}" type="parTrans" cxnId="{9382DF19-07F8-8C46-8286-B5FEBA003B3C}">
      <dgm:prSet/>
      <dgm:spPr/>
      <dgm:t>
        <a:bodyPr/>
        <a:lstStyle/>
        <a:p>
          <a:endParaRPr lang="en-US">
            <a:latin typeface="Arial" panose="020B0604020202020204" pitchFamily="34" charset="0"/>
            <a:cs typeface="Arial" panose="020B0604020202020204" pitchFamily="34" charset="0"/>
          </a:endParaRPr>
        </a:p>
      </dgm:t>
    </dgm:pt>
    <dgm:pt modelId="{3F401D3D-C762-7D4F-B809-BD4E39A25FEA}" type="sibTrans" cxnId="{9382DF19-07F8-8C46-8286-B5FEBA003B3C}">
      <dgm:prSet/>
      <dgm:spPr/>
      <dgm:t>
        <a:bodyPr/>
        <a:lstStyle/>
        <a:p>
          <a:endParaRPr lang="en-US">
            <a:latin typeface="Arial" panose="020B0604020202020204" pitchFamily="34" charset="0"/>
            <a:cs typeface="Arial" panose="020B0604020202020204" pitchFamily="34" charset="0"/>
          </a:endParaRPr>
        </a:p>
      </dgm:t>
    </dgm:pt>
    <dgm:pt modelId="{2C7EE0AF-3657-0742-85A5-981411364DBE}">
      <dgm:prSet/>
      <dgm:spPr/>
      <dgm:t>
        <a:bodyPr/>
        <a:lstStyle/>
        <a:p>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thuyết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trình</a:t>
          </a:r>
          <a:endParaRPr lang="en-US" dirty="0">
            <a:latin typeface="Arial" panose="020B0604020202020204" pitchFamily="34" charset="0"/>
            <a:cs typeface="Arial" panose="020B0604020202020204" pitchFamily="34" charset="0"/>
          </a:endParaRPr>
        </a:p>
      </dgm:t>
    </dgm:pt>
    <dgm:pt modelId="{3DDE5C34-D926-B745-A26B-B23A3773AEC2}" type="parTrans" cxnId="{040D691F-7B29-DE40-BEBF-3954D0D1FF53}">
      <dgm:prSet/>
      <dgm:spPr/>
      <dgm:t>
        <a:bodyPr/>
        <a:lstStyle/>
        <a:p>
          <a:endParaRPr lang="en-US">
            <a:latin typeface="Arial" panose="020B0604020202020204" pitchFamily="34" charset="0"/>
            <a:cs typeface="Arial" panose="020B0604020202020204" pitchFamily="34" charset="0"/>
          </a:endParaRPr>
        </a:p>
      </dgm:t>
    </dgm:pt>
    <dgm:pt modelId="{42483BBB-9191-C749-BBA2-23DE2A3BDF6E}" type="sibTrans" cxnId="{040D691F-7B29-DE40-BEBF-3954D0D1FF53}">
      <dgm:prSet/>
      <dgm:spPr/>
      <dgm:t>
        <a:bodyPr/>
        <a:lstStyle/>
        <a:p>
          <a:endParaRPr lang="en-US">
            <a:latin typeface="Arial" panose="020B0604020202020204" pitchFamily="34" charset="0"/>
            <a:cs typeface="Arial" panose="020B0604020202020204" pitchFamily="34" charset="0"/>
          </a:endParaRPr>
        </a:p>
      </dgm:t>
    </dgm:pt>
    <dgm:pt modelId="{9E6CE199-0B37-4E48-B583-B7D3311F656E}">
      <dgm:prSet phldrT="[Text]" custT="1"/>
      <dgm:spPr/>
      <dgm:t>
        <a:bodyPr/>
        <a:lstStyle/>
        <a:p>
          <a:r>
            <a:rPr lang="en-US" sz="2800" dirty="0" err="1">
              <a:latin typeface="Arial" panose="020B0604020202020204" pitchFamily="34" charset="0"/>
              <a:cs typeface="Arial" panose="020B0604020202020204" pitchFamily="34" charset="0"/>
            </a:rPr>
            <a:t>Kỹ</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năng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công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nghệ</a:t>
          </a:r>
          <a:endParaRPr lang="en-US" sz="2800" dirty="0">
            <a:latin typeface="Arial" panose="020B0604020202020204" pitchFamily="34" charset="0"/>
            <a:cs typeface="Arial" panose="020B0604020202020204" pitchFamily="34" charset="0"/>
          </a:endParaRPr>
        </a:p>
      </dgm:t>
    </dgm:pt>
    <dgm:pt modelId="{1D37864E-6742-E647-AFA9-C9F0E76C5DDB}" type="parTrans" cxnId="{79051E1E-FF5D-C641-8C98-D18ABA0B5F73}">
      <dgm:prSet/>
      <dgm:spPr/>
      <dgm:t>
        <a:bodyPr/>
        <a:lstStyle/>
        <a:p>
          <a:endParaRPr lang="en-US">
            <a:latin typeface="Arial" panose="020B0604020202020204" pitchFamily="34" charset="0"/>
            <a:cs typeface="Arial" panose="020B0604020202020204" pitchFamily="34" charset="0"/>
          </a:endParaRPr>
        </a:p>
      </dgm:t>
    </dgm:pt>
    <dgm:pt modelId="{DA000248-0159-F94F-BFD0-46FE80D27B30}" type="sibTrans" cxnId="{79051E1E-FF5D-C641-8C98-D18ABA0B5F73}">
      <dgm:prSet/>
      <dgm:spPr/>
      <dgm:t>
        <a:bodyPr/>
        <a:lstStyle/>
        <a:p>
          <a:endParaRPr lang="en-US">
            <a:latin typeface="Arial" panose="020B0604020202020204" pitchFamily="34" charset="0"/>
            <a:cs typeface="Arial" panose="020B0604020202020204" pitchFamily="34" charset="0"/>
          </a:endParaRPr>
        </a:p>
      </dgm:t>
    </dgm:pt>
    <dgm:pt modelId="{F2A3F975-F71B-5C43-BE3C-FACC488973FF}">
      <dgm:prSet phldrT="[Text]" custT="1"/>
      <dgm:spPr/>
      <dgm:t>
        <a:bodyPr/>
        <a:lstStyle/>
        <a:p>
          <a:r>
            <a:rPr lang="en-US" sz="2800" dirty="0" err="1">
              <a:latin typeface="Arial" panose="020B0604020202020204" pitchFamily="34" charset="0"/>
              <a:cs typeface="Arial" panose="020B0604020202020204" pitchFamily="34" charset="0"/>
            </a:rPr>
            <a:t>Kỹ</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năng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kỹ</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thuật</a:t>
          </a:r>
          <a:endParaRPr lang="en-US" sz="2800" dirty="0">
            <a:latin typeface="Arial" panose="020B0604020202020204" pitchFamily="34" charset="0"/>
            <a:cs typeface="Arial" panose="020B0604020202020204" pitchFamily="34" charset="0"/>
          </a:endParaRPr>
        </a:p>
      </dgm:t>
    </dgm:pt>
    <dgm:pt modelId="{D171C246-87CF-AD40-9BBB-55EB52ED67A9}" type="parTrans" cxnId="{56CAF45A-99BC-D44C-9687-7ACD4F92864A}">
      <dgm:prSet/>
      <dgm:spPr/>
      <dgm:t>
        <a:bodyPr/>
        <a:lstStyle/>
        <a:p>
          <a:endParaRPr lang="en-US">
            <a:latin typeface="Arial" panose="020B0604020202020204" pitchFamily="34" charset="0"/>
            <a:cs typeface="Arial" panose="020B0604020202020204" pitchFamily="34" charset="0"/>
          </a:endParaRPr>
        </a:p>
      </dgm:t>
    </dgm:pt>
    <dgm:pt modelId="{B7ECB994-8448-1746-9842-2797C0575C27}" type="sibTrans" cxnId="{56CAF45A-99BC-D44C-9687-7ACD4F92864A}">
      <dgm:prSet/>
      <dgm:spPr/>
      <dgm:t>
        <a:bodyPr/>
        <a:lstStyle/>
        <a:p>
          <a:endParaRPr lang="en-US">
            <a:latin typeface="Arial" panose="020B0604020202020204" pitchFamily="34" charset="0"/>
            <a:cs typeface="Arial" panose="020B0604020202020204" pitchFamily="34" charset="0"/>
          </a:endParaRPr>
        </a:p>
      </dgm:t>
    </dgm:pt>
    <dgm:pt modelId="{04B2D01E-2009-1947-9BFA-FB2C450955ED}">
      <dgm:prSet phldrT="[Text]" custT="1"/>
      <dgm:spPr/>
      <dgm:t>
        <a:bodyPr/>
        <a:lstStyle/>
        <a:p>
          <a:r>
            <a:rPr lang="en-US" sz="2800" dirty="0" err="1">
              <a:latin typeface="Arial" panose="020B0604020202020204" pitchFamily="34" charset="0"/>
              <a:cs typeface="Arial" panose="020B0604020202020204" pitchFamily="34" charset="0"/>
            </a:rPr>
            <a:t>Kỹ</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năng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toán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endParaRPr lang="en-US" sz="2800" dirty="0">
            <a:latin typeface="Arial" panose="020B0604020202020204" pitchFamily="34" charset="0"/>
            <a:cs typeface="Arial" panose="020B0604020202020204" pitchFamily="34" charset="0"/>
          </a:endParaRPr>
        </a:p>
      </dgm:t>
    </dgm:pt>
    <dgm:pt modelId="{1EB088BF-D373-6B45-9EEC-C023561B88A3}" type="parTrans" cxnId="{CDE223BF-48B5-144C-88AB-EE70CFEAAFBC}">
      <dgm:prSet/>
      <dgm:spPr/>
      <dgm:t>
        <a:bodyPr/>
        <a:lstStyle/>
        <a:p>
          <a:endParaRPr lang="en-US">
            <a:latin typeface="Arial" panose="020B0604020202020204" pitchFamily="34" charset="0"/>
            <a:cs typeface="Arial" panose="020B0604020202020204" pitchFamily="34" charset="0"/>
          </a:endParaRPr>
        </a:p>
      </dgm:t>
    </dgm:pt>
    <dgm:pt modelId="{FE1A0FFA-4B86-884C-8D85-405758EAA66B}" type="sibTrans" cxnId="{CDE223BF-48B5-144C-88AB-EE70CFEAAFBC}">
      <dgm:prSet/>
      <dgm:spPr/>
      <dgm:t>
        <a:bodyPr/>
        <a:lstStyle/>
        <a:p>
          <a:endParaRPr lang="en-US">
            <a:latin typeface="Arial" panose="020B0604020202020204" pitchFamily="34" charset="0"/>
            <a:cs typeface="Arial" panose="020B0604020202020204" pitchFamily="34" charset="0"/>
          </a:endParaRPr>
        </a:p>
      </dgm:t>
    </dgm:pt>
    <dgm:pt modelId="{6CC5316B-723E-5C44-87B5-CC43C3412800}" type="pres">
      <dgm:prSet presAssocID="{52A2B915-9328-1049-8BE8-650907293EDC}" presName="Name0" presStyleCnt="0">
        <dgm:presLayoutVars>
          <dgm:dir/>
          <dgm:animLvl val="lvl"/>
          <dgm:resizeHandles val="exact"/>
        </dgm:presLayoutVars>
      </dgm:prSet>
      <dgm:spPr/>
      <dgm:t>
        <a:bodyPr/>
        <a:lstStyle/>
        <a:p>
          <a:endParaRPr lang="en-US"/>
        </a:p>
      </dgm:t>
    </dgm:pt>
    <dgm:pt modelId="{670AFB17-B9B0-2F4C-9D63-BDF212B4C817}" type="pres">
      <dgm:prSet presAssocID="{9A335E41-73D7-384E-8003-1D63A9753237}" presName="composite" presStyleCnt="0"/>
      <dgm:spPr/>
    </dgm:pt>
    <dgm:pt modelId="{2ED2CB87-0C07-954D-BC97-4CF93283F491}" type="pres">
      <dgm:prSet presAssocID="{9A335E41-73D7-384E-8003-1D63A9753237}" presName="parTx" presStyleLbl="alignNode1" presStyleIdx="0" presStyleCnt="2" custScaleX="92371" custLinFactNeighborX="-11890" custLinFactNeighborY="-19697">
        <dgm:presLayoutVars>
          <dgm:chMax val="0"/>
          <dgm:chPref val="0"/>
          <dgm:bulletEnabled val="1"/>
        </dgm:presLayoutVars>
      </dgm:prSet>
      <dgm:spPr/>
      <dgm:t>
        <a:bodyPr/>
        <a:lstStyle/>
        <a:p>
          <a:endParaRPr lang="en-US"/>
        </a:p>
      </dgm:t>
    </dgm:pt>
    <dgm:pt modelId="{E6A61D5F-4D0B-AE47-A3DD-A6705232CFBF}" type="pres">
      <dgm:prSet presAssocID="{9A335E41-73D7-384E-8003-1D63A9753237}" presName="desTx" presStyleLbl="alignAccFollowNode1" presStyleIdx="0" presStyleCnt="2" custScaleX="88356">
        <dgm:presLayoutVars>
          <dgm:bulletEnabled val="1"/>
        </dgm:presLayoutVars>
      </dgm:prSet>
      <dgm:spPr/>
      <dgm:t>
        <a:bodyPr/>
        <a:lstStyle/>
        <a:p>
          <a:endParaRPr lang="en-US"/>
        </a:p>
      </dgm:t>
    </dgm:pt>
    <dgm:pt modelId="{C02CE947-DFED-1645-93D9-67F6F72C1ABB}" type="pres">
      <dgm:prSet presAssocID="{4532D978-2BBB-2F44-B1A5-C96F5AB454B0}" presName="space" presStyleCnt="0"/>
      <dgm:spPr/>
    </dgm:pt>
    <dgm:pt modelId="{ED3228C8-6BAF-3745-A27E-D3F8A6ED4416}" type="pres">
      <dgm:prSet presAssocID="{99C32CD0-C776-9A4F-A75E-1DD7997D3608}" presName="composite" presStyleCnt="0"/>
      <dgm:spPr/>
    </dgm:pt>
    <dgm:pt modelId="{9E8F6BDD-1FEA-4E4F-9AFF-97A20C489501}" type="pres">
      <dgm:prSet presAssocID="{99C32CD0-C776-9A4F-A75E-1DD7997D3608}" presName="parTx" presStyleLbl="alignNode1" presStyleIdx="1" presStyleCnt="2" custScaleX="118757" custLinFactNeighborX="-59" custLinFactNeighborY="-19515">
        <dgm:presLayoutVars>
          <dgm:chMax val="0"/>
          <dgm:chPref val="0"/>
          <dgm:bulletEnabled val="1"/>
        </dgm:presLayoutVars>
      </dgm:prSet>
      <dgm:spPr/>
      <dgm:t>
        <a:bodyPr/>
        <a:lstStyle/>
        <a:p>
          <a:endParaRPr lang="en-US"/>
        </a:p>
      </dgm:t>
    </dgm:pt>
    <dgm:pt modelId="{2E36348C-10C1-FF40-BAAA-3023DE104CF2}" type="pres">
      <dgm:prSet presAssocID="{99C32CD0-C776-9A4F-A75E-1DD7997D3608}" presName="desTx" presStyleLbl="alignAccFollowNode1" presStyleIdx="1" presStyleCnt="2" custScaleX="120755">
        <dgm:presLayoutVars>
          <dgm:bulletEnabled val="1"/>
        </dgm:presLayoutVars>
      </dgm:prSet>
      <dgm:spPr/>
      <dgm:t>
        <a:bodyPr/>
        <a:lstStyle/>
        <a:p>
          <a:endParaRPr lang="en-US"/>
        </a:p>
      </dgm:t>
    </dgm:pt>
  </dgm:ptLst>
  <dgm:cxnLst>
    <dgm:cxn modelId="{F367788B-97A1-4ECF-A232-EB50AAB72514}" type="presOf" srcId="{99C32CD0-C776-9A4F-A75E-1DD7997D3608}" destId="{9E8F6BDD-1FEA-4E4F-9AFF-97A20C489501}" srcOrd="0" destOrd="0" presId="urn:microsoft.com/office/officeart/2005/8/layout/hList1"/>
    <dgm:cxn modelId="{D6FC88CD-71B7-4335-AE7B-B02F586C16EC}" type="presOf" srcId="{9C07C95D-F09B-6647-A20B-49591BF4F33F}" destId="{2E36348C-10C1-FF40-BAAA-3023DE104CF2}" srcOrd="0" destOrd="4" presId="urn:microsoft.com/office/officeart/2005/8/layout/hList1"/>
    <dgm:cxn modelId="{E48A07AD-BF6E-1F4C-97BC-559CC7B05B92}" srcId="{99C32CD0-C776-9A4F-A75E-1DD7997D3608}" destId="{8D5ABC16-C1B9-134D-A0C4-D9D85CDCE536}" srcOrd="1" destOrd="0" parTransId="{0588A13D-BDED-E343-8585-C72974F07F59}" sibTransId="{CB79C777-AC41-A343-BDBE-B8A342D66809}"/>
    <dgm:cxn modelId="{F0EF1C51-7B6B-474D-BC74-8232CAF1B898}" type="presOf" srcId="{66B6416F-B814-FB45-AFFF-0635A234A96E}" destId="{2E36348C-10C1-FF40-BAAA-3023DE104CF2}" srcOrd="0" destOrd="0" presId="urn:microsoft.com/office/officeart/2005/8/layout/hList1"/>
    <dgm:cxn modelId="{4A0C6FD7-6926-4899-8970-EB16038C3CDF}" type="presOf" srcId="{F2A3F975-F71B-5C43-BE3C-FACC488973FF}" destId="{E6A61D5F-4D0B-AE47-A3DD-A6705232CFBF}" srcOrd="0" destOrd="2" presId="urn:microsoft.com/office/officeart/2005/8/layout/hList1"/>
    <dgm:cxn modelId="{00EF318D-F62B-4410-8DF2-13ECD430B66C}" type="presOf" srcId="{8D5ABC16-C1B9-134D-A0C4-D9D85CDCE536}" destId="{2E36348C-10C1-FF40-BAAA-3023DE104CF2}" srcOrd="0" destOrd="1" presId="urn:microsoft.com/office/officeart/2005/8/layout/hList1"/>
    <dgm:cxn modelId="{79051E1E-FF5D-C641-8C98-D18ABA0B5F73}" srcId="{9A335E41-73D7-384E-8003-1D63A9753237}" destId="{9E6CE199-0B37-4E48-B583-B7D3311F656E}" srcOrd="1" destOrd="0" parTransId="{1D37864E-6742-E647-AFA9-C9F0E76C5DDB}" sibTransId="{DA000248-0159-F94F-BFD0-46FE80D27B30}"/>
    <dgm:cxn modelId="{9F8C9F35-49A7-4117-B586-2962B83A12AD}" type="presOf" srcId="{04B2D01E-2009-1947-9BFA-FB2C450955ED}" destId="{E6A61D5F-4D0B-AE47-A3DD-A6705232CFBF}" srcOrd="0" destOrd="3" presId="urn:microsoft.com/office/officeart/2005/8/layout/hList1"/>
    <dgm:cxn modelId="{040D691F-7B29-DE40-BEBF-3954D0D1FF53}" srcId="{99C32CD0-C776-9A4F-A75E-1DD7997D3608}" destId="{2C7EE0AF-3657-0742-85A5-981411364DBE}" srcOrd="5" destOrd="0" parTransId="{3DDE5C34-D926-B745-A26B-B23A3773AEC2}" sibTransId="{42483BBB-9191-C749-BBA2-23DE2A3BDF6E}"/>
    <dgm:cxn modelId="{6A4927DD-8BB0-F240-9FF7-FAC104A9503C}" srcId="{99C32CD0-C776-9A4F-A75E-1DD7997D3608}" destId="{3E639165-C3C3-0643-A74B-6405ED096DCF}" srcOrd="3" destOrd="0" parTransId="{BB39CBE1-8BF5-4543-ACE9-D084B84BE91B}" sibTransId="{FAA08E9A-1331-1142-BB50-6D7FACC7BE0C}"/>
    <dgm:cxn modelId="{2BE62CDC-2F6B-8E48-AF09-9E4EFDAD0A9D}" srcId="{52A2B915-9328-1049-8BE8-650907293EDC}" destId="{99C32CD0-C776-9A4F-A75E-1DD7997D3608}" srcOrd="1" destOrd="0" parTransId="{BCB233E8-F6EE-954F-9722-77D3F347CC94}" sibTransId="{C1C50216-9D64-C944-9E43-58D78AB061CF}"/>
    <dgm:cxn modelId="{359BAE82-CD86-4C85-809A-FAE993153764}" type="presOf" srcId="{2C7EE0AF-3657-0742-85A5-981411364DBE}" destId="{2E36348C-10C1-FF40-BAAA-3023DE104CF2}" srcOrd="0" destOrd="5" presId="urn:microsoft.com/office/officeart/2005/8/layout/hList1"/>
    <dgm:cxn modelId="{E1715421-3B05-40ED-B457-22ACEE64420A}" type="presOf" srcId="{52A2B915-9328-1049-8BE8-650907293EDC}" destId="{6CC5316B-723E-5C44-87B5-CC43C3412800}" srcOrd="0" destOrd="0" presId="urn:microsoft.com/office/officeart/2005/8/layout/hList1"/>
    <dgm:cxn modelId="{56CAF45A-99BC-D44C-9687-7ACD4F92864A}" srcId="{9A335E41-73D7-384E-8003-1D63A9753237}" destId="{F2A3F975-F71B-5C43-BE3C-FACC488973FF}" srcOrd="2" destOrd="0" parTransId="{D171C246-87CF-AD40-9BBB-55EB52ED67A9}" sibTransId="{B7ECB994-8448-1746-9842-2797C0575C27}"/>
    <dgm:cxn modelId="{A3F91F34-D79A-AF4A-8D45-043AFCD2AC35}" srcId="{99C32CD0-C776-9A4F-A75E-1DD7997D3608}" destId="{F1E7744C-BEBC-5C4C-A278-490DA48099F8}" srcOrd="2" destOrd="0" parTransId="{9F114F21-A6FD-0743-A7F7-1939433335C1}" sibTransId="{AA342D23-2E20-E94C-86B2-71C45DE776AB}"/>
    <dgm:cxn modelId="{EE3222FB-1102-480C-85B0-125B7443E9BE}" type="presOf" srcId="{9E6CE199-0B37-4E48-B583-B7D3311F656E}" destId="{E6A61D5F-4D0B-AE47-A3DD-A6705232CFBF}" srcOrd="0" destOrd="1" presId="urn:microsoft.com/office/officeart/2005/8/layout/hList1"/>
    <dgm:cxn modelId="{CD6517EC-D766-FC4C-A9DF-BE36D452CAD9}" srcId="{9A335E41-73D7-384E-8003-1D63A9753237}" destId="{4DEAA3F2-EF43-5840-B71F-F531532E938A}" srcOrd="0" destOrd="0" parTransId="{42E19B65-D003-1945-96D2-F0DD52D6798F}" sibTransId="{BDBF8233-D050-FE46-ACCC-63F38858F336}"/>
    <dgm:cxn modelId="{CDE223BF-48B5-144C-88AB-EE70CFEAAFBC}" srcId="{9A335E41-73D7-384E-8003-1D63A9753237}" destId="{04B2D01E-2009-1947-9BFA-FB2C450955ED}" srcOrd="3" destOrd="0" parTransId="{1EB088BF-D373-6B45-9EEC-C023561B88A3}" sibTransId="{FE1A0FFA-4B86-884C-8D85-405758EAA66B}"/>
    <dgm:cxn modelId="{182F101A-573F-4A8A-AFF4-3DAE2AFAC92C}" type="presOf" srcId="{3E639165-C3C3-0643-A74B-6405ED096DCF}" destId="{2E36348C-10C1-FF40-BAAA-3023DE104CF2}" srcOrd="0" destOrd="3" presId="urn:microsoft.com/office/officeart/2005/8/layout/hList1"/>
    <dgm:cxn modelId="{A98FE498-73C0-BB4E-998F-ECAF86AE73E6}" srcId="{52A2B915-9328-1049-8BE8-650907293EDC}" destId="{9A335E41-73D7-384E-8003-1D63A9753237}" srcOrd="0" destOrd="0" parTransId="{2CF87C53-32FC-874C-8424-0022056E5842}" sibTransId="{4532D978-2BBB-2F44-B1A5-C96F5AB454B0}"/>
    <dgm:cxn modelId="{4CF9C4A9-0447-481A-A813-2CB3471331F8}" type="presOf" srcId="{4DEAA3F2-EF43-5840-B71F-F531532E938A}" destId="{E6A61D5F-4D0B-AE47-A3DD-A6705232CFBF}" srcOrd="0" destOrd="0" presId="urn:microsoft.com/office/officeart/2005/8/layout/hList1"/>
    <dgm:cxn modelId="{4AAAEA1F-E6D3-40D2-8E5E-0AE25DC73F61}" type="presOf" srcId="{F1E7744C-BEBC-5C4C-A278-490DA48099F8}" destId="{2E36348C-10C1-FF40-BAAA-3023DE104CF2}" srcOrd="0" destOrd="2" presId="urn:microsoft.com/office/officeart/2005/8/layout/hList1"/>
    <dgm:cxn modelId="{907A4294-D7C0-A145-A93F-42C5E7A515F8}" srcId="{99C32CD0-C776-9A4F-A75E-1DD7997D3608}" destId="{66B6416F-B814-FB45-AFFF-0635A234A96E}" srcOrd="0" destOrd="0" parTransId="{1FF21212-C18A-8444-AFA9-BEE17290A737}" sibTransId="{D95A06B1-C26F-9C48-A1F3-D497E9F7F517}"/>
    <dgm:cxn modelId="{0D35212A-46C3-499E-9F9D-46A07A65FE27}" type="presOf" srcId="{9A335E41-73D7-384E-8003-1D63A9753237}" destId="{2ED2CB87-0C07-954D-BC97-4CF93283F491}" srcOrd="0" destOrd="0" presId="urn:microsoft.com/office/officeart/2005/8/layout/hList1"/>
    <dgm:cxn modelId="{9382DF19-07F8-8C46-8286-B5FEBA003B3C}" srcId="{99C32CD0-C776-9A4F-A75E-1DD7997D3608}" destId="{9C07C95D-F09B-6647-A20B-49591BF4F33F}" srcOrd="4" destOrd="0" parTransId="{56ACCABC-8790-274C-8072-30350F01B6E3}" sibTransId="{3F401D3D-C762-7D4F-B809-BD4E39A25FEA}"/>
    <dgm:cxn modelId="{45FFA4B4-AE5E-4A1A-A22D-5B93B68AF3BD}" type="presParOf" srcId="{6CC5316B-723E-5C44-87B5-CC43C3412800}" destId="{670AFB17-B9B0-2F4C-9D63-BDF212B4C817}" srcOrd="0" destOrd="0" presId="urn:microsoft.com/office/officeart/2005/8/layout/hList1"/>
    <dgm:cxn modelId="{6B918747-5C78-4139-B368-4B9EAC92865F}" type="presParOf" srcId="{670AFB17-B9B0-2F4C-9D63-BDF212B4C817}" destId="{2ED2CB87-0C07-954D-BC97-4CF93283F491}" srcOrd="0" destOrd="0" presId="urn:microsoft.com/office/officeart/2005/8/layout/hList1"/>
    <dgm:cxn modelId="{47093056-79E8-4E56-9167-4432BDBEB01B}" type="presParOf" srcId="{670AFB17-B9B0-2F4C-9D63-BDF212B4C817}" destId="{E6A61D5F-4D0B-AE47-A3DD-A6705232CFBF}" srcOrd="1" destOrd="0" presId="urn:microsoft.com/office/officeart/2005/8/layout/hList1"/>
    <dgm:cxn modelId="{F80E4A6C-644B-4755-8475-3ED0B9AB4183}" type="presParOf" srcId="{6CC5316B-723E-5C44-87B5-CC43C3412800}" destId="{C02CE947-DFED-1645-93D9-67F6F72C1ABB}" srcOrd="1" destOrd="0" presId="urn:microsoft.com/office/officeart/2005/8/layout/hList1"/>
    <dgm:cxn modelId="{29073796-421A-42ED-893D-97FE87455524}" type="presParOf" srcId="{6CC5316B-723E-5C44-87B5-CC43C3412800}" destId="{ED3228C8-6BAF-3745-A27E-D3F8A6ED4416}" srcOrd="2" destOrd="0" presId="urn:microsoft.com/office/officeart/2005/8/layout/hList1"/>
    <dgm:cxn modelId="{8615078F-D641-4D7F-8757-5FEF99B8A257}" type="presParOf" srcId="{ED3228C8-6BAF-3745-A27E-D3F8A6ED4416}" destId="{9E8F6BDD-1FEA-4E4F-9AFF-97A20C489501}" srcOrd="0" destOrd="0" presId="urn:microsoft.com/office/officeart/2005/8/layout/hList1"/>
    <dgm:cxn modelId="{2FD1FF90-82F0-48EA-A19C-7F1B3D412308}" type="presParOf" srcId="{ED3228C8-6BAF-3745-A27E-D3F8A6ED4416}" destId="{2E36348C-10C1-FF40-BAAA-3023DE104CF2}" srcOrd="1" destOrd="0" presId="urn:microsoft.com/office/officeart/2005/8/layout/hList1"/>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A502E850-4F97-3842-B13A-781BF8A110BF}" type="doc">
      <dgm:prSet loTypeId="urn:microsoft.com/office/officeart/2005/8/layout/radial6" loCatId="" qsTypeId="urn:microsoft.com/office/officeart/2005/8/quickstyle/simple2" qsCatId="simple" csTypeId="urn:microsoft.com/office/officeart/2005/8/colors/colorful2" csCatId="colorful" phldr="1"/>
      <dgm:spPr/>
      <dgm:t>
        <a:bodyPr/>
        <a:lstStyle/>
        <a:p>
          <a:endParaRPr lang="en-US"/>
        </a:p>
      </dgm:t>
    </dgm:pt>
    <dgm:pt modelId="{7A1715D0-0D6F-6D41-A3FE-CD7088032FD2}">
      <dgm:prSet phldrT="[Text]" custT="1"/>
      <dgm:spPr>
        <a:solidFill>
          <a:schemeClr val="bg1"/>
        </a:solidFill>
      </dgm:spPr>
      <dgm:t>
        <a:bodyPr/>
        <a:lstStyle/>
        <a:p>
          <a:r>
            <a:rPr lang="en-US" sz="2400" dirty="0">
              <a:solidFill>
                <a:srgbClr val="002060"/>
              </a:solidFill>
              <a:latin typeface="Arial" charset="0"/>
              <a:ea typeface="Arial" charset="0"/>
              <a:cs typeface="Arial" charset="0"/>
            </a:rPr>
            <a:t>GIÁO DỤC STEM</a:t>
          </a:r>
        </a:p>
      </dgm:t>
    </dgm:pt>
    <dgm:pt modelId="{0FC079B0-676C-EE4B-8A53-78B1C4101DCD}" type="parTrans" cxnId="{1E615E36-2112-9743-9D5D-FFEEA975B9E0}">
      <dgm:prSet/>
      <dgm:spPr/>
      <dgm:t>
        <a:bodyPr/>
        <a:lstStyle/>
        <a:p>
          <a:endParaRPr lang="en-US">
            <a:solidFill>
              <a:srgbClr val="002060"/>
            </a:solidFill>
            <a:latin typeface="Arial" charset="0"/>
            <a:ea typeface="Arial" charset="0"/>
            <a:cs typeface="Arial" charset="0"/>
          </a:endParaRPr>
        </a:p>
      </dgm:t>
    </dgm:pt>
    <dgm:pt modelId="{DEACE31B-03AC-E348-BC0F-8ABE1372443D}" type="sibTrans" cxnId="{1E615E36-2112-9743-9D5D-FFEEA975B9E0}">
      <dgm:prSet/>
      <dgm:spPr/>
      <dgm:t>
        <a:bodyPr/>
        <a:lstStyle/>
        <a:p>
          <a:endParaRPr lang="en-US">
            <a:solidFill>
              <a:srgbClr val="002060"/>
            </a:solidFill>
            <a:latin typeface="Arial" charset="0"/>
            <a:ea typeface="Arial" charset="0"/>
            <a:cs typeface="Arial" charset="0"/>
          </a:endParaRPr>
        </a:p>
      </dgm:t>
    </dgm:pt>
    <dgm:pt modelId="{27C8C7F0-93BB-544B-AB05-EF02F5A70904}">
      <dgm:prSet phldrT="[Text]"/>
      <dgm:spPr>
        <a:solidFill>
          <a:schemeClr val="bg2">
            <a:lumMod val="90000"/>
          </a:schemeClr>
        </a:solidFill>
      </dgm:spPr>
      <dgm:t>
        <a:bodyPr/>
        <a:lstStyle/>
        <a:p>
          <a:r>
            <a:rPr lang="en-US" dirty="0">
              <a:solidFill>
                <a:srgbClr val="002060"/>
              </a:solidFill>
              <a:latin typeface="Arial" charset="0"/>
              <a:ea typeface="Arial" charset="0"/>
              <a:cs typeface="Arial" charset="0"/>
            </a:rPr>
            <a:t>VẬT LÍ</a:t>
          </a:r>
        </a:p>
      </dgm:t>
    </dgm:pt>
    <dgm:pt modelId="{890B0B3A-D917-E14A-8EF0-9DB5AAA41E48}" type="parTrans" cxnId="{BF4DCD5D-8B44-5E42-BA7D-4B9FA8E6F880}">
      <dgm:prSet/>
      <dgm:spPr/>
      <dgm:t>
        <a:bodyPr/>
        <a:lstStyle/>
        <a:p>
          <a:endParaRPr lang="en-US">
            <a:solidFill>
              <a:srgbClr val="002060"/>
            </a:solidFill>
            <a:latin typeface="Arial" charset="0"/>
            <a:ea typeface="Arial" charset="0"/>
            <a:cs typeface="Arial" charset="0"/>
          </a:endParaRPr>
        </a:p>
      </dgm:t>
    </dgm:pt>
    <dgm:pt modelId="{D5C0F13C-841A-5344-A14C-1C9DA835F12D}" type="sibTrans" cxnId="{BF4DCD5D-8B44-5E42-BA7D-4B9FA8E6F880}">
      <dgm:prSet/>
      <dgm:spPr/>
      <dgm:t>
        <a:bodyPr/>
        <a:lstStyle/>
        <a:p>
          <a:endParaRPr lang="en-US">
            <a:solidFill>
              <a:srgbClr val="002060"/>
            </a:solidFill>
            <a:latin typeface="Arial" charset="0"/>
            <a:ea typeface="Arial" charset="0"/>
            <a:cs typeface="Arial" charset="0"/>
          </a:endParaRPr>
        </a:p>
      </dgm:t>
    </dgm:pt>
    <dgm:pt modelId="{E1299B1D-89BC-094E-9714-4D1106D75AF6}">
      <dgm:prSet phldrT="[Text]"/>
      <dgm:spPr>
        <a:solidFill>
          <a:schemeClr val="accent2">
            <a:lumMod val="60000"/>
            <a:lumOff val="40000"/>
          </a:schemeClr>
        </a:solidFill>
      </dgm:spPr>
      <dgm:t>
        <a:bodyPr/>
        <a:lstStyle/>
        <a:p>
          <a:r>
            <a:rPr lang="en-US" dirty="0">
              <a:solidFill>
                <a:srgbClr val="002060"/>
              </a:solidFill>
              <a:latin typeface="Arial" charset="0"/>
              <a:ea typeface="Arial" charset="0"/>
              <a:cs typeface="Arial" charset="0"/>
            </a:rPr>
            <a:t>TOÁN</a:t>
          </a:r>
        </a:p>
      </dgm:t>
    </dgm:pt>
    <dgm:pt modelId="{9F2CFC30-E1CA-3946-9FF3-324CF4EA0890}" type="parTrans" cxnId="{E09042C2-0586-174D-8CCB-54E38AA75B2C}">
      <dgm:prSet/>
      <dgm:spPr/>
      <dgm:t>
        <a:bodyPr/>
        <a:lstStyle/>
        <a:p>
          <a:endParaRPr lang="en-US">
            <a:solidFill>
              <a:srgbClr val="002060"/>
            </a:solidFill>
            <a:latin typeface="Arial" charset="0"/>
            <a:ea typeface="Arial" charset="0"/>
            <a:cs typeface="Arial" charset="0"/>
          </a:endParaRPr>
        </a:p>
      </dgm:t>
    </dgm:pt>
    <dgm:pt modelId="{6090FC56-B49E-CB47-B9A3-595EE6D69406}" type="sibTrans" cxnId="{E09042C2-0586-174D-8CCB-54E38AA75B2C}">
      <dgm:prSet/>
      <dgm:spPr/>
      <dgm:t>
        <a:bodyPr/>
        <a:lstStyle/>
        <a:p>
          <a:endParaRPr lang="en-US">
            <a:solidFill>
              <a:srgbClr val="002060"/>
            </a:solidFill>
            <a:latin typeface="Arial" charset="0"/>
            <a:ea typeface="Arial" charset="0"/>
            <a:cs typeface="Arial" charset="0"/>
          </a:endParaRPr>
        </a:p>
      </dgm:t>
    </dgm:pt>
    <dgm:pt modelId="{1BEB9B3D-A3A9-664A-80F9-CE76AF60E14F}">
      <dgm:prSet phldrT="[Text]"/>
      <dgm:spPr>
        <a:solidFill>
          <a:schemeClr val="accent1">
            <a:lumMod val="60000"/>
            <a:lumOff val="40000"/>
          </a:schemeClr>
        </a:solidFill>
      </dgm:spPr>
      <dgm:t>
        <a:bodyPr/>
        <a:lstStyle/>
        <a:p>
          <a:r>
            <a:rPr lang="en-US" dirty="0">
              <a:solidFill>
                <a:srgbClr val="002060"/>
              </a:solidFill>
              <a:latin typeface="Arial" charset="0"/>
              <a:ea typeface="Arial" charset="0"/>
              <a:cs typeface="Arial" charset="0"/>
            </a:rPr>
            <a:t>HOÁ HỌC</a:t>
          </a:r>
        </a:p>
      </dgm:t>
    </dgm:pt>
    <dgm:pt modelId="{AB85EA78-472B-394E-A08C-913747ABFB53}" type="parTrans" cxnId="{FBCD6B69-4CA4-A24D-A995-A2821BF63001}">
      <dgm:prSet/>
      <dgm:spPr/>
      <dgm:t>
        <a:bodyPr/>
        <a:lstStyle/>
        <a:p>
          <a:endParaRPr lang="en-US">
            <a:solidFill>
              <a:srgbClr val="002060"/>
            </a:solidFill>
            <a:latin typeface="Arial" charset="0"/>
            <a:ea typeface="Arial" charset="0"/>
            <a:cs typeface="Arial" charset="0"/>
          </a:endParaRPr>
        </a:p>
      </dgm:t>
    </dgm:pt>
    <dgm:pt modelId="{555E1720-55D1-5845-BB5D-15D7646D4009}" type="sibTrans" cxnId="{FBCD6B69-4CA4-A24D-A995-A2821BF63001}">
      <dgm:prSet/>
      <dgm:spPr/>
      <dgm:t>
        <a:bodyPr/>
        <a:lstStyle/>
        <a:p>
          <a:endParaRPr lang="en-US">
            <a:solidFill>
              <a:srgbClr val="002060"/>
            </a:solidFill>
            <a:latin typeface="Arial" charset="0"/>
            <a:ea typeface="Arial" charset="0"/>
            <a:cs typeface="Arial" charset="0"/>
          </a:endParaRPr>
        </a:p>
      </dgm:t>
    </dgm:pt>
    <dgm:pt modelId="{9CB10E5D-5F97-104F-9545-07E1124E28F3}">
      <dgm:prSet phldrT="[Text]"/>
      <dgm:spPr>
        <a:solidFill>
          <a:schemeClr val="accent6">
            <a:lumMod val="60000"/>
            <a:lumOff val="40000"/>
          </a:schemeClr>
        </a:solidFill>
      </dgm:spPr>
      <dgm:t>
        <a:bodyPr/>
        <a:lstStyle/>
        <a:p>
          <a:r>
            <a:rPr lang="en-US" dirty="0">
              <a:solidFill>
                <a:srgbClr val="002060"/>
              </a:solidFill>
              <a:latin typeface="Arial" charset="0"/>
              <a:ea typeface="Arial" charset="0"/>
              <a:cs typeface="Arial" charset="0"/>
            </a:rPr>
            <a:t>SINH HỌC</a:t>
          </a:r>
        </a:p>
      </dgm:t>
    </dgm:pt>
    <dgm:pt modelId="{117DC9D2-2B32-FC40-B5B2-F17732207462}" type="parTrans" cxnId="{A4EC77B3-962A-E04F-AE34-3837B15D4E1C}">
      <dgm:prSet/>
      <dgm:spPr/>
      <dgm:t>
        <a:bodyPr/>
        <a:lstStyle/>
        <a:p>
          <a:endParaRPr lang="en-US">
            <a:solidFill>
              <a:srgbClr val="002060"/>
            </a:solidFill>
            <a:latin typeface="Arial" charset="0"/>
            <a:ea typeface="Arial" charset="0"/>
            <a:cs typeface="Arial" charset="0"/>
          </a:endParaRPr>
        </a:p>
      </dgm:t>
    </dgm:pt>
    <dgm:pt modelId="{200C976E-B333-0F46-B373-97FDC41A044A}" type="sibTrans" cxnId="{A4EC77B3-962A-E04F-AE34-3837B15D4E1C}">
      <dgm:prSet/>
      <dgm:spPr/>
      <dgm:t>
        <a:bodyPr/>
        <a:lstStyle/>
        <a:p>
          <a:endParaRPr lang="en-US">
            <a:solidFill>
              <a:srgbClr val="002060"/>
            </a:solidFill>
            <a:latin typeface="Arial" charset="0"/>
            <a:ea typeface="Arial" charset="0"/>
            <a:cs typeface="Arial" charset="0"/>
          </a:endParaRPr>
        </a:p>
      </dgm:t>
    </dgm:pt>
    <dgm:pt modelId="{790EBFF5-DC65-EA45-986D-43B21ACE1783}">
      <dgm:prSet phldrT="[Text]"/>
      <dgm:spPr>
        <a:solidFill>
          <a:schemeClr val="accent2">
            <a:lumMod val="60000"/>
            <a:lumOff val="40000"/>
          </a:schemeClr>
        </a:solidFill>
      </dgm:spPr>
      <dgm:t>
        <a:bodyPr/>
        <a:lstStyle/>
        <a:p>
          <a:r>
            <a:rPr lang="en-US" dirty="0">
              <a:solidFill>
                <a:srgbClr val="002060"/>
              </a:solidFill>
              <a:latin typeface="Arial" charset="0"/>
              <a:ea typeface="Arial" charset="0"/>
              <a:cs typeface="Arial" charset="0"/>
            </a:rPr>
            <a:t>CÔNG NGHỆ</a:t>
          </a:r>
        </a:p>
      </dgm:t>
    </dgm:pt>
    <dgm:pt modelId="{DE2DE63B-4F83-3E40-80CE-F98899FF6263}" type="parTrans" cxnId="{6E265438-C0A7-3249-A502-B845AE065BEE}">
      <dgm:prSet/>
      <dgm:spPr/>
      <dgm:t>
        <a:bodyPr/>
        <a:lstStyle/>
        <a:p>
          <a:endParaRPr lang="en-US">
            <a:solidFill>
              <a:srgbClr val="002060"/>
            </a:solidFill>
            <a:latin typeface="Arial" charset="0"/>
            <a:ea typeface="Arial" charset="0"/>
            <a:cs typeface="Arial" charset="0"/>
          </a:endParaRPr>
        </a:p>
      </dgm:t>
    </dgm:pt>
    <dgm:pt modelId="{2670E355-F6E4-3F4B-A059-4304D0FEED42}" type="sibTrans" cxnId="{6E265438-C0A7-3249-A502-B845AE065BEE}">
      <dgm:prSet/>
      <dgm:spPr/>
      <dgm:t>
        <a:bodyPr/>
        <a:lstStyle/>
        <a:p>
          <a:endParaRPr lang="en-US">
            <a:solidFill>
              <a:srgbClr val="002060"/>
            </a:solidFill>
            <a:latin typeface="Arial" charset="0"/>
            <a:ea typeface="Arial" charset="0"/>
            <a:cs typeface="Arial" charset="0"/>
          </a:endParaRPr>
        </a:p>
      </dgm:t>
    </dgm:pt>
    <dgm:pt modelId="{3D174DC8-3DFE-FE45-94C8-91B833098BB3}">
      <dgm:prSet phldrT="[Text]"/>
      <dgm:spPr>
        <a:solidFill>
          <a:schemeClr val="accent1">
            <a:lumMod val="20000"/>
            <a:lumOff val="80000"/>
          </a:schemeClr>
        </a:solidFill>
      </dgm:spPr>
      <dgm:t>
        <a:bodyPr/>
        <a:lstStyle/>
        <a:p>
          <a:r>
            <a:rPr lang="en-US" dirty="0">
              <a:solidFill>
                <a:srgbClr val="002060"/>
              </a:solidFill>
              <a:latin typeface="Arial" charset="0"/>
              <a:ea typeface="Arial" charset="0"/>
              <a:cs typeface="Arial" charset="0"/>
            </a:rPr>
            <a:t>TIN HỌC</a:t>
          </a:r>
        </a:p>
      </dgm:t>
    </dgm:pt>
    <dgm:pt modelId="{B5F0F320-C444-A34C-9BE7-2532D0101813}" type="parTrans" cxnId="{2B40CC4A-B222-B244-B8A4-DE51D90689BF}">
      <dgm:prSet/>
      <dgm:spPr/>
      <dgm:t>
        <a:bodyPr/>
        <a:lstStyle/>
        <a:p>
          <a:endParaRPr lang="en-US">
            <a:solidFill>
              <a:srgbClr val="002060"/>
            </a:solidFill>
            <a:latin typeface="Arial" charset="0"/>
            <a:ea typeface="Arial" charset="0"/>
            <a:cs typeface="Arial" charset="0"/>
          </a:endParaRPr>
        </a:p>
      </dgm:t>
    </dgm:pt>
    <dgm:pt modelId="{BC3AB72F-B198-604F-B375-73CD15030D4A}" type="sibTrans" cxnId="{2B40CC4A-B222-B244-B8A4-DE51D90689BF}">
      <dgm:prSet/>
      <dgm:spPr/>
      <dgm:t>
        <a:bodyPr/>
        <a:lstStyle/>
        <a:p>
          <a:endParaRPr lang="en-US">
            <a:solidFill>
              <a:srgbClr val="002060"/>
            </a:solidFill>
            <a:latin typeface="Arial" charset="0"/>
            <a:ea typeface="Arial" charset="0"/>
            <a:cs typeface="Arial" charset="0"/>
          </a:endParaRPr>
        </a:p>
      </dgm:t>
    </dgm:pt>
    <dgm:pt modelId="{688C7F7D-68B4-1D48-A4C9-EF495919D411}" type="pres">
      <dgm:prSet presAssocID="{A502E850-4F97-3842-B13A-781BF8A110BF}" presName="Name0" presStyleCnt="0">
        <dgm:presLayoutVars>
          <dgm:chMax val="1"/>
          <dgm:dir/>
          <dgm:animLvl val="ctr"/>
          <dgm:resizeHandles val="exact"/>
        </dgm:presLayoutVars>
      </dgm:prSet>
      <dgm:spPr/>
      <dgm:t>
        <a:bodyPr/>
        <a:lstStyle/>
        <a:p>
          <a:endParaRPr lang="en-US"/>
        </a:p>
      </dgm:t>
    </dgm:pt>
    <dgm:pt modelId="{72C6C738-BCBF-7A46-A60E-146EB91614D8}" type="pres">
      <dgm:prSet presAssocID="{7A1715D0-0D6F-6D41-A3FE-CD7088032FD2}" presName="centerShape" presStyleLbl="node0" presStyleIdx="0" presStyleCnt="1" custScaleX="139346" custScaleY="87133"/>
      <dgm:spPr/>
      <dgm:t>
        <a:bodyPr/>
        <a:lstStyle/>
        <a:p>
          <a:endParaRPr lang="en-US"/>
        </a:p>
      </dgm:t>
    </dgm:pt>
    <dgm:pt modelId="{1FA5B40F-EEA0-F94F-82F3-49C700B82D60}" type="pres">
      <dgm:prSet presAssocID="{27C8C7F0-93BB-544B-AB05-EF02F5A70904}" presName="node" presStyleLbl="node1" presStyleIdx="0" presStyleCnt="6">
        <dgm:presLayoutVars>
          <dgm:bulletEnabled val="1"/>
        </dgm:presLayoutVars>
      </dgm:prSet>
      <dgm:spPr/>
      <dgm:t>
        <a:bodyPr/>
        <a:lstStyle/>
        <a:p>
          <a:endParaRPr lang="en-US"/>
        </a:p>
      </dgm:t>
    </dgm:pt>
    <dgm:pt modelId="{3720566D-FA37-EF40-9DD0-EA84BB71C5AB}" type="pres">
      <dgm:prSet presAssocID="{27C8C7F0-93BB-544B-AB05-EF02F5A70904}" presName="dummy" presStyleCnt="0"/>
      <dgm:spPr/>
    </dgm:pt>
    <dgm:pt modelId="{BE398DC3-432B-6E48-92D2-2229F18ED84A}" type="pres">
      <dgm:prSet presAssocID="{D5C0F13C-841A-5344-A14C-1C9DA835F12D}" presName="sibTrans" presStyleLbl="sibTrans2D1" presStyleIdx="0" presStyleCnt="6"/>
      <dgm:spPr/>
      <dgm:t>
        <a:bodyPr/>
        <a:lstStyle/>
        <a:p>
          <a:endParaRPr lang="en-US"/>
        </a:p>
      </dgm:t>
    </dgm:pt>
    <dgm:pt modelId="{E4C7FF97-7ABC-CE46-A004-2E94403E174B}" type="pres">
      <dgm:prSet presAssocID="{E1299B1D-89BC-094E-9714-4D1106D75AF6}" presName="node" presStyleLbl="node1" presStyleIdx="1" presStyleCnt="6">
        <dgm:presLayoutVars>
          <dgm:bulletEnabled val="1"/>
        </dgm:presLayoutVars>
      </dgm:prSet>
      <dgm:spPr/>
      <dgm:t>
        <a:bodyPr/>
        <a:lstStyle/>
        <a:p>
          <a:endParaRPr lang="en-US"/>
        </a:p>
      </dgm:t>
    </dgm:pt>
    <dgm:pt modelId="{16571F6A-40D8-D140-A8F2-53E208E1FBBC}" type="pres">
      <dgm:prSet presAssocID="{E1299B1D-89BC-094E-9714-4D1106D75AF6}" presName="dummy" presStyleCnt="0"/>
      <dgm:spPr/>
    </dgm:pt>
    <dgm:pt modelId="{D8CB62CA-8CDD-BA49-921F-C6D47306973E}" type="pres">
      <dgm:prSet presAssocID="{6090FC56-B49E-CB47-B9A3-595EE6D69406}" presName="sibTrans" presStyleLbl="sibTrans2D1" presStyleIdx="1" presStyleCnt="6" custScaleX="99989"/>
      <dgm:spPr/>
      <dgm:t>
        <a:bodyPr/>
        <a:lstStyle/>
        <a:p>
          <a:endParaRPr lang="en-US"/>
        </a:p>
      </dgm:t>
    </dgm:pt>
    <dgm:pt modelId="{E4FBDC71-611F-714C-B6AF-C506F2F6E476}" type="pres">
      <dgm:prSet presAssocID="{1BEB9B3D-A3A9-664A-80F9-CE76AF60E14F}" presName="node" presStyleLbl="node1" presStyleIdx="2" presStyleCnt="6">
        <dgm:presLayoutVars>
          <dgm:bulletEnabled val="1"/>
        </dgm:presLayoutVars>
      </dgm:prSet>
      <dgm:spPr/>
      <dgm:t>
        <a:bodyPr/>
        <a:lstStyle/>
        <a:p>
          <a:endParaRPr lang="en-US"/>
        </a:p>
      </dgm:t>
    </dgm:pt>
    <dgm:pt modelId="{9CAF91BE-47D0-4944-9261-4AF732D3B923}" type="pres">
      <dgm:prSet presAssocID="{1BEB9B3D-A3A9-664A-80F9-CE76AF60E14F}" presName="dummy" presStyleCnt="0"/>
      <dgm:spPr/>
    </dgm:pt>
    <dgm:pt modelId="{CF0247ED-D73E-754B-A539-449CBE2F2351}" type="pres">
      <dgm:prSet presAssocID="{555E1720-55D1-5845-BB5D-15D7646D4009}" presName="sibTrans" presStyleLbl="sibTrans2D1" presStyleIdx="2" presStyleCnt="6"/>
      <dgm:spPr/>
      <dgm:t>
        <a:bodyPr/>
        <a:lstStyle/>
        <a:p>
          <a:endParaRPr lang="en-US"/>
        </a:p>
      </dgm:t>
    </dgm:pt>
    <dgm:pt modelId="{58FB7F39-9616-2B4D-AD09-ACA81BC61E6A}" type="pres">
      <dgm:prSet presAssocID="{9CB10E5D-5F97-104F-9545-07E1124E28F3}" presName="node" presStyleLbl="node1" presStyleIdx="3" presStyleCnt="6">
        <dgm:presLayoutVars>
          <dgm:bulletEnabled val="1"/>
        </dgm:presLayoutVars>
      </dgm:prSet>
      <dgm:spPr/>
      <dgm:t>
        <a:bodyPr/>
        <a:lstStyle/>
        <a:p>
          <a:endParaRPr lang="en-US"/>
        </a:p>
      </dgm:t>
    </dgm:pt>
    <dgm:pt modelId="{A5570186-90D0-C745-AC86-6329060177E1}" type="pres">
      <dgm:prSet presAssocID="{9CB10E5D-5F97-104F-9545-07E1124E28F3}" presName="dummy" presStyleCnt="0"/>
      <dgm:spPr/>
    </dgm:pt>
    <dgm:pt modelId="{B07C0421-7FEC-104E-8DB5-30DA3F68203A}" type="pres">
      <dgm:prSet presAssocID="{200C976E-B333-0F46-B373-97FDC41A044A}" presName="sibTrans" presStyleLbl="sibTrans2D1" presStyleIdx="3" presStyleCnt="6"/>
      <dgm:spPr/>
      <dgm:t>
        <a:bodyPr/>
        <a:lstStyle/>
        <a:p>
          <a:endParaRPr lang="en-US"/>
        </a:p>
      </dgm:t>
    </dgm:pt>
    <dgm:pt modelId="{2573BBC3-935A-DD4E-A5D0-08FCDE45A2CF}" type="pres">
      <dgm:prSet presAssocID="{790EBFF5-DC65-EA45-986D-43B21ACE1783}" presName="node" presStyleLbl="node1" presStyleIdx="4" presStyleCnt="6">
        <dgm:presLayoutVars>
          <dgm:bulletEnabled val="1"/>
        </dgm:presLayoutVars>
      </dgm:prSet>
      <dgm:spPr/>
      <dgm:t>
        <a:bodyPr/>
        <a:lstStyle/>
        <a:p>
          <a:endParaRPr lang="en-US"/>
        </a:p>
      </dgm:t>
    </dgm:pt>
    <dgm:pt modelId="{10F79677-194A-DA4C-905B-2D76DE106F70}" type="pres">
      <dgm:prSet presAssocID="{790EBFF5-DC65-EA45-986D-43B21ACE1783}" presName="dummy" presStyleCnt="0"/>
      <dgm:spPr/>
    </dgm:pt>
    <dgm:pt modelId="{D6035FD0-858A-CC49-ABDB-5A635A994BDD}" type="pres">
      <dgm:prSet presAssocID="{2670E355-F6E4-3F4B-A059-4304D0FEED42}" presName="sibTrans" presStyleLbl="sibTrans2D1" presStyleIdx="4" presStyleCnt="6"/>
      <dgm:spPr/>
      <dgm:t>
        <a:bodyPr/>
        <a:lstStyle/>
        <a:p>
          <a:endParaRPr lang="en-US"/>
        </a:p>
      </dgm:t>
    </dgm:pt>
    <dgm:pt modelId="{13A072F7-AABD-4748-986A-8C0FF8F936CE}" type="pres">
      <dgm:prSet presAssocID="{3D174DC8-3DFE-FE45-94C8-91B833098BB3}" presName="node" presStyleLbl="node1" presStyleIdx="5" presStyleCnt="6">
        <dgm:presLayoutVars>
          <dgm:bulletEnabled val="1"/>
        </dgm:presLayoutVars>
      </dgm:prSet>
      <dgm:spPr/>
      <dgm:t>
        <a:bodyPr/>
        <a:lstStyle/>
        <a:p>
          <a:endParaRPr lang="en-US"/>
        </a:p>
      </dgm:t>
    </dgm:pt>
    <dgm:pt modelId="{CF460D31-A214-5B45-A0E8-CA0C7F4C5DE9}" type="pres">
      <dgm:prSet presAssocID="{3D174DC8-3DFE-FE45-94C8-91B833098BB3}" presName="dummy" presStyleCnt="0"/>
      <dgm:spPr/>
    </dgm:pt>
    <dgm:pt modelId="{2D2622F6-D76D-514E-AC1D-5714B031A491}" type="pres">
      <dgm:prSet presAssocID="{BC3AB72F-B198-604F-B375-73CD15030D4A}" presName="sibTrans" presStyleLbl="sibTrans2D1" presStyleIdx="5" presStyleCnt="6"/>
      <dgm:spPr/>
      <dgm:t>
        <a:bodyPr/>
        <a:lstStyle/>
        <a:p>
          <a:endParaRPr lang="en-US"/>
        </a:p>
      </dgm:t>
    </dgm:pt>
  </dgm:ptLst>
  <dgm:cxnLst>
    <dgm:cxn modelId="{431BF3B9-F49C-4749-B737-E80CAF521447}" type="presOf" srcId="{E1299B1D-89BC-094E-9714-4D1106D75AF6}" destId="{E4C7FF97-7ABC-CE46-A004-2E94403E174B}" srcOrd="0" destOrd="0" presId="urn:microsoft.com/office/officeart/2005/8/layout/radial6"/>
    <dgm:cxn modelId="{A4EC77B3-962A-E04F-AE34-3837B15D4E1C}" srcId="{7A1715D0-0D6F-6D41-A3FE-CD7088032FD2}" destId="{9CB10E5D-5F97-104F-9545-07E1124E28F3}" srcOrd="3" destOrd="0" parTransId="{117DC9D2-2B32-FC40-B5B2-F17732207462}" sibTransId="{200C976E-B333-0F46-B373-97FDC41A044A}"/>
    <dgm:cxn modelId="{8E7F28F1-3DCC-446E-980A-6236552D4A48}" type="presOf" srcId="{790EBFF5-DC65-EA45-986D-43B21ACE1783}" destId="{2573BBC3-935A-DD4E-A5D0-08FCDE45A2CF}" srcOrd="0" destOrd="0" presId="urn:microsoft.com/office/officeart/2005/8/layout/radial6"/>
    <dgm:cxn modelId="{E09042C2-0586-174D-8CCB-54E38AA75B2C}" srcId="{7A1715D0-0D6F-6D41-A3FE-CD7088032FD2}" destId="{E1299B1D-89BC-094E-9714-4D1106D75AF6}" srcOrd="1" destOrd="0" parTransId="{9F2CFC30-E1CA-3946-9FF3-324CF4EA0890}" sibTransId="{6090FC56-B49E-CB47-B9A3-595EE6D69406}"/>
    <dgm:cxn modelId="{2B40CC4A-B222-B244-B8A4-DE51D90689BF}" srcId="{7A1715D0-0D6F-6D41-A3FE-CD7088032FD2}" destId="{3D174DC8-3DFE-FE45-94C8-91B833098BB3}" srcOrd="5" destOrd="0" parTransId="{B5F0F320-C444-A34C-9BE7-2532D0101813}" sibTransId="{BC3AB72F-B198-604F-B375-73CD15030D4A}"/>
    <dgm:cxn modelId="{B9A196C7-E854-4969-97A1-296D18BC6C13}" type="presOf" srcId="{555E1720-55D1-5845-BB5D-15D7646D4009}" destId="{CF0247ED-D73E-754B-A539-449CBE2F2351}" srcOrd="0" destOrd="0" presId="urn:microsoft.com/office/officeart/2005/8/layout/radial6"/>
    <dgm:cxn modelId="{035FA9CE-FF62-4348-AE7C-AF0F5C826EAD}" type="presOf" srcId="{7A1715D0-0D6F-6D41-A3FE-CD7088032FD2}" destId="{72C6C738-BCBF-7A46-A60E-146EB91614D8}" srcOrd="0" destOrd="0" presId="urn:microsoft.com/office/officeart/2005/8/layout/radial6"/>
    <dgm:cxn modelId="{BF4DCD5D-8B44-5E42-BA7D-4B9FA8E6F880}" srcId="{7A1715D0-0D6F-6D41-A3FE-CD7088032FD2}" destId="{27C8C7F0-93BB-544B-AB05-EF02F5A70904}" srcOrd="0" destOrd="0" parTransId="{890B0B3A-D917-E14A-8EF0-9DB5AAA41E48}" sibTransId="{D5C0F13C-841A-5344-A14C-1C9DA835F12D}"/>
    <dgm:cxn modelId="{1E615E36-2112-9743-9D5D-FFEEA975B9E0}" srcId="{A502E850-4F97-3842-B13A-781BF8A110BF}" destId="{7A1715D0-0D6F-6D41-A3FE-CD7088032FD2}" srcOrd="0" destOrd="0" parTransId="{0FC079B0-676C-EE4B-8A53-78B1C4101DCD}" sibTransId="{DEACE31B-03AC-E348-BC0F-8ABE1372443D}"/>
    <dgm:cxn modelId="{DEC4A98D-DCDB-46DF-8931-388DEB690C2E}" type="presOf" srcId="{6090FC56-B49E-CB47-B9A3-595EE6D69406}" destId="{D8CB62CA-8CDD-BA49-921F-C6D47306973E}" srcOrd="0" destOrd="0" presId="urn:microsoft.com/office/officeart/2005/8/layout/radial6"/>
    <dgm:cxn modelId="{669FB3D4-2C86-4292-8C7D-0C59209F63A7}" type="presOf" srcId="{D5C0F13C-841A-5344-A14C-1C9DA835F12D}" destId="{BE398DC3-432B-6E48-92D2-2229F18ED84A}" srcOrd="0" destOrd="0" presId="urn:microsoft.com/office/officeart/2005/8/layout/radial6"/>
    <dgm:cxn modelId="{6E265438-C0A7-3249-A502-B845AE065BEE}" srcId="{7A1715D0-0D6F-6D41-A3FE-CD7088032FD2}" destId="{790EBFF5-DC65-EA45-986D-43B21ACE1783}" srcOrd="4" destOrd="0" parTransId="{DE2DE63B-4F83-3E40-80CE-F98899FF6263}" sibTransId="{2670E355-F6E4-3F4B-A059-4304D0FEED42}"/>
    <dgm:cxn modelId="{6F899EF7-F2D8-49AC-BE20-D485606C0AF5}" type="presOf" srcId="{2670E355-F6E4-3F4B-A059-4304D0FEED42}" destId="{D6035FD0-858A-CC49-ABDB-5A635A994BDD}" srcOrd="0" destOrd="0" presId="urn:microsoft.com/office/officeart/2005/8/layout/radial6"/>
    <dgm:cxn modelId="{D94B6F5C-493D-4F46-BD2B-0AF5394F5FAC}" type="presOf" srcId="{1BEB9B3D-A3A9-664A-80F9-CE76AF60E14F}" destId="{E4FBDC71-611F-714C-B6AF-C506F2F6E476}" srcOrd="0" destOrd="0" presId="urn:microsoft.com/office/officeart/2005/8/layout/radial6"/>
    <dgm:cxn modelId="{7FC99492-407B-40D5-AE1E-747E5EF0521C}" type="presOf" srcId="{3D174DC8-3DFE-FE45-94C8-91B833098BB3}" destId="{13A072F7-AABD-4748-986A-8C0FF8F936CE}" srcOrd="0" destOrd="0" presId="urn:microsoft.com/office/officeart/2005/8/layout/radial6"/>
    <dgm:cxn modelId="{D0155896-F18F-4B35-8418-1C791AD7563E}" type="presOf" srcId="{200C976E-B333-0F46-B373-97FDC41A044A}" destId="{B07C0421-7FEC-104E-8DB5-30DA3F68203A}" srcOrd="0" destOrd="0" presId="urn:microsoft.com/office/officeart/2005/8/layout/radial6"/>
    <dgm:cxn modelId="{481BD8F4-1577-4EE5-B718-AA21C3117C16}" type="presOf" srcId="{BC3AB72F-B198-604F-B375-73CD15030D4A}" destId="{2D2622F6-D76D-514E-AC1D-5714B031A491}" srcOrd="0" destOrd="0" presId="urn:microsoft.com/office/officeart/2005/8/layout/radial6"/>
    <dgm:cxn modelId="{113AE35B-6C73-46F4-9F3F-75627CC5B7AE}" type="presOf" srcId="{27C8C7F0-93BB-544B-AB05-EF02F5A70904}" destId="{1FA5B40F-EEA0-F94F-82F3-49C700B82D60}" srcOrd="0" destOrd="0" presId="urn:microsoft.com/office/officeart/2005/8/layout/radial6"/>
    <dgm:cxn modelId="{442B7C0A-98E7-4D45-B1E6-A0AF674B92AB}" type="presOf" srcId="{A502E850-4F97-3842-B13A-781BF8A110BF}" destId="{688C7F7D-68B4-1D48-A4C9-EF495919D411}" srcOrd="0" destOrd="0" presId="urn:microsoft.com/office/officeart/2005/8/layout/radial6"/>
    <dgm:cxn modelId="{41D19EFA-5287-4B22-934A-F77D9BF40855}" type="presOf" srcId="{9CB10E5D-5F97-104F-9545-07E1124E28F3}" destId="{58FB7F39-9616-2B4D-AD09-ACA81BC61E6A}" srcOrd="0" destOrd="0" presId="urn:microsoft.com/office/officeart/2005/8/layout/radial6"/>
    <dgm:cxn modelId="{FBCD6B69-4CA4-A24D-A995-A2821BF63001}" srcId="{7A1715D0-0D6F-6D41-A3FE-CD7088032FD2}" destId="{1BEB9B3D-A3A9-664A-80F9-CE76AF60E14F}" srcOrd="2" destOrd="0" parTransId="{AB85EA78-472B-394E-A08C-913747ABFB53}" sibTransId="{555E1720-55D1-5845-BB5D-15D7646D4009}"/>
    <dgm:cxn modelId="{CC0D96FB-1BD4-4FF8-AE09-8611DD766127}" type="presParOf" srcId="{688C7F7D-68B4-1D48-A4C9-EF495919D411}" destId="{72C6C738-BCBF-7A46-A60E-146EB91614D8}" srcOrd="0" destOrd="0" presId="urn:microsoft.com/office/officeart/2005/8/layout/radial6"/>
    <dgm:cxn modelId="{B6BE6A3B-938C-429F-966F-F9793BCEA4E7}" type="presParOf" srcId="{688C7F7D-68B4-1D48-A4C9-EF495919D411}" destId="{1FA5B40F-EEA0-F94F-82F3-49C700B82D60}" srcOrd="1" destOrd="0" presId="urn:microsoft.com/office/officeart/2005/8/layout/radial6"/>
    <dgm:cxn modelId="{1935155B-8343-4F60-BFC2-76E85557E6BF}" type="presParOf" srcId="{688C7F7D-68B4-1D48-A4C9-EF495919D411}" destId="{3720566D-FA37-EF40-9DD0-EA84BB71C5AB}" srcOrd="2" destOrd="0" presId="urn:microsoft.com/office/officeart/2005/8/layout/radial6"/>
    <dgm:cxn modelId="{AAB40E8B-6532-4C20-884E-0CC3389D7CB1}" type="presParOf" srcId="{688C7F7D-68B4-1D48-A4C9-EF495919D411}" destId="{BE398DC3-432B-6E48-92D2-2229F18ED84A}" srcOrd="3" destOrd="0" presId="urn:microsoft.com/office/officeart/2005/8/layout/radial6"/>
    <dgm:cxn modelId="{3296C598-B8A1-492B-862C-2ED81FC16697}" type="presParOf" srcId="{688C7F7D-68B4-1D48-A4C9-EF495919D411}" destId="{E4C7FF97-7ABC-CE46-A004-2E94403E174B}" srcOrd="4" destOrd="0" presId="urn:microsoft.com/office/officeart/2005/8/layout/radial6"/>
    <dgm:cxn modelId="{08D4E25D-C1B5-42C3-AE06-E204A12CB4F8}" type="presParOf" srcId="{688C7F7D-68B4-1D48-A4C9-EF495919D411}" destId="{16571F6A-40D8-D140-A8F2-53E208E1FBBC}" srcOrd="5" destOrd="0" presId="urn:microsoft.com/office/officeart/2005/8/layout/radial6"/>
    <dgm:cxn modelId="{88BBF851-AD05-49AC-9B78-93A502689EF4}" type="presParOf" srcId="{688C7F7D-68B4-1D48-A4C9-EF495919D411}" destId="{D8CB62CA-8CDD-BA49-921F-C6D47306973E}" srcOrd="6" destOrd="0" presId="urn:microsoft.com/office/officeart/2005/8/layout/radial6"/>
    <dgm:cxn modelId="{360266AB-0C2D-45DF-B6E1-F7F5681682BB}" type="presParOf" srcId="{688C7F7D-68B4-1D48-A4C9-EF495919D411}" destId="{E4FBDC71-611F-714C-B6AF-C506F2F6E476}" srcOrd="7" destOrd="0" presId="urn:microsoft.com/office/officeart/2005/8/layout/radial6"/>
    <dgm:cxn modelId="{E0D1CA17-67A5-4C90-8E49-4AEB4108ED04}" type="presParOf" srcId="{688C7F7D-68B4-1D48-A4C9-EF495919D411}" destId="{9CAF91BE-47D0-4944-9261-4AF732D3B923}" srcOrd="8" destOrd="0" presId="urn:microsoft.com/office/officeart/2005/8/layout/radial6"/>
    <dgm:cxn modelId="{79D2A038-CEE7-46CF-BDDB-10F28EDF6EB8}" type="presParOf" srcId="{688C7F7D-68B4-1D48-A4C9-EF495919D411}" destId="{CF0247ED-D73E-754B-A539-449CBE2F2351}" srcOrd="9" destOrd="0" presId="urn:microsoft.com/office/officeart/2005/8/layout/radial6"/>
    <dgm:cxn modelId="{384C1134-6424-4B2C-B3D0-0E328034E00A}" type="presParOf" srcId="{688C7F7D-68B4-1D48-A4C9-EF495919D411}" destId="{58FB7F39-9616-2B4D-AD09-ACA81BC61E6A}" srcOrd="10" destOrd="0" presId="urn:microsoft.com/office/officeart/2005/8/layout/radial6"/>
    <dgm:cxn modelId="{5392F9AF-D02D-45F4-9016-2C2DB046EF90}" type="presParOf" srcId="{688C7F7D-68B4-1D48-A4C9-EF495919D411}" destId="{A5570186-90D0-C745-AC86-6329060177E1}" srcOrd="11" destOrd="0" presId="urn:microsoft.com/office/officeart/2005/8/layout/radial6"/>
    <dgm:cxn modelId="{FEABE312-273B-4070-85D7-85CF83F7263F}" type="presParOf" srcId="{688C7F7D-68B4-1D48-A4C9-EF495919D411}" destId="{B07C0421-7FEC-104E-8DB5-30DA3F68203A}" srcOrd="12" destOrd="0" presId="urn:microsoft.com/office/officeart/2005/8/layout/radial6"/>
    <dgm:cxn modelId="{4E62E970-C734-4CEB-875E-19042BC4E96C}" type="presParOf" srcId="{688C7F7D-68B4-1D48-A4C9-EF495919D411}" destId="{2573BBC3-935A-DD4E-A5D0-08FCDE45A2CF}" srcOrd="13" destOrd="0" presId="urn:microsoft.com/office/officeart/2005/8/layout/radial6"/>
    <dgm:cxn modelId="{559C0B41-6D18-4C21-913C-77241923E17C}" type="presParOf" srcId="{688C7F7D-68B4-1D48-A4C9-EF495919D411}" destId="{10F79677-194A-DA4C-905B-2D76DE106F70}" srcOrd="14" destOrd="0" presId="urn:microsoft.com/office/officeart/2005/8/layout/radial6"/>
    <dgm:cxn modelId="{AEE06959-91DB-4BB0-B1E1-94A720A8A064}" type="presParOf" srcId="{688C7F7D-68B4-1D48-A4C9-EF495919D411}" destId="{D6035FD0-858A-CC49-ABDB-5A635A994BDD}" srcOrd="15" destOrd="0" presId="urn:microsoft.com/office/officeart/2005/8/layout/radial6"/>
    <dgm:cxn modelId="{7BBD95DA-1741-463D-B5F5-9C54C06195E9}" type="presParOf" srcId="{688C7F7D-68B4-1D48-A4C9-EF495919D411}" destId="{13A072F7-AABD-4748-986A-8C0FF8F936CE}" srcOrd="16" destOrd="0" presId="urn:microsoft.com/office/officeart/2005/8/layout/radial6"/>
    <dgm:cxn modelId="{990C042F-D165-43DB-BA9C-023FF1ABB63A}" type="presParOf" srcId="{688C7F7D-68B4-1D48-A4C9-EF495919D411}" destId="{CF460D31-A214-5B45-A0E8-CA0C7F4C5DE9}" srcOrd="17" destOrd="0" presId="urn:microsoft.com/office/officeart/2005/8/layout/radial6"/>
    <dgm:cxn modelId="{66C789CC-14E6-42C2-8BA0-7330A1A04139}" type="presParOf" srcId="{688C7F7D-68B4-1D48-A4C9-EF495919D411}" destId="{2D2622F6-D76D-514E-AC1D-5714B031A491}" srcOrd="18"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E74F1594-AD11-4694-AAD9-0CD226755B03}" type="doc">
      <dgm:prSet loTypeId="urn:microsoft.com/office/officeart/2005/8/layout/bProcess4" loCatId="process" qsTypeId="urn:microsoft.com/office/officeart/2005/8/quickstyle/simple3" qsCatId="simple" csTypeId="urn:microsoft.com/office/officeart/2005/8/colors/colorful5" csCatId="colorful" phldr="1"/>
      <dgm:spPr/>
      <dgm:t>
        <a:bodyPr/>
        <a:lstStyle/>
        <a:p>
          <a:endParaRPr lang="en-US"/>
        </a:p>
      </dgm:t>
    </dgm:pt>
    <dgm:pt modelId="{F93555F3-F535-4A54-898B-9C8AC9DF3F0D}">
      <dgm:prSet/>
      <dgm:spPr/>
      <dgm:t>
        <a:bodyPr/>
        <a:lstStyle/>
        <a:p>
          <a:r>
            <a:rPr lang="en-US" dirty="0" err="1">
              <a:latin typeface="Arial" panose="020B0604020202020204" pitchFamily="34" charset="0"/>
              <a:cs typeface="Arial" panose="020B0604020202020204" pitchFamily="34" charset="0"/>
            </a:rPr>
            <a:t>Yêu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cầu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xây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bài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endParaRPr lang="en-US" dirty="0">
            <a:latin typeface="Arial" panose="020B0604020202020204" pitchFamily="34" charset="0"/>
            <a:cs typeface="Arial" panose="020B0604020202020204" pitchFamily="34" charset="0"/>
          </a:endParaRPr>
        </a:p>
      </dgm:t>
    </dgm:pt>
    <dgm:pt modelId="{38381C9C-9AEB-4AD9-AC42-67658397A730}" type="parTrans" cxnId="{4D0F1FEE-F133-449D-A169-481A7D0C70EA}">
      <dgm:prSet/>
      <dgm:spPr/>
      <dgm:t>
        <a:bodyPr/>
        <a:lstStyle/>
        <a:p>
          <a:endParaRPr lang="en-US">
            <a:latin typeface="Arial" panose="020B0604020202020204" pitchFamily="34" charset="0"/>
            <a:cs typeface="Arial" panose="020B0604020202020204" pitchFamily="34" charset="0"/>
          </a:endParaRPr>
        </a:p>
      </dgm:t>
    </dgm:pt>
    <dgm:pt modelId="{B20C2C13-8B8A-49CE-B55E-7ED1595EEF73}" type="sibTrans" cxnId="{4D0F1FEE-F133-449D-A169-481A7D0C70EA}">
      <dgm:prSet/>
      <dgm:spPr/>
      <dgm:t>
        <a:bodyPr/>
        <a:lstStyle/>
        <a:p>
          <a:endParaRPr lang="en-US">
            <a:latin typeface="Arial" panose="020B0604020202020204" pitchFamily="34" charset="0"/>
            <a:cs typeface="Arial" panose="020B0604020202020204" pitchFamily="34" charset="0"/>
          </a:endParaRPr>
        </a:p>
      </dgm:t>
    </dgm:pt>
    <dgm:pt modelId="{239F9F7F-E14D-4141-BE3E-9269BC7EEC00}">
      <dgm:prSet/>
      <dgm:spPr/>
      <dgm:t>
        <a:bodyPr/>
        <a:lstStyle/>
        <a:p>
          <a:r>
            <a:rPr lang="en-US">
              <a:latin typeface="Arial" panose="020B0604020202020204" pitchFamily="34" charset="0"/>
              <a:cs typeface="Arial" panose="020B0604020202020204" pitchFamily="34" charset="0"/>
            </a:rPr>
            <a:t>Yêu cầu về phương pháp dạy học, giáo dục, hình thức tổ chức</a:t>
          </a:r>
        </a:p>
      </dgm:t>
    </dgm:pt>
    <dgm:pt modelId="{E79A8FAC-43AD-428B-8FAD-A0C96EB9ACF0}" type="parTrans" cxnId="{506B62E5-A2E8-4146-8150-3D5FF6C8FA33}">
      <dgm:prSet/>
      <dgm:spPr/>
      <dgm:t>
        <a:bodyPr/>
        <a:lstStyle/>
        <a:p>
          <a:endParaRPr lang="en-US">
            <a:latin typeface="Arial" panose="020B0604020202020204" pitchFamily="34" charset="0"/>
            <a:cs typeface="Arial" panose="020B0604020202020204" pitchFamily="34" charset="0"/>
          </a:endParaRPr>
        </a:p>
      </dgm:t>
    </dgm:pt>
    <dgm:pt modelId="{6306A2B4-227C-41AF-A35D-690C81FB13A4}" type="sibTrans" cxnId="{506B62E5-A2E8-4146-8150-3D5FF6C8FA33}">
      <dgm:prSet/>
      <dgm:spPr/>
      <dgm:t>
        <a:bodyPr/>
        <a:lstStyle/>
        <a:p>
          <a:endParaRPr lang="en-US">
            <a:latin typeface="Arial" panose="020B0604020202020204" pitchFamily="34" charset="0"/>
            <a:cs typeface="Arial" panose="020B0604020202020204" pitchFamily="34" charset="0"/>
          </a:endParaRPr>
        </a:p>
      </dgm:t>
    </dgm:pt>
    <dgm:pt modelId="{60DE67BD-B003-4949-8883-C3B6E3EA126E}">
      <dgm:prSet/>
      <dgm:spPr/>
      <dgm:t>
        <a:bodyPr/>
        <a:lstStyle/>
        <a:p>
          <a:r>
            <a:rPr lang="en-US">
              <a:latin typeface="Arial" panose="020B0604020202020204" pitchFamily="34" charset="0"/>
              <a:cs typeface="Arial" panose="020B0604020202020204" pitchFamily="34" charset="0"/>
            </a:rPr>
            <a:t>Yêu cầu về sử dụng CSVC, thiết bị và công nghệ</a:t>
          </a:r>
        </a:p>
      </dgm:t>
    </dgm:pt>
    <dgm:pt modelId="{DF11BE85-B5F6-4277-A3A3-951C399F09D4}" type="parTrans" cxnId="{1C09B138-3410-472A-8220-F5C4A0DB4FD5}">
      <dgm:prSet/>
      <dgm:spPr/>
      <dgm:t>
        <a:bodyPr/>
        <a:lstStyle/>
        <a:p>
          <a:endParaRPr lang="en-US">
            <a:latin typeface="Arial" panose="020B0604020202020204" pitchFamily="34" charset="0"/>
            <a:cs typeface="Arial" panose="020B0604020202020204" pitchFamily="34" charset="0"/>
          </a:endParaRPr>
        </a:p>
      </dgm:t>
    </dgm:pt>
    <dgm:pt modelId="{3FA9104D-663A-4C2C-BBDF-D44449DFCF54}" type="sibTrans" cxnId="{1C09B138-3410-472A-8220-F5C4A0DB4FD5}">
      <dgm:prSet/>
      <dgm:spPr/>
      <dgm:t>
        <a:bodyPr/>
        <a:lstStyle/>
        <a:p>
          <a:endParaRPr lang="en-US">
            <a:latin typeface="Arial" panose="020B0604020202020204" pitchFamily="34" charset="0"/>
            <a:cs typeface="Arial" panose="020B0604020202020204" pitchFamily="34" charset="0"/>
          </a:endParaRPr>
        </a:p>
      </dgm:t>
    </dgm:pt>
    <dgm:pt modelId="{2302DFA3-898E-47F0-ACA4-FB63DB5DA01B}">
      <dgm:prSet/>
      <dgm:spPr/>
      <dgm:t>
        <a:bodyPr/>
        <a:lstStyle/>
        <a:p>
          <a:r>
            <a:rPr lang="en-US">
              <a:latin typeface="Arial" panose="020B0604020202020204" pitchFamily="34" charset="0"/>
              <a:cs typeface="Arial" panose="020B0604020202020204" pitchFamily="34" charset="0"/>
            </a:rPr>
            <a:t>Yêu cầu về xây dựng môi trường dạy học, giáo dục</a:t>
          </a:r>
        </a:p>
      </dgm:t>
    </dgm:pt>
    <dgm:pt modelId="{0BE21D7D-1372-496B-A97E-20D0F7FBDDE8}" type="parTrans" cxnId="{D535BEC9-5A8C-49D7-9136-08FF5D1730C9}">
      <dgm:prSet/>
      <dgm:spPr/>
      <dgm:t>
        <a:bodyPr/>
        <a:lstStyle/>
        <a:p>
          <a:endParaRPr lang="en-US">
            <a:latin typeface="Arial" panose="020B0604020202020204" pitchFamily="34" charset="0"/>
            <a:cs typeface="Arial" panose="020B0604020202020204" pitchFamily="34" charset="0"/>
          </a:endParaRPr>
        </a:p>
      </dgm:t>
    </dgm:pt>
    <dgm:pt modelId="{5231F2FC-B9F3-4C4A-9880-F7E96BE739ED}" type="sibTrans" cxnId="{D535BEC9-5A8C-49D7-9136-08FF5D1730C9}">
      <dgm:prSet/>
      <dgm:spPr/>
      <dgm:t>
        <a:bodyPr/>
        <a:lstStyle/>
        <a:p>
          <a:endParaRPr lang="en-US">
            <a:latin typeface="Arial" panose="020B0604020202020204" pitchFamily="34" charset="0"/>
            <a:cs typeface="Arial" panose="020B0604020202020204" pitchFamily="34" charset="0"/>
          </a:endParaRPr>
        </a:p>
      </dgm:t>
    </dgm:pt>
    <dgm:pt modelId="{21060EB6-033D-4047-A35D-7A8781DBB2A4}">
      <dgm:prSet/>
      <dgm:spPr/>
      <dgm:t>
        <a:bodyPr/>
        <a:lstStyle/>
        <a:p>
          <a:r>
            <a:rPr lang="en-US">
              <a:latin typeface="Arial" panose="020B0604020202020204" pitchFamily="34" charset="0"/>
              <a:cs typeface="Arial" panose="020B0604020202020204" pitchFamily="34" charset="0"/>
            </a:rPr>
            <a:t>Yêu cầu về đánh giá học sinh</a:t>
          </a:r>
        </a:p>
      </dgm:t>
    </dgm:pt>
    <dgm:pt modelId="{7A541F49-C86F-45B7-841D-03050FB179B0}" type="parTrans" cxnId="{AAE78030-D37D-44CF-875E-DCA1BA7C431E}">
      <dgm:prSet/>
      <dgm:spPr/>
      <dgm:t>
        <a:bodyPr/>
        <a:lstStyle/>
        <a:p>
          <a:endParaRPr lang="en-US">
            <a:latin typeface="Arial" panose="020B0604020202020204" pitchFamily="34" charset="0"/>
            <a:cs typeface="Arial" panose="020B0604020202020204" pitchFamily="34" charset="0"/>
          </a:endParaRPr>
        </a:p>
      </dgm:t>
    </dgm:pt>
    <dgm:pt modelId="{FB2C4050-5568-44DF-ACB4-54F55CCADCCE}" type="sibTrans" cxnId="{AAE78030-D37D-44CF-875E-DCA1BA7C431E}">
      <dgm:prSet/>
      <dgm:spPr/>
      <dgm:t>
        <a:bodyPr/>
        <a:lstStyle/>
        <a:p>
          <a:endParaRPr lang="en-US">
            <a:latin typeface="Arial" panose="020B0604020202020204" pitchFamily="34" charset="0"/>
            <a:cs typeface="Arial" panose="020B0604020202020204" pitchFamily="34" charset="0"/>
          </a:endParaRPr>
        </a:p>
      </dgm:t>
    </dgm:pt>
    <dgm:pt modelId="{48438FC9-7E1F-47F1-B50A-FA56937E33F3}">
      <dgm:prSet/>
      <dgm:spPr/>
      <dgm:t>
        <a:bodyPr/>
        <a:lstStyle/>
        <a:p>
          <a:r>
            <a:rPr lang="en-US" dirty="0" err="1">
              <a:latin typeface="Arial" panose="020B0604020202020204" pitchFamily="34" charset="0"/>
              <a:cs typeface="Arial" panose="020B0604020202020204" pitchFamily="34" charset="0"/>
            </a:rPr>
            <a:t>Yêu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cầu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về</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lượng</a:t>
          </a:r>
          <a:r>
            <a:rPr lang="en-US" dirty="0">
              <a:latin typeface="Arial" panose="020B0604020202020204" pitchFamily="34" charset="0"/>
              <a:cs typeface="Arial" panose="020B0604020202020204" pitchFamily="34" charset="0"/>
            </a:rPr>
            <a:t> GD</a:t>
          </a:r>
        </a:p>
      </dgm:t>
    </dgm:pt>
    <dgm:pt modelId="{B011B132-02CC-41AC-8FD6-CBD301D982D8}" type="parTrans" cxnId="{FA9235B7-C5BF-4BA2-B8D9-6A71F89F52DE}">
      <dgm:prSet/>
      <dgm:spPr/>
      <dgm:t>
        <a:bodyPr/>
        <a:lstStyle/>
        <a:p>
          <a:endParaRPr lang="en-US">
            <a:latin typeface="Arial" panose="020B0604020202020204" pitchFamily="34" charset="0"/>
            <a:cs typeface="Arial" panose="020B0604020202020204" pitchFamily="34" charset="0"/>
          </a:endParaRPr>
        </a:p>
      </dgm:t>
    </dgm:pt>
    <dgm:pt modelId="{0A7D4EC2-5AAE-4248-ADCD-7F331BB86E23}" type="sibTrans" cxnId="{FA9235B7-C5BF-4BA2-B8D9-6A71F89F52DE}">
      <dgm:prSet/>
      <dgm:spPr/>
      <dgm:t>
        <a:bodyPr/>
        <a:lstStyle/>
        <a:p>
          <a:endParaRPr lang="en-US">
            <a:latin typeface="Arial" panose="020B0604020202020204" pitchFamily="34" charset="0"/>
            <a:cs typeface="Arial" panose="020B0604020202020204" pitchFamily="34" charset="0"/>
          </a:endParaRPr>
        </a:p>
      </dgm:t>
    </dgm:pt>
    <dgm:pt modelId="{C46CD4CE-45C8-40A3-A773-DCEFF8D6377A}">
      <dgm:prSet custT="1"/>
      <dgm:spPr/>
      <dgm:t>
        <a:bodyPr/>
        <a:lstStyle/>
        <a:p>
          <a:r>
            <a:rPr lang="en-US" sz="2000" b="1" dirty="0">
              <a:latin typeface="Arial" panose="020B0604020202020204" pitchFamily="34" charset="0"/>
              <a:cs typeface="Arial" panose="020B0604020202020204" pitchFamily="34" charset="0"/>
            </a:rPr>
            <a:t>…</a:t>
          </a:r>
        </a:p>
      </dgm:t>
    </dgm:pt>
    <dgm:pt modelId="{0C183EF2-7A8A-4FFB-ADCD-FB2611CF9FDA}" type="parTrans" cxnId="{BFF02C04-F8C4-4165-9483-2A55D03A3D07}">
      <dgm:prSet/>
      <dgm:spPr/>
      <dgm:t>
        <a:bodyPr/>
        <a:lstStyle/>
        <a:p>
          <a:endParaRPr lang="en-US">
            <a:latin typeface="Arial" panose="020B0604020202020204" pitchFamily="34" charset="0"/>
            <a:cs typeface="Arial" panose="020B0604020202020204" pitchFamily="34" charset="0"/>
          </a:endParaRPr>
        </a:p>
      </dgm:t>
    </dgm:pt>
    <dgm:pt modelId="{0F324B0D-2387-46D4-8D32-F57DD5E0F54D}" type="sibTrans" cxnId="{BFF02C04-F8C4-4165-9483-2A55D03A3D07}">
      <dgm:prSet/>
      <dgm:spPr/>
      <dgm:t>
        <a:bodyPr/>
        <a:lstStyle/>
        <a:p>
          <a:endParaRPr lang="en-US">
            <a:latin typeface="Arial" panose="020B0604020202020204" pitchFamily="34" charset="0"/>
            <a:cs typeface="Arial" panose="020B0604020202020204" pitchFamily="34" charset="0"/>
          </a:endParaRPr>
        </a:p>
      </dgm:t>
    </dgm:pt>
    <dgm:pt modelId="{C856163B-5706-4969-AD7E-E8D8F98475F4}" type="pres">
      <dgm:prSet presAssocID="{E74F1594-AD11-4694-AAD9-0CD226755B03}" presName="Name0" presStyleCnt="0">
        <dgm:presLayoutVars>
          <dgm:dir/>
          <dgm:resizeHandles/>
        </dgm:presLayoutVars>
      </dgm:prSet>
      <dgm:spPr/>
      <dgm:t>
        <a:bodyPr/>
        <a:lstStyle/>
        <a:p>
          <a:endParaRPr lang="en-US"/>
        </a:p>
      </dgm:t>
    </dgm:pt>
    <dgm:pt modelId="{37394C0C-350E-4F0C-8952-0A4E466F9753}" type="pres">
      <dgm:prSet presAssocID="{F93555F3-F535-4A54-898B-9C8AC9DF3F0D}" presName="compNode" presStyleCnt="0"/>
      <dgm:spPr/>
    </dgm:pt>
    <dgm:pt modelId="{E3B75435-2E29-4C75-ABE2-83640C9B1943}" type="pres">
      <dgm:prSet presAssocID="{F93555F3-F535-4A54-898B-9C8AC9DF3F0D}" presName="dummyConnPt" presStyleCnt="0"/>
      <dgm:spPr/>
    </dgm:pt>
    <dgm:pt modelId="{6369666C-90DF-4942-8E32-CA86C7D5FC7E}" type="pres">
      <dgm:prSet presAssocID="{F93555F3-F535-4A54-898B-9C8AC9DF3F0D}" presName="node" presStyleLbl="node1" presStyleIdx="0" presStyleCnt="7">
        <dgm:presLayoutVars>
          <dgm:bulletEnabled val="1"/>
        </dgm:presLayoutVars>
      </dgm:prSet>
      <dgm:spPr/>
      <dgm:t>
        <a:bodyPr/>
        <a:lstStyle/>
        <a:p>
          <a:endParaRPr lang="en-US"/>
        </a:p>
      </dgm:t>
    </dgm:pt>
    <dgm:pt modelId="{B1F9C2EA-5AEA-46B1-8F0F-0BC21DB9497B}" type="pres">
      <dgm:prSet presAssocID="{B20C2C13-8B8A-49CE-B55E-7ED1595EEF73}" presName="sibTrans" presStyleLbl="bgSibTrans2D1" presStyleIdx="0" presStyleCnt="6"/>
      <dgm:spPr/>
      <dgm:t>
        <a:bodyPr/>
        <a:lstStyle/>
        <a:p>
          <a:endParaRPr lang="en-US"/>
        </a:p>
      </dgm:t>
    </dgm:pt>
    <dgm:pt modelId="{67FF1554-E209-4103-A2FF-504303429A8B}" type="pres">
      <dgm:prSet presAssocID="{239F9F7F-E14D-4141-BE3E-9269BC7EEC00}" presName="compNode" presStyleCnt="0"/>
      <dgm:spPr/>
    </dgm:pt>
    <dgm:pt modelId="{14B11071-EAD0-4DB2-A649-DCF4E9C77893}" type="pres">
      <dgm:prSet presAssocID="{239F9F7F-E14D-4141-BE3E-9269BC7EEC00}" presName="dummyConnPt" presStyleCnt="0"/>
      <dgm:spPr/>
    </dgm:pt>
    <dgm:pt modelId="{837DC5A2-0695-4F81-9694-46C57D84D745}" type="pres">
      <dgm:prSet presAssocID="{239F9F7F-E14D-4141-BE3E-9269BC7EEC00}" presName="node" presStyleLbl="node1" presStyleIdx="1" presStyleCnt="7">
        <dgm:presLayoutVars>
          <dgm:bulletEnabled val="1"/>
        </dgm:presLayoutVars>
      </dgm:prSet>
      <dgm:spPr/>
      <dgm:t>
        <a:bodyPr/>
        <a:lstStyle/>
        <a:p>
          <a:endParaRPr lang="en-US"/>
        </a:p>
      </dgm:t>
    </dgm:pt>
    <dgm:pt modelId="{50A4449F-3BDE-486B-A630-78BD9BDD9BD6}" type="pres">
      <dgm:prSet presAssocID="{6306A2B4-227C-41AF-A35D-690C81FB13A4}" presName="sibTrans" presStyleLbl="bgSibTrans2D1" presStyleIdx="1" presStyleCnt="6"/>
      <dgm:spPr/>
      <dgm:t>
        <a:bodyPr/>
        <a:lstStyle/>
        <a:p>
          <a:endParaRPr lang="en-US"/>
        </a:p>
      </dgm:t>
    </dgm:pt>
    <dgm:pt modelId="{185E72D5-88C3-4798-B8A2-AB72F757605E}" type="pres">
      <dgm:prSet presAssocID="{60DE67BD-B003-4949-8883-C3B6E3EA126E}" presName="compNode" presStyleCnt="0"/>
      <dgm:spPr/>
    </dgm:pt>
    <dgm:pt modelId="{6FA8F3AE-FCBB-4ED6-84E6-3299246D7DF4}" type="pres">
      <dgm:prSet presAssocID="{60DE67BD-B003-4949-8883-C3B6E3EA126E}" presName="dummyConnPt" presStyleCnt="0"/>
      <dgm:spPr/>
    </dgm:pt>
    <dgm:pt modelId="{623F6C88-E88D-4E2A-9CAE-1E693D834597}" type="pres">
      <dgm:prSet presAssocID="{60DE67BD-B003-4949-8883-C3B6E3EA126E}" presName="node" presStyleLbl="node1" presStyleIdx="2" presStyleCnt="7">
        <dgm:presLayoutVars>
          <dgm:bulletEnabled val="1"/>
        </dgm:presLayoutVars>
      </dgm:prSet>
      <dgm:spPr/>
      <dgm:t>
        <a:bodyPr/>
        <a:lstStyle/>
        <a:p>
          <a:endParaRPr lang="en-US"/>
        </a:p>
      </dgm:t>
    </dgm:pt>
    <dgm:pt modelId="{25D65211-A07F-4A87-B6EE-7B2009801F5E}" type="pres">
      <dgm:prSet presAssocID="{3FA9104D-663A-4C2C-BBDF-D44449DFCF54}" presName="sibTrans" presStyleLbl="bgSibTrans2D1" presStyleIdx="2" presStyleCnt="6"/>
      <dgm:spPr/>
      <dgm:t>
        <a:bodyPr/>
        <a:lstStyle/>
        <a:p>
          <a:endParaRPr lang="en-US"/>
        </a:p>
      </dgm:t>
    </dgm:pt>
    <dgm:pt modelId="{07FF67C2-A22A-483A-B925-439FF3CC81BB}" type="pres">
      <dgm:prSet presAssocID="{2302DFA3-898E-47F0-ACA4-FB63DB5DA01B}" presName="compNode" presStyleCnt="0"/>
      <dgm:spPr/>
    </dgm:pt>
    <dgm:pt modelId="{704A0890-F676-45B5-8032-3B67074C9AE6}" type="pres">
      <dgm:prSet presAssocID="{2302DFA3-898E-47F0-ACA4-FB63DB5DA01B}" presName="dummyConnPt" presStyleCnt="0"/>
      <dgm:spPr/>
    </dgm:pt>
    <dgm:pt modelId="{B4431C33-939F-4D62-8D0D-671955ABEB72}" type="pres">
      <dgm:prSet presAssocID="{2302DFA3-898E-47F0-ACA4-FB63DB5DA01B}" presName="node" presStyleLbl="node1" presStyleIdx="3" presStyleCnt="7">
        <dgm:presLayoutVars>
          <dgm:bulletEnabled val="1"/>
        </dgm:presLayoutVars>
      </dgm:prSet>
      <dgm:spPr/>
      <dgm:t>
        <a:bodyPr/>
        <a:lstStyle/>
        <a:p>
          <a:endParaRPr lang="en-US"/>
        </a:p>
      </dgm:t>
    </dgm:pt>
    <dgm:pt modelId="{B2819E88-E7D7-4FBB-9410-24510DD98AF0}" type="pres">
      <dgm:prSet presAssocID="{5231F2FC-B9F3-4C4A-9880-F7E96BE739ED}" presName="sibTrans" presStyleLbl="bgSibTrans2D1" presStyleIdx="3" presStyleCnt="6"/>
      <dgm:spPr/>
      <dgm:t>
        <a:bodyPr/>
        <a:lstStyle/>
        <a:p>
          <a:endParaRPr lang="en-US"/>
        </a:p>
      </dgm:t>
    </dgm:pt>
    <dgm:pt modelId="{227A8A6F-6093-47DE-A10A-B441DCDE116C}" type="pres">
      <dgm:prSet presAssocID="{21060EB6-033D-4047-A35D-7A8781DBB2A4}" presName="compNode" presStyleCnt="0"/>
      <dgm:spPr/>
    </dgm:pt>
    <dgm:pt modelId="{59A497A1-3385-4E06-BE9B-47BEE3D4EF6C}" type="pres">
      <dgm:prSet presAssocID="{21060EB6-033D-4047-A35D-7A8781DBB2A4}" presName="dummyConnPt" presStyleCnt="0"/>
      <dgm:spPr/>
    </dgm:pt>
    <dgm:pt modelId="{09CAAF34-346B-4D04-AEE2-7231C135AC48}" type="pres">
      <dgm:prSet presAssocID="{21060EB6-033D-4047-A35D-7A8781DBB2A4}" presName="node" presStyleLbl="node1" presStyleIdx="4" presStyleCnt="7">
        <dgm:presLayoutVars>
          <dgm:bulletEnabled val="1"/>
        </dgm:presLayoutVars>
      </dgm:prSet>
      <dgm:spPr/>
      <dgm:t>
        <a:bodyPr/>
        <a:lstStyle/>
        <a:p>
          <a:endParaRPr lang="en-US"/>
        </a:p>
      </dgm:t>
    </dgm:pt>
    <dgm:pt modelId="{48D4319D-87B1-4D18-B815-FAC3AB99B0E9}" type="pres">
      <dgm:prSet presAssocID="{FB2C4050-5568-44DF-ACB4-54F55CCADCCE}" presName="sibTrans" presStyleLbl="bgSibTrans2D1" presStyleIdx="4" presStyleCnt="6"/>
      <dgm:spPr/>
      <dgm:t>
        <a:bodyPr/>
        <a:lstStyle/>
        <a:p>
          <a:endParaRPr lang="en-US"/>
        </a:p>
      </dgm:t>
    </dgm:pt>
    <dgm:pt modelId="{2A48F1C2-F4B1-485A-96F6-AA55A4BE8EBD}" type="pres">
      <dgm:prSet presAssocID="{48438FC9-7E1F-47F1-B50A-FA56937E33F3}" presName="compNode" presStyleCnt="0"/>
      <dgm:spPr/>
    </dgm:pt>
    <dgm:pt modelId="{C3779036-D512-46F1-8305-5F2D38C1E98E}" type="pres">
      <dgm:prSet presAssocID="{48438FC9-7E1F-47F1-B50A-FA56937E33F3}" presName="dummyConnPt" presStyleCnt="0"/>
      <dgm:spPr/>
    </dgm:pt>
    <dgm:pt modelId="{CCA683B6-8D80-48BC-A3A5-7E5A78394D52}" type="pres">
      <dgm:prSet presAssocID="{48438FC9-7E1F-47F1-B50A-FA56937E33F3}" presName="node" presStyleLbl="node1" presStyleIdx="5" presStyleCnt="7">
        <dgm:presLayoutVars>
          <dgm:bulletEnabled val="1"/>
        </dgm:presLayoutVars>
      </dgm:prSet>
      <dgm:spPr/>
      <dgm:t>
        <a:bodyPr/>
        <a:lstStyle/>
        <a:p>
          <a:endParaRPr lang="en-US"/>
        </a:p>
      </dgm:t>
    </dgm:pt>
    <dgm:pt modelId="{D65D9F37-C972-4DF6-BC4E-F20AE1629D85}" type="pres">
      <dgm:prSet presAssocID="{0A7D4EC2-5AAE-4248-ADCD-7F331BB86E23}" presName="sibTrans" presStyleLbl="bgSibTrans2D1" presStyleIdx="5" presStyleCnt="6"/>
      <dgm:spPr/>
      <dgm:t>
        <a:bodyPr/>
        <a:lstStyle/>
        <a:p>
          <a:endParaRPr lang="en-US"/>
        </a:p>
      </dgm:t>
    </dgm:pt>
    <dgm:pt modelId="{A3B1727A-99A3-4F2B-B6B0-7543FCE33531}" type="pres">
      <dgm:prSet presAssocID="{C46CD4CE-45C8-40A3-A773-DCEFF8D6377A}" presName="compNode" presStyleCnt="0"/>
      <dgm:spPr/>
    </dgm:pt>
    <dgm:pt modelId="{D965C128-8FA2-4306-917F-E3FBD7CE3C70}" type="pres">
      <dgm:prSet presAssocID="{C46CD4CE-45C8-40A3-A773-DCEFF8D6377A}" presName="dummyConnPt" presStyleCnt="0"/>
      <dgm:spPr/>
    </dgm:pt>
    <dgm:pt modelId="{05B90612-D91C-4153-9EFB-825CB3B16A81}" type="pres">
      <dgm:prSet presAssocID="{C46CD4CE-45C8-40A3-A773-DCEFF8D6377A}" presName="node" presStyleLbl="node1" presStyleIdx="6" presStyleCnt="7">
        <dgm:presLayoutVars>
          <dgm:bulletEnabled val="1"/>
        </dgm:presLayoutVars>
      </dgm:prSet>
      <dgm:spPr/>
      <dgm:t>
        <a:bodyPr/>
        <a:lstStyle/>
        <a:p>
          <a:endParaRPr lang="en-US"/>
        </a:p>
      </dgm:t>
    </dgm:pt>
  </dgm:ptLst>
  <dgm:cxnLst>
    <dgm:cxn modelId="{26C508C6-7F5C-4CF6-AEB1-D7BA54AA411B}" type="presOf" srcId="{FB2C4050-5568-44DF-ACB4-54F55CCADCCE}" destId="{48D4319D-87B1-4D18-B815-FAC3AB99B0E9}" srcOrd="0" destOrd="0" presId="urn:microsoft.com/office/officeart/2005/8/layout/bProcess4"/>
    <dgm:cxn modelId="{D1B88FCF-2A8C-40A3-8233-B890B42EFFD1}" type="presOf" srcId="{0A7D4EC2-5AAE-4248-ADCD-7F331BB86E23}" destId="{D65D9F37-C972-4DF6-BC4E-F20AE1629D85}" srcOrd="0" destOrd="0" presId="urn:microsoft.com/office/officeart/2005/8/layout/bProcess4"/>
    <dgm:cxn modelId="{FA9235B7-C5BF-4BA2-B8D9-6A71F89F52DE}" srcId="{E74F1594-AD11-4694-AAD9-0CD226755B03}" destId="{48438FC9-7E1F-47F1-B50A-FA56937E33F3}" srcOrd="5" destOrd="0" parTransId="{B011B132-02CC-41AC-8FD6-CBD301D982D8}" sibTransId="{0A7D4EC2-5AAE-4248-ADCD-7F331BB86E23}"/>
    <dgm:cxn modelId="{D535BEC9-5A8C-49D7-9136-08FF5D1730C9}" srcId="{E74F1594-AD11-4694-AAD9-0CD226755B03}" destId="{2302DFA3-898E-47F0-ACA4-FB63DB5DA01B}" srcOrd="3" destOrd="0" parTransId="{0BE21D7D-1372-496B-A97E-20D0F7FBDDE8}" sibTransId="{5231F2FC-B9F3-4C4A-9880-F7E96BE739ED}"/>
    <dgm:cxn modelId="{11EF347A-6622-437D-92DF-9E0122EE7E6E}" type="presOf" srcId="{5231F2FC-B9F3-4C4A-9880-F7E96BE739ED}" destId="{B2819E88-E7D7-4FBB-9410-24510DD98AF0}" srcOrd="0" destOrd="0" presId="urn:microsoft.com/office/officeart/2005/8/layout/bProcess4"/>
    <dgm:cxn modelId="{D8404A58-9636-4F78-AAFD-B7516D003174}" type="presOf" srcId="{239F9F7F-E14D-4141-BE3E-9269BC7EEC00}" destId="{837DC5A2-0695-4F81-9694-46C57D84D745}" srcOrd="0" destOrd="0" presId="urn:microsoft.com/office/officeart/2005/8/layout/bProcess4"/>
    <dgm:cxn modelId="{1C09B138-3410-472A-8220-F5C4A0DB4FD5}" srcId="{E74F1594-AD11-4694-AAD9-0CD226755B03}" destId="{60DE67BD-B003-4949-8883-C3B6E3EA126E}" srcOrd="2" destOrd="0" parTransId="{DF11BE85-B5F6-4277-A3A3-951C399F09D4}" sibTransId="{3FA9104D-663A-4C2C-BBDF-D44449DFCF54}"/>
    <dgm:cxn modelId="{B1D69181-0809-47A1-AF08-CEE6D1579285}" type="presOf" srcId="{C46CD4CE-45C8-40A3-A773-DCEFF8D6377A}" destId="{05B90612-D91C-4153-9EFB-825CB3B16A81}" srcOrd="0" destOrd="0" presId="urn:microsoft.com/office/officeart/2005/8/layout/bProcess4"/>
    <dgm:cxn modelId="{81780EAE-3D12-4E08-8737-6FDD9935B4C8}" type="presOf" srcId="{48438FC9-7E1F-47F1-B50A-FA56937E33F3}" destId="{CCA683B6-8D80-48BC-A3A5-7E5A78394D52}" srcOrd="0" destOrd="0" presId="urn:microsoft.com/office/officeart/2005/8/layout/bProcess4"/>
    <dgm:cxn modelId="{506B62E5-A2E8-4146-8150-3D5FF6C8FA33}" srcId="{E74F1594-AD11-4694-AAD9-0CD226755B03}" destId="{239F9F7F-E14D-4141-BE3E-9269BC7EEC00}" srcOrd="1" destOrd="0" parTransId="{E79A8FAC-43AD-428B-8FAD-A0C96EB9ACF0}" sibTransId="{6306A2B4-227C-41AF-A35D-690C81FB13A4}"/>
    <dgm:cxn modelId="{C987F3B0-91E0-48FD-9491-A5B115ABA43A}" type="presOf" srcId="{F93555F3-F535-4A54-898B-9C8AC9DF3F0D}" destId="{6369666C-90DF-4942-8E32-CA86C7D5FC7E}" srcOrd="0" destOrd="0" presId="urn:microsoft.com/office/officeart/2005/8/layout/bProcess4"/>
    <dgm:cxn modelId="{0C1D5813-7929-4E68-829C-9A1D0333F434}" type="presOf" srcId="{6306A2B4-227C-41AF-A35D-690C81FB13A4}" destId="{50A4449F-3BDE-486B-A630-78BD9BDD9BD6}" srcOrd="0" destOrd="0" presId="urn:microsoft.com/office/officeart/2005/8/layout/bProcess4"/>
    <dgm:cxn modelId="{D1EC5258-0E5F-4EC3-B73A-167E58F5060D}" type="presOf" srcId="{60DE67BD-B003-4949-8883-C3B6E3EA126E}" destId="{623F6C88-E88D-4E2A-9CAE-1E693D834597}" srcOrd="0" destOrd="0" presId="urn:microsoft.com/office/officeart/2005/8/layout/bProcess4"/>
    <dgm:cxn modelId="{82030DF3-B8AB-4687-B8A8-95E4D6E991AB}" type="presOf" srcId="{B20C2C13-8B8A-49CE-B55E-7ED1595EEF73}" destId="{B1F9C2EA-5AEA-46B1-8F0F-0BC21DB9497B}" srcOrd="0" destOrd="0" presId="urn:microsoft.com/office/officeart/2005/8/layout/bProcess4"/>
    <dgm:cxn modelId="{4D0F1FEE-F133-449D-A169-481A7D0C70EA}" srcId="{E74F1594-AD11-4694-AAD9-0CD226755B03}" destId="{F93555F3-F535-4A54-898B-9C8AC9DF3F0D}" srcOrd="0" destOrd="0" parTransId="{38381C9C-9AEB-4AD9-AC42-67658397A730}" sibTransId="{B20C2C13-8B8A-49CE-B55E-7ED1595EEF73}"/>
    <dgm:cxn modelId="{C513CFB6-F56C-4F25-9BB8-E4F7DE56DBE3}" type="presOf" srcId="{21060EB6-033D-4047-A35D-7A8781DBB2A4}" destId="{09CAAF34-346B-4D04-AEE2-7231C135AC48}" srcOrd="0" destOrd="0" presId="urn:microsoft.com/office/officeart/2005/8/layout/bProcess4"/>
    <dgm:cxn modelId="{C596E19B-0FBD-4BEE-A226-381058D93103}" type="presOf" srcId="{E74F1594-AD11-4694-AAD9-0CD226755B03}" destId="{C856163B-5706-4969-AD7E-E8D8F98475F4}" srcOrd="0" destOrd="0" presId="urn:microsoft.com/office/officeart/2005/8/layout/bProcess4"/>
    <dgm:cxn modelId="{53F39492-470D-4EC4-9AA9-64EDBAC72C7B}" type="presOf" srcId="{2302DFA3-898E-47F0-ACA4-FB63DB5DA01B}" destId="{B4431C33-939F-4D62-8D0D-671955ABEB72}" srcOrd="0" destOrd="0" presId="urn:microsoft.com/office/officeart/2005/8/layout/bProcess4"/>
    <dgm:cxn modelId="{AAE78030-D37D-44CF-875E-DCA1BA7C431E}" srcId="{E74F1594-AD11-4694-AAD9-0CD226755B03}" destId="{21060EB6-033D-4047-A35D-7A8781DBB2A4}" srcOrd="4" destOrd="0" parTransId="{7A541F49-C86F-45B7-841D-03050FB179B0}" sibTransId="{FB2C4050-5568-44DF-ACB4-54F55CCADCCE}"/>
    <dgm:cxn modelId="{DB35DBD9-9156-4E0B-9A02-19E7A8689D78}" type="presOf" srcId="{3FA9104D-663A-4C2C-BBDF-D44449DFCF54}" destId="{25D65211-A07F-4A87-B6EE-7B2009801F5E}" srcOrd="0" destOrd="0" presId="urn:microsoft.com/office/officeart/2005/8/layout/bProcess4"/>
    <dgm:cxn modelId="{BFF02C04-F8C4-4165-9483-2A55D03A3D07}" srcId="{E74F1594-AD11-4694-AAD9-0CD226755B03}" destId="{C46CD4CE-45C8-40A3-A773-DCEFF8D6377A}" srcOrd="6" destOrd="0" parTransId="{0C183EF2-7A8A-4FFB-ADCD-FB2611CF9FDA}" sibTransId="{0F324B0D-2387-46D4-8D32-F57DD5E0F54D}"/>
    <dgm:cxn modelId="{083F0EBA-0581-40F9-8C07-7E6ED17BC7DF}" type="presParOf" srcId="{C856163B-5706-4969-AD7E-E8D8F98475F4}" destId="{37394C0C-350E-4F0C-8952-0A4E466F9753}" srcOrd="0" destOrd="0" presId="urn:microsoft.com/office/officeart/2005/8/layout/bProcess4"/>
    <dgm:cxn modelId="{7593AE59-FE3B-4838-96AE-7629BB4CDCBE}" type="presParOf" srcId="{37394C0C-350E-4F0C-8952-0A4E466F9753}" destId="{E3B75435-2E29-4C75-ABE2-83640C9B1943}" srcOrd="0" destOrd="0" presId="urn:microsoft.com/office/officeart/2005/8/layout/bProcess4"/>
    <dgm:cxn modelId="{C3566ACC-A2DA-4DEB-BA5D-946F85B64E28}" type="presParOf" srcId="{37394C0C-350E-4F0C-8952-0A4E466F9753}" destId="{6369666C-90DF-4942-8E32-CA86C7D5FC7E}" srcOrd="1" destOrd="0" presId="urn:microsoft.com/office/officeart/2005/8/layout/bProcess4"/>
    <dgm:cxn modelId="{C9FB560F-C643-4736-A21F-3BA2933EFC63}" type="presParOf" srcId="{C856163B-5706-4969-AD7E-E8D8F98475F4}" destId="{B1F9C2EA-5AEA-46B1-8F0F-0BC21DB9497B}" srcOrd="1" destOrd="0" presId="urn:microsoft.com/office/officeart/2005/8/layout/bProcess4"/>
    <dgm:cxn modelId="{861F1D34-D43B-4DFF-9F84-B904783C9503}" type="presParOf" srcId="{C856163B-5706-4969-AD7E-E8D8F98475F4}" destId="{67FF1554-E209-4103-A2FF-504303429A8B}" srcOrd="2" destOrd="0" presId="urn:microsoft.com/office/officeart/2005/8/layout/bProcess4"/>
    <dgm:cxn modelId="{151D5459-C8FD-4523-AE7F-7F0AC6684E1A}" type="presParOf" srcId="{67FF1554-E209-4103-A2FF-504303429A8B}" destId="{14B11071-EAD0-4DB2-A649-DCF4E9C77893}" srcOrd="0" destOrd="0" presId="urn:microsoft.com/office/officeart/2005/8/layout/bProcess4"/>
    <dgm:cxn modelId="{8C6C5F31-27AA-48EB-8D24-1E63D432D04F}" type="presParOf" srcId="{67FF1554-E209-4103-A2FF-504303429A8B}" destId="{837DC5A2-0695-4F81-9694-46C57D84D745}" srcOrd="1" destOrd="0" presId="urn:microsoft.com/office/officeart/2005/8/layout/bProcess4"/>
    <dgm:cxn modelId="{B63CD077-C1AE-4E9A-AB1B-BF493F43CF39}" type="presParOf" srcId="{C856163B-5706-4969-AD7E-E8D8F98475F4}" destId="{50A4449F-3BDE-486B-A630-78BD9BDD9BD6}" srcOrd="3" destOrd="0" presId="urn:microsoft.com/office/officeart/2005/8/layout/bProcess4"/>
    <dgm:cxn modelId="{875DFB14-A7D4-4FAA-A02B-51A23F6AC550}" type="presParOf" srcId="{C856163B-5706-4969-AD7E-E8D8F98475F4}" destId="{185E72D5-88C3-4798-B8A2-AB72F757605E}" srcOrd="4" destOrd="0" presId="urn:microsoft.com/office/officeart/2005/8/layout/bProcess4"/>
    <dgm:cxn modelId="{AF74B475-8815-448E-8571-00B65B9F21DD}" type="presParOf" srcId="{185E72D5-88C3-4798-B8A2-AB72F757605E}" destId="{6FA8F3AE-FCBB-4ED6-84E6-3299246D7DF4}" srcOrd="0" destOrd="0" presId="urn:microsoft.com/office/officeart/2005/8/layout/bProcess4"/>
    <dgm:cxn modelId="{67E0E7DD-7CD2-4C16-832E-DDD0ECE985CB}" type="presParOf" srcId="{185E72D5-88C3-4798-B8A2-AB72F757605E}" destId="{623F6C88-E88D-4E2A-9CAE-1E693D834597}" srcOrd="1" destOrd="0" presId="urn:microsoft.com/office/officeart/2005/8/layout/bProcess4"/>
    <dgm:cxn modelId="{A9D66422-7719-4A86-86BA-958B0D10B4E8}" type="presParOf" srcId="{C856163B-5706-4969-AD7E-E8D8F98475F4}" destId="{25D65211-A07F-4A87-B6EE-7B2009801F5E}" srcOrd="5" destOrd="0" presId="urn:microsoft.com/office/officeart/2005/8/layout/bProcess4"/>
    <dgm:cxn modelId="{947E111E-DC5C-4B7D-AD60-3ED815F07C47}" type="presParOf" srcId="{C856163B-5706-4969-AD7E-E8D8F98475F4}" destId="{07FF67C2-A22A-483A-B925-439FF3CC81BB}" srcOrd="6" destOrd="0" presId="urn:microsoft.com/office/officeart/2005/8/layout/bProcess4"/>
    <dgm:cxn modelId="{B4554EB4-537F-4ACA-9C82-A34138046350}" type="presParOf" srcId="{07FF67C2-A22A-483A-B925-439FF3CC81BB}" destId="{704A0890-F676-45B5-8032-3B67074C9AE6}" srcOrd="0" destOrd="0" presId="urn:microsoft.com/office/officeart/2005/8/layout/bProcess4"/>
    <dgm:cxn modelId="{50379CAB-62A3-4C1A-9C54-86576B4DE890}" type="presParOf" srcId="{07FF67C2-A22A-483A-B925-439FF3CC81BB}" destId="{B4431C33-939F-4D62-8D0D-671955ABEB72}" srcOrd="1" destOrd="0" presId="urn:microsoft.com/office/officeart/2005/8/layout/bProcess4"/>
    <dgm:cxn modelId="{BB05FA92-085D-4FD7-9364-96A4D007CC64}" type="presParOf" srcId="{C856163B-5706-4969-AD7E-E8D8F98475F4}" destId="{B2819E88-E7D7-4FBB-9410-24510DD98AF0}" srcOrd="7" destOrd="0" presId="urn:microsoft.com/office/officeart/2005/8/layout/bProcess4"/>
    <dgm:cxn modelId="{939EEB4F-2286-499A-9949-2C1AB9758869}" type="presParOf" srcId="{C856163B-5706-4969-AD7E-E8D8F98475F4}" destId="{227A8A6F-6093-47DE-A10A-B441DCDE116C}" srcOrd="8" destOrd="0" presId="urn:microsoft.com/office/officeart/2005/8/layout/bProcess4"/>
    <dgm:cxn modelId="{493B6D83-4616-4CE9-9BD7-F76C5372D008}" type="presParOf" srcId="{227A8A6F-6093-47DE-A10A-B441DCDE116C}" destId="{59A497A1-3385-4E06-BE9B-47BEE3D4EF6C}" srcOrd="0" destOrd="0" presId="urn:microsoft.com/office/officeart/2005/8/layout/bProcess4"/>
    <dgm:cxn modelId="{DA049590-9D9A-443C-93DE-09D59A8D3088}" type="presParOf" srcId="{227A8A6F-6093-47DE-A10A-B441DCDE116C}" destId="{09CAAF34-346B-4D04-AEE2-7231C135AC48}" srcOrd="1" destOrd="0" presId="urn:microsoft.com/office/officeart/2005/8/layout/bProcess4"/>
    <dgm:cxn modelId="{D016FE15-D275-4760-90CC-F9965CBD5669}" type="presParOf" srcId="{C856163B-5706-4969-AD7E-E8D8F98475F4}" destId="{48D4319D-87B1-4D18-B815-FAC3AB99B0E9}" srcOrd="9" destOrd="0" presId="urn:microsoft.com/office/officeart/2005/8/layout/bProcess4"/>
    <dgm:cxn modelId="{638E0544-803B-4DF4-A5B4-26DF329F6AC3}" type="presParOf" srcId="{C856163B-5706-4969-AD7E-E8D8F98475F4}" destId="{2A48F1C2-F4B1-485A-96F6-AA55A4BE8EBD}" srcOrd="10" destOrd="0" presId="urn:microsoft.com/office/officeart/2005/8/layout/bProcess4"/>
    <dgm:cxn modelId="{C96769BA-C8F2-4F35-8876-4085FDF9E6E0}" type="presParOf" srcId="{2A48F1C2-F4B1-485A-96F6-AA55A4BE8EBD}" destId="{C3779036-D512-46F1-8305-5F2D38C1E98E}" srcOrd="0" destOrd="0" presId="urn:microsoft.com/office/officeart/2005/8/layout/bProcess4"/>
    <dgm:cxn modelId="{2F47C165-C8E1-4E1F-8396-6C64D42C0AA3}" type="presParOf" srcId="{2A48F1C2-F4B1-485A-96F6-AA55A4BE8EBD}" destId="{CCA683B6-8D80-48BC-A3A5-7E5A78394D52}" srcOrd="1" destOrd="0" presId="urn:microsoft.com/office/officeart/2005/8/layout/bProcess4"/>
    <dgm:cxn modelId="{6EFD9C97-91AD-44C6-B71B-6296BA33B5A2}" type="presParOf" srcId="{C856163B-5706-4969-AD7E-E8D8F98475F4}" destId="{D65D9F37-C972-4DF6-BC4E-F20AE1629D85}" srcOrd="11" destOrd="0" presId="urn:microsoft.com/office/officeart/2005/8/layout/bProcess4"/>
    <dgm:cxn modelId="{2A5435D0-AA6E-4A84-B26E-17CE1A7C2422}" type="presParOf" srcId="{C856163B-5706-4969-AD7E-E8D8F98475F4}" destId="{A3B1727A-99A3-4F2B-B6B0-7543FCE33531}" srcOrd="12" destOrd="0" presId="urn:microsoft.com/office/officeart/2005/8/layout/bProcess4"/>
    <dgm:cxn modelId="{058CB377-7717-4390-A396-20129717EFFB}" type="presParOf" srcId="{A3B1727A-99A3-4F2B-B6B0-7543FCE33531}" destId="{D965C128-8FA2-4306-917F-E3FBD7CE3C70}" srcOrd="0" destOrd="0" presId="urn:microsoft.com/office/officeart/2005/8/layout/bProcess4"/>
    <dgm:cxn modelId="{567AF8DA-693B-428F-AC67-97FCCF9E81B3}" type="presParOf" srcId="{A3B1727A-99A3-4F2B-B6B0-7543FCE33531}" destId="{05B90612-D91C-4153-9EFB-825CB3B16A81}" srcOrd="1" destOrd="0" presId="urn:microsoft.com/office/officeart/2005/8/layout/b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5EC1307-E06C-4C5B-9637-09B41EC36343}" type="doc">
      <dgm:prSet loTypeId="urn:microsoft.com/office/officeart/2005/8/layout/vList2" loCatId="list" qsTypeId="urn:microsoft.com/office/officeart/2005/8/quickstyle/simple3" qsCatId="simple" csTypeId="urn:microsoft.com/office/officeart/2005/8/colors/colorful5" csCatId="colorful"/>
      <dgm:spPr/>
      <dgm:t>
        <a:bodyPr/>
        <a:lstStyle/>
        <a:p>
          <a:endParaRPr lang="en-US"/>
        </a:p>
      </dgm:t>
    </dgm:pt>
    <dgm:pt modelId="{D53FDA98-3D1B-42B2-870F-DA3FE8952F16}">
      <dgm:prSet/>
      <dgm:spPr/>
      <dgm:t>
        <a:bodyPr/>
        <a:lstStyle/>
        <a:p>
          <a:r>
            <a:rPr lang="en-US">
              <a:latin typeface="Arial" panose="020B0604020202020204" pitchFamily="34" charset="0"/>
              <a:cs typeface="Arial" panose="020B0604020202020204" pitchFamily="34" charset="0"/>
            </a:rPr>
            <a:t>Giáo viên có vai trò rất quan trọng</a:t>
          </a:r>
        </a:p>
      </dgm:t>
    </dgm:pt>
    <dgm:pt modelId="{ADDEE02E-8757-4C46-AF15-EE8F522262B0}" type="parTrans" cxnId="{97C7CB8B-68B4-42E0-92D3-8BC98E83309B}">
      <dgm:prSet/>
      <dgm:spPr/>
      <dgm:t>
        <a:bodyPr/>
        <a:lstStyle/>
        <a:p>
          <a:endParaRPr lang="en-US">
            <a:latin typeface="Arial" panose="020B0604020202020204" pitchFamily="34" charset="0"/>
            <a:cs typeface="Arial" panose="020B0604020202020204" pitchFamily="34" charset="0"/>
          </a:endParaRPr>
        </a:p>
      </dgm:t>
    </dgm:pt>
    <dgm:pt modelId="{21BCBEEC-3E56-4CBE-992B-B0480AEB4067}" type="sibTrans" cxnId="{97C7CB8B-68B4-42E0-92D3-8BC98E83309B}">
      <dgm:prSet/>
      <dgm:spPr/>
      <dgm:t>
        <a:bodyPr/>
        <a:lstStyle/>
        <a:p>
          <a:endParaRPr lang="en-US">
            <a:latin typeface="Arial" panose="020B0604020202020204" pitchFamily="34" charset="0"/>
            <a:cs typeface="Arial" panose="020B0604020202020204" pitchFamily="34" charset="0"/>
          </a:endParaRPr>
        </a:p>
      </dgm:t>
    </dgm:pt>
    <dgm:pt modelId="{A4549506-35AE-4B04-96DC-30B696EED98A}">
      <dgm:prSet/>
      <dgm:spPr/>
      <dgm:t>
        <a:bodyPr/>
        <a:lstStyle/>
        <a:p>
          <a:r>
            <a:rPr lang="en-US">
              <a:latin typeface="Arial" panose="020B0604020202020204" pitchFamily="34" charset="0"/>
              <a:cs typeface="Arial" panose="020B0604020202020204" pitchFamily="34" charset="0"/>
            </a:rPr>
            <a:t>Xây dựng kế hoạch bài dạy khoa học</a:t>
          </a:r>
        </a:p>
      </dgm:t>
    </dgm:pt>
    <dgm:pt modelId="{9B7FE412-FACE-45F8-8DC8-8E98656C0F44}" type="parTrans" cxnId="{DBAA3A0D-D689-4AAC-8EB0-9164D5B01CDB}">
      <dgm:prSet/>
      <dgm:spPr/>
      <dgm:t>
        <a:bodyPr/>
        <a:lstStyle/>
        <a:p>
          <a:endParaRPr lang="en-US">
            <a:latin typeface="Arial" panose="020B0604020202020204" pitchFamily="34" charset="0"/>
            <a:cs typeface="Arial" panose="020B0604020202020204" pitchFamily="34" charset="0"/>
          </a:endParaRPr>
        </a:p>
      </dgm:t>
    </dgm:pt>
    <dgm:pt modelId="{B5BE5470-73A3-40B0-913D-8E6297F220A2}" type="sibTrans" cxnId="{DBAA3A0D-D689-4AAC-8EB0-9164D5B01CDB}">
      <dgm:prSet/>
      <dgm:spPr/>
      <dgm:t>
        <a:bodyPr/>
        <a:lstStyle/>
        <a:p>
          <a:endParaRPr lang="en-US">
            <a:latin typeface="Arial" panose="020B0604020202020204" pitchFamily="34" charset="0"/>
            <a:cs typeface="Arial" panose="020B0604020202020204" pitchFamily="34" charset="0"/>
          </a:endParaRPr>
        </a:p>
      </dgm:t>
    </dgm:pt>
    <dgm:pt modelId="{27B7CF85-A871-44FF-94F2-C6F3A18E04B9}">
      <dgm:prSet/>
      <dgm:spPr/>
      <dgm:t>
        <a:bodyPr/>
        <a:lstStyle/>
        <a:p>
          <a:r>
            <a:rPr lang="en-US">
              <a:latin typeface="Arial" panose="020B0604020202020204" pitchFamily="34" charset="0"/>
              <a:cs typeface="Arial" panose="020B0604020202020204" pitchFamily="34" charset="0"/>
            </a:rPr>
            <a:t>Thiết kế các hoạt động và tổ chức hoạt động dạy học hiệu quả</a:t>
          </a:r>
        </a:p>
      </dgm:t>
    </dgm:pt>
    <dgm:pt modelId="{EE157007-C7FE-4B86-83B8-363809216725}" type="parTrans" cxnId="{AAD4B070-6A59-4611-A1DD-23DB1DF653E9}">
      <dgm:prSet/>
      <dgm:spPr/>
      <dgm:t>
        <a:bodyPr/>
        <a:lstStyle/>
        <a:p>
          <a:endParaRPr lang="en-US">
            <a:latin typeface="Arial" panose="020B0604020202020204" pitchFamily="34" charset="0"/>
            <a:cs typeface="Arial" panose="020B0604020202020204" pitchFamily="34" charset="0"/>
          </a:endParaRPr>
        </a:p>
      </dgm:t>
    </dgm:pt>
    <dgm:pt modelId="{76A1781E-14BB-446E-96C3-C7EE8048AD6B}" type="sibTrans" cxnId="{AAD4B070-6A59-4611-A1DD-23DB1DF653E9}">
      <dgm:prSet/>
      <dgm:spPr/>
      <dgm:t>
        <a:bodyPr/>
        <a:lstStyle/>
        <a:p>
          <a:endParaRPr lang="en-US">
            <a:latin typeface="Arial" panose="020B0604020202020204" pitchFamily="34" charset="0"/>
            <a:cs typeface="Arial" panose="020B0604020202020204" pitchFamily="34" charset="0"/>
          </a:endParaRPr>
        </a:p>
      </dgm:t>
    </dgm:pt>
    <dgm:pt modelId="{5EA9DB8C-463D-44B2-A732-76152D160D0B}">
      <dgm:prSet/>
      <dgm:spPr/>
      <dgm:t>
        <a:bodyPr/>
        <a:lstStyle/>
        <a:p>
          <a:r>
            <a:rPr lang="en-US">
              <a:latin typeface="Arial" panose="020B0604020202020204" pitchFamily="34" charset="0"/>
              <a:cs typeface="Arial" panose="020B0604020202020204" pitchFamily="34" charset="0"/>
            </a:rPr>
            <a:t>Tạo môi trường cho HS tương tác, khám phá, thực hành trong lớp học</a:t>
          </a:r>
        </a:p>
      </dgm:t>
    </dgm:pt>
    <dgm:pt modelId="{2CFEE59B-B848-4585-81FF-426B03B33B34}" type="parTrans" cxnId="{1F90E735-E42F-48C6-8FC6-B8BC9511C7F1}">
      <dgm:prSet/>
      <dgm:spPr/>
      <dgm:t>
        <a:bodyPr/>
        <a:lstStyle/>
        <a:p>
          <a:endParaRPr lang="en-US">
            <a:latin typeface="Arial" panose="020B0604020202020204" pitchFamily="34" charset="0"/>
            <a:cs typeface="Arial" panose="020B0604020202020204" pitchFamily="34" charset="0"/>
          </a:endParaRPr>
        </a:p>
      </dgm:t>
    </dgm:pt>
    <dgm:pt modelId="{B19AAD3C-3F49-4C19-8A9C-894E02BE03DB}" type="sibTrans" cxnId="{1F90E735-E42F-48C6-8FC6-B8BC9511C7F1}">
      <dgm:prSet/>
      <dgm:spPr/>
      <dgm:t>
        <a:bodyPr/>
        <a:lstStyle/>
        <a:p>
          <a:endParaRPr lang="en-US">
            <a:latin typeface="Arial" panose="020B0604020202020204" pitchFamily="34" charset="0"/>
            <a:cs typeface="Arial" panose="020B0604020202020204" pitchFamily="34" charset="0"/>
          </a:endParaRPr>
        </a:p>
      </dgm:t>
    </dgm:pt>
    <dgm:pt modelId="{A707AC1F-0293-48D2-BA84-099A8F2D434C}">
      <dgm:prSet/>
      <dgm:spPr/>
      <dgm:t>
        <a:bodyPr/>
        <a:lstStyle/>
        <a:p>
          <a:r>
            <a:rPr lang="en-US" dirty="0" err="1">
              <a:latin typeface="Arial" panose="020B0604020202020204" pitchFamily="34" charset="0"/>
              <a:cs typeface="Arial" panose="020B0604020202020204" pitchFamily="34" charset="0"/>
            </a:rPr>
            <a:t>Xây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chí</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theo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dõi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vì</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tiến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bộ</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khen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thành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tập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HS </a:t>
          </a:r>
          <a:r>
            <a:rPr lang="en-US" dirty="0" err="1">
              <a:latin typeface="Arial" panose="020B0604020202020204" pitchFamily="34" charset="0"/>
              <a:cs typeface="Arial" panose="020B0604020202020204" pitchFamily="34" charset="0"/>
            </a:rPr>
            <a:t>đúng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điểm</a:t>
          </a:r>
          <a:endParaRPr lang="en-US" dirty="0">
            <a:latin typeface="Arial" panose="020B0604020202020204" pitchFamily="34" charset="0"/>
            <a:cs typeface="Arial" panose="020B0604020202020204" pitchFamily="34" charset="0"/>
          </a:endParaRPr>
        </a:p>
      </dgm:t>
    </dgm:pt>
    <dgm:pt modelId="{6AB93D02-B34C-428D-9BBB-AD206D3ACDE3}" type="parTrans" cxnId="{ACF47DF3-2882-4BC3-AEC5-BE6C35304054}">
      <dgm:prSet/>
      <dgm:spPr/>
      <dgm:t>
        <a:bodyPr/>
        <a:lstStyle/>
        <a:p>
          <a:endParaRPr lang="en-US">
            <a:latin typeface="Arial" panose="020B0604020202020204" pitchFamily="34" charset="0"/>
            <a:cs typeface="Arial" panose="020B0604020202020204" pitchFamily="34" charset="0"/>
          </a:endParaRPr>
        </a:p>
      </dgm:t>
    </dgm:pt>
    <dgm:pt modelId="{6F65FFB1-8AA9-453B-888E-989DF8BBDD40}" type="sibTrans" cxnId="{ACF47DF3-2882-4BC3-AEC5-BE6C35304054}">
      <dgm:prSet/>
      <dgm:spPr/>
      <dgm:t>
        <a:bodyPr/>
        <a:lstStyle/>
        <a:p>
          <a:endParaRPr lang="en-US">
            <a:latin typeface="Arial" panose="020B0604020202020204" pitchFamily="34" charset="0"/>
            <a:cs typeface="Arial" panose="020B0604020202020204" pitchFamily="34" charset="0"/>
          </a:endParaRPr>
        </a:p>
      </dgm:t>
    </dgm:pt>
    <dgm:pt modelId="{02FEC6FA-F247-47EA-A58E-51484EA08820}">
      <dgm:prSet/>
      <dgm:spPr/>
      <dgm:t>
        <a:bodyPr/>
        <a:lstStyle/>
        <a:p>
          <a:r>
            <a:rPr lang="en-US">
              <a:latin typeface="Arial" panose="020B0604020202020204" pitchFamily="34" charset="0"/>
              <a:cs typeface="Arial" panose="020B0604020202020204" pitchFamily="34" charset="0"/>
            </a:rPr>
            <a:t>Tạo môi trường học tập thu hút học sinh tham gia hoạt động</a:t>
          </a:r>
        </a:p>
      </dgm:t>
    </dgm:pt>
    <dgm:pt modelId="{DDBD77F6-F483-4040-BAAD-E564D3AE6707}" type="parTrans" cxnId="{9E97C64D-BD09-4FF0-BB1A-B8F243CCAB31}">
      <dgm:prSet/>
      <dgm:spPr/>
      <dgm:t>
        <a:bodyPr/>
        <a:lstStyle/>
        <a:p>
          <a:endParaRPr lang="en-US">
            <a:latin typeface="Arial" panose="020B0604020202020204" pitchFamily="34" charset="0"/>
            <a:cs typeface="Arial" panose="020B0604020202020204" pitchFamily="34" charset="0"/>
          </a:endParaRPr>
        </a:p>
      </dgm:t>
    </dgm:pt>
    <dgm:pt modelId="{86EDE341-D630-4855-9330-D88A5713AB7D}" type="sibTrans" cxnId="{9E97C64D-BD09-4FF0-BB1A-B8F243CCAB31}">
      <dgm:prSet/>
      <dgm:spPr/>
      <dgm:t>
        <a:bodyPr/>
        <a:lstStyle/>
        <a:p>
          <a:endParaRPr lang="en-US">
            <a:latin typeface="Arial" panose="020B0604020202020204" pitchFamily="34" charset="0"/>
            <a:cs typeface="Arial" panose="020B0604020202020204" pitchFamily="34" charset="0"/>
          </a:endParaRPr>
        </a:p>
      </dgm:t>
    </dgm:pt>
    <dgm:pt modelId="{BE903138-B4AE-4DE1-8A39-A43CE02863D8}" type="pres">
      <dgm:prSet presAssocID="{85EC1307-E06C-4C5B-9637-09B41EC36343}" presName="linear" presStyleCnt="0">
        <dgm:presLayoutVars>
          <dgm:animLvl val="lvl"/>
          <dgm:resizeHandles val="exact"/>
        </dgm:presLayoutVars>
      </dgm:prSet>
      <dgm:spPr/>
      <dgm:t>
        <a:bodyPr/>
        <a:lstStyle/>
        <a:p>
          <a:endParaRPr lang="en-US"/>
        </a:p>
      </dgm:t>
    </dgm:pt>
    <dgm:pt modelId="{58F7E2CA-C5A3-4FAF-826C-88DC350113FB}" type="pres">
      <dgm:prSet presAssocID="{D53FDA98-3D1B-42B2-870F-DA3FE8952F16}" presName="parentText" presStyleLbl="node1" presStyleIdx="0" presStyleCnt="1">
        <dgm:presLayoutVars>
          <dgm:chMax val="0"/>
          <dgm:bulletEnabled val="1"/>
        </dgm:presLayoutVars>
      </dgm:prSet>
      <dgm:spPr/>
      <dgm:t>
        <a:bodyPr/>
        <a:lstStyle/>
        <a:p>
          <a:endParaRPr lang="en-US"/>
        </a:p>
      </dgm:t>
    </dgm:pt>
    <dgm:pt modelId="{08DEBBF1-3B93-4413-839A-678511361722}" type="pres">
      <dgm:prSet presAssocID="{D53FDA98-3D1B-42B2-870F-DA3FE8952F16}" presName="childText" presStyleLbl="revTx" presStyleIdx="0" presStyleCnt="1">
        <dgm:presLayoutVars>
          <dgm:bulletEnabled val="1"/>
        </dgm:presLayoutVars>
      </dgm:prSet>
      <dgm:spPr/>
      <dgm:t>
        <a:bodyPr/>
        <a:lstStyle/>
        <a:p>
          <a:endParaRPr lang="en-US"/>
        </a:p>
      </dgm:t>
    </dgm:pt>
  </dgm:ptLst>
  <dgm:cxnLst>
    <dgm:cxn modelId="{DBAA3A0D-D689-4AAC-8EB0-9164D5B01CDB}" srcId="{D53FDA98-3D1B-42B2-870F-DA3FE8952F16}" destId="{A4549506-35AE-4B04-96DC-30B696EED98A}" srcOrd="0" destOrd="0" parTransId="{9B7FE412-FACE-45F8-8DC8-8E98656C0F44}" sibTransId="{B5BE5470-73A3-40B0-913D-8E6297F220A2}"/>
    <dgm:cxn modelId="{E58D46A9-8420-4756-B4FF-9D9036ECADC4}" type="presOf" srcId="{A4549506-35AE-4B04-96DC-30B696EED98A}" destId="{08DEBBF1-3B93-4413-839A-678511361722}" srcOrd="0" destOrd="0" presId="urn:microsoft.com/office/officeart/2005/8/layout/vList2"/>
    <dgm:cxn modelId="{2C1B5800-870C-42CA-A80D-C4C80F9B5836}" type="presOf" srcId="{A707AC1F-0293-48D2-BA84-099A8F2D434C}" destId="{08DEBBF1-3B93-4413-839A-678511361722}" srcOrd="0" destOrd="3" presId="urn:microsoft.com/office/officeart/2005/8/layout/vList2"/>
    <dgm:cxn modelId="{97C7CB8B-68B4-42E0-92D3-8BC98E83309B}" srcId="{85EC1307-E06C-4C5B-9637-09B41EC36343}" destId="{D53FDA98-3D1B-42B2-870F-DA3FE8952F16}" srcOrd="0" destOrd="0" parTransId="{ADDEE02E-8757-4C46-AF15-EE8F522262B0}" sibTransId="{21BCBEEC-3E56-4CBE-992B-B0480AEB4067}"/>
    <dgm:cxn modelId="{1F90E735-E42F-48C6-8FC6-B8BC9511C7F1}" srcId="{D53FDA98-3D1B-42B2-870F-DA3FE8952F16}" destId="{5EA9DB8C-463D-44B2-A732-76152D160D0B}" srcOrd="2" destOrd="0" parTransId="{2CFEE59B-B848-4585-81FF-426B03B33B34}" sibTransId="{B19AAD3C-3F49-4C19-8A9C-894E02BE03DB}"/>
    <dgm:cxn modelId="{AAD4B070-6A59-4611-A1DD-23DB1DF653E9}" srcId="{D53FDA98-3D1B-42B2-870F-DA3FE8952F16}" destId="{27B7CF85-A871-44FF-94F2-C6F3A18E04B9}" srcOrd="1" destOrd="0" parTransId="{EE157007-C7FE-4B86-83B8-363809216725}" sibTransId="{76A1781E-14BB-446E-96C3-C7EE8048AD6B}"/>
    <dgm:cxn modelId="{EEAD0400-AD79-432A-BB6D-49BCAD314AF7}" type="presOf" srcId="{5EA9DB8C-463D-44B2-A732-76152D160D0B}" destId="{08DEBBF1-3B93-4413-839A-678511361722}" srcOrd="0" destOrd="2" presId="urn:microsoft.com/office/officeart/2005/8/layout/vList2"/>
    <dgm:cxn modelId="{9E97C64D-BD09-4FF0-BB1A-B8F243CCAB31}" srcId="{D53FDA98-3D1B-42B2-870F-DA3FE8952F16}" destId="{02FEC6FA-F247-47EA-A58E-51484EA08820}" srcOrd="4" destOrd="0" parTransId="{DDBD77F6-F483-4040-BAAD-E564D3AE6707}" sibTransId="{86EDE341-D630-4855-9330-D88A5713AB7D}"/>
    <dgm:cxn modelId="{6EDFE0B5-50A9-48DE-8B6B-1092DF14F227}" type="presOf" srcId="{D53FDA98-3D1B-42B2-870F-DA3FE8952F16}" destId="{58F7E2CA-C5A3-4FAF-826C-88DC350113FB}" srcOrd="0" destOrd="0" presId="urn:microsoft.com/office/officeart/2005/8/layout/vList2"/>
    <dgm:cxn modelId="{ACF47DF3-2882-4BC3-AEC5-BE6C35304054}" srcId="{D53FDA98-3D1B-42B2-870F-DA3FE8952F16}" destId="{A707AC1F-0293-48D2-BA84-099A8F2D434C}" srcOrd="3" destOrd="0" parTransId="{6AB93D02-B34C-428D-9BBB-AD206D3ACDE3}" sibTransId="{6F65FFB1-8AA9-453B-888E-989DF8BBDD40}"/>
    <dgm:cxn modelId="{9A5AEF9A-83D9-4272-919C-1B1538616306}" type="presOf" srcId="{85EC1307-E06C-4C5B-9637-09B41EC36343}" destId="{BE903138-B4AE-4DE1-8A39-A43CE02863D8}" srcOrd="0" destOrd="0" presId="urn:microsoft.com/office/officeart/2005/8/layout/vList2"/>
    <dgm:cxn modelId="{3EB6B133-0583-40D8-9EB3-152569CDB60F}" type="presOf" srcId="{02FEC6FA-F247-47EA-A58E-51484EA08820}" destId="{08DEBBF1-3B93-4413-839A-678511361722}" srcOrd="0" destOrd="4" presId="urn:microsoft.com/office/officeart/2005/8/layout/vList2"/>
    <dgm:cxn modelId="{48ED3660-D2A5-4719-AB58-9FD825EC050E}" type="presOf" srcId="{27B7CF85-A871-44FF-94F2-C6F3A18E04B9}" destId="{08DEBBF1-3B93-4413-839A-678511361722}" srcOrd="0" destOrd="1" presId="urn:microsoft.com/office/officeart/2005/8/layout/vList2"/>
    <dgm:cxn modelId="{018A771E-7DE1-496B-8DD0-AD356B18D532}" type="presParOf" srcId="{BE903138-B4AE-4DE1-8A39-A43CE02863D8}" destId="{58F7E2CA-C5A3-4FAF-826C-88DC350113FB}" srcOrd="0" destOrd="0" presId="urn:microsoft.com/office/officeart/2005/8/layout/vList2"/>
    <dgm:cxn modelId="{5A52A86F-65B3-4654-9BD2-06F36FAE30CF}" type="presParOf" srcId="{BE903138-B4AE-4DE1-8A39-A43CE02863D8}" destId="{08DEBBF1-3B93-4413-839A-678511361722}"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5666CE7C-AFB4-3742-87CC-2FBA1CBA3E2F}" type="doc">
      <dgm:prSet loTypeId="urn:microsoft.com/office/officeart/2005/8/layout/radial5" loCatId="" qsTypeId="urn:microsoft.com/office/officeart/2005/8/quickstyle/simple3" qsCatId="simple" csTypeId="urn:microsoft.com/office/officeart/2005/8/colors/accent6_2" csCatId="accent6" phldr="1"/>
      <dgm:spPr/>
      <dgm:t>
        <a:bodyPr/>
        <a:lstStyle/>
        <a:p>
          <a:endParaRPr lang="en-US"/>
        </a:p>
      </dgm:t>
    </dgm:pt>
    <dgm:pt modelId="{10AA8EFC-0DB5-2D41-8141-4B32E83488D9}">
      <dgm:prSet phldrT="[Text]" custT="1"/>
      <dgm:spPr/>
      <dgm:t>
        <a:bodyPr/>
        <a:lstStyle/>
        <a:p>
          <a:r>
            <a:rPr lang="en-US" sz="1800" b="1" dirty="0" err="1">
              <a:latin typeface="Arial" panose="020B0604020202020204" pitchFamily="34" charset="0"/>
              <a:cs typeface="Arial" panose="020B0604020202020204" pitchFamily="34" charset="0"/>
            </a:rPr>
            <a:t>Căn</a:t>
          </a:r>
          <a:r>
            <a:rPr lang="en-US" sz="1800" b="1" dirty="0">
              <a:latin typeface="Arial" panose="020B0604020202020204" pitchFamily="34" charset="0"/>
              <a:cs typeface="Arial" panose="020B0604020202020204" pitchFamily="34" charset="0"/>
            </a:rPr>
            <a:t> </a:t>
          </a:r>
          <a:r>
            <a:rPr lang="en-US" sz="1800" b="1" dirty="0" err="1">
              <a:latin typeface="Arial" panose="020B0604020202020204" pitchFamily="34" charset="0"/>
              <a:cs typeface="Arial" panose="020B0604020202020204" pitchFamily="34" charset="0"/>
            </a:rPr>
            <a:t>cứ</a:t>
          </a:r>
          <a:r>
            <a:rPr lang="en-US" sz="1800" b="1" dirty="0">
              <a:latin typeface="Arial" panose="020B0604020202020204" pitchFamily="34" charset="0"/>
              <a:cs typeface="Arial" panose="020B0604020202020204" pitchFamily="34" charset="0"/>
            </a:rPr>
            <a:t> XDKHBD</a:t>
          </a:r>
        </a:p>
      </dgm:t>
    </dgm:pt>
    <dgm:pt modelId="{9D35B953-6B4D-7646-BA27-B7AA89BA9133}" type="parTrans" cxnId="{846ED3AC-5CCB-124B-B0ED-BB860557B0D6}">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6A699926-E243-364C-91C2-C2DB6FCA1B85}" type="sibTrans" cxnId="{846ED3AC-5CCB-124B-B0ED-BB860557B0D6}">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82B9A729-1377-5B44-A74A-29DB6A6AB2AE}">
      <dgm:prSet phldrT="[Text]" custT="1"/>
      <dgm:spPr/>
      <dgm:t>
        <a:bodyPr/>
        <a:lstStyle/>
        <a:p>
          <a:r>
            <a:rPr lang="en-US" sz="1800" b="1">
              <a:latin typeface="Arial" panose="020B0604020202020204" pitchFamily="34" charset="0"/>
              <a:cs typeface="Arial" panose="020B0604020202020204" pitchFamily="34" charset="0"/>
            </a:rPr>
            <a:t>KHDH môn học</a:t>
          </a:r>
          <a:endParaRPr lang="en-US" sz="1800" b="1" dirty="0">
            <a:latin typeface="Arial" panose="020B0604020202020204" pitchFamily="34" charset="0"/>
            <a:cs typeface="Arial" panose="020B0604020202020204" pitchFamily="34" charset="0"/>
          </a:endParaRPr>
        </a:p>
      </dgm:t>
    </dgm:pt>
    <dgm:pt modelId="{E62838F9-838D-F149-BB12-86D5FA71EC18}" type="parTrans" cxnId="{DCAB4473-FCCB-744D-9B74-4B3DAD4C42BF}">
      <dgm:prSet custT="1"/>
      <dgm:spPr>
        <a:solidFill>
          <a:srgbClr val="A3C2FF"/>
        </a:solidFill>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753C00BC-D3DF-2742-9172-3C6ED9496463}" type="sibTrans" cxnId="{DCAB4473-FCCB-744D-9B74-4B3DAD4C42BF}">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221993A8-A5B5-AC44-B8A7-AE0AF0A26266}">
      <dgm:prSet phldrT="[Text]" custT="1"/>
      <dgm:spPr/>
      <dgm:t>
        <a:bodyPr/>
        <a:lstStyle/>
        <a:p>
          <a:r>
            <a:rPr lang="en-US" sz="1800" b="1">
              <a:latin typeface="Arial" panose="020B0604020202020204" pitchFamily="34" charset="0"/>
              <a:cs typeface="Arial" panose="020B0604020202020204" pitchFamily="34" charset="0"/>
            </a:rPr>
            <a:t>Yêu cầu cần đạt</a:t>
          </a:r>
          <a:endParaRPr lang="en-US" sz="1800" b="1" dirty="0">
            <a:latin typeface="Arial" panose="020B0604020202020204" pitchFamily="34" charset="0"/>
            <a:cs typeface="Arial" panose="020B0604020202020204" pitchFamily="34" charset="0"/>
          </a:endParaRPr>
        </a:p>
      </dgm:t>
    </dgm:pt>
    <dgm:pt modelId="{10A1ABF0-D087-3843-9EE3-E6C839CFE297}" type="parTrans" cxnId="{DD45258C-69EC-C946-B995-3DF26B6C8290}">
      <dgm:prSet custT="1"/>
      <dgm:spPr>
        <a:solidFill>
          <a:srgbClr val="A3C2FF"/>
        </a:solidFill>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FAA2F158-ABEE-ED4C-A723-EE3A5EC4C8D6}" type="sibTrans" cxnId="{DD45258C-69EC-C946-B995-3DF26B6C8290}">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1A229394-04CA-BF46-88C2-E08B6E72AB88}">
      <dgm:prSet phldrT="[Text]" custT="1"/>
      <dgm:spPr/>
      <dgm:t>
        <a:bodyPr/>
        <a:lstStyle/>
        <a:p>
          <a:r>
            <a:rPr lang="en-US" sz="1800" b="1">
              <a:latin typeface="Arial" panose="020B0604020202020204" pitchFamily="34" charset="0"/>
              <a:cs typeface="Arial" panose="020B0604020202020204" pitchFamily="34" charset="0"/>
            </a:rPr>
            <a:t>Nội dung bài học</a:t>
          </a:r>
          <a:endParaRPr lang="en-US" sz="1800" b="1" dirty="0">
            <a:latin typeface="Arial" panose="020B0604020202020204" pitchFamily="34" charset="0"/>
            <a:cs typeface="Arial" panose="020B0604020202020204" pitchFamily="34" charset="0"/>
          </a:endParaRPr>
        </a:p>
      </dgm:t>
    </dgm:pt>
    <dgm:pt modelId="{A0327671-014F-A246-A037-20AC94FEF2DE}" type="parTrans" cxnId="{44844B61-B0BC-7744-9456-8A29841950BD}">
      <dgm:prSet custT="1"/>
      <dgm:spPr>
        <a:solidFill>
          <a:srgbClr val="A3C2FF"/>
        </a:solidFill>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1C0607AB-459C-9443-A868-74C04A5CB209}" type="sibTrans" cxnId="{44844B61-B0BC-7744-9456-8A29841950BD}">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912D5716-6772-0E45-8EEC-BD8B83351CE7}">
      <dgm:prSet phldrT="[Text]" custT="1"/>
      <dgm:spPr/>
      <dgm:t>
        <a:bodyPr/>
        <a:lstStyle/>
        <a:p>
          <a:r>
            <a:rPr lang="en-US" sz="1800" b="1">
              <a:latin typeface="Arial" panose="020B0604020202020204" pitchFamily="34" charset="0"/>
              <a:cs typeface="Arial" panose="020B0604020202020204" pitchFamily="34" charset="0"/>
            </a:rPr>
            <a:t>Loại bài học</a:t>
          </a:r>
          <a:endParaRPr lang="en-US" sz="1800" b="1" dirty="0">
            <a:latin typeface="Arial" panose="020B0604020202020204" pitchFamily="34" charset="0"/>
            <a:cs typeface="Arial" panose="020B0604020202020204" pitchFamily="34" charset="0"/>
          </a:endParaRPr>
        </a:p>
      </dgm:t>
    </dgm:pt>
    <dgm:pt modelId="{4CEC5827-BB81-4340-A4D2-66F05B455614}" type="parTrans" cxnId="{996756F4-47C5-FF4E-AA9C-D18A3BB9DFD8}">
      <dgm:prSet custT="1"/>
      <dgm:spPr>
        <a:solidFill>
          <a:srgbClr val="A3C2FF"/>
        </a:solidFill>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8C2DC572-8276-1542-8946-70FA34A596DC}" type="sibTrans" cxnId="{996756F4-47C5-FF4E-AA9C-D18A3BB9DFD8}">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9A0A5ECE-3044-AE43-A34F-E6949D2D76C5}">
      <dgm:prSet phldrT="[Text]" custT="1"/>
      <dgm:spPr/>
      <dgm:t>
        <a:bodyPr/>
        <a:lstStyle/>
        <a:p>
          <a:r>
            <a:rPr lang="en-US" sz="1800" b="1">
              <a:latin typeface="Arial" panose="020B0604020202020204" pitchFamily="34" charset="0"/>
              <a:cs typeface="Arial" panose="020B0604020202020204" pitchFamily="34" charset="0"/>
            </a:rPr>
            <a:t>Đặc điểm HS</a:t>
          </a:r>
          <a:endParaRPr lang="en-US" sz="1800" b="1" dirty="0">
            <a:latin typeface="Arial" panose="020B0604020202020204" pitchFamily="34" charset="0"/>
            <a:cs typeface="Arial" panose="020B0604020202020204" pitchFamily="34" charset="0"/>
          </a:endParaRPr>
        </a:p>
      </dgm:t>
    </dgm:pt>
    <dgm:pt modelId="{4BEAAB31-D4CC-0147-98A9-BECE88E3D6C8}" type="parTrans" cxnId="{EE4B6CE1-2073-EA42-BC45-8143B7B688BF}">
      <dgm:prSet custT="1"/>
      <dgm:spPr>
        <a:solidFill>
          <a:srgbClr val="A3C2FF"/>
        </a:solidFill>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91D14B33-EB6A-F94A-8EBF-1471501318CA}" type="sibTrans" cxnId="{EE4B6CE1-2073-EA42-BC45-8143B7B688BF}">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A3510BB7-D02D-5847-B4B1-74555414E118}">
      <dgm:prSet phldrT="[Text]" custT="1"/>
      <dgm:spPr/>
      <dgm:t>
        <a:bodyPr/>
        <a:lstStyle/>
        <a:p>
          <a:r>
            <a:rPr lang="en-US" sz="1800" b="1">
              <a:latin typeface="Arial" panose="020B0604020202020204" pitchFamily="34" charset="0"/>
              <a:cs typeface="Arial" panose="020B0604020202020204" pitchFamily="34" charset="0"/>
            </a:rPr>
            <a:t>Điều kiện, PT DH</a:t>
          </a:r>
          <a:endParaRPr lang="en-US" sz="1800" b="1" dirty="0">
            <a:latin typeface="Arial" panose="020B0604020202020204" pitchFamily="34" charset="0"/>
            <a:cs typeface="Arial" panose="020B0604020202020204" pitchFamily="34" charset="0"/>
          </a:endParaRPr>
        </a:p>
      </dgm:t>
    </dgm:pt>
    <dgm:pt modelId="{35CE29A1-E4AB-114F-9E84-C9B2270C6F11}" type="parTrans" cxnId="{EACFC585-D133-DB44-A643-4D5EA7170440}">
      <dgm:prSet custT="1"/>
      <dgm:spPr>
        <a:solidFill>
          <a:srgbClr val="A3C2FF"/>
        </a:solidFill>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021C8172-99D0-3746-B659-45B84CF3D399}" type="sibTrans" cxnId="{EACFC585-D133-DB44-A643-4D5EA7170440}">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EB859C4B-B0FB-1D4B-8485-55300506A5C9}">
      <dgm:prSet phldrT="[Text]" custT="1"/>
      <dgm:spPr/>
      <dgm:t>
        <a:bodyPr/>
        <a:lstStyle/>
        <a:p>
          <a:r>
            <a:rPr lang="en-US" sz="1800" b="1">
              <a:latin typeface="Arial" panose="020B0604020202020204" pitchFamily="34" charset="0"/>
              <a:cs typeface="Arial" panose="020B0604020202020204" pitchFamily="34" charset="0"/>
            </a:rPr>
            <a:t>Năng lực của GV</a:t>
          </a:r>
          <a:endParaRPr lang="en-US" sz="1800" b="1" dirty="0">
            <a:latin typeface="Arial" panose="020B0604020202020204" pitchFamily="34" charset="0"/>
            <a:cs typeface="Arial" panose="020B0604020202020204" pitchFamily="34" charset="0"/>
          </a:endParaRPr>
        </a:p>
      </dgm:t>
    </dgm:pt>
    <dgm:pt modelId="{42FD280D-3DC2-994A-AF22-E1D1BAC06806}" type="parTrans" cxnId="{00781268-DD94-4949-A3BF-85BBA8CDA839}">
      <dgm:prSet custT="1"/>
      <dgm:spPr>
        <a:solidFill>
          <a:srgbClr val="A3C2FF"/>
        </a:solidFill>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6549F1A3-3C78-D24B-8DE3-3ED2E3D32943}" type="sibTrans" cxnId="{00781268-DD94-4949-A3BF-85BBA8CDA839}">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A7F82BF7-6322-E649-84AF-AFD8E89AF865}">
      <dgm:prSet phldrT="[Text]" custT="1"/>
      <dgm:spPr/>
      <dgm:t>
        <a:bodyPr/>
        <a:lstStyle/>
        <a:p>
          <a:r>
            <a:rPr lang="en-US" sz="1800" b="1">
              <a:latin typeface="Arial" panose="020B0604020202020204" pitchFamily="34" charset="0"/>
              <a:cs typeface="Arial" panose="020B0604020202020204" pitchFamily="34" charset="0"/>
            </a:rPr>
            <a:t>SGK</a:t>
          </a:r>
          <a:endParaRPr lang="en-US" sz="1800" b="1" dirty="0">
            <a:latin typeface="Arial" panose="020B0604020202020204" pitchFamily="34" charset="0"/>
            <a:cs typeface="Arial" panose="020B0604020202020204" pitchFamily="34" charset="0"/>
          </a:endParaRPr>
        </a:p>
      </dgm:t>
    </dgm:pt>
    <dgm:pt modelId="{3CF7B214-D3D0-EB40-BA54-78F3974FCDD3}" type="parTrans" cxnId="{A096CBE2-CC9B-8A44-99FF-F83C11EF46D3}">
      <dgm:prSet custT="1"/>
      <dgm:spPr>
        <a:solidFill>
          <a:srgbClr val="A3C2FF"/>
        </a:solidFill>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07A215F9-FE34-B943-B08E-002CC61E7840}" type="sibTrans" cxnId="{A096CBE2-CC9B-8A44-99FF-F83C11EF46D3}">
      <dgm:prSet/>
      <dgm:spPr/>
      <dgm:t>
        <a:bodyPr/>
        <a:lstStyle/>
        <a:p>
          <a:endParaRPr lang="en-US" sz="1800" b="1">
            <a:solidFill>
              <a:srgbClr val="000090"/>
            </a:solidFill>
            <a:latin typeface="Arial" panose="020B0604020202020204" pitchFamily="34" charset="0"/>
            <a:cs typeface="Arial" panose="020B0604020202020204" pitchFamily="34" charset="0"/>
          </a:endParaRPr>
        </a:p>
      </dgm:t>
    </dgm:pt>
    <dgm:pt modelId="{ACB33DFC-FADC-9C49-9323-F659108CC18D}" type="pres">
      <dgm:prSet presAssocID="{5666CE7C-AFB4-3742-87CC-2FBA1CBA3E2F}" presName="Name0" presStyleCnt="0">
        <dgm:presLayoutVars>
          <dgm:chMax val="1"/>
          <dgm:dir/>
          <dgm:animLvl val="ctr"/>
          <dgm:resizeHandles val="exact"/>
        </dgm:presLayoutVars>
      </dgm:prSet>
      <dgm:spPr/>
      <dgm:t>
        <a:bodyPr/>
        <a:lstStyle/>
        <a:p>
          <a:endParaRPr lang="en-US"/>
        </a:p>
      </dgm:t>
    </dgm:pt>
    <dgm:pt modelId="{B2C44360-4886-4444-83DB-CC5DD9F17251}" type="pres">
      <dgm:prSet presAssocID="{10AA8EFC-0DB5-2D41-8141-4B32E83488D9}" presName="centerShape" presStyleLbl="node0" presStyleIdx="0" presStyleCnt="1" custScaleX="120674"/>
      <dgm:spPr/>
      <dgm:t>
        <a:bodyPr/>
        <a:lstStyle/>
        <a:p>
          <a:endParaRPr lang="en-US"/>
        </a:p>
      </dgm:t>
    </dgm:pt>
    <dgm:pt modelId="{BF36A539-B36F-EE4E-AB3D-233E26025456}" type="pres">
      <dgm:prSet presAssocID="{E62838F9-838D-F149-BB12-86D5FA71EC18}" presName="parTrans" presStyleLbl="sibTrans2D1" presStyleIdx="0" presStyleCnt="8"/>
      <dgm:spPr/>
      <dgm:t>
        <a:bodyPr/>
        <a:lstStyle/>
        <a:p>
          <a:endParaRPr lang="en-US"/>
        </a:p>
      </dgm:t>
    </dgm:pt>
    <dgm:pt modelId="{7E1A2EB7-644E-3C40-BCB2-90D7BA1522D4}" type="pres">
      <dgm:prSet presAssocID="{E62838F9-838D-F149-BB12-86D5FA71EC18}" presName="connectorText" presStyleLbl="sibTrans2D1" presStyleIdx="0" presStyleCnt="8"/>
      <dgm:spPr/>
      <dgm:t>
        <a:bodyPr/>
        <a:lstStyle/>
        <a:p>
          <a:endParaRPr lang="en-US"/>
        </a:p>
      </dgm:t>
    </dgm:pt>
    <dgm:pt modelId="{1EEBF4F8-C454-684A-8C0F-628876B674A8}" type="pres">
      <dgm:prSet presAssocID="{82B9A729-1377-5B44-A74A-29DB6A6AB2AE}" presName="node" presStyleLbl="node1" presStyleIdx="0" presStyleCnt="8">
        <dgm:presLayoutVars>
          <dgm:bulletEnabled val="1"/>
        </dgm:presLayoutVars>
      </dgm:prSet>
      <dgm:spPr/>
      <dgm:t>
        <a:bodyPr/>
        <a:lstStyle/>
        <a:p>
          <a:endParaRPr lang="en-US"/>
        </a:p>
      </dgm:t>
    </dgm:pt>
    <dgm:pt modelId="{138AFCDC-82D0-9B48-B40D-A08270864E40}" type="pres">
      <dgm:prSet presAssocID="{10A1ABF0-D087-3843-9EE3-E6C839CFE297}" presName="parTrans" presStyleLbl="sibTrans2D1" presStyleIdx="1" presStyleCnt="8"/>
      <dgm:spPr/>
      <dgm:t>
        <a:bodyPr/>
        <a:lstStyle/>
        <a:p>
          <a:endParaRPr lang="en-US"/>
        </a:p>
      </dgm:t>
    </dgm:pt>
    <dgm:pt modelId="{B67B0B0D-957C-E241-8B71-8C878A2BDF94}" type="pres">
      <dgm:prSet presAssocID="{10A1ABF0-D087-3843-9EE3-E6C839CFE297}" presName="connectorText" presStyleLbl="sibTrans2D1" presStyleIdx="1" presStyleCnt="8"/>
      <dgm:spPr/>
      <dgm:t>
        <a:bodyPr/>
        <a:lstStyle/>
        <a:p>
          <a:endParaRPr lang="en-US"/>
        </a:p>
      </dgm:t>
    </dgm:pt>
    <dgm:pt modelId="{CE19E7C9-A6F6-BC4F-B194-BFB6DD6CA460}" type="pres">
      <dgm:prSet presAssocID="{221993A8-A5B5-AC44-B8A7-AE0AF0A26266}" presName="node" presStyleLbl="node1" presStyleIdx="1" presStyleCnt="8">
        <dgm:presLayoutVars>
          <dgm:bulletEnabled val="1"/>
        </dgm:presLayoutVars>
      </dgm:prSet>
      <dgm:spPr/>
      <dgm:t>
        <a:bodyPr/>
        <a:lstStyle/>
        <a:p>
          <a:endParaRPr lang="en-US"/>
        </a:p>
      </dgm:t>
    </dgm:pt>
    <dgm:pt modelId="{2F7400BE-B6A6-E24E-878B-DB0D0D3205C4}" type="pres">
      <dgm:prSet presAssocID="{3CF7B214-D3D0-EB40-BA54-78F3974FCDD3}" presName="parTrans" presStyleLbl="sibTrans2D1" presStyleIdx="2" presStyleCnt="8"/>
      <dgm:spPr/>
      <dgm:t>
        <a:bodyPr/>
        <a:lstStyle/>
        <a:p>
          <a:endParaRPr lang="en-US"/>
        </a:p>
      </dgm:t>
    </dgm:pt>
    <dgm:pt modelId="{3ED1128E-CFF3-7F4E-BCAF-4F6E2D4B6BF3}" type="pres">
      <dgm:prSet presAssocID="{3CF7B214-D3D0-EB40-BA54-78F3974FCDD3}" presName="connectorText" presStyleLbl="sibTrans2D1" presStyleIdx="2" presStyleCnt="8"/>
      <dgm:spPr/>
      <dgm:t>
        <a:bodyPr/>
        <a:lstStyle/>
        <a:p>
          <a:endParaRPr lang="en-US"/>
        </a:p>
      </dgm:t>
    </dgm:pt>
    <dgm:pt modelId="{2E378A97-F822-CA45-8DA5-903F24382D63}" type="pres">
      <dgm:prSet presAssocID="{A7F82BF7-6322-E649-84AF-AFD8E89AF865}" presName="node" presStyleLbl="node1" presStyleIdx="2" presStyleCnt="8">
        <dgm:presLayoutVars>
          <dgm:bulletEnabled val="1"/>
        </dgm:presLayoutVars>
      </dgm:prSet>
      <dgm:spPr/>
      <dgm:t>
        <a:bodyPr/>
        <a:lstStyle/>
        <a:p>
          <a:endParaRPr lang="en-US"/>
        </a:p>
      </dgm:t>
    </dgm:pt>
    <dgm:pt modelId="{592D0156-FEDB-F240-8DF2-D91C1065ABEF}" type="pres">
      <dgm:prSet presAssocID="{A0327671-014F-A246-A037-20AC94FEF2DE}" presName="parTrans" presStyleLbl="sibTrans2D1" presStyleIdx="3" presStyleCnt="8"/>
      <dgm:spPr/>
      <dgm:t>
        <a:bodyPr/>
        <a:lstStyle/>
        <a:p>
          <a:endParaRPr lang="en-US"/>
        </a:p>
      </dgm:t>
    </dgm:pt>
    <dgm:pt modelId="{3EE6635D-D390-3B40-AC29-D0DDE7EFD96F}" type="pres">
      <dgm:prSet presAssocID="{A0327671-014F-A246-A037-20AC94FEF2DE}" presName="connectorText" presStyleLbl="sibTrans2D1" presStyleIdx="3" presStyleCnt="8"/>
      <dgm:spPr/>
      <dgm:t>
        <a:bodyPr/>
        <a:lstStyle/>
        <a:p>
          <a:endParaRPr lang="en-US"/>
        </a:p>
      </dgm:t>
    </dgm:pt>
    <dgm:pt modelId="{58948DC3-398E-0240-A9FE-20A2C95DB2B9}" type="pres">
      <dgm:prSet presAssocID="{1A229394-04CA-BF46-88C2-E08B6E72AB88}" presName="node" presStyleLbl="node1" presStyleIdx="3" presStyleCnt="8">
        <dgm:presLayoutVars>
          <dgm:bulletEnabled val="1"/>
        </dgm:presLayoutVars>
      </dgm:prSet>
      <dgm:spPr/>
      <dgm:t>
        <a:bodyPr/>
        <a:lstStyle/>
        <a:p>
          <a:endParaRPr lang="en-US"/>
        </a:p>
      </dgm:t>
    </dgm:pt>
    <dgm:pt modelId="{AF6C77B8-EBF4-424B-A2F8-F063E58CCEDD}" type="pres">
      <dgm:prSet presAssocID="{4CEC5827-BB81-4340-A4D2-66F05B455614}" presName="parTrans" presStyleLbl="sibTrans2D1" presStyleIdx="4" presStyleCnt="8"/>
      <dgm:spPr/>
      <dgm:t>
        <a:bodyPr/>
        <a:lstStyle/>
        <a:p>
          <a:endParaRPr lang="en-US"/>
        </a:p>
      </dgm:t>
    </dgm:pt>
    <dgm:pt modelId="{E214F5D1-EB48-A14B-B923-833296E97AD5}" type="pres">
      <dgm:prSet presAssocID="{4CEC5827-BB81-4340-A4D2-66F05B455614}" presName="connectorText" presStyleLbl="sibTrans2D1" presStyleIdx="4" presStyleCnt="8"/>
      <dgm:spPr/>
      <dgm:t>
        <a:bodyPr/>
        <a:lstStyle/>
        <a:p>
          <a:endParaRPr lang="en-US"/>
        </a:p>
      </dgm:t>
    </dgm:pt>
    <dgm:pt modelId="{61FA6EB4-DD2D-994B-9B8C-669D690CE392}" type="pres">
      <dgm:prSet presAssocID="{912D5716-6772-0E45-8EEC-BD8B83351CE7}" presName="node" presStyleLbl="node1" presStyleIdx="4" presStyleCnt="8">
        <dgm:presLayoutVars>
          <dgm:bulletEnabled val="1"/>
        </dgm:presLayoutVars>
      </dgm:prSet>
      <dgm:spPr/>
      <dgm:t>
        <a:bodyPr/>
        <a:lstStyle/>
        <a:p>
          <a:endParaRPr lang="en-US"/>
        </a:p>
      </dgm:t>
    </dgm:pt>
    <dgm:pt modelId="{80B79D98-0452-6948-A017-F3D0760243C9}" type="pres">
      <dgm:prSet presAssocID="{4BEAAB31-D4CC-0147-98A9-BECE88E3D6C8}" presName="parTrans" presStyleLbl="sibTrans2D1" presStyleIdx="5" presStyleCnt="8"/>
      <dgm:spPr/>
      <dgm:t>
        <a:bodyPr/>
        <a:lstStyle/>
        <a:p>
          <a:endParaRPr lang="en-US"/>
        </a:p>
      </dgm:t>
    </dgm:pt>
    <dgm:pt modelId="{8FC5F039-2952-E542-863C-E65E715165ED}" type="pres">
      <dgm:prSet presAssocID="{4BEAAB31-D4CC-0147-98A9-BECE88E3D6C8}" presName="connectorText" presStyleLbl="sibTrans2D1" presStyleIdx="5" presStyleCnt="8"/>
      <dgm:spPr/>
      <dgm:t>
        <a:bodyPr/>
        <a:lstStyle/>
        <a:p>
          <a:endParaRPr lang="en-US"/>
        </a:p>
      </dgm:t>
    </dgm:pt>
    <dgm:pt modelId="{673620E1-3CF1-5E4D-8E45-7B546C6E881A}" type="pres">
      <dgm:prSet presAssocID="{9A0A5ECE-3044-AE43-A34F-E6949D2D76C5}" presName="node" presStyleLbl="node1" presStyleIdx="5" presStyleCnt="8">
        <dgm:presLayoutVars>
          <dgm:bulletEnabled val="1"/>
        </dgm:presLayoutVars>
      </dgm:prSet>
      <dgm:spPr/>
      <dgm:t>
        <a:bodyPr/>
        <a:lstStyle/>
        <a:p>
          <a:endParaRPr lang="en-US"/>
        </a:p>
      </dgm:t>
    </dgm:pt>
    <dgm:pt modelId="{EFB8C063-9E53-9241-BCCF-376EFE521937}" type="pres">
      <dgm:prSet presAssocID="{35CE29A1-E4AB-114F-9E84-C9B2270C6F11}" presName="parTrans" presStyleLbl="sibTrans2D1" presStyleIdx="6" presStyleCnt="8"/>
      <dgm:spPr/>
      <dgm:t>
        <a:bodyPr/>
        <a:lstStyle/>
        <a:p>
          <a:endParaRPr lang="en-US"/>
        </a:p>
      </dgm:t>
    </dgm:pt>
    <dgm:pt modelId="{DE083458-ECC8-6C4F-9FCC-6CB0FC277CDD}" type="pres">
      <dgm:prSet presAssocID="{35CE29A1-E4AB-114F-9E84-C9B2270C6F11}" presName="connectorText" presStyleLbl="sibTrans2D1" presStyleIdx="6" presStyleCnt="8"/>
      <dgm:spPr/>
      <dgm:t>
        <a:bodyPr/>
        <a:lstStyle/>
        <a:p>
          <a:endParaRPr lang="en-US"/>
        </a:p>
      </dgm:t>
    </dgm:pt>
    <dgm:pt modelId="{8CEED767-068B-F448-BD52-3C4127B7FBD6}" type="pres">
      <dgm:prSet presAssocID="{A3510BB7-D02D-5847-B4B1-74555414E118}" presName="node" presStyleLbl="node1" presStyleIdx="6" presStyleCnt="8">
        <dgm:presLayoutVars>
          <dgm:bulletEnabled val="1"/>
        </dgm:presLayoutVars>
      </dgm:prSet>
      <dgm:spPr/>
      <dgm:t>
        <a:bodyPr/>
        <a:lstStyle/>
        <a:p>
          <a:endParaRPr lang="en-US"/>
        </a:p>
      </dgm:t>
    </dgm:pt>
    <dgm:pt modelId="{8D2F60C5-7447-B341-9D1B-A2E61E607834}" type="pres">
      <dgm:prSet presAssocID="{42FD280D-3DC2-994A-AF22-E1D1BAC06806}" presName="parTrans" presStyleLbl="sibTrans2D1" presStyleIdx="7" presStyleCnt="8"/>
      <dgm:spPr/>
      <dgm:t>
        <a:bodyPr/>
        <a:lstStyle/>
        <a:p>
          <a:endParaRPr lang="en-US"/>
        </a:p>
      </dgm:t>
    </dgm:pt>
    <dgm:pt modelId="{11730876-6918-A941-974E-BBDE0D6B8D20}" type="pres">
      <dgm:prSet presAssocID="{42FD280D-3DC2-994A-AF22-E1D1BAC06806}" presName="connectorText" presStyleLbl="sibTrans2D1" presStyleIdx="7" presStyleCnt="8"/>
      <dgm:spPr/>
      <dgm:t>
        <a:bodyPr/>
        <a:lstStyle/>
        <a:p>
          <a:endParaRPr lang="en-US"/>
        </a:p>
      </dgm:t>
    </dgm:pt>
    <dgm:pt modelId="{95DD54BC-46D3-954B-87C1-AABE484BC5D7}" type="pres">
      <dgm:prSet presAssocID="{EB859C4B-B0FB-1D4B-8485-55300506A5C9}" presName="node" presStyleLbl="node1" presStyleIdx="7" presStyleCnt="8">
        <dgm:presLayoutVars>
          <dgm:bulletEnabled val="1"/>
        </dgm:presLayoutVars>
      </dgm:prSet>
      <dgm:spPr/>
      <dgm:t>
        <a:bodyPr/>
        <a:lstStyle/>
        <a:p>
          <a:endParaRPr lang="en-US"/>
        </a:p>
      </dgm:t>
    </dgm:pt>
  </dgm:ptLst>
  <dgm:cxnLst>
    <dgm:cxn modelId="{996756F4-47C5-FF4E-AA9C-D18A3BB9DFD8}" srcId="{10AA8EFC-0DB5-2D41-8141-4B32E83488D9}" destId="{912D5716-6772-0E45-8EEC-BD8B83351CE7}" srcOrd="4" destOrd="0" parTransId="{4CEC5827-BB81-4340-A4D2-66F05B455614}" sibTransId="{8C2DC572-8276-1542-8946-70FA34A596DC}"/>
    <dgm:cxn modelId="{0780582C-E373-C149-B8D9-373DC82277E5}" type="presOf" srcId="{A3510BB7-D02D-5847-B4B1-74555414E118}" destId="{8CEED767-068B-F448-BD52-3C4127B7FBD6}" srcOrd="0" destOrd="0" presId="urn:microsoft.com/office/officeart/2005/8/layout/radial5"/>
    <dgm:cxn modelId="{2B6E35E9-2D81-A649-AC40-C31911F44E87}" type="presOf" srcId="{221993A8-A5B5-AC44-B8A7-AE0AF0A26266}" destId="{CE19E7C9-A6F6-BC4F-B194-BFB6DD6CA460}" srcOrd="0" destOrd="0" presId="urn:microsoft.com/office/officeart/2005/8/layout/radial5"/>
    <dgm:cxn modelId="{6932DAE2-6035-3547-8246-42DE730A44CB}" type="presOf" srcId="{5666CE7C-AFB4-3742-87CC-2FBA1CBA3E2F}" destId="{ACB33DFC-FADC-9C49-9323-F659108CC18D}" srcOrd="0" destOrd="0" presId="urn:microsoft.com/office/officeart/2005/8/layout/radial5"/>
    <dgm:cxn modelId="{846ED3AC-5CCB-124B-B0ED-BB860557B0D6}" srcId="{5666CE7C-AFB4-3742-87CC-2FBA1CBA3E2F}" destId="{10AA8EFC-0DB5-2D41-8141-4B32E83488D9}" srcOrd="0" destOrd="0" parTransId="{9D35B953-6B4D-7646-BA27-B7AA89BA9133}" sibTransId="{6A699926-E243-364C-91C2-C2DB6FCA1B85}"/>
    <dgm:cxn modelId="{F30F4777-4DFF-A145-9422-91865A14C1DA}" type="presOf" srcId="{EB859C4B-B0FB-1D4B-8485-55300506A5C9}" destId="{95DD54BC-46D3-954B-87C1-AABE484BC5D7}" srcOrd="0" destOrd="0" presId="urn:microsoft.com/office/officeart/2005/8/layout/radial5"/>
    <dgm:cxn modelId="{3D94F6AF-85A6-3548-A079-7F8F032222AC}" type="presOf" srcId="{1A229394-04CA-BF46-88C2-E08B6E72AB88}" destId="{58948DC3-398E-0240-A9FE-20A2C95DB2B9}" srcOrd="0" destOrd="0" presId="urn:microsoft.com/office/officeart/2005/8/layout/radial5"/>
    <dgm:cxn modelId="{E6F516D0-A7A2-084F-98BB-1AAE5283A7B0}" type="presOf" srcId="{9A0A5ECE-3044-AE43-A34F-E6949D2D76C5}" destId="{673620E1-3CF1-5E4D-8E45-7B546C6E881A}" srcOrd="0" destOrd="0" presId="urn:microsoft.com/office/officeart/2005/8/layout/radial5"/>
    <dgm:cxn modelId="{9BB9CB62-10EB-D245-A475-4ED7F2EC278C}" type="presOf" srcId="{10A1ABF0-D087-3843-9EE3-E6C839CFE297}" destId="{138AFCDC-82D0-9B48-B40D-A08270864E40}" srcOrd="0" destOrd="0" presId="urn:microsoft.com/office/officeart/2005/8/layout/radial5"/>
    <dgm:cxn modelId="{DD45258C-69EC-C946-B995-3DF26B6C8290}" srcId="{10AA8EFC-0DB5-2D41-8141-4B32E83488D9}" destId="{221993A8-A5B5-AC44-B8A7-AE0AF0A26266}" srcOrd="1" destOrd="0" parTransId="{10A1ABF0-D087-3843-9EE3-E6C839CFE297}" sibTransId="{FAA2F158-ABEE-ED4C-A723-EE3A5EC4C8D6}"/>
    <dgm:cxn modelId="{4FA0F7E3-74A3-F642-9BFB-29BB38AB83CA}" type="presOf" srcId="{35CE29A1-E4AB-114F-9E84-C9B2270C6F11}" destId="{DE083458-ECC8-6C4F-9FCC-6CB0FC277CDD}" srcOrd="1" destOrd="0" presId="urn:microsoft.com/office/officeart/2005/8/layout/radial5"/>
    <dgm:cxn modelId="{6EFD25AC-1262-DE4B-8E0F-CC41B7E7BEF5}" type="presOf" srcId="{A7F82BF7-6322-E649-84AF-AFD8E89AF865}" destId="{2E378A97-F822-CA45-8DA5-903F24382D63}" srcOrd="0" destOrd="0" presId="urn:microsoft.com/office/officeart/2005/8/layout/radial5"/>
    <dgm:cxn modelId="{DCAB4473-FCCB-744D-9B74-4B3DAD4C42BF}" srcId="{10AA8EFC-0DB5-2D41-8141-4B32E83488D9}" destId="{82B9A729-1377-5B44-A74A-29DB6A6AB2AE}" srcOrd="0" destOrd="0" parTransId="{E62838F9-838D-F149-BB12-86D5FA71EC18}" sibTransId="{753C00BC-D3DF-2742-9172-3C6ED9496463}"/>
    <dgm:cxn modelId="{00781268-DD94-4949-A3BF-85BBA8CDA839}" srcId="{10AA8EFC-0DB5-2D41-8141-4B32E83488D9}" destId="{EB859C4B-B0FB-1D4B-8485-55300506A5C9}" srcOrd="7" destOrd="0" parTransId="{42FD280D-3DC2-994A-AF22-E1D1BAC06806}" sibTransId="{6549F1A3-3C78-D24B-8DE3-3ED2E3D32943}"/>
    <dgm:cxn modelId="{EACFC585-D133-DB44-A643-4D5EA7170440}" srcId="{10AA8EFC-0DB5-2D41-8141-4B32E83488D9}" destId="{A3510BB7-D02D-5847-B4B1-74555414E118}" srcOrd="6" destOrd="0" parTransId="{35CE29A1-E4AB-114F-9E84-C9B2270C6F11}" sibTransId="{021C8172-99D0-3746-B659-45B84CF3D399}"/>
    <dgm:cxn modelId="{AA04459D-FA5F-9A4A-B435-022DFADF20F8}" type="presOf" srcId="{4CEC5827-BB81-4340-A4D2-66F05B455614}" destId="{E214F5D1-EB48-A14B-B923-833296E97AD5}" srcOrd="1" destOrd="0" presId="urn:microsoft.com/office/officeart/2005/8/layout/radial5"/>
    <dgm:cxn modelId="{BA9AF850-87EF-B84D-8A4F-73666BFB34D0}" type="presOf" srcId="{4BEAAB31-D4CC-0147-98A9-BECE88E3D6C8}" destId="{80B79D98-0452-6948-A017-F3D0760243C9}" srcOrd="0" destOrd="0" presId="urn:microsoft.com/office/officeart/2005/8/layout/radial5"/>
    <dgm:cxn modelId="{3F3975CC-D63E-8D40-BA89-DB63F6BE57A3}" type="presOf" srcId="{35CE29A1-E4AB-114F-9E84-C9B2270C6F11}" destId="{EFB8C063-9E53-9241-BCCF-376EFE521937}" srcOrd="0" destOrd="0" presId="urn:microsoft.com/office/officeart/2005/8/layout/radial5"/>
    <dgm:cxn modelId="{44844B61-B0BC-7744-9456-8A29841950BD}" srcId="{10AA8EFC-0DB5-2D41-8141-4B32E83488D9}" destId="{1A229394-04CA-BF46-88C2-E08B6E72AB88}" srcOrd="3" destOrd="0" parTransId="{A0327671-014F-A246-A037-20AC94FEF2DE}" sibTransId="{1C0607AB-459C-9443-A868-74C04A5CB209}"/>
    <dgm:cxn modelId="{A096CBE2-CC9B-8A44-99FF-F83C11EF46D3}" srcId="{10AA8EFC-0DB5-2D41-8141-4B32E83488D9}" destId="{A7F82BF7-6322-E649-84AF-AFD8E89AF865}" srcOrd="2" destOrd="0" parTransId="{3CF7B214-D3D0-EB40-BA54-78F3974FCDD3}" sibTransId="{07A215F9-FE34-B943-B08E-002CC61E7840}"/>
    <dgm:cxn modelId="{B03BBCB7-45D6-BA4F-8C9B-34A73718D1F5}" type="presOf" srcId="{A0327671-014F-A246-A037-20AC94FEF2DE}" destId="{3EE6635D-D390-3B40-AC29-D0DDE7EFD96F}" srcOrd="1" destOrd="0" presId="urn:microsoft.com/office/officeart/2005/8/layout/radial5"/>
    <dgm:cxn modelId="{2006158A-808A-6644-9154-46AB6A979559}" type="presOf" srcId="{4BEAAB31-D4CC-0147-98A9-BECE88E3D6C8}" destId="{8FC5F039-2952-E542-863C-E65E715165ED}" srcOrd="1" destOrd="0" presId="urn:microsoft.com/office/officeart/2005/8/layout/radial5"/>
    <dgm:cxn modelId="{792CB2AC-E628-AB4C-925A-50F6F07BCD55}" type="presOf" srcId="{42FD280D-3DC2-994A-AF22-E1D1BAC06806}" destId="{8D2F60C5-7447-B341-9D1B-A2E61E607834}" srcOrd="0" destOrd="0" presId="urn:microsoft.com/office/officeart/2005/8/layout/radial5"/>
    <dgm:cxn modelId="{E9967214-8902-F34E-BADD-D6CB5F8FEF41}" type="presOf" srcId="{912D5716-6772-0E45-8EEC-BD8B83351CE7}" destId="{61FA6EB4-DD2D-994B-9B8C-669D690CE392}" srcOrd="0" destOrd="0" presId="urn:microsoft.com/office/officeart/2005/8/layout/radial5"/>
    <dgm:cxn modelId="{486825D3-AF31-8742-B585-C9596EF9D896}" type="presOf" srcId="{E62838F9-838D-F149-BB12-86D5FA71EC18}" destId="{7E1A2EB7-644E-3C40-BCB2-90D7BA1522D4}" srcOrd="1" destOrd="0" presId="urn:microsoft.com/office/officeart/2005/8/layout/radial5"/>
    <dgm:cxn modelId="{DD30535F-2DCC-DF4B-93DB-180C42EB34C6}" type="presOf" srcId="{A0327671-014F-A246-A037-20AC94FEF2DE}" destId="{592D0156-FEDB-F240-8DF2-D91C1065ABEF}" srcOrd="0" destOrd="0" presId="urn:microsoft.com/office/officeart/2005/8/layout/radial5"/>
    <dgm:cxn modelId="{673FD5E0-D3FA-934A-940B-93384CF09084}" type="presOf" srcId="{10A1ABF0-D087-3843-9EE3-E6C839CFE297}" destId="{B67B0B0D-957C-E241-8B71-8C878A2BDF94}" srcOrd="1" destOrd="0" presId="urn:microsoft.com/office/officeart/2005/8/layout/radial5"/>
    <dgm:cxn modelId="{DEE83C7C-9217-0F46-AEB4-3147E20B15BC}" type="presOf" srcId="{3CF7B214-D3D0-EB40-BA54-78F3974FCDD3}" destId="{3ED1128E-CFF3-7F4E-BCAF-4F6E2D4B6BF3}" srcOrd="1" destOrd="0" presId="urn:microsoft.com/office/officeart/2005/8/layout/radial5"/>
    <dgm:cxn modelId="{EE4B6CE1-2073-EA42-BC45-8143B7B688BF}" srcId="{10AA8EFC-0DB5-2D41-8141-4B32E83488D9}" destId="{9A0A5ECE-3044-AE43-A34F-E6949D2D76C5}" srcOrd="5" destOrd="0" parTransId="{4BEAAB31-D4CC-0147-98A9-BECE88E3D6C8}" sibTransId="{91D14B33-EB6A-F94A-8EBF-1471501318CA}"/>
    <dgm:cxn modelId="{35CEB84B-D6E6-5946-BE81-FD2769F9E3EA}" type="presOf" srcId="{3CF7B214-D3D0-EB40-BA54-78F3974FCDD3}" destId="{2F7400BE-B6A6-E24E-878B-DB0D0D3205C4}" srcOrd="0" destOrd="0" presId="urn:microsoft.com/office/officeart/2005/8/layout/radial5"/>
    <dgm:cxn modelId="{AC1C0755-8360-804A-B56A-4B543B9DB103}" type="presOf" srcId="{E62838F9-838D-F149-BB12-86D5FA71EC18}" destId="{BF36A539-B36F-EE4E-AB3D-233E26025456}" srcOrd="0" destOrd="0" presId="urn:microsoft.com/office/officeart/2005/8/layout/radial5"/>
    <dgm:cxn modelId="{2F4C900A-C01D-6440-9983-01D8D2510FDD}" type="presOf" srcId="{10AA8EFC-0DB5-2D41-8141-4B32E83488D9}" destId="{B2C44360-4886-4444-83DB-CC5DD9F17251}" srcOrd="0" destOrd="0" presId="urn:microsoft.com/office/officeart/2005/8/layout/radial5"/>
    <dgm:cxn modelId="{6F13546E-FF81-D644-BFD1-9BCAD9981709}" type="presOf" srcId="{82B9A729-1377-5B44-A74A-29DB6A6AB2AE}" destId="{1EEBF4F8-C454-684A-8C0F-628876B674A8}" srcOrd="0" destOrd="0" presId="urn:microsoft.com/office/officeart/2005/8/layout/radial5"/>
    <dgm:cxn modelId="{7E4A4E3E-6F78-6A40-8107-7603C85173A1}" type="presOf" srcId="{4CEC5827-BB81-4340-A4D2-66F05B455614}" destId="{AF6C77B8-EBF4-424B-A2F8-F063E58CCEDD}" srcOrd="0" destOrd="0" presId="urn:microsoft.com/office/officeart/2005/8/layout/radial5"/>
    <dgm:cxn modelId="{7329F3FF-4470-E54B-B71C-86CD44439435}" type="presOf" srcId="{42FD280D-3DC2-994A-AF22-E1D1BAC06806}" destId="{11730876-6918-A941-974E-BBDE0D6B8D20}" srcOrd="1" destOrd="0" presId="urn:microsoft.com/office/officeart/2005/8/layout/radial5"/>
    <dgm:cxn modelId="{6490B49A-2B17-BB45-911F-0F76D8ECEEE1}" type="presParOf" srcId="{ACB33DFC-FADC-9C49-9323-F659108CC18D}" destId="{B2C44360-4886-4444-83DB-CC5DD9F17251}" srcOrd="0" destOrd="0" presId="urn:microsoft.com/office/officeart/2005/8/layout/radial5"/>
    <dgm:cxn modelId="{9D101F9B-EF32-1A44-BE78-9FA80E9C00EE}" type="presParOf" srcId="{ACB33DFC-FADC-9C49-9323-F659108CC18D}" destId="{BF36A539-B36F-EE4E-AB3D-233E26025456}" srcOrd="1" destOrd="0" presId="urn:microsoft.com/office/officeart/2005/8/layout/radial5"/>
    <dgm:cxn modelId="{2DC21581-4065-E043-B55A-2C78C9E5633D}" type="presParOf" srcId="{BF36A539-B36F-EE4E-AB3D-233E26025456}" destId="{7E1A2EB7-644E-3C40-BCB2-90D7BA1522D4}" srcOrd="0" destOrd="0" presId="urn:microsoft.com/office/officeart/2005/8/layout/radial5"/>
    <dgm:cxn modelId="{5057E12B-58B5-4441-834F-814B1E399275}" type="presParOf" srcId="{ACB33DFC-FADC-9C49-9323-F659108CC18D}" destId="{1EEBF4F8-C454-684A-8C0F-628876B674A8}" srcOrd="2" destOrd="0" presId="urn:microsoft.com/office/officeart/2005/8/layout/radial5"/>
    <dgm:cxn modelId="{40CC65C6-9368-564C-97F4-88FF85AAEA2A}" type="presParOf" srcId="{ACB33DFC-FADC-9C49-9323-F659108CC18D}" destId="{138AFCDC-82D0-9B48-B40D-A08270864E40}" srcOrd="3" destOrd="0" presId="urn:microsoft.com/office/officeart/2005/8/layout/radial5"/>
    <dgm:cxn modelId="{582B85B3-07FF-8C4E-8D59-738BB5387F7C}" type="presParOf" srcId="{138AFCDC-82D0-9B48-B40D-A08270864E40}" destId="{B67B0B0D-957C-E241-8B71-8C878A2BDF94}" srcOrd="0" destOrd="0" presId="urn:microsoft.com/office/officeart/2005/8/layout/radial5"/>
    <dgm:cxn modelId="{49C431D7-5F6A-5746-BAD2-6D848FAFE3D1}" type="presParOf" srcId="{ACB33DFC-FADC-9C49-9323-F659108CC18D}" destId="{CE19E7C9-A6F6-BC4F-B194-BFB6DD6CA460}" srcOrd="4" destOrd="0" presId="urn:microsoft.com/office/officeart/2005/8/layout/radial5"/>
    <dgm:cxn modelId="{5A37C373-CC88-D64A-842D-9E5B2DA6884F}" type="presParOf" srcId="{ACB33DFC-FADC-9C49-9323-F659108CC18D}" destId="{2F7400BE-B6A6-E24E-878B-DB0D0D3205C4}" srcOrd="5" destOrd="0" presId="urn:microsoft.com/office/officeart/2005/8/layout/radial5"/>
    <dgm:cxn modelId="{3CE992EB-71D7-C94F-BDD1-B54618D2EB97}" type="presParOf" srcId="{2F7400BE-B6A6-E24E-878B-DB0D0D3205C4}" destId="{3ED1128E-CFF3-7F4E-BCAF-4F6E2D4B6BF3}" srcOrd="0" destOrd="0" presId="urn:microsoft.com/office/officeart/2005/8/layout/radial5"/>
    <dgm:cxn modelId="{FD0C7A38-0786-D649-9781-E7C2B922AFB8}" type="presParOf" srcId="{ACB33DFC-FADC-9C49-9323-F659108CC18D}" destId="{2E378A97-F822-CA45-8DA5-903F24382D63}" srcOrd="6" destOrd="0" presId="urn:microsoft.com/office/officeart/2005/8/layout/radial5"/>
    <dgm:cxn modelId="{F6DDAF66-B65D-D34E-BA01-105D5643D4CC}" type="presParOf" srcId="{ACB33DFC-FADC-9C49-9323-F659108CC18D}" destId="{592D0156-FEDB-F240-8DF2-D91C1065ABEF}" srcOrd="7" destOrd="0" presId="urn:microsoft.com/office/officeart/2005/8/layout/radial5"/>
    <dgm:cxn modelId="{7CCAEDFF-C2AA-C94D-B932-AD541223AF8B}" type="presParOf" srcId="{592D0156-FEDB-F240-8DF2-D91C1065ABEF}" destId="{3EE6635D-D390-3B40-AC29-D0DDE7EFD96F}" srcOrd="0" destOrd="0" presId="urn:microsoft.com/office/officeart/2005/8/layout/radial5"/>
    <dgm:cxn modelId="{59A2DE1A-2A29-6145-A6FF-E56DC6CC5925}" type="presParOf" srcId="{ACB33DFC-FADC-9C49-9323-F659108CC18D}" destId="{58948DC3-398E-0240-A9FE-20A2C95DB2B9}" srcOrd="8" destOrd="0" presId="urn:microsoft.com/office/officeart/2005/8/layout/radial5"/>
    <dgm:cxn modelId="{F5254B67-2F29-F741-89D2-89769EC404EC}" type="presParOf" srcId="{ACB33DFC-FADC-9C49-9323-F659108CC18D}" destId="{AF6C77B8-EBF4-424B-A2F8-F063E58CCEDD}" srcOrd="9" destOrd="0" presId="urn:microsoft.com/office/officeart/2005/8/layout/radial5"/>
    <dgm:cxn modelId="{A70847BC-2B5E-E34D-929C-CDE8F376E25A}" type="presParOf" srcId="{AF6C77B8-EBF4-424B-A2F8-F063E58CCEDD}" destId="{E214F5D1-EB48-A14B-B923-833296E97AD5}" srcOrd="0" destOrd="0" presId="urn:microsoft.com/office/officeart/2005/8/layout/radial5"/>
    <dgm:cxn modelId="{7A12790F-57FF-A049-9285-4E46C595650B}" type="presParOf" srcId="{ACB33DFC-FADC-9C49-9323-F659108CC18D}" destId="{61FA6EB4-DD2D-994B-9B8C-669D690CE392}" srcOrd="10" destOrd="0" presId="urn:microsoft.com/office/officeart/2005/8/layout/radial5"/>
    <dgm:cxn modelId="{117DAC2F-B150-BE45-884B-61C4FCDAE11E}" type="presParOf" srcId="{ACB33DFC-FADC-9C49-9323-F659108CC18D}" destId="{80B79D98-0452-6948-A017-F3D0760243C9}" srcOrd="11" destOrd="0" presId="urn:microsoft.com/office/officeart/2005/8/layout/radial5"/>
    <dgm:cxn modelId="{579E6490-56E9-4741-9C6B-ABFE13716C8E}" type="presParOf" srcId="{80B79D98-0452-6948-A017-F3D0760243C9}" destId="{8FC5F039-2952-E542-863C-E65E715165ED}" srcOrd="0" destOrd="0" presId="urn:microsoft.com/office/officeart/2005/8/layout/radial5"/>
    <dgm:cxn modelId="{6F663310-16C8-B646-B0CF-4AAEB70C4E80}" type="presParOf" srcId="{ACB33DFC-FADC-9C49-9323-F659108CC18D}" destId="{673620E1-3CF1-5E4D-8E45-7B546C6E881A}" srcOrd="12" destOrd="0" presId="urn:microsoft.com/office/officeart/2005/8/layout/radial5"/>
    <dgm:cxn modelId="{2F0B5320-1676-E444-B134-8BDF3115067A}" type="presParOf" srcId="{ACB33DFC-FADC-9C49-9323-F659108CC18D}" destId="{EFB8C063-9E53-9241-BCCF-376EFE521937}" srcOrd="13" destOrd="0" presId="urn:microsoft.com/office/officeart/2005/8/layout/radial5"/>
    <dgm:cxn modelId="{07C0CFB5-FBC6-104A-AA03-63351B612A8D}" type="presParOf" srcId="{EFB8C063-9E53-9241-BCCF-376EFE521937}" destId="{DE083458-ECC8-6C4F-9FCC-6CB0FC277CDD}" srcOrd="0" destOrd="0" presId="urn:microsoft.com/office/officeart/2005/8/layout/radial5"/>
    <dgm:cxn modelId="{26B1F722-7034-8947-BED8-6D96D9DFD91B}" type="presParOf" srcId="{ACB33DFC-FADC-9C49-9323-F659108CC18D}" destId="{8CEED767-068B-F448-BD52-3C4127B7FBD6}" srcOrd="14" destOrd="0" presId="urn:microsoft.com/office/officeart/2005/8/layout/radial5"/>
    <dgm:cxn modelId="{0ED5A48D-9D55-4F42-86E7-42C245EED22A}" type="presParOf" srcId="{ACB33DFC-FADC-9C49-9323-F659108CC18D}" destId="{8D2F60C5-7447-B341-9D1B-A2E61E607834}" srcOrd="15" destOrd="0" presId="urn:microsoft.com/office/officeart/2005/8/layout/radial5"/>
    <dgm:cxn modelId="{D38A2421-E3BB-5041-B543-E4FBD1545C2C}" type="presParOf" srcId="{8D2F60C5-7447-B341-9D1B-A2E61E607834}" destId="{11730876-6918-A941-974E-BBDE0D6B8D20}" srcOrd="0" destOrd="0" presId="urn:microsoft.com/office/officeart/2005/8/layout/radial5"/>
    <dgm:cxn modelId="{24FD99F9-138D-4C4B-AC00-5946E80FAF3A}" type="presParOf" srcId="{ACB33DFC-FADC-9C49-9323-F659108CC18D}" destId="{95DD54BC-46D3-954B-87C1-AABE484BC5D7}" srcOrd="16" destOrd="0" presId="urn:microsoft.com/office/officeart/2005/8/layout/radial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CAC743B9-6777-4E98-9E72-8004871E31DA}" type="doc">
      <dgm:prSet loTypeId="urn:microsoft.com/office/officeart/2005/8/layout/venn1" loCatId="relationship" qsTypeId="urn:microsoft.com/office/officeart/2005/8/quickstyle/simple1" qsCatId="simple" csTypeId="urn:microsoft.com/office/officeart/2005/8/colors/colorful5" csCatId="colorful" phldr="1"/>
      <dgm:spPr/>
      <dgm:t>
        <a:bodyPr/>
        <a:lstStyle/>
        <a:p>
          <a:endParaRPr lang="en-US"/>
        </a:p>
      </dgm:t>
    </dgm:pt>
    <dgm:pt modelId="{06C6A898-CC17-47D2-9356-88CA9F9BCA70}">
      <dgm:prSet/>
      <dgm:spPr/>
      <dgm:t>
        <a:bodyPr/>
        <a:lstStyle/>
        <a:p>
          <a:r>
            <a:rPr lang="en-US" dirty="0">
              <a:latin typeface="Arial" panose="020B0604020202020204" pitchFamily="34" charset="0"/>
              <a:cs typeface="Arial" panose="020B0604020202020204" pitchFamily="34" charset="0"/>
            </a:rPr>
            <a:t>Cha </a:t>
          </a:r>
          <a:r>
            <a:rPr lang="en-US" dirty="0" err="1">
              <a:latin typeface="Arial" panose="020B0604020202020204" pitchFamily="34" charset="0"/>
              <a:cs typeface="Arial" panose="020B0604020202020204" pitchFamily="34" charset="0"/>
            </a:rPr>
            <a:t>mẹ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sinh</a:t>
          </a:r>
          <a:endParaRPr lang="en-US" dirty="0">
            <a:latin typeface="Arial" panose="020B0604020202020204" pitchFamily="34" charset="0"/>
            <a:cs typeface="Arial" panose="020B0604020202020204" pitchFamily="34" charset="0"/>
          </a:endParaRPr>
        </a:p>
      </dgm:t>
    </dgm:pt>
    <dgm:pt modelId="{291DE3B2-06AE-4033-AB30-6CBE883BD152}" type="parTrans" cxnId="{C54D4DFB-F61C-4C8F-80B9-CA935815ACBA}">
      <dgm:prSet/>
      <dgm:spPr/>
      <dgm:t>
        <a:bodyPr/>
        <a:lstStyle/>
        <a:p>
          <a:endParaRPr lang="en-US">
            <a:latin typeface="Arial" panose="020B0604020202020204" pitchFamily="34" charset="0"/>
            <a:cs typeface="Arial" panose="020B0604020202020204" pitchFamily="34" charset="0"/>
          </a:endParaRPr>
        </a:p>
      </dgm:t>
    </dgm:pt>
    <dgm:pt modelId="{E7C09180-A361-4AC8-8502-2A3E00437DD0}" type="sibTrans" cxnId="{C54D4DFB-F61C-4C8F-80B9-CA935815ACBA}">
      <dgm:prSet/>
      <dgm:spPr/>
      <dgm:t>
        <a:bodyPr/>
        <a:lstStyle/>
        <a:p>
          <a:endParaRPr lang="en-US">
            <a:latin typeface="Arial" panose="020B0604020202020204" pitchFamily="34" charset="0"/>
            <a:cs typeface="Arial" panose="020B0604020202020204" pitchFamily="34" charset="0"/>
          </a:endParaRPr>
        </a:p>
      </dgm:t>
    </dgm:pt>
    <dgm:pt modelId="{A47D1EF2-EDC7-485C-8742-A99A79FE0543}">
      <dgm:prSet/>
      <dgm:spPr/>
      <dgm:t>
        <a:bodyPr/>
        <a:lstStyle/>
        <a:p>
          <a:r>
            <a:rPr lang="en-US" dirty="0" err="1">
              <a:latin typeface="Arial" panose="020B0604020202020204" pitchFamily="34" charset="0"/>
              <a:cs typeface="Arial" panose="020B0604020202020204" pitchFamily="34" charset="0"/>
            </a:rPr>
            <a:t>Cán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bộ</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Đoàn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viên</a:t>
          </a:r>
          <a:endParaRPr lang="en-US" dirty="0">
            <a:latin typeface="Arial" panose="020B0604020202020204" pitchFamily="34" charset="0"/>
            <a:cs typeface="Arial" panose="020B0604020202020204" pitchFamily="34" charset="0"/>
          </a:endParaRPr>
        </a:p>
      </dgm:t>
    </dgm:pt>
    <dgm:pt modelId="{26189666-67D0-4A55-9D0E-1A7B9E259A07}" type="parTrans" cxnId="{B9338A56-502F-486B-87D5-38A5AC6F5964}">
      <dgm:prSet/>
      <dgm:spPr/>
      <dgm:t>
        <a:bodyPr/>
        <a:lstStyle/>
        <a:p>
          <a:endParaRPr lang="en-US">
            <a:latin typeface="Arial" panose="020B0604020202020204" pitchFamily="34" charset="0"/>
            <a:cs typeface="Arial" panose="020B0604020202020204" pitchFamily="34" charset="0"/>
          </a:endParaRPr>
        </a:p>
      </dgm:t>
    </dgm:pt>
    <dgm:pt modelId="{D168387D-E35A-4E4A-8998-6150E2CA245E}" type="sibTrans" cxnId="{B9338A56-502F-486B-87D5-38A5AC6F5964}">
      <dgm:prSet/>
      <dgm:spPr/>
      <dgm:t>
        <a:bodyPr/>
        <a:lstStyle/>
        <a:p>
          <a:endParaRPr lang="en-US">
            <a:latin typeface="Arial" panose="020B0604020202020204" pitchFamily="34" charset="0"/>
            <a:cs typeface="Arial" panose="020B0604020202020204" pitchFamily="34" charset="0"/>
          </a:endParaRPr>
        </a:p>
      </dgm:t>
    </dgm:pt>
    <dgm:pt modelId="{24D47CC7-BBD0-4F76-ADAC-9A54AE2569DC}">
      <dgm:prSet/>
      <dgm:spPr/>
      <dgm:t>
        <a:bodyPr/>
        <a:lstStyle/>
        <a:p>
          <a:r>
            <a:rPr lang="en-US" dirty="0" err="1">
              <a:latin typeface="Arial" panose="020B0604020202020204" pitchFamily="34" charset="0"/>
              <a:cs typeface="Arial" panose="020B0604020202020204" pitchFamily="34" charset="0"/>
            </a:rPr>
            <a:t>Nông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dân</a:t>
          </a:r>
          <a:r>
            <a:rPr lang="en-US" dirty="0">
              <a:latin typeface="Arial" panose="020B0604020202020204" pitchFamily="34" charset="0"/>
              <a:cs typeface="Arial" panose="020B0604020202020204" pitchFamily="34" charset="0"/>
            </a:rPr>
            <a:t>, CB </a:t>
          </a:r>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thuật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Hướng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dẫn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viên</a:t>
          </a:r>
          <a:r>
            <a:rPr lang="en-US" dirty="0">
              <a:latin typeface="Arial" panose="020B0604020202020204" pitchFamily="34" charset="0"/>
              <a:cs typeface="Arial" panose="020B0604020202020204" pitchFamily="34" charset="0"/>
            </a:rPr>
            <a:t>…</a:t>
          </a:r>
        </a:p>
      </dgm:t>
    </dgm:pt>
    <dgm:pt modelId="{A515B99C-0048-47E0-BAFD-50FE5CEB65DA}" type="parTrans" cxnId="{E0D96113-BE90-4D67-AA41-EC9D210B59B7}">
      <dgm:prSet/>
      <dgm:spPr/>
      <dgm:t>
        <a:bodyPr/>
        <a:lstStyle/>
        <a:p>
          <a:endParaRPr lang="en-US">
            <a:latin typeface="Arial" panose="020B0604020202020204" pitchFamily="34" charset="0"/>
            <a:cs typeface="Arial" panose="020B0604020202020204" pitchFamily="34" charset="0"/>
          </a:endParaRPr>
        </a:p>
      </dgm:t>
    </dgm:pt>
    <dgm:pt modelId="{CB7DCF91-DF68-4929-B2FF-9EC36B719042}" type="sibTrans" cxnId="{E0D96113-BE90-4D67-AA41-EC9D210B59B7}">
      <dgm:prSet/>
      <dgm:spPr/>
      <dgm:t>
        <a:bodyPr/>
        <a:lstStyle/>
        <a:p>
          <a:endParaRPr lang="en-US">
            <a:latin typeface="Arial" panose="020B0604020202020204" pitchFamily="34" charset="0"/>
            <a:cs typeface="Arial" panose="020B0604020202020204" pitchFamily="34" charset="0"/>
          </a:endParaRPr>
        </a:p>
      </dgm:t>
    </dgm:pt>
    <dgm:pt modelId="{B2669354-14B8-478C-977D-38391D9036EE}">
      <dgm:prSet/>
      <dgm:spPr/>
      <dgm:t>
        <a:bodyPr/>
        <a:lstStyle/>
        <a:p>
          <a:r>
            <a:rPr lang="en-US" dirty="0" err="1">
              <a:latin typeface="Arial" panose="020B0604020202020204" pitchFamily="34" charset="0"/>
              <a:cs typeface="Arial" panose="020B0604020202020204" pitchFamily="34" charset="0"/>
            </a:rPr>
            <a:t>Hội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phụ</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nữ</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Cựu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chiến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trưởng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bản</a:t>
          </a:r>
          <a:r>
            <a:rPr lang="en-US" dirty="0">
              <a:latin typeface="Arial" panose="020B0604020202020204" pitchFamily="34" charset="0"/>
              <a:cs typeface="Arial" panose="020B0604020202020204" pitchFamily="34" charset="0"/>
            </a:rPr>
            <a:t>…</a:t>
          </a:r>
        </a:p>
      </dgm:t>
    </dgm:pt>
    <dgm:pt modelId="{7ECC274D-C418-40F3-B83C-F57311A26F52}" type="parTrans" cxnId="{EA9322EB-FEF8-49BE-B4B6-74874DFDB662}">
      <dgm:prSet/>
      <dgm:spPr/>
      <dgm:t>
        <a:bodyPr/>
        <a:lstStyle/>
        <a:p>
          <a:endParaRPr lang="en-US">
            <a:latin typeface="Arial" panose="020B0604020202020204" pitchFamily="34" charset="0"/>
            <a:cs typeface="Arial" panose="020B0604020202020204" pitchFamily="34" charset="0"/>
          </a:endParaRPr>
        </a:p>
      </dgm:t>
    </dgm:pt>
    <dgm:pt modelId="{0CFC6958-EA23-46A0-BDF8-2DB211914669}" type="sibTrans" cxnId="{EA9322EB-FEF8-49BE-B4B6-74874DFDB662}">
      <dgm:prSet/>
      <dgm:spPr/>
      <dgm:t>
        <a:bodyPr/>
        <a:lstStyle/>
        <a:p>
          <a:endParaRPr lang="en-US">
            <a:latin typeface="Arial" panose="020B0604020202020204" pitchFamily="34" charset="0"/>
            <a:cs typeface="Arial" panose="020B0604020202020204" pitchFamily="34" charset="0"/>
          </a:endParaRPr>
        </a:p>
      </dgm:t>
    </dgm:pt>
    <dgm:pt modelId="{693FEF50-76A6-4661-80F6-029A82A8339E}">
      <dgm:prSet/>
      <dgm:spPr/>
      <dgm:t>
        <a:bodyPr/>
        <a:lstStyle/>
        <a:p>
          <a:r>
            <a:rPr lang="en-US" dirty="0" err="1">
              <a:latin typeface="Arial" panose="020B0604020202020204" pitchFamily="34" charset="0"/>
              <a:cs typeface="Arial" panose="020B0604020202020204" pitchFamily="34" charset="0"/>
            </a:rPr>
            <a:t>Cán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bộ</a:t>
          </a:r>
          <a:r>
            <a:rPr lang="en-US" dirty="0">
              <a:latin typeface="Arial" panose="020B0604020202020204" pitchFamily="34" charset="0"/>
              <a:cs typeface="Arial" panose="020B0604020202020204" pitchFamily="34" charset="0"/>
            </a:rPr>
            <a:t> y </a:t>
          </a:r>
          <a:r>
            <a:rPr lang="en-US" dirty="0" err="1">
              <a:latin typeface="Arial" panose="020B0604020202020204" pitchFamily="34" charset="0"/>
              <a:cs typeface="Arial" panose="020B0604020202020204" pitchFamily="34" charset="0"/>
            </a:rPr>
            <a:t>tế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sở</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chuyên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tâm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lý</a:t>
          </a:r>
          <a:r>
            <a:rPr lang="en-US" dirty="0">
              <a:latin typeface="Arial" panose="020B0604020202020204" pitchFamily="34" charset="0"/>
              <a:cs typeface="Arial" panose="020B0604020202020204" pitchFamily="34" charset="0"/>
            </a:rPr>
            <a:t> GD</a:t>
          </a:r>
        </a:p>
      </dgm:t>
    </dgm:pt>
    <dgm:pt modelId="{3CCDC96B-4C1E-45DD-BE73-83258FE43051}" type="parTrans" cxnId="{A32F05CF-0594-4674-B123-E499E7F5AFAD}">
      <dgm:prSet/>
      <dgm:spPr/>
      <dgm:t>
        <a:bodyPr/>
        <a:lstStyle/>
        <a:p>
          <a:endParaRPr lang="en-US">
            <a:latin typeface="Arial" panose="020B0604020202020204" pitchFamily="34" charset="0"/>
            <a:cs typeface="Arial" panose="020B0604020202020204" pitchFamily="34" charset="0"/>
          </a:endParaRPr>
        </a:p>
      </dgm:t>
    </dgm:pt>
    <dgm:pt modelId="{14F8ACE7-DE72-4A1B-84E2-815F32D5573A}" type="sibTrans" cxnId="{A32F05CF-0594-4674-B123-E499E7F5AFAD}">
      <dgm:prSet/>
      <dgm:spPr/>
      <dgm:t>
        <a:bodyPr/>
        <a:lstStyle/>
        <a:p>
          <a:endParaRPr lang="en-US">
            <a:latin typeface="Arial" panose="020B0604020202020204" pitchFamily="34" charset="0"/>
            <a:cs typeface="Arial" panose="020B0604020202020204" pitchFamily="34" charset="0"/>
          </a:endParaRPr>
        </a:p>
      </dgm:t>
    </dgm:pt>
    <dgm:pt modelId="{3834CF7E-2B4C-4AC0-82EC-5CABB4C82AB1}">
      <dgm:prSet/>
      <dgm:spPr/>
      <dgm:t>
        <a:bodyPr/>
        <a:lstStyle/>
        <a:p>
          <a:r>
            <a:rPr lang="en-US" dirty="0" err="1">
              <a:latin typeface="Arial" panose="020B0604020202020204" pitchFamily="34" charset="0"/>
              <a:cs typeface="Arial" panose="020B0604020202020204" pitchFamily="34" charset="0"/>
            </a:rPr>
            <a:t>Công</a:t>
          </a:r>
          <a:r>
            <a:rPr lang="en-US" dirty="0">
              <a:latin typeface="Arial" panose="020B0604020202020204" pitchFamily="34" charset="0"/>
              <a:cs typeface="Arial" panose="020B0604020202020204" pitchFamily="34" charset="0"/>
            </a:rPr>
            <a:t> an, </a:t>
          </a:r>
          <a:r>
            <a:rPr lang="en-US" dirty="0" err="1">
              <a:latin typeface="Arial" panose="020B0604020202020204" pitchFamily="34" charset="0"/>
              <a:cs typeface="Arial" panose="020B0604020202020204" pitchFamily="34" charset="0"/>
            </a:rPr>
            <a:t>bộ</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đội</a:t>
          </a:r>
          <a:r>
            <a:rPr lang="en-US" dirty="0">
              <a:latin typeface="Arial" panose="020B0604020202020204" pitchFamily="34" charset="0"/>
              <a:cs typeface="Arial" panose="020B0604020202020204" pitchFamily="34" charset="0"/>
            </a:rPr>
            <a:t>…</a:t>
          </a:r>
        </a:p>
      </dgm:t>
    </dgm:pt>
    <dgm:pt modelId="{EE6CD451-8E1E-4038-800C-CC53839FC061}" type="parTrans" cxnId="{B8A496A4-CF81-4EA9-8F06-F5F3B4D5B6FF}">
      <dgm:prSet/>
      <dgm:spPr/>
      <dgm:t>
        <a:bodyPr/>
        <a:lstStyle/>
        <a:p>
          <a:endParaRPr lang="en-US">
            <a:latin typeface="Arial" panose="020B0604020202020204" pitchFamily="34" charset="0"/>
            <a:cs typeface="Arial" panose="020B0604020202020204" pitchFamily="34" charset="0"/>
          </a:endParaRPr>
        </a:p>
      </dgm:t>
    </dgm:pt>
    <dgm:pt modelId="{BF1014DE-4142-4784-8AD2-8A5EEAFE79CD}" type="sibTrans" cxnId="{B8A496A4-CF81-4EA9-8F06-F5F3B4D5B6FF}">
      <dgm:prSet/>
      <dgm:spPr/>
      <dgm:t>
        <a:bodyPr/>
        <a:lstStyle/>
        <a:p>
          <a:endParaRPr lang="en-US">
            <a:latin typeface="Arial" panose="020B0604020202020204" pitchFamily="34" charset="0"/>
            <a:cs typeface="Arial" panose="020B0604020202020204" pitchFamily="34" charset="0"/>
          </a:endParaRPr>
        </a:p>
      </dgm:t>
    </dgm:pt>
    <dgm:pt modelId="{11A5799F-BCA0-458D-A534-DECEF3E2C984}">
      <dgm:prSet/>
      <dgm:spPr/>
      <dgm:t>
        <a:bodyPr/>
        <a:lstStyle/>
        <a:p>
          <a:r>
            <a:rPr lang="en-US" dirty="0">
              <a:latin typeface="Arial" panose="020B0604020202020204" pitchFamily="34" charset="0"/>
              <a:cs typeface="Arial" panose="020B0604020202020204" pitchFamily="34" charset="0"/>
            </a:rPr>
            <a:t>….</a:t>
          </a:r>
        </a:p>
      </dgm:t>
    </dgm:pt>
    <dgm:pt modelId="{342F2D89-FA6F-4A5F-BCE2-4A08B54BF7CF}" type="parTrans" cxnId="{A67B600F-9444-492B-AA9A-C793BB568A17}">
      <dgm:prSet/>
      <dgm:spPr/>
      <dgm:t>
        <a:bodyPr/>
        <a:lstStyle/>
        <a:p>
          <a:endParaRPr lang="en-US">
            <a:latin typeface="Arial" panose="020B0604020202020204" pitchFamily="34" charset="0"/>
            <a:cs typeface="Arial" panose="020B0604020202020204" pitchFamily="34" charset="0"/>
          </a:endParaRPr>
        </a:p>
      </dgm:t>
    </dgm:pt>
    <dgm:pt modelId="{E3478862-3298-4F2B-9D78-E7E046DA98FD}" type="sibTrans" cxnId="{A67B600F-9444-492B-AA9A-C793BB568A17}">
      <dgm:prSet/>
      <dgm:spPr/>
      <dgm:t>
        <a:bodyPr/>
        <a:lstStyle/>
        <a:p>
          <a:endParaRPr lang="en-US">
            <a:latin typeface="Arial" panose="020B0604020202020204" pitchFamily="34" charset="0"/>
            <a:cs typeface="Arial" panose="020B0604020202020204" pitchFamily="34" charset="0"/>
          </a:endParaRPr>
        </a:p>
      </dgm:t>
    </dgm:pt>
    <dgm:pt modelId="{152B5B43-BD2D-498A-80E0-464BAE6B6957}">
      <dgm:prSet/>
      <dgm:spPr/>
      <dgm:t>
        <a:bodyPr/>
        <a:lstStyle/>
        <a:p>
          <a:endParaRPr lang="en-US"/>
        </a:p>
      </dgm:t>
    </dgm:pt>
    <dgm:pt modelId="{46CB15A2-CE75-4116-87FE-EB4926FB8EB5}" type="parTrans" cxnId="{12CE85FF-0E26-4F95-AB92-AAF2D57322E7}">
      <dgm:prSet/>
      <dgm:spPr/>
      <dgm:t>
        <a:bodyPr/>
        <a:lstStyle/>
        <a:p>
          <a:endParaRPr lang="en-US">
            <a:latin typeface="Arial" panose="020B0604020202020204" pitchFamily="34" charset="0"/>
            <a:cs typeface="Arial" panose="020B0604020202020204" pitchFamily="34" charset="0"/>
          </a:endParaRPr>
        </a:p>
      </dgm:t>
    </dgm:pt>
    <dgm:pt modelId="{5987A326-FD5A-4CE1-9CFB-4AD18E6F24F5}" type="sibTrans" cxnId="{12CE85FF-0E26-4F95-AB92-AAF2D57322E7}">
      <dgm:prSet/>
      <dgm:spPr/>
      <dgm:t>
        <a:bodyPr/>
        <a:lstStyle/>
        <a:p>
          <a:endParaRPr lang="en-US">
            <a:latin typeface="Arial" panose="020B0604020202020204" pitchFamily="34" charset="0"/>
            <a:cs typeface="Arial" panose="020B0604020202020204" pitchFamily="34" charset="0"/>
          </a:endParaRPr>
        </a:p>
      </dgm:t>
    </dgm:pt>
    <dgm:pt modelId="{EF2B3C26-1F3F-4204-8F2B-A94A67C26C57}">
      <dgm:prSet/>
      <dgm:spPr/>
      <dgm:t>
        <a:bodyPr/>
        <a:lstStyle/>
        <a:p>
          <a:endParaRPr lang="en-US"/>
        </a:p>
      </dgm:t>
    </dgm:pt>
    <dgm:pt modelId="{BF3DF4FD-9E9F-4744-8C9B-714C20567358}" type="parTrans" cxnId="{E5D488ED-3B13-4BA4-A403-BC173D30AB0E}">
      <dgm:prSet/>
      <dgm:spPr/>
      <dgm:t>
        <a:bodyPr/>
        <a:lstStyle/>
        <a:p>
          <a:endParaRPr lang="en-US">
            <a:latin typeface="Arial" panose="020B0604020202020204" pitchFamily="34" charset="0"/>
            <a:cs typeface="Arial" panose="020B0604020202020204" pitchFamily="34" charset="0"/>
          </a:endParaRPr>
        </a:p>
      </dgm:t>
    </dgm:pt>
    <dgm:pt modelId="{4AFF102C-81A7-467E-AB8A-D6925B402F0B}" type="sibTrans" cxnId="{E5D488ED-3B13-4BA4-A403-BC173D30AB0E}">
      <dgm:prSet/>
      <dgm:spPr/>
      <dgm:t>
        <a:bodyPr/>
        <a:lstStyle/>
        <a:p>
          <a:endParaRPr lang="en-US">
            <a:latin typeface="Arial" panose="020B0604020202020204" pitchFamily="34" charset="0"/>
            <a:cs typeface="Arial" panose="020B0604020202020204" pitchFamily="34" charset="0"/>
          </a:endParaRPr>
        </a:p>
      </dgm:t>
    </dgm:pt>
    <dgm:pt modelId="{537E8045-E0FE-4667-AF81-84293B567C22}" type="pres">
      <dgm:prSet presAssocID="{CAC743B9-6777-4E98-9E72-8004871E31DA}" presName="compositeShape" presStyleCnt="0">
        <dgm:presLayoutVars>
          <dgm:chMax val="7"/>
          <dgm:dir/>
          <dgm:resizeHandles val="exact"/>
        </dgm:presLayoutVars>
      </dgm:prSet>
      <dgm:spPr/>
      <dgm:t>
        <a:bodyPr/>
        <a:lstStyle/>
        <a:p>
          <a:endParaRPr lang="en-US"/>
        </a:p>
      </dgm:t>
    </dgm:pt>
    <dgm:pt modelId="{3E2E9F8B-49AE-4F53-B79C-47D7814E1E53}" type="pres">
      <dgm:prSet presAssocID="{06C6A898-CC17-47D2-9356-88CA9F9BCA70}" presName="circ1" presStyleLbl="vennNode1" presStyleIdx="0" presStyleCnt="7"/>
      <dgm:spPr/>
    </dgm:pt>
    <dgm:pt modelId="{EE56CD41-5A9C-46DC-AD58-A36026D8228C}" type="pres">
      <dgm:prSet presAssocID="{06C6A898-CC17-47D2-9356-88CA9F9BCA70}" presName="circ1Tx" presStyleLbl="revTx" presStyleIdx="0" presStyleCnt="0" custScaleX="151462">
        <dgm:presLayoutVars>
          <dgm:chMax val="0"/>
          <dgm:chPref val="0"/>
          <dgm:bulletEnabled val="1"/>
        </dgm:presLayoutVars>
      </dgm:prSet>
      <dgm:spPr/>
      <dgm:t>
        <a:bodyPr/>
        <a:lstStyle/>
        <a:p>
          <a:endParaRPr lang="en-US"/>
        </a:p>
      </dgm:t>
    </dgm:pt>
    <dgm:pt modelId="{33636301-A4EF-470A-8DAD-9A3750665AC7}" type="pres">
      <dgm:prSet presAssocID="{A47D1EF2-EDC7-485C-8742-A99A79FE0543}" presName="circ2" presStyleLbl="vennNode1" presStyleIdx="1" presStyleCnt="7"/>
      <dgm:spPr/>
    </dgm:pt>
    <dgm:pt modelId="{CDD7421F-C8AD-4973-90AD-67BE8EDC9803}" type="pres">
      <dgm:prSet presAssocID="{A47D1EF2-EDC7-485C-8742-A99A79FE0543}" presName="circ2Tx" presStyleLbl="revTx" presStyleIdx="0" presStyleCnt="0">
        <dgm:presLayoutVars>
          <dgm:chMax val="0"/>
          <dgm:chPref val="0"/>
          <dgm:bulletEnabled val="1"/>
        </dgm:presLayoutVars>
      </dgm:prSet>
      <dgm:spPr/>
      <dgm:t>
        <a:bodyPr/>
        <a:lstStyle/>
        <a:p>
          <a:endParaRPr lang="en-US"/>
        </a:p>
      </dgm:t>
    </dgm:pt>
    <dgm:pt modelId="{B4F07474-E3A2-4621-8434-8AB50EDA0F2F}" type="pres">
      <dgm:prSet presAssocID="{24D47CC7-BBD0-4F76-ADAC-9A54AE2569DC}" presName="circ3" presStyleLbl="vennNode1" presStyleIdx="2" presStyleCnt="7"/>
      <dgm:spPr/>
    </dgm:pt>
    <dgm:pt modelId="{1EFFAB7C-E14D-4137-A26E-E3DF9489A8AF}" type="pres">
      <dgm:prSet presAssocID="{24D47CC7-BBD0-4F76-ADAC-9A54AE2569DC}" presName="circ3Tx" presStyleLbl="revTx" presStyleIdx="0" presStyleCnt="0">
        <dgm:presLayoutVars>
          <dgm:chMax val="0"/>
          <dgm:chPref val="0"/>
          <dgm:bulletEnabled val="1"/>
        </dgm:presLayoutVars>
      </dgm:prSet>
      <dgm:spPr/>
      <dgm:t>
        <a:bodyPr/>
        <a:lstStyle/>
        <a:p>
          <a:endParaRPr lang="en-US"/>
        </a:p>
      </dgm:t>
    </dgm:pt>
    <dgm:pt modelId="{4AA9A7CA-31C2-41D7-A7CB-C567235031D8}" type="pres">
      <dgm:prSet presAssocID="{B2669354-14B8-478C-977D-38391D9036EE}" presName="circ4" presStyleLbl="vennNode1" presStyleIdx="3" presStyleCnt="7"/>
      <dgm:spPr/>
    </dgm:pt>
    <dgm:pt modelId="{6623282B-3988-48C6-9C29-8C8D7ECCF1AE}" type="pres">
      <dgm:prSet presAssocID="{B2669354-14B8-478C-977D-38391D9036EE}" presName="circ4Tx" presStyleLbl="revTx" presStyleIdx="0" presStyleCnt="0" custScaleX="121570">
        <dgm:presLayoutVars>
          <dgm:chMax val="0"/>
          <dgm:chPref val="0"/>
          <dgm:bulletEnabled val="1"/>
        </dgm:presLayoutVars>
      </dgm:prSet>
      <dgm:spPr/>
      <dgm:t>
        <a:bodyPr/>
        <a:lstStyle/>
        <a:p>
          <a:endParaRPr lang="en-US"/>
        </a:p>
      </dgm:t>
    </dgm:pt>
    <dgm:pt modelId="{45749AE1-26E1-4A85-9C23-9FD97D93D911}" type="pres">
      <dgm:prSet presAssocID="{693FEF50-76A6-4661-80F6-029A82A8339E}" presName="circ5" presStyleLbl="vennNode1" presStyleIdx="4" presStyleCnt="7"/>
      <dgm:spPr/>
    </dgm:pt>
    <dgm:pt modelId="{4546CD91-C291-4C4B-8FAF-C84977EAFF7F}" type="pres">
      <dgm:prSet presAssocID="{693FEF50-76A6-4661-80F6-029A82A8339E}" presName="circ5Tx" presStyleLbl="revTx" presStyleIdx="0" presStyleCnt="0">
        <dgm:presLayoutVars>
          <dgm:chMax val="0"/>
          <dgm:chPref val="0"/>
          <dgm:bulletEnabled val="1"/>
        </dgm:presLayoutVars>
      </dgm:prSet>
      <dgm:spPr/>
      <dgm:t>
        <a:bodyPr/>
        <a:lstStyle/>
        <a:p>
          <a:endParaRPr lang="en-US"/>
        </a:p>
      </dgm:t>
    </dgm:pt>
    <dgm:pt modelId="{A3598A0F-5EAE-4C5B-B873-E7FB07226D5D}" type="pres">
      <dgm:prSet presAssocID="{3834CF7E-2B4C-4AC0-82EC-5CABB4C82AB1}" presName="circ6" presStyleLbl="vennNode1" presStyleIdx="5" presStyleCnt="7"/>
      <dgm:spPr/>
    </dgm:pt>
    <dgm:pt modelId="{A09F34FB-DE4B-4410-A814-8817CEB646A3}" type="pres">
      <dgm:prSet presAssocID="{3834CF7E-2B4C-4AC0-82EC-5CABB4C82AB1}" presName="circ6Tx" presStyleLbl="revTx" presStyleIdx="0" presStyleCnt="0" custScaleX="126312">
        <dgm:presLayoutVars>
          <dgm:chMax val="0"/>
          <dgm:chPref val="0"/>
          <dgm:bulletEnabled val="1"/>
        </dgm:presLayoutVars>
      </dgm:prSet>
      <dgm:spPr/>
      <dgm:t>
        <a:bodyPr/>
        <a:lstStyle/>
        <a:p>
          <a:endParaRPr lang="en-US"/>
        </a:p>
      </dgm:t>
    </dgm:pt>
    <dgm:pt modelId="{C1F98498-D706-4933-A684-BFCD6C07E786}" type="pres">
      <dgm:prSet presAssocID="{11A5799F-BCA0-458D-A534-DECEF3E2C984}" presName="circ7" presStyleLbl="vennNode1" presStyleIdx="6" presStyleCnt="7"/>
      <dgm:spPr/>
    </dgm:pt>
    <dgm:pt modelId="{9F67C2EC-A16D-41A2-8DCB-F441680CC0A1}" type="pres">
      <dgm:prSet presAssocID="{11A5799F-BCA0-458D-A534-DECEF3E2C984}" presName="circ7Tx" presStyleLbl="revTx" presStyleIdx="0" presStyleCnt="0">
        <dgm:presLayoutVars>
          <dgm:chMax val="0"/>
          <dgm:chPref val="0"/>
          <dgm:bulletEnabled val="1"/>
        </dgm:presLayoutVars>
      </dgm:prSet>
      <dgm:spPr/>
      <dgm:t>
        <a:bodyPr/>
        <a:lstStyle/>
        <a:p>
          <a:endParaRPr lang="en-US"/>
        </a:p>
      </dgm:t>
    </dgm:pt>
  </dgm:ptLst>
  <dgm:cxnLst>
    <dgm:cxn modelId="{EA9322EB-FEF8-49BE-B4B6-74874DFDB662}" srcId="{CAC743B9-6777-4E98-9E72-8004871E31DA}" destId="{B2669354-14B8-478C-977D-38391D9036EE}" srcOrd="3" destOrd="0" parTransId="{7ECC274D-C418-40F3-B83C-F57311A26F52}" sibTransId="{0CFC6958-EA23-46A0-BDF8-2DB211914669}"/>
    <dgm:cxn modelId="{3718BD26-5A7E-4C82-8D3D-22CEAB1503A6}" type="presOf" srcId="{CAC743B9-6777-4E98-9E72-8004871E31DA}" destId="{537E8045-E0FE-4667-AF81-84293B567C22}" srcOrd="0" destOrd="0" presId="urn:microsoft.com/office/officeart/2005/8/layout/venn1"/>
    <dgm:cxn modelId="{C5E82A89-7504-42A0-940C-88CBE20DA1CF}" type="presOf" srcId="{3834CF7E-2B4C-4AC0-82EC-5CABB4C82AB1}" destId="{A09F34FB-DE4B-4410-A814-8817CEB646A3}" srcOrd="0" destOrd="0" presId="urn:microsoft.com/office/officeart/2005/8/layout/venn1"/>
    <dgm:cxn modelId="{E5D488ED-3B13-4BA4-A403-BC173D30AB0E}" srcId="{CAC743B9-6777-4E98-9E72-8004871E31DA}" destId="{EF2B3C26-1F3F-4204-8F2B-A94A67C26C57}" srcOrd="8" destOrd="0" parTransId="{BF3DF4FD-9E9F-4744-8C9B-714C20567358}" sibTransId="{4AFF102C-81A7-467E-AB8A-D6925B402F0B}"/>
    <dgm:cxn modelId="{E2A1F5FD-866C-45DD-AC5E-7B65EB82FFAC}" type="presOf" srcId="{B2669354-14B8-478C-977D-38391D9036EE}" destId="{6623282B-3988-48C6-9C29-8C8D7ECCF1AE}" srcOrd="0" destOrd="0" presId="urn:microsoft.com/office/officeart/2005/8/layout/venn1"/>
    <dgm:cxn modelId="{E0D96113-BE90-4D67-AA41-EC9D210B59B7}" srcId="{CAC743B9-6777-4E98-9E72-8004871E31DA}" destId="{24D47CC7-BBD0-4F76-ADAC-9A54AE2569DC}" srcOrd="2" destOrd="0" parTransId="{A515B99C-0048-47E0-BAFD-50FE5CEB65DA}" sibTransId="{CB7DCF91-DF68-4929-B2FF-9EC36B719042}"/>
    <dgm:cxn modelId="{A67B600F-9444-492B-AA9A-C793BB568A17}" srcId="{CAC743B9-6777-4E98-9E72-8004871E31DA}" destId="{11A5799F-BCA0-458D-A534-DECEF3E2C984}" srcOrd="6" destOrd="0" parTransId="{342F2D89-FA6F-4A5F-BCE2-4A08B54BF7CF}" sibTransId="{E3478862-3298-4F2B-9D78-E7E046DA98FD}"/>
    <dgm:cxn modelId="{4BD777AD-7AFC-42E8-BB7B-0546EAE24C60}" type="presOf" srcId="{11A5799F-BCA0-458D-A534-DECEF3E2C984}" destId="{9F67C2EC-A16D-41A2-8DCB-F441680CC0A1}" srcOrd="0" destOrd="0" presId="urn:microsoft.com/office/officeart/2005/8/layout/venn1"/>
    <dgm:cxn modelId="{12CE85FF-0E26-4F95-AB92-AAF2D57322E7}" srcId="{CAC743B9-6777-4E98-9E72-8004871E31DA}" destId="{152B5B43-BD2D-498A-80E0-464BAE6B6957}" srcOrd="7" destOrd="0" parTransId="{46CB15A2-CE75-4116-87FE-EB4926FB8EB5}" sibTransId="{5987A326-FD5A-4CE1-9CFB-4AD18E6F24F5}"/>
    <dgm:cxn modelId="{A32F05CF-0594-4674-B123-E499E7F5AFAD}" srcId="{CAC743B9-6777-4E98-9E72-8004871E31DA}" destId="{693FEF50-76A6-4661-80F6-029A82A8339E}" srcOrd="4" destOrd="0" parTransId="{3CCDC96B-4C1E-45DD-BE73-83258FE43051}" sibTransId="{14F8ACE7-DE72-4A1B-84E2-815F32D5573A}"/>
    <dgm:cxn modelId="{84F9A347-21B0-4C95-A0E8-F9F5AB4CC46F}" type="presOf" srcId="{06C6A898-CC17-47D2-9356-88CA9F9BCA70}" destId="{EE56CD41-5A9C-46DC-AD58-A36026D8228C}" srcOrd="0" destOrd="0" presId="urn:microsoft.com/office/officeart/2005/8/layout/venn1"/>
    <dgm:cxn modelId="{6A92F891-57B1-4170-BD7A-65F27B762F13}" type="presOf" srcId="{693FEF50-76A6-4661-80F6-029A82A8339E}" destId="{4546CD91-C291-4C4B-8FAF-C84977EAFF7F}" srcOrd="0" destOrd="0" presId="urn:microsoft.com/office/officeart/2005/8/layout/venn1"/>
    <dgm:cxn modelId="{C54D4DFB-F61C-4C8F-80B9-CA935815ACBA}" srcId="{CAC743B9-6777-4E98-9E72-8004871E31DA}" destId="{06C6A898-CC17-47D2-9356-88CA9F9BCA70}" srcOrd="0" destOrd="0" parTransId="{291DE3B2-06AE-4033-AB30-6CBE883BD152}" sibTransId="{E7C09180-A361-4AC8-8502-2A3E00437DD0}"/>
    <dgm:cxn modelId="{B252B244-EE81-44FD-B11D-F7F6EA9C1D22}" type="presOf" srcId="{24D47CC7-BBD0-4F76-ADAC-9A54AE2569DC}" destId="{1EFFAB7C-E14D-4137-A26E-E3DF9489A8AF}" srcOrd="0" destOrd="0" presId="urn:microsoft.com/office/officeart/2005/8/layout/venn1"/>
    <dgm:cxn modelId="{0ACA982A-2C2C-4E91-A184-20E884047E24}" type="presOf" srcId="{A47D1EF2-EDC7-485C-8742-A99A79FE0543}" destId="{CDD7421F-C8AD-4973-90AD-67BE8EDC9803}" srcOrd="0" destOrd="0" presId="urn:microsoft.com/office/officeart/2005/8/layout/venn1"/>
    <dgm:cxn modelId="{B8A496A4-CF81-4EA9-8F06-F5F3B4D5B6FF}" srcId="{CAC743B9-6777-4E98-9E72-8004871E31DA}" destId="{3834CF7E-2B4C-4AC0-82EC-5CABB4C82AB1}" srcOrd="5" destOrd="0" parTransId="{EE6CD451-8E1E-4038-800C-CC53839FC061}" sibTransId="{BF1014DE-4142-4784-8AD2-8A5EEAFE79CD}"/>
    <dgm:cxn modelId="{B9338A56-502F-486B-87D5-38A5AC6F5964}" srcId="{CAC743B9-6777-4E98-9E72-8004871E31DA}" destId="{A47D1EF2-EDC7-485C-8742-A99A79FE0543}" srcOrd="1" destOrd="0" parTransId="{26189666-67D0-4A55-9D0E-1A7B9E259A07}" sibTransId="{D168387D-E35A-4E4A-8998-6150E2CA245E}"/>
    <dgm:cxn modelId="{C453D8E0-C8E8-481A-9164-F463A615F367}" type="presParOf" srcId="{537E8045-E0FE-4667-AF81-84293B567C22}" destId="{3E2E9F8B-49AE-4F53-B79C-47D7814E1E53}" srcOrd="0" destOrd="0" presId="urn:microsoft.com/office/officeart/2005/8/layout/venn1"/>
    <dgm:cxn modelId="{4C83D30B-49A2-4499-A709-94735715165B}" type="presParOf" srcId="{537E8045-E0FE-4667-AF81-84293B567C22}" destId="{EE56CD41-5A9C-46DC-AD58-A36026D8228C}" srcOrd="1" destOrd="0" presId="urn:microsoft.com/office/officeart/2005/8/layout/venn1"/>
    <dgm:cxn modelId="{3B827E53-4E0B-4A71-9075-DF82A5F02E95}" type="presParOf" srcId="{537E8045-E0FE-4667-AF81-84293B567C22}" destId="{33636301-A4EF-470A-8DAD-9A3750665AC7}" srcOrd="2" destOrd="0" presId="urn:microsoft.com/office/officeart/2005/8/layout/venn1"/>
    <dgm:cxn modelId="{F134E935-04DA-4E77-AF82-FE2A9C00E41F}" type="presParOf" srcId="{537E8045-E0FE-4667-AF81-84293B567C22}" destId="{CDD7421F-C8AD-4973-90AD-67BE8EDC9803}" srcOrd="3" destOrd="0" presId="urn:microsoft.com/office/officeart/2005/8/layout/venn1"/>
    <dgm:cxn modelId="{134A73E1-C00F-409D-9D32-E66BD25983B3}" type="presParOf" srcId="{537E8045-E0FE-4667-AF81-84293B567C22}" destId="{B4F07474-E3A2-4621-8434-8AB50EDA0F2F}" srcOrd="4" destOrd="0" presId="urn:microsoft.com/office/officeart/2005/8/layout/venn1"/>
    <dgm:cxn modelId="{E742BD81-14C0-4690-A86D-93EBF6B0D5CA}" type="presParOf" srcId="{537E8045-E0FE-4667-AF81-84293B567C22}" destId="{1EFFAB7C-E14D-4137-A26E-E3DF9489A8AF}" srcOrd="5" destOrd="0" presId="urn:microsoft.com/office/officeart/2005/8/layout/venn1"/>
    <dgm:cxn modelId="{8C26389E-21EE-4174-B945-634D8B6995D0}" type="presParOf" srcId="{537E8045-E0FE-4667-AF81-84293B567C22}" destId="{4AA9A7CA-31C2-41D7-A7CB-C567235031D8}" srcOrd="6" destOrd="0" presId="urn:microsoft.com/office/officeart/2005/8/layout/venn1"/>
    <dgm:cxn modelId="{DB06C8CE-65BF-4C4F-A110-8E1C2C458E4B}" type="presParOf" srcId="{537E8045-E0FE-4667-AF81-84293B567C22}" destId="{6623282B-3988-48C6-9C29-8C8D7ECCF1AE}" srcOrd="7" destOrd="0" presId="urn:microsoft.com/office/officeart/2005/8/layout/venn1"/>
    <dgm:cxn modelId="{FA2A7F74-3911-4FFB-910A-30492F2284F8}" type="presParOf" srcId="{537E8045-E0FE-4667-AF81-84293B567C22}" destId="{45749AE1-26E1-4A85-9C23-9FD97D93D911}" srcOrd="8" destOrd="0" presId="urn:microsoft.com/office/officeart/2005/8/layout/venn1"/>
    <dgm:cxn modelId="{7BF939C7-95BA-4DEB-B258-FF9BE816BD6C}" type="presParOf" srcId="{537E8045-E0FE-4667-AF81-84293B567C22}" destId="{4546CD91-C291-4C4B-8FAF-C84977EAFF7F}" srcOrd="9" destOrd="0" presId="urn:microsoft.com/office/officeart/2005/8/layout/venn1"/>
    <dgm:cxn modelId="{44A334F2-0DA6-4036-B419-23BCE41A1866}" type="presParOf" srcId="{537E8045-E0FE-4667-AF81-84293B567C22}" destId="{A3598A0F-5EAE-4C5B-B873-E7FB07226D5D}" srcOrd="10" destOrd="0" presId="urn:microsoft.com/office/officeart/2005/8/layout/venn1"/>
    <dgm:cxn modelId="{685EE99D-2914-42CD-BE26-8CE17C726D69}" type="presParOf" srcId="{537E8045-E0FE-4667-AF81-84293B567C22}" destId="{A09F34FB-DE4B-4410-A814-8817CEB646A3}" srcOrd="11" destOrd="0" presId="urn:microsoft.com/office/officeart/2005/8/layout/venn1"/>
    <dgm:cxn modelId="{07B82CF4-BE8F-4F2D-A565-502571638F34}" type="presParOf" srcId="{537E8045-E0FE-4667-AF81-84293B567C22}" destId="{C1F98498-D706-4933-A684-BFCD6C07E786}" srcOrd="12" destOrd="0" presId="urn:microsoft.com/office/officeart/2005/8/layout/venn1"/>
    <dgm:cxn modelId="{C5B648B6-1008-4F4A-86CA-3C46DFBD974C}" type="presParOf" srcId="{537E8045-E0FE-4667-AF81-84293B567C22}" destId="{9F67C2EC-A16D-41A2-8DCB-F441680CC0A1}" srcOrd="13"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CFA51FD6-5749-486A-B41F-EA5BC3EFE27C}" type="doc">
      <dgm:prSet loTypeId="urn:microsoft.com/office/officeart/2005/8/layout/vList3#2" loCatId="list" qsTypeId="urn:microsoft.com/office/officeart/2005/8/quickstyle/simple1" qsCatId="simple" csTypeId="urn:microsoft.com/office/officeart/2005/8/colors/accent1_1" csCatId="accent1" phldr="1"/>
      <dgm:spPr/>
    </dgm:pt>
    <dgm:pt modelId="{51157DB7-2775-4434-B18C-1E5F97F85229}">
      <dgm:prSet phldrT="[Text]"/>
      <dgm:spPr/>
      <dgm:t>
        <a:bodyPr/>
        <a:lstStyle/>
        <a:p>
          <a:pPr algn="just"/>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 </a:t>
          </a:r>
          <a:r>
            <a:rPr lang="en-US" i="1" dirty="0" err="1">
              <a:solidFill>
                <a:srgbClr val="951D58"/>
              </a:solidFill>
              <a:latin typeface="Arial" panose="020B0604020202020204" pitchFamily="34" charset="0"/>
              <a:cs typeface="Arial" panose="020B0604020202020204" pitchFamily="34" charset="0"/>
            </a:rPr>
            <a:t>một</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bộ</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phận</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của</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quá</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trình</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tổng</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thể</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giáo</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dục</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nhân</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cách</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toàn</a:t>
          </a:r>
          <a:r>
            <a:rPr lang="en-US" i="1" dirty="0">
              <a:solidFill>
                <a:srgbClr val="951D58"/>
              </a:solidFill>
              <a:latin typeface="Arial" panose="020B0604020202020204" pitchFamily="34" charset="0"/>
              <a:cs typeface="Arial" panose="020B0604020202020204" pitchFamily="34" charset="0"/>
            </a:rPr>
            <a:t> </a:t>
          </a:r>
          <a:r>
            <a:rPr lang="en-US" i="1" dirty="0" err="1">
              <a:solidFill>
                <a:srgbClr val="951D58"/>
              </a:solidFill>
              <a:latin typeface="Arial" panose="020B0604020202020204" pitchFamily="34" charset="0"/>
              <a:cs typeface="Arial" panose="020B0604020202020204" pitchFamily="34" charset="0"/>
            </a:rPr>
            <a:t>vẹn</a:t>
          </a:r>
          <a:r>
            <a:rPr lang="en-US" i="1" dirty="0">
              <a:solidFill>
                <a:srgbClr val="951D58"/>
              </a:solidFill>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qua </a:t>
          </a:r>
          <a:r>
            <a:rPr lang="en-US" dirty="0" err="1">
              <a:latin typeface="Arial" panose="020B0604020202020204" pitchFamily="34" charset="0"/>
              <a:cs typeface="Arial" panose="020B0604020202020204" pitchFamily="34" charset="0"/>
            </a:rPr>
            <a:t>lại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giữa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viên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nhằm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truyền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thụ</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lĩnh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hội</a:t>
          </a:r>
          <a:r>
            <a:rPr lang="en-US" dirty="0">
              <a:latin typeface="Arial" panose="020B0604020202020204" pitchFamily="34" charset="0"/>
              <a:cs typeface="Arial" panose="020B0604020202020204" pitchFamily="34" charset="0"/>
            </a:rPr>
            <a:t> tri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khoa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những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xảo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nhận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tiễn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sở</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thành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quan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triển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xây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phẩm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chất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người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a:t>
          </a:r>
        </a:p>
      </dgm:t>
    </dgm:pt>
    <dgm:pt modelId="{9085C6D1-3961-4850-BCB7-7D8BEA5D1706}" type="parTrans" cxnId="{7D5C7273-94CC-4A18-B379-603C1BC7DB50}">
      <dgm:prSet/>
      <dgm:spPr/>
      <dgm:t>
        <a:bodyPr/>
        <a:lstStyle/>
        <a:p>
          <a:endParaRPr lang="en-US">
            <a:latin typeface="Arial" panose="020B0604020202020204" pitchFamily="34" charset="0"/>
            <a:cs typeface="Arial" panose="020B0604020202020204" pitchFamily="34" charset="0"/>
          </a:endParaRPr>
        </a:p>
      </dgm:t>
    </dgm:pt>
    <dgm:pt modelId="{17D1AECB-6454-4A12-B339-CEDBE4620CF4}" type="sibTrans" cxnId="{7D5C7273-94CC-4A18-B379-603C1BC7DB50}">
      <dgm:prSet/>
      <dgm:spPr/>
      <dgm:t>
        <a:bodyPr/>
        <a:lstStyle/>
        <a:p>
          <a:endParaRPr lang="en-US">
            <a:latin typeface="Arial" panose="020B0604020202020204" pitchFamily="34" charset="0"/>
            <a:cs typeface="Arial" panose="020B0604020202020204" pitchFamily="34" charset="0"/>
          </a:endParaRPr>
        </a:p>
      </dgm:t>
    </dgm:pt>
    <dgm:pt modelId="{A984C526-8FDF-4AFD-ADE4-F400AD030FD8}" type="pres">
      <dgm:prSet presAssocID="{CFA51FD6-5749-486A-B41F-EA5BC3EFE27C}" presName="linearFlow" presStyleCnt="0">
        <dgm:presLayoutVars>
          <dgm:dir/>
          <dgm:resizeHandles val="exact"/>
        </dgm:presLayoutVars>
      </dgm:prSet>
      <dgm:spPr/>
    </dgm:pt>
    <dgm:pt modelId="{4AD243FC-8277-42B9-B457-C3305C0E13BA}" type="pres">
      <dgm:prSet presAssocID="{51157DB7-2775-4434-B18C-1E5F97F85229}" presName="composite" presStyleCnt="0"/>
      <dgm:spPr/>
    </dgm:pt>
    <dgm:pt modelId="{6A69550D-4E93-41CF-9CE2-D8009A492978}" type="pres">
      <dgm:prSet presAssocID="{51157DB7-2775-4434-B18C-1E5F97F85229}" presName="imgShp" presStyleLbl="fgImgPlace1" presStyleIdx="0" presStyleCnt="1" custScaleX="63688" custScaleY="86751" custLinFactNeighborX="-39876" custLinFactNeighborY="-4181"/>
      <dgm:spPr>
        <a:blipFill rotWithShape="0">
          <a:blip xmlns:r="http://schemas.openxmlformats.org/officeDocument/2006/relationships" r:embed="rId1"/>
          <a:stretch>
            <a:fillRect/>
          </a:stretch>
        </a:blipFill>
      </dgm:spPr>
    </dgm:pt>
    <dgm:pt modelId="{48659667-2B08-4B94-A991-310CD45E7F99}" type="pres">
      <dgm:prSet presAssocID="{51157DB7-2775-4434-B18C-1E5F97F85229}" presName="txShp" presStyleLbl="node1" presStyleIdx="0" presStyleCnt="1" custScaleX="150376" custScaleY="144533">
        <dgm:presLayoutVars>
          <dgm:bulletEnabled val="1"/>
        </dgm:presLayoutVars>
      </dgm:prSet>
      <dgm:spPr/>
      <dgm:t>
        <a:bodyPr/>
        <a:lstStyle/>
        <a:p>
          <a:endParaRPr lang="en-US"/>
        </a:p>
      </dgm:t>
    </dgm:pt>
  </dgm:ptLst>
  <dgm:cxnLst>
    <dgm:cxn modelId="{6B893047-C058-4EE3-8BD4-480FBBB9A54F}" type="presOf" srcId="{CFA51FD6-5749-486A-B41F-EA5BC3EFE27C}" destId="{A984C526-8FDF-4AFD-ADE4-F400AD030FD8}" srcOrd="0" destOrd="0" presId="urn:microsoft.com/office/officeart/2005/8/layout/vList3#2"/>
    <dgm:cxn modelId="{7D5C7273-94CC-4A18-B379-603C1BC7DB50}" srcId="{CFA51FD6-5749-486A-B41F-EA5BC3EFE27C}" destId="{51157DB7-2775-4434-B18C-1E5F97F85229}" srcOrd="0" destOrd="0" parTransId="{9085C6D1-3961-4850-BCB7-7D8BEA5D1706}" sibTransId="{17D1AECB-6454-4A12-B339-CEDBE4620CF4}"/>
    <dgm:cxn modelId="{F3ADC9E6-E7C9-4A9E-A955-8751EAEB2F34}" type="presOf" srcId="{51157DB7-2775-4434-B18C-1E5F97F85229}" destId="{48659667-2B08-4B94-A991-310CD45E7F99}" srcOrd="0" destOrd="0" presId="urn:microsoft.com/office/officeart/2005/8/layout/vList3#2"/>
    <dgm:cxn modelId="{C665472E-FC51-4840-BFE9-982D7FD0F590}" type="presParOf" srcId="{A984C526-8FDF-4AFD-ADE4-F400AD030FD8}" destId="{4AD243FC-8277-42B9-B457-C3305C0E13BA}" srcOrd="0" destOrd="0" presId="urn:microsoft.com/office/officeart/2005/8/layout/vList3#2"/>
    <dgm:cxn modelId="{396F6F70-C626-488E-9659-0095B7827FA1}" type="presParOf" srcId="{4AD243FC-8277-42B9-B457-C3305C0E13BA}" destId="{6A69550D-4E93-41CF-9CE2-D8009A492978}" srcOrd="0" destOrd="0" presId="urn:microsoft.com/office/officeart/2005/8/layout/vList3#2"/>
    <dgm:cxn modelId="{369BE39A-0416-485C-8A81-17B032453B2E}" type="presParOf" srcId="{4AD243FC-8277-42B9-B457-C3305C0E13BA}" destId="{48659667-2B08-4B94-A991-310CD45E7F99}" srcOrd="1" destOrd="0" presId="urn:microsoft.com/office/officeart/2005/8/layout/vList3#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272D8532-FCB6-417E-853D-FE5FE9CD1828}" type="doc">
      <dgm:prSet loTypeId="urn:microsoft.com/office/officeart/2005/8/layout/arrow2" loCatId="process" qsTypeId="urn:microsoft.com/office/officeart/2005/8/quickstyle/simple1" qsCatId="simple" csTypeId="urn:microsoft.com/office/officeart/2005/8/colors/colorful3" csCatId="colorful" phldr="1"/>
      <dgm:spPr/>
    </dgm:pt>
    <dgm:pt modelId="{4D2A2FB6-2EA9-4EFD-9B8F-04F3E11DCD8C}">
      <dgm:prSet phldrT="[Text]" custT="1"/>
      <dgm:spPr/>
      <dgm:t>
        <a:bodyPr/>
        <a:lstStyle/>
        <a:p>
          <a:r>
            <a:rPr lang="en-US" sz="3400" b="1" dirty="0" err="1">
              <a:latin typeface="Arial" panose="020B0604020202020204" pitchFamily="34" charset="0"/>
              <a:cs typeface="Arial" panose="020B0604020202020204" pitchFamily="34" charset="0"/>
            </a:rPr>
            <a:t>Dạy</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học</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theo</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định</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hướng</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phát</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triển</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năng</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lực</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người</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học</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có</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thể</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hiểu</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đó</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là</a:t>
          </a:r>
          <a:r>
            <a:rPr lang="en-US" sz="3400" b="1" dirty="0">
              <a:latin typeface="Arial" panose="020B0604020202020204" pitchFamily="34" charset="0"/>
              <a:cs typeface="Arial" panose="020B0604020202020204" pitchFamily="34" charset="0"/>
            </a:rPr>
            <a:t> </a:t>
          </a:r>
          <a:r>
            <a:rPr lang="en-US" sz="3400" b="1" i="1" dirty="0" err="1">
              <a:solidFill>
                <a:schemeClr val="accent1"/>
              </a:solidFill>
              <a:latin typeface="Arial" panose="020B0604020202020204" pitchFamily="34" charset="0"/>
              <a:cs typeface="Arial" panose="020B0604020202020204" pitchFamily="34" charset="0"/>
            </a:rPr>
            <a:t>một</a:t>
          </a:r>
          <a:r>
            <a:rPr lang="en-US" sz="3400" b="1" i="1" dirty="0">
              <a:solidFill>
                <a:schemeClr val="accent1"/>
              </a:solidFill>
              <a:latin typeface="Arial" panose="020B0604020202020204" pitchFamily="34" charset="0"/>
              <a:cs typeface="Arial" panose="020B0604020202020204" pitchFamily="34" charset="0"/>
            </a:rPr>
            <a:t> </a:t>
          </a:r>
          <a:r>
            <a:rPr lang="en-US" sz="3400" b="1" i="1" dirty="0" err="1">
              <a:solidFill>
                <a:schemeClr val="accent1"/>
              </a:solidFill>
              <a:latin typeface="Arial" panose="020B0604020202020204" pitchFamily="34" charset="0"/>
              <a:cs typeface="Arial" panose="020B0604020202020204" pitchFamily="34" charset="0"/>
            </a:rPr>
            <a:t>chiến</a:t>
          </a:r>
          <a:r>
            <a:rPr lang="en-US" sz="3400" b="1" i="1" dirty="0">
              <a:solidFill>
                <a:schemeClr val="accent1"/>
              </a:solidFill>
              <a:latin typeface="Arial" panose="020B0604020202020204" pitchFamily="34" charset="0"/>
              <a:cs typeface="Arial" panose="020B0604020202020204" pitchFamily="34" charset="0"/>
            </a:rPr>
            <a:t> </a:t>
          </a:r>
          <a:r>
            <a:rPr lang="en-US" sz="3400" b="1" i="1" dirty="0" err="1">
              <a:solidFill>
                <a:schemeClr val="accent1"/>
              </a:solidFill>
              <a:latin typeface="Arial" panose="020B0604020202020204" pitchFamily="34" charset="0"/>
              <a:cs typeface="Arial" panose="020B0604020202020204" pitchFamily="34" charset="0"/>
            </a:rPr>
            <a:t>lược</a:t>
          </a:r>
          <a:r>
            <a:rPr lang="en-US" sz="3400" b="1" i="1" dirty="0">
              <a:solidFill>
                <a:schemeClr val="accent1"/>
              </a:solidFill>
              <a:latin typeface="Arial" panose="020B0604020202020204" pitchFamily="34" charset="0"/>
              <a:cs typeface="Arial" panose="020B0604020202020204" pitchFamily="34" charset="0"/>
            </a:rPr>
            <a:t> </a:t>
          </a:r>
          <a:r>
            <a:rPr lang="en-US" sz="3400" b="1" i="1" dirty="0" err="1">
              <a:solidFill>
                <a:schemeClr val="accent1"/>
              </a:solidFill>
              <a:latin typeface="Arial" panose="020B0604020202020204" pitchFamily="34" charset="0"/>
              <a:cs typeface="Arial" panose="020B0604020202020204" pitchFamily="34" charset="0"/>
            </a:rPr>
            <a:t>giảng</a:t>
          </a:r>
          <a:r>
            <a:rPr lang="en-US" sz="3400" b="1" i="1" dirty="0">
              <a:solidFill>
                <a:schemeClr val="accent1"/>
              </a:solidFill>
              <a:latin typeface="Arial" panose="020B0604020202020204" pitchFamily="34" charset="0"/>
              <a:cs typeface="Arial" panose="020B0604020202020204" pitchFamily="34" charset="0"/>
            </a:rPr>
            <a:t> </a:t>
          </a:r>
          <a:r>
            <a:rPr lang="en-US" sz="3400" b="1" i="1" dirty="0" err="1">
              <a:solidFill>
                <a:schemeClr val="accent1"/>
              </a:solidFill>
              <a:latin typeface="Arial" panose="020B0604020202020204" pitchFamily="34" charset="0"/>
              <a:cs typeface="Arial" panose="020B0604020202020204" pitchFamily="34" charset="0"/>
            </a:rPr>
            <a:t>dạy</a:t>
          </a:r>
          <a:r>
            <a:rPr lang="en-US" sz="3400" b="1" i="1" dirty="0">
              <a:solidFill>
                <a:schemeClr val="accent1"/>
              </a:solidFill>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trong</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đó</a:t>
          </a:r>
          <a:r>
            <a:rPr lang="en-US" sz="3400" b="1" dirty="0">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quá</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trình</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học</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tập</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dựa</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trên</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năng</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lực</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thực</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hiện</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quá</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trình</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giảng</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dạy</a:t>
          </a:r>
          <a:r>
            <a:rPr lang="en-US" sz="3400" b="1" dirty="0">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dẫn</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người</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học</a:t>
          </a:r>
          <a:r>
            <a:rPr lang="en-US" sz="3400" b="1" dirty="0">
              <a:solidFill>
                <a:schemeClr val="tx1"/>
              </a:solidFill>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đến</a:t>
          </a:r>
          <a:r>
            <a:rPr lang="en-US" sz="3400" b="1" dirty="0">
              <a:latin typeface="Arial" panose="020B0604020202020204" pitchFamily="34" charset="0"/>
              <a:cs typeface="Arial" panose="020B0604020202020204" pitchFamily="34" charset="0"/>
            </a:rPr>
            <a:t> </a:t>
          </a:r>
          <a:r>
            <a:rPr lang="en-US" sz="3400" b="1" dirty="0" err="1">
              <a:latin typeface="Arial" panose="020B0604020202020204" pitchFamily="34" charset="0"/>
              <a:cs typeface="Arial" panose="020B0604020202020204" pitchFamily="34" charset="0"/>
            </a:rPr>
            <a:t>chỗ</a:t>
          </a:r>
          <a:r>
            <a:rPr lang="en-US" sz="3400" b="1" dirty="0">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làm</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chủ</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những</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kỹ</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năng</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cơ</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bản</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và</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những</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kĩ</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năng</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sống</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cần</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thiết</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của</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cá</a:t>
          </a:r>
          <a:r>
            <a:rPr lang="en-US" sz="3400" b="1" dirty="0">
              <a:solidFill>
                <a:schemeClr val="tx1"/>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nhân</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chemeClr val="tx1"/>
              </a:solidFill>
              <a:latin typeface="Arial" panose="020B0604020202020204" pitchFamily="34" charset="0"/>
              <a:cs typeface="Arial" panose="020B0604020202020204" pitchFamily="34" charset="0"/>
            </a:rPr>
            <a:t>để</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hòa</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nhập</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tốt</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vào</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hoạt</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động</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lao</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động</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ngoài</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xã</a:t>
          </a:r>
          <a:r>
            <a:rPr lang="en-US" sz="3400" b="1" dirty="0">
              <a:solidFill>
                <a:srgbClr val="FF0000"/>
              </a:solidFill>
              <a:latin typeface="Arial" panose="020B0604020202020204" pitchFamily="34" charset="0"/>
              <a:cs typeface="Arial" panose="020B0604020202020204" pitchFamily="34" charset="0"/>
            </a:rPr>
            <a:t> </a:t>
          </a:r>
          <a:r>
            <a:rPr lang="en-US" sz="3400" b="1" dirty="0" err="1">
              <a:solidFill>
                <a:srgbClr val="FF0000"/>
              </a:solidFill>
              <a:latin typeface="Arial" panose="020B0604020202020204" pitchFamily="34" charset="0"/>
              <a:cs typeface="Arial" panose="020B0604020202020204" pitchFamily="34" charset="0"/>
            </a:rPr>
            <a:t>hội</a:t>
          </a:r>
          <a:r>
            <a:rPr lang="en-US" sz="3400" b="1" dirty="0">
              <a:solidFill>
                <a:srgbClr val="FF0000"/>
              </a:solidFill>
              <a:latin typeface="Arial" panose="020B0604020202020204" pitchFamily="34" charset="0"/>
              <a:cs typeface="Arial" panose="020B0604020202020204" pitchFamily="34" charset="0"/>
            </a:rPr>
            <a:t>.</a:t>
          </a:r>
        </a:p>
      </dgm:t>
    </dgm:pt>
    <dgm:pt modelId="{563E8AEE-6266-4A6F-B128-11047EF6F199}" type="parTrans" cxnId="{CD6C5B6C-24CC-4D43-AD61-A92B72AC43F2}">
      <dgm:prSet/>
      <dgm:spPr/>
      <dgm:t>
        <a:bodyPr/>
        <a:lstStyle/>
        <a:p>
          <a:endParaRPr lang="en-US">
            <a:solidFill>
              <a:srgbClr val="002060"/>
            </a:solidFill>
            <a:latin typeface="Arial" panose="020B0604020202020204" pitchFamily="34" charset="0"/>
            <a:cs typeface="Arial" panose="020B0604020202020204" pitchFamily="34" charset="0"/>
          </a:endParaRPr>
        </a:p>
      </dgm:t>
    </dgm:pt>
    <dgm:pt modelId="{F0A22BAD-7FF8-40A9-9C88-A9379D43E7AB}" type="sibTrans" cxnId="{CD6C5B6C-24CC-4D43-AD61-A92B72AC43F2}">
      <dgm:prSet/>
      <dgm:spPr/>
      <dgm:t>
        <a:bodyPr/>
        <a:lstStyle/>
        <a:p>
          <a:endParaRPr lang="en-US">
            <a:solidFill>
              <a:srgbClr val="002060"/>
            </a:solidFill>
            <a:latin typeface="Arial" panose="020B0604020202020204" pitchFamily="34" charset="0"/>
            <a:cs typeface="Arial" panose="020B0604020202020204" pitchFamily="34" charset="0"/>
          </a:endParaRPr>
        </a:p>
      </dgm:t>
    </dgm:pt>
    <dgm:pt modelId="{88C0FA2D-9D22-4906-996E-23991FAE9F97}" type="pres">
      <dgm:prSet presAssocID="{272D8532-FCB6-417E-853D-FE5FE9CD1828}" presName="arrowDiagram" presStyleCnt="0">
        <dgm:presLayoutVars>
          <dgm:chMax val="5"/>
          <dgm:dir/>
          <dgm:resizeHandles val="exact"/>
        </dgm:presLayoutVars>
      </dgm:prSet>
      <dgm:spPr/>
    </dgm:pt>
    <dgm:pt modelId="{A06D2F34-B31A-4D27-86C1-552E98C1C73D}" type="pres">
      <dgm:prSet presAssocID="{272D8532-FCB6-417E-853D-FE5FE9CD1828}" presName="arrow" presStyleLbl="bgShp" presStyleIdx="0" presStyleCnt="1"/>
      <dgm:spPr/>
    </dgm:pt>
    <dgm:pt modelId="{C07B26F4-011E-4D0A-94BA-7528F12D421C}" type="pres">
      <dgm:prSet presAssocID="{272D8532-FCB6-417E-853D-FE5FE9CD1828}" presName="arrowDiagram1" presStyleCnt="0">
        <dgm:presLayoutVars>
          <dgm:bulletEnabled val="1"/>
        </dgm:presLayoutVars>
      </dgm:prSet>
      <dgm:spPr/>
    </dgm:pt>
    <dgm:pt modelId="{C75046E5-27B1-423B-BCB3-6BC2B1C234A7}" type="pres">
      <dgm:prSet presAssocID="{4D2A2FB6-2EA9-4EFD-9B8F-04F3E11DCD8C}" presName="bullet1" presStyleLbl="node1" presStyleIdx="0" presStyleCnt="1"/>
      <dgm:spPr/>
    </dgm:pt>
    <dgm:pt modelId="{64C92351-6BAE-4E85-A489-848AE1F97751}" type="pres">
      <dgm:prSet presAssocID="{4D2A2FB6-2EA9-4EFD-9B8F-04F3E11DCD8C}" presName="textBox1" presStyleLbl="revTx" presStyleIdx="0" presStyleCnt="1" custScaleX="372782" custScaleY="112595" custLinFactNeighborX="-11257" custLinFactNeighborY="-17711">
        <dgm:presLayoutVars>
          <dgm:bulletEnabled val="1"/>
        </dgm:presLayoutVars>
      </dgm:prSet>
      <dgm:spPr/>
      <dgm:t>
        <a:bodyPr/>
        <a:lstStyle/>
        <a:p>
          <a:endParaRPr lang="en-US"/>
        </a:p>
      </dgm:t>
    </dgm:pt>
  </dgm:ptLst>
  <dgm:cxnLst>
    <dgm:cxn modelId="{7428B440-FC19-4362-97D6-3BEF4BA09AD9}" type="presOf" srcId="{4D2A2FB6-2EA9-4EFD-9B8F-04F3E11DCD8C}" destId="{64C92351-6BAE-4E85-A489-848AE1F97751}" srcOrd="0" destOrd="0" presId="urn:microsoft.com/office/officeart/2005/8/layout/arrow2"/>
    <dgm:cxn modelId="{CD6C5B6C-24CC-4D43-AD61-A92B72AC43F2}" srcId="{272D8532-FCB6-417E-853D-FE5FE9CD1828}" destId="{4D2A2FB6-2EA9-4EFD-9B8F-04F3E11DCD8C}" srcOrd="0" destOrd="0" parTransId="{563E8AEE-6266-4A6F-B128-11047EF6F199}" sibTransId="{F0A22BAD-7FF8-40A9-9C88-A9379D43E7AB}"/>
    <dgm:cxn modelId="{067AB2F6-6221-4B58-A1F3-EED1D59A52E2}" type="presOf" srcId="{272D8532-FCB6-417E-853D-FE5FE9CD1828}" destId="{88C0FA2D-9D22-4906-996E-23991FAE9F97}" srcOrd="0" destOrd="0" presId="urn:microsoft.com/office/officeart/2005/8/layout/arrow2"/>
    <dgm:cxn modelId="{8CBFD20C-5E51-4DA8-99A4-5CBB5F924817}" type="presParOf" srcId="{88C0FA2D-9D22-4906-996E-23991FAE9F97}" destId="{A06D2F34-B31A-4D27-86C1-552E98C1C73D}" srcOrd="0" destOrd="0" presId="urn:microsoft.com/office/officeart/2005/8/layout/arrow2"/>
    <dgm:cxn modelId="{3C8A3C58-7189-4547-AD85-E15689743AED}" type="presParOf" srcId="{88C0FA2D-9D22-4906-996E-23991FAE9F97}" destId="{C07B26F4-011E-4D0A-94BA-7528F12D421C}" srcOrd="1" destOrd="0" presId="urn:microsoft.com/office/officeart/2005/8/layout/arrow2"/>
    <dgm:cxn modelId="{9896078F-567F-46AE-A1D3-E96E00B3E9C9}" type="presParOf" srcId="{C07B26F4-011E-4D0A-94BA-7528F12D421C}" destId="{C75046E5-27B1-423B-BCB3-6BC2B1C234A7}" srcOrd="0" destOrd="0" presId="urn:microsoft.com/office/officeart/2005/8/layout/arrow2"/>
    <dgm:cxn modelId="{5C5A293E-7C29-449C-A406-60B637B3BA4C}" type="presParOf" srcId="{C07B26F4-011E-4D0A-94BA-7528F12D421C}" destId="{64C92351-6BAE-4E85-A489-848AE1F97751}" srcOrd="1" destOrd="0" presId="urn:microsoft.com/office/officeart/2005/8/layout/arrow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70CBC55-247E-4382-BF64-6B62BD8D4379}" type="doc">
      <dgm:prSet loTypeId="urn:microsoft.com/office/officeart/2005/8/layout/vList4" loCatId="list" qsTypeId="urn:microsoft.com/office/officeart/2005/8/quickstyle/simple1" qsCatId="simple" csTypeId="urn:microsoft.com/office/officeart/2005/8/colors/accent2_1" csCatId="accent2" phldr="1"/>
      <dgm:spPr/>
      <dgm:t>
        <a:bodyPr/>
        <a:lstStyle/>
        <a:p>
          <a:endParaRPr lang="en-US"/>
        </a:p>
      </dgm:t>
    </dgm:pt>
    <dgm:pt modelId="{70B9C4FB-C571-456B-B6A9-AEBAE88BDD4B}">
      <dgm:prSet phldrT="[Text]" custT="1"/>
      <dgm:spPr/>
      <dgm:t>
        <a:bodyPr/>
        <a:lstStyle/>
        <a:p>
          <a:pPr algn="just"/>
          <a:r>
            <a:rPr lang="nl-NL" sz="3200" dirty="0">
              <a:latin typeface="Arial" pitchFamily="34" charset="0"/>
              <a:cs typeface="Arial" pitchFamily="34" charset="0"/>
            </a:rPr>
            <a:t>- Vận dụng được các kiến thức về khoa học quản lý/ quản trị vào quản trị hoạt động DH, GD ở nhà trường theo đúng yêu cầu;</a:t>
          </a:r>
        </a:p>
        <a:p>
          <a:pPr algn="just"/>
          <a:r>
            <a:rPr lang="nl-NL" sz="3200" dirty="0">
              <a:latin typeface="Arial" pitchFamily="34" charset="0"/>
              <a:cs typeface="Arial" pitchFamily="34" charset="0"/>
            </a:rPr>
            <a:t>- Nhận diện và giải quyết có hiệu quả các vấn đề trong quản trị hoạt động DH, GD ở nhà trường trên cơ sở xác định đúng nguyên nhân của vấn đề  </a:t>
          </a:r>
          <a:endParaRPr lang="en-US" sz="3200" dirty="0">
            <a:latin typeface="Arial" pitchFamily="34" charset="0"/>
            <a:cs typeface="Arial" pitchFamily="34" charset="0"/>
          </a:endParaRPr>
        </a:p>
      </dgm:t>
    </dgm:pt>
    <dgm:pt modelId="{002CAF5A-5018-42DE-BD22-230FF1E6880D}" type="parTrans" cxnId="{D24E90F1-4D70-4134-BF0C-C310FAA3A91B}">
      <dgm:prSet/>
      <dgm:spPr/>
      <dgm:t>
        <a:bodyPr/>
        <a:lstStyle/>
        <a:p>
          <a:endParaRPr lang="en-US"/>
        </a:p>
      </dgm:t>
    </dgm:pt>
    <dgm:pt modelId="{BCC51354-70F9-4EB8-892F-4EAAE48F914A}" type="sibTrans" cxnId="{D24E90F1-4D70-4134-BF0C-C310FAA3A91B}">
      <dgm:prSet/>
      <dgm:spPr/>
      <dgm:t>
        <a:bodyPr/>
        <a:lstStyle/>
        <a:p>
          <a:endParaRPr lang="en-US"/>
        </a:p>
      </dgm:t>
    </dgm:pt>
    <dgm:pt modelId="{14C57DBE-4BE1-46A4-8F99-10C1556039A8}" type="pres">
      <dgm:prSet presAssocID="{B70CBC55-247E-4382-BF64-6B62BD8D4379}" presName="linear" presStyleCnt="0">
        <dgm:presLayoutVars>
          <dgm:dir/>
          <dgm:resizeHandles val="exact"/>
        </dgm:presLayoutVars>
      </dgm:prSet>
      <dgm:spPr/>
      <dgm:t>
        <a:bodyPr/>
        <a:lstStyle/>
        <a:p>
          <a:endParaRPr lang="en-US"/>
        </a:p>
      </dgm:t>
    </dgm:pt>
    <dgm:pt modelId="{9F523F92-A0AD-4C5D-9410-D772D31F81E9}" type="pres">
      <dgm:prSet presAssocID="{70B9C4FB-C571-456B-B6A9-AEBAE88BDD4B}" presName="comp" presStyleCnt="0"/>
      <dgm:spPr/>
    </dgm:pt>
    <dgm:pt modelId="{2FA6B38D-CA0B-450E-951D-858CB4C5928D}" type="pres">
      <dgm:prSet presAssocID="{70B9C4FB-C571-456B-B6A9-AEBAE88BDD4B}" presName="box" presStyleLbl="node1" presStyleIdx="0" presStyleCnt="1"/>
      <dgm:spPr/>
      <dgm:t>
        <a:bodyPr/>
        <a:lstStyle/>
        <a:p>
          <a:endParaRPr lang="en-US"/>
        </a:p>
      </dgm:t>
    </dgm:pt>
    <dgm:pt modelId="{AAFBCC77-CE1C-430A-901E-CC860D728120}" type="pres">
      <dgm:prSet presAssocID="{70B9C4FB-C571-456B-B6A9-AEBAE88BDD4B}" presName="img" presStyleLbl="fgImgPlace1" presStyleIdx="0" presStyleCnt="1" custScaleY="82645" custLinFactNeighborX="-17407" custLinFactNeighborY="248"/>
      <dgm:spPr>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2160" r="-4764"/>
          </a:stretch>
        </a:blipFill>
      </dgm:spPr>
    </dgm:pt>
    <dgm:pt modelId="{6CE74F69-5C0B-4709-B778-95D63A03455E}" type="pres">
      <dgm:prSet presAssocID="{70B9C4FB-C571-456B-B6A9-AEBAE88BDD4B}" presName="text" presStyleLbl="node1" presStyleIdx="0" presStyleCnt="1">
        <dgm:presLayoutVars>
          <dgm:bulletEnabled val="1"/>
        </dgm:presLayoutVars>
      </dgm:prSet>
      <dgm:spPr/>
      <dgm:t>
        <a:bodyPr/>
        <a:lstStyle/>
        <a:p>
          <a:endParaRPr lang="en-US"/>
        </a:p>
      </dgm:t>
    </dgm:pt>
  </dgm:ptLst>
  <dgm:cxnLst>
    <dgm:cxn modelId="{056FE965-657E-4345-8AB5-7706436C7EB4}" type="presOf" srcId="{70B9C4FB-C571-456B-B6A9-AEBAE88BDD4B}" destId="{2FA6B38D-CA0B-450E-951D-858CB4C5928D}" srcOrd="0" destOrd="0" presId="urn:microsoft.com/office/officeart/2005/8/layout/vList4"/>
    <dgm:cxn modelId="{D24E90F1-4D70-4134-BF0C-C310FAA3A91B}" srcId="{B70CBC55-247E-4382-BF64-6B62BD8D4379}" destId="{70B9C4FB-C571-456B-B6A9-AEBAE88BDD4B}" srcOrd="0" destOrd="0" parTransId="{002CAF5A-5018-42DE-BD22-230FF1E6880D}" sibTransId="{BCC51354-70F9-4EB8-892F-4EAAE48F914A}"/>
    <dgm:cxn modelId="{DF78FB38-5803-4E0A-8708-D860DC42B45D}" type="presOf" srcId="{B70CBC55-247E-4382-BF64-6B62BD8D4379}" destId="{14C57DBE-4BE1-46A4-8F99-10C1556039A8}" srcOrd="0" destOrd="0" presId="urn:microsoft.com/office/officeart/2005/8/layout/vList4"/>
    <dgm:cxn modelId="{A842B7F8-AE59-4049-8171-7E16C1EAB1C1}" type="presOf" srcId="{70B9C4FB-C571-456B-B6A9-AEBAE88BDD4B}" destId="{6CE74F69-5C0B-4709-B778-95D63A03455E}" srcOrd="1" destOrd="0" presId="urn:microsoft.com/office/officeart/2005/8/layout/vList4"/>
    <dgm:cxn modelId="{6911B5D2-FEB3-423A-A07E-0804EBF62685}" type="presParOf" srcId="{14C57DBE-4BE1-46A4-8F99-10C1556039A8}" destId="{9F523F92-A0AD-4C5D-9410-D772D31F81E9}" srcOrd="0" destOrd="0" presId="urn:microsoft.com/office/officeart/2005/8/layout/vList4"/>
    <dgm:cxn modelId="{164A03B8-DF8E-4E62-84E1-B18ADCDA7F52}" type="presParOf" srcId="{9F523F92-A0AD-4C5D-9410-D772D31F81E9}" destId="{2FA6B38D-CA0B-450E-951D-858CB4C5928D}" srcOrd="0" destOrd="0" presId="urn:microsoft.com/office/officeart/2005/8/layout/vList4"/>
    <dgm:cxn modelId="{6FAB4984-3C6B-446F-B855-2910363FC6D3}" type="presParOf" srcId="{9F523F92-A0AD-4C5D-9410-D772D31F81E9}" destId="{AAFBCC77-CE1C-430A-901E-CC860D728120}" srcOrd="1" destOrd="0" presId="urn:microsoft.com/office/officeart/2005/8/layout/vList4"/>
    <dgm:cxn modelId="{B2F037B6-317C-40A4-B615-102497FD4AF4}" type="presParOf" srcId="{9F523F92-A0AD-4C5D-9410-D772D31F81E9}" destId="{6CE74F69-5C0B-4709-B778-95D63A03455E}"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7E379CB1-CA9E-AE45-BB58-8FB82AABC27A}" type="doc">
      <dgm:prSet loTypeId="urn:microsoft.com/office/officeart/2005/8/layout/hProcess4" loCatId="" qsTypeId="urn:microsoft.com/office/officeart/2005/8/quickstyle/simple4" qsCatId="simple" csTypeId="urn:microsoft.com/office/officeart/2005/8/colors/accent1_2" csCatId="accent1" phldr="1"/>
      <dgm:spPr/>
      <dgm:t>
        <a:bodyPr/>
        <a:lstStyle/>
        <a:p>
          <a:endParaRPr lang="en-US"/>
        </a:p>
      </dgm:t>
    </dgm:pt>
    <dgm:pt modelId="{872A5579-C6BF-D648-9FFB-D9F4508BF178}">
      <dgm:prSet phldrT="[Text]"/>
      <dgm:spPr/>
      <dgm:t>
        <a:bodyPr/>
        <a:lstStyle/>
        <a:p>
          <a:r>
            <a:rPr lang="en-US" dirty="0">
              <a:latin typeface="Arial" panose="020B0604020202020204" pitchFamily="34" charset="0"/>
              <a:cs typeface="Arial" panose="020B0604020202020204" pitchFamily="34" charset="0"/>
            </a:rPr>
            <a:t>1</a:t>
          </a:r>
        </a:p>
      </dgm:t>
    </dgm:pt>
    <dgm:pt modelId="{7BC8A72E-5890-BA42-9309-16F5A102D13A}" type="parTrans" cxnId="{AAE9F4EC-FF41-D74D-911F-ECC541481715}">
      <dgm:prSet/>
      <dgm:spPr/>
      <dgm:t>
        <a:bodyPr/>
        <a:lstStyle/>
        <a:p>
          <a:endParaRPr lang="en-US">
            <a:latin typeface="Arial" panose="020B0604020202020204" pitchFamily="34" charset="0"/>
            <a:cs typeface="Arial" panose="020B0604020202020204" pitchFamily="34" charset="0"/>
          </a:endParaRPr>
        </a:p>
      </dgm:t>
    </dgm:pt>
    <dgm:pt modelId="{9804B926-1449-AD43-BD26-024EE8BD0D63}" type="sibTrans" cxnId="{AAE9F4EC-FF41-D74D-911F-ECC541481715}">
      <dgm:prSet/>
      <dgm:spPr/>
      <dgm:t>
        <a:bodyPr/>
        <a:lstStyle/>
        <a:p>
          <a:endParaRPr lang="en-US">
            <a:latin typeface="Arial" panose="020B0604020202020204" pitchFamily="34" charset="0"/>
            <a:cs typeface="Arial" panose="020B0604020202020204" pitchFamily="34" charset="0"/>
          </a:endParaRPr>
        </a:p>
      </dgm:t>
    </dgm:pt>
    <dgm:pt modelId="{C7900C5C-8824-7D43-A921-9875DD0A29A6}">
      <dgm:prSet phldrT="[Text]"/>
      <dgm:spPr/>
      <dgm:t>
        <a:bodyPr/>
        <a:lstStyle/>
        <a:p>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theo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nghĩa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rộng</a:t>
          </a:r>
          <a:endParaRPr lang="en-US" dirty="0">
            <a:latin typeface="Arial" panose="020B0604020202020204" pitchFamily="34" charset="0"/>
            <a:cs typeface="Arial" panose="020B0604020202020204" pitchFamily="34" charset="0"/>
          </a:endParaRPr>
        </a:p>
      </dgm:t>
    </dgm:pt>
    <dgm:pt modelId="{9F749904-6839-7E49-A7E7-9A1ECD110996}" type="parTrans" cxnId="{366CA3BD-0A91-0441-AEEB-E99AA07F3AF7}">
      <dgm:prSet/>
      <dgm:spPr/>
      <dgm:t>
        <a:bodyPr/>
        <a:lstStyle/>
        <a:p>
          <a:endParaRPr lang="en-US">
            <a:latin typeface="Arial" panose="020B0604020202020204" pitchFamily="34" charset="0"/>
            <a:cs typeface="Arial" panose="020B0604020202020204" pitchFamily="34" charset="0"/>
          </a:endParaRPr>
        </a:p>
      </dgm:t>
    </dgm:pt>
    <dgm:pt modelId="{AA73A46F-E7F4-9D48-82EB-230DECB1A35E}" type="sibTrans" cxnId="{366CA3BD-0A91-0441-AEEB-E99AA07F3AF7}">
      <dgm:prSet/>
      <dgm:spPr/>
      <dgm:t>
        <a:bodyPr/>
        <a:lstStyle/>
        <a:p>
          <a:endParaRPr lang="en-US">
            <a:latin typeface="Arial" panose="020B0604020202020204" pitchFamily="34" charset="0"/>
            <a:cs typeface="Arial" panose="020B0604020202020204" pitchFamily="34" charset="0"/>
          </a:endParaRPr>
        </a:p>
      </dgm:t>
    </dgm:pt>
    <dgm:pt modelId="{F48C252B-A45A-BA49-8A65-7E35297021E6}">
      <dgm:prSet phldrT="[Text]"/>
      <dgm:spPr/>
      <dgm:t>
        <a:bodyPr/>
        <a:lstStyle/>
        <a:p>
          <a:r>
            <a:rPr lang="en-US" dirty="0">
              <a:latin typeface="Arial" panose="020B0604020202020204" pitchFamily="34" charset="0"/>
              <a:cs typeface="Arial" panose="020B0604020202020204" pitchFamily="34" charset="0"/>
            </a:rPr>
            <a:t>2</a:t>
          </a:r>
        </a:p>
      </dgm:t>
    </dgm:pt>
    <dgm:pt modelId="{232128BF-69E3-2741-B731-D569F946B58C}" type="parTrans" cxnId="{783EBCEF-DD2E-7548-9C8F-87CEA61B6153}">
      <dgm:prSet/>
      <dgm:spPr/>
      <dgm:t>
        <a:bodyPr/>
        <a:lstStyle/>
        <a:p>
          <a:endParaRPr lang="en-US">
            <a:latin typeface="Arial" panose="020B0604020202020204" pitchFamily="34" charset="0"/>
            <a:cs typeface="Arial" panose="020B0604020202020204" pitchFamily="34" charset="0"/>
          </a:endParaRPr>
        </a:p>
      </dgm:t>
    </dgm:pt>
    <dgm:pt modelId="{49566AB3-5077-0844-979A-79CA75D8F2F1}" type="sibTrans" cxnId="{783EBCEF-DD2E-7548-9C8F-87CEA61B6153}">
      <dgm:prSet/>
      <dgm:spPr/>
      <dgm:t>
        <a:bodyPr/>
        <a:lstStyle/>
        <a:p>
          <a:endParaRPr lang="en-US">
            <a:latin typeface="Arial" panose="020B0604020202020204" pitchFamily="34" charset="0"/>
            <a:cs typeface="Arial" panose="020B0604020202020204" pitchFamily="34" charset="0"/>
          </a:endParaRPr>
        </a:p>
      </dgm:t>
    </dgm:pt>
    <dgm:pt modelId="{CC0F4D7E-BD3D-E041-A666-9BF7D9B72B4E}">
      <dgm:prSet phldrT="[Text]"/>
      <dgm:spPr/>
      <dgm:t>
        <a:bodyPr/>
        <a:lstStyle/>
        <a:p>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theo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nghĩa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hẹp</a:t>
          </a:r>
          <a:endParaRPr lang="en-US" dirty="0">
            <a:latin typeface="Arial" panose="020B0604020202020204" pitchFamily="34" charset="0"/>
            <a:cs typeface="Arial" panose="020B0604020202020204" pitchFamily="34" charset="0"/>
          </a:endParaRPr>
        </a:p>
      </dgm:t>
    </dgm:pt>
    <dgm:pt modelId="{37CBC13C-47CD-A942-B172-C13D0D45295D}" type="parTrans" cxnId="{4C357BB6-5D9D-594D-84CA-7E39AF2895FD}">
      <dgm:prSet/>
      <dgm:spPr/>
      <dgm:t>
        <a:bodyPr/>
        <a:lstStyle/>
        <a:p>
          <a:endParaRPr lang="en-US">
            <a:latin typeface="Arial" panose="020B0604020202020204" pitchFamily="34" charset="0"/>
            <a:cs typeface="Arial" panose="020B0604020202020204" pitchFamily="34" charset="0"/>
          </a:endParaRPr>
        </a:p>
      </dgm:t>
    </dgm:pt>
    <dgm:pt modelId="{E33C9C53-4172-A14E-9A14-FA5A20A9BEE7}" type="sibTrans" cxnId="{4C357BB6-5D9D-594D-84CA-7E39AF2895FD}">
      <dgm:prSet/>
      <dgm:spPr/>
      <dgm:t>
        <a:bodyPr/>
        <a:lstStyle/>
        <a:p>
          <a:endParaRPr lang="en-US">
            <a:latin typeface="Arial" panose="020B0604020202020204" pitchFamily="34" charset="0"/>
            <a:cs typeface="Arial" panose="020B0604020202020204" pitchFamily="34" charset="0"/>
          </a:endParaRPr>
        </a:p>
      </dgm:t>
    </dgm:pt>
    <dgm:pt modelId="{05350DAF-CA5A-3448-8208-8B181B09E546}">
      <dgm:prSet phldrT="[Text]"/>
      <dgm:spPr/>
      <dgm:t>
        <a:bodyPr/>
        <a:lstStyle/>
        <a:p>
          <a:r>
            <a:rPr lang="en-US" dirty="0">
              <a:latin typeface="Arial" panose="020B0604020202020204" pitchFamily="34" charset="0"/>
              <a:cs typeface="Arial" panose="020B0604020202020204" pitchFamily="34" charset="0"/>
            </a:rPr>
            <a:t>3</a:t>
          </a:r>
        </a:p>
      </dgm:t>
    </dgm:pt>
    <dgm:pt modelId="{FC21F66A-0DD5-A149-BC12-5CDD990A729E}" type="parTrans" cxnId="{1667A674-2481-3740-A800-6D74679A1E13}">
      <dgm:prSet/>
      <dgm:spPr/>
      <dgm:t>
        <a:bodyPr/>
        <a:lstStyle/>
        <a:p>
          <a:endParaRPr lang="en-US">
            <a:latin typeface="Arial" panose="020B0604020202020204" pitchFamily="34" charset="0"/>
            <a:cs typeface="Arial" panose="020B0604020202020204" pitchFamily="34" charset="0"/>
          </a:endParaRPr>
        </a:p>
      </dgm:t>
    </dgm:pt>
    <dgm:pt modelId="{6B44239E-196B-2B44-8FE7-F93BAA1CC415}" type="sibTrans" cxnId="{1667A674-2481-3740-A800-6D74679A1E13}">
      <dgm:prSet/>
      <dgm:spPr/>
      <dgm:t>
        <a:bodyPr/>
        <a:lstStyle/>
        <a:p>
          <a:endParaRPr lang="en-US">
            <a:latin typeface="Arial" panose="020B0604020202020204" pitchFamily="34" charset="0"/>
            <a:cs typeface="Arial" panose="020B0604020202020204" pitchFamily="34" charset="0"/>
          </a:endParaRPr>
        </a:p>
      </dgm:t>
    </dgm:pt>
    <dgm:pt modelId="{047D3E9E-6C5C-FA4F-B90F-51D951B3B9FC}">
      <dgm:prSet phldrT="[Text]"/>
      <dgm:spPr/>
      <dgm:t>
        <a:bodyPr/>
        <a:lstStyle/>
        <a:p>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nghiệm</a:t>
          </a:r>
          <a:endParaRPr lang="en-US" dirty="0">
            <a:latin typeface="Arial" panose="020B0604020202020204" pitchFamily="34" charset="0"/>
            <a:cs typeface="Arial" panose="020B0604020202020204" pitchFamily="34" charset="0"/>
          </a:endParaRPr>
        </a:p>
      </dgm:t>
    </dgm:pt>
    <dgm:pt modelId="{89291924-05CB-AC4D-8A90-FC7F1F1A61C9}" type="parTrans" cxnId="{A080F60F-67B4-7B4F-8109-A5AD84CB3759}">
      <dgm:prSet/>
      <dgm:spPr/>
      <dgm:t>
        <a:bodyPr/>
        <a:lstStyle/>
        <a:p>
          <a:endParaRPr lang="en-US">
            <a:latin typeface="Arial" panose="020B0604020202020204" pitchFamily="34" charset="0"/>
            <a:cs typeface="Arial" panose="020B0604020202020204" pitchFamily="34" charset="0"/>
          </a:endParaRPr>
        </a:p>
      </dgm:t>
    </dgm:pt>
    <dgm:pt modelId="{D94AD3DC-6271-144F-BCB6-F810B3F166CC}" type="sibTrans" cxnId="{A080F60F-67B4-7B4F-8109-A5AD84CB3759}">
      <dgm:prSet/>
      <dgm:spPr/>
      <dgm:t>
        <a:bodyPr/>
        <a:lstStyle/>
        <a:p>
          <a:endParaRPr lang="en-US">
            <a:latin typeface="Arial" panose="020B0604020202020204" pitchFamily="34" charset="0"/>
            <a:cs typeface="Arial" panose="020B0604020202020204" pitchFamily="34" charset="0"/>
          </a:endParaRPr>
        </a:p>
      </dgm:t>
    </dgm:pt>
    <dgm:pt modelId="{F3D247EA-8DF8-8946-A430-BF3F02D5082C}" type="pres">
      <dgm:prSet presAssocID="{7E379CB1-CA9E-AE45-BB58-8FB82AABC27A}" presName="Name0" presStyleCnt="0">
        <dgm:presLayoutVars>
          <dgm:dir/>
          <dgm:animLvl val="lvl"/>
          <dgm:resizeHandles val="exact"/>
        </dgm:presLayoutVars>
      </dgm:prSet>
      <dgm:spPr/>
      <dgm:t>
        <a:bodyPr/>
        <a:lstStyle/>
        <a:p>
          <a:endParaRPr lang="en-US"/>
        </a:p>
      </dgm:t>
    </dgm:pt>
    <dgm:pt modelId="{BDCF910F-514D-7242-8F27-6A0FCF4E2929}" type="pres">
      <dgm:prSet presAssocID="{7E379CB1-CA9E-AE45-BB58-8FB82AABC27A}" presName="tSp" presStyleCnt="0"/>
      <dgm:spPr/>
    </dgm:pt>
    <dgm:pt modelId="{5F160E73-F1BE-7044-81CF-9F9BEA108215}" type="pres">
      <dgm:prSet presAssocID="{7E379CB1-CA9E-AE45-BB58-8FB82AABC27A}" presName="bSp" presStyleCnt="0"/>
      <dgm:spPr/>
    </dgm:pt>
    <dgm:pt modelId="{D3C85DEC-D70B-C24C-8E9A-B80B4F9BD423}" type="pres">
      <dgm:prSet presAssocID="{7E379CB1-CA9E-AE45-BB58-8FB82AABC27A}" presName="process" presStyleCnt="0"/>
      <dgm:spPr/>
    </dgm:pt>
    <dgm:pt modelId="{FEE04761-2B66-674F-AC1C-A1BD56340891}" type="pres">
      <dgm:prSet presAssocID="{872A5579-C6BF-D648-9FFB-D9F4508BF178}" presName="composite1" presStyleCnt="0"/>
      <dgm:spPr/>
    </dgm:pt>
    <dgm:pt modelId="{8F494756-B769-354E-937B-2C4DCA84C6DB}" type="pres">
      <dgm:prSet presAssocID="{872A5579-C6BF-D648-9FFB-D9F4508BF178}" presName="dummyNode1" presStyleLbl="node1" presStyleIdx="0" presStyleCnt="3"/>
      <dgm:spPr/>
    </dgm:pt>
    <dgm:pt modelId="{AED0DB9D-C43F-2245-B10C-E4795446EF53}" type="pres">
      <dgm:prSet presAssocID="{872A5579-C6BF-D648-9FFB-D9F4508BF178}" presName="childNode1" presStyleLbl="bgAcc1" presStyleIdx="0" presStyleCnt="3">
        <dgm:presLayoutVars>
          <dgm:bulletEnabled val="1"/>
        </dgm:presLayoutVars>
      </dgm:prSet>
      <dgm:spPr/>
      <dgm:t>
        <a:bodyPr/>
        <a:lstStyle/>
        <a:p>
          <a:endParaRPr lang="en-US"/>
        </a:p>
      </dgm:t>
    </dgm:pt>
    <dgm:pt modelId="{2DDBC461-40D6-9643-9BEB-422D5F9F7FDF}" type="pres">
      <dgm:prSet presAssocID="{872A5579-C6BF-D648-9FFB-D9F4508BF178}" presName="childNode1tx" presStyleLbl="bgAcc1" presStyleIdx="0" presStyleCnt="3">
        <dgm:presLayoutVars>
          <dgm:bulletEnabled val="1"/>
        </dgm:presLayoutVars>
      </dgm:prSet>
      <dgm:spPr/>
      <dgm:t>
        <a:bodyPr/>
        <a:lstStyle/>
        <a:p>
          <a:endParaRPr lang="en-US"/>
        </a:p>
      </dgm:t>
    </dgm:pt>
    <dgm:pt modelId="{B8BBB28F-0A2C-E942-BF15-BC61DF206EEF}" type="pres">
      <dgm:prSet presAssocID="{872A5579-C6BF-D648-9FFB-D9F4508BF178}" presName="parentNode1" presStyleLbl="node1" presStyleIdx="0" presStyleCnt="3">
        <dgm:presLayoutVars>
          <dgm:chMax val="1"/>
          <dgm:bulletEnabled val="1"/>
        </dgm:presLayoutVars>
      </dgm:prSet>
      <dgm:spPr/>
      <dgm:t>
        <a:bodyPr/>
        <a:lstStyle/>
        <a:p>
          <a:endParaRPr lang="en-US"/>
        </a:p>
      </dgm:t>
    </dgm:pt>
    <dgm:pt modelId="{5B0312CD-F5CF-7B47-B7A6-DF3625CB4F1C}" type="pres">
      <dgm:prSet presAssocID="{872A5579-C6BF-D648-9FFB-D9F4508BF178}" presName="connSite1" presStyleCnt="0"/>
      <dgm:spPr/>
    </dgm:pt>
    <dgm:pt modelId="{065CC516-AE12-C84F-BF7E-EC98B41BD0DB}" type="pres">
      <dgm:prSet presAssocID="{9804B926-1449-AD43-BD26-024EE8BD0D63}" presName="Name9" presStyleLbl="sibTrans2D1" presStyleIdx="0" presStyleCnt="2"/>
      <dgm:spPr/>
      <dgm:t>
        <a:bodyPr/>
        <a:lstStyle/>
        <a:p>
          <a:endParaRPr lang="en-US"/>
        </a:p>
      </dgm:t>
    </dgm:pt>
    <dgm:pt modelId="{653B7CCC-D03A-3449-8085-331158BB9B41}" type="pres">
      <dgm:prSet presAssocID="{F48C252B-A45A-BA49-8A65-7E35297021E6}" presName="composite2" presStyleCnt="0"/>
      <dgm:spPr/>
    </dgm:pt>
    <dgm:pt modelId="{023043FB-60E5-A241-A48A-A3702B611ADD}" type="pres">
      <dgm:prSet presAssocID="{F48C252B-A45A-BA49-8A65-7E35297021E6}" presName="dummyNode2" presStyleLbl="node1" presStyleIdx="0" presStyleCnt="3"/>
      <dgm:spPr/>
    </dgm:pt>
    <dgm:pt modelId="{F4C0E797-08CD-6B40-8EEA-46A412817837}" type="pres">
      <dgm:prSet presAssocID="{F48C252B-A45A-BA49-8A65-7E35297021E6}" presName="childNode2" presStyleLbl="bgAcc1" presStyleIdx="1" presStyleCnt="3">
        <dgm:presLayoutVars>
          <dgm:bulletEnabled val="1"/>
        </dgm:presLayoutVars>
      </dgm:prSet>
      <dgm:spPr/>
      <dgm:t>
        <a:bodyPr/>
        <a:lstStyle/>
        <a:p>
          <a:endParaRPr lang="en-US"/>
        </a:p>
      </dgm:t>
    </dgm:pt>
    <dgm:pt modelId="{D33B33B5-F925-4D43-BAAC-511AEB386890}" type="pres">
      <dgm:prSet presAssocID="{F48C252B-A45A-BA49-8A65-7E35297021E6}" presName="childNode2tx" presStyleLbl="bgAcc1" presStyleIdx="1" presStyleCnt="3">
        <dgm:presLayoutVars>
          <dgm:bulletEnabled val="1"/>
        </dgm:presLayoutVars>
      </dgm:prSet>
      <dgm:spPr/>
      <dgm:t>
        <a:bodyPr/>
        <a:lstStyle/>
        <a:p>
          <a:endParaRPr lang="en-US"/>
        </a:p>
      </dgm:t>
    </dgm:pt>
    <dgm:pt modelId="{F4900DFE-DA8D-A34C-9664-BF5199810503}" type="pres">
      <dgm:prSet presAssocID="{F48C252B-A45A-BA49-8A65-7E35297021E6}" presName="parentNode2" presStyleLbl="node1" presStyleIdx="1" presStyleCnt="3">
        <dgm:presLayoutVars>
          <dgm:chMax val="0"/>
          <dgm:bulletEnabled val="1"/>
        </dgm:presLayoutVars>
      </dgm:prSet>
      <dgm:spPr/>
      <dgm:t>
        <a:bodyPr/>
        <a:lstStyle/>
        <a:p>
          <a:endParaRPr lang="en-US"/>
        </a:p>
      </dgm:t>
    </dgm:pt>
    <dgm:pt modelId="{B6255593-4F9F-1241-A985-11AAA80FAC48}" type="pres">
      <dgm:prSet presAssocID="{F48C252B-A45A-BA49-8A65-7E35297021E6}" presName="connSite2" presStyleCnt="0"/>
      <dgm:spPr/>
    </dgm:pt>
    <dgm:pt modelId="{5103B833-1E9A-8B44-8E8C-9B096EC4B9EB}" type="pres">
      <dgm:prSet presAssocID="{49566AB3-5077-0844-979A-79CA75D8F2F1}" presName="Name18" presStyleLbl="sibTrans2D1" presStyleIdx="1" presStyleCnt="2"/>
      <dgm:spPr/>
      <dgm:t>
        <a:bodyPr/>
        <a:lstStyle/>
        <a:p>
          <a:endParaRPr lang="en-US"/>
        </a:p>
      </dgm:t>
    </dgm:pt>
    <dgm:pt modelId="{4C5B02DA-5199-A24F-84A5-9BC39FCB904C}" type="pres">
      <dgm:prSet presAssocID="{05350DAF-CA5A-3448-8208-8B181B09E546}" presName="composite1" presStyleCnt="0"/>
      <dgm:spPr/>
    </dgm:pt>
    <dgm:pt modelId="{B9A9187F-6EF3-684E-8F66-F5439DD34696}" type="pres">
      <dgm:prSet presAssocID="{05350DAF-CA5A-3448-8208-8B181B09E546}" presName="dummyNode1" presStyleLbl="node1" presStyleIdx="1" presStyleCnt="3"/>
      <dgm:spPr/>
    </dgm:pt>
    <dgm:pt modelId="{B4BB5932-A6D1-BD47-8AA3-7D99DFA47984}" type="pres">
      <dgm:prSet presAssocID="{05350DAF-CA5A-3448-8208-8B181B09E546}" presName="childNode1" presStyleLbl="bgAcc1" presStyleIdx="2" presStyleCnt="3">
        <dgm:presLayoutVars>
          <dgm:bulletEnabled val="1"/>
        </dgm:presLayoutVars>
      </dgm:prSet>
      <dgm:spPr/>
      <dgm:t>
        <a:bodyPr/>
        <a:lstStyle/>
        <a:p>
          <a:endParaRPr lang="en-US"/>
        </a:p>
      </dgm:t>
    </dgm:pt>
    <dgm:pt modelId="{37FE39E4-A83A-7349-AF01-3ACFB8333112}" type="pres">
      <dgm:prSet presAssocID="{05350DAF-CA5A-3448-8208-8B181B09E546}" presName="childNode1tx" presStyleLbl="bgAcc1" presStyleIdx="2" presStyleCnt="3">
        <dgm:presLayoutVars>
          <dgm:bulletEnabled val="1"/>
        </dgm:presLayoutVars>
      </dgm:prSet>
      <dgm:spPr/>
      <dgm:t>
        <a:bodyPr/>
        <a:lstStyle/>
        <a:p>
          <a:endParaRPr lang="en-US"/>
        </a:p>
      </dgm:t>
    </dgm:pt>
    <dgm:pt modelId="{C4EF9044-2C27-674A-ACD9-86555721FE42}" type="pres">
      <dgm:prSet presAssocID="{05350DAF-CA5A-3448-8208-8B181B09E546}" presName="parentNode1" presStyleLbl="node1" presStyleIdx="2" presStyleCnt="3">
        <dgm:presLayoutVars>
          <dgm:chMax val="1"/>
          <dgm:bulletEnabled val="1"/>
        </dgm:presLayoutVars>
      </dgm:prSet>
      <dgm:spPr/>
      <dgm:t>
        <a:bodyPr/>
        <a:lstStyle/>
        <a:p>
          <a:endParaRPr lang="en-US"/>
        </a:p>
      </dgm:t>
    </dgm:pt>
    <dgm:pt modelId="{5DB42134-5BC0-CE48-B769-94A2E93698E0}" type="pres">
      <dgm:prSet presAssocID="{05350DAF-CA5A-3448-8208-8B181B09E546}" presName="connSite1" presStyleCnt="0"/>
      <dgm:spPr/>
    </dgm:pt>
  </dgm:ptLst>
  <dgm:cxnLst>
    <dgm:cxn modelId="{3D064250-7835-437F-A0F5-2C08C2C15544}" type="presOf" srcId="{872A5579-C6BF-D648-9FFB-D9F4508BF178}" destId="{B8BBB28F-0A2C-E942-BF15-BC61DF206EEF}" srcOrd="0" destOrd="0" presId="urn:microsoft.com/office/officeart/2005/8/layout/hProcess4"/>
    <dgm:cxn modelId="{A080F60F-67B4-7B4F-8109-A5AD84CB3759}" srcId="{05350DAF-CA5A-3448-8208-8B181B09E546}" destId="{047D3E9E-6C5C-FA4F-B90F-51D951B3B9FC}" srcOrd="0" destOrd="0" parTransId="{89291924-05CB-AC4D-8A90-FC7F1F1A61C9}" sibTransId="{D94AD3DC-6271-144F-BCB6-F810B3F166CC}"/>
    <dgm:cxn modelId="{46228407-DFEB-4944-AC83-52D5E13F8955}" type="presOf" srcId="{C7900C5C-8824-7D43-A921-9875DD0A29A6}" destId="{AED0DB9D-C43F-2245-B10C-E4795446EF53}" srcOrd="0" destOrd="0" presId="urn:microsoft.com/office/officeart/2005/8/layout/hProcess4"/>
    <dgm:cxn modelId="{AAE9F4EC-FF41-D74D-911F-ECC541481715}" srcId="{7E379CB1-CA9E-AE45-BB58-8FB82AABC27A}" destId="{872A5579-C6BF-D648-9FFB-D9F4508BF178}" srcOrd="0" destOrd="0" parTransId="{7BC8A72E-5890-BA42-9309-16F5A102D13A}" sibTransId="{9804B926-1449-AD43-BD26-024EE8BD0D63}"/>
    <dgm:cxn modelId="{91BAE0E4-2332-4686-B5B3-E9B007FCBACD}" type="presOf" srcId="{CC0F4D7E-BD3D-E041-A666-9BF7D9B72B4E}" destId="{F4C0E797-08CD-6B40-8EEA-46A412817837}" srcOrd="0" destOrd="0" presId="urn:microsoft.com/office/officeart/2005/8/layout/hProcess4"/>
    <dgm:cxn modelId="{783EBCEF-DD2E-7548-9C8F-87CEA61B6153}" srcId="{7E379CB1-CA9E-AE45-BB58-8FB82AABC27A}" destId="{F48C252B-A45A-BA49-8A65-7E35297021E6}" srcOrd="1" destOrd="0" parTransId="{232128BF-69E3-2741-B731-D569F946B58C}" sibTransId="{49566AB3-5077-0844-979A-79CA75D8F2F1}"/>
    <dgm:cxn modelId="{0C55A50C-6D05-4480-99F0-9EAFD4921CDE}" type="presOf" srcId="{F48C252B-A45A-BA49-8A65-7E35297021E6}" destId="{F4900DFE-DA8D-A34C-9664-BF5199810503}" srcOrd="0" destOrd="0" presId="urn:microsoft.com/office/officeart/2005/8/layout/hProcess4"/>
    <dgm:cxn modelId="{4C357BB6-5D9D-594D-84CA-7E39AF2895FD}" srcId="{F48C252B-A45A-BA49-8A65-7E35297021E6}" destId="{CC0F4D7E-BD3D-E041-A666-9BF7D9B72B4E}" srcOrd="0" destOrd="0" parTransId="{37CBC13C-47CD-A942-B172-C13D0D45295D}" sibTransId="{E33C9C53-4172-A14E-9A14-FA5A20A9BEE7}"/>
    <dgm:cxn modelId="{C952A8D2-6A8C-42F6-89EA-B84786C0A1B3}" type="presOf" srcId="{05350DAF-CA5A-3448-8208-8B181B09E546}" destId="{C4EF9044-2C27-674A-ACD9-86555721FE42}" srcOrd="0" destOrd="0" presId="urn:microsoft.com/office/officeart/2005/8/layout/hProcess4"/>
    <dgm:cxn modelId="{1667A674-2481-3740-A800-6D74679A1E13}" srcId="{7E379CB1-CA9E-AE45-BB58-8FB82AABC27A}" destId="{05350DAF-CA5A-3448-8208-8B181B09E546}" srcOrd="2" destOrd="0" parTransId="{FC21F66A-0DD5-A149-BC12-5CDD990A729E}" sibTransId="{6B44239E-196B-2B44-8FE7-F93BAA1CC415}"/>
    <dgm:cxn modelId="{E9676657-39FB-4793-9229-335511651B63}" type="presOf" srcId="{49566AB3-5077-0844-979A-79CA75D8F2F1}" destId="{5103B833-1E9A-8B44-8E8C-9B096EC4B9EB}" srcOrd="0" destOrd="0" presId="urn:microsoft.com/office/officeart/2005/8/layout/hProcess4"/>
    <dgm:cxn modelId="{C6C02085-9043-4847-A1D5-B02C079097E7}" type="presOf" srcId="{CC0F4D7E-BD3D-E041-A666-9BF7D9B72B4E}" destId="{D33B33B5-F925-4D43-BAAC-511AEB386890}" srcOrd="1" destOrd="0" presId="urn:microsoft.com/office/officeart/2005/8/layout/hProcess4"/>
    <dgm:cxn modelId="{809ADE6E-3FCE-4EFB-9CED-F412E29CD0FD}" type="presOf" srcId="{9804B926-1449-AD43-BD26-024EE8BD0D63}" destId="{065CC516-AE12-C84F-BF7E-EC98B41BD0DB}" srcOrd="0" destOrd="0" presId="urn:microsoft.com/office/officeart/2005/8/layout/hProcess4"/>
    <dgm:cxn modelId="{366CA3BD-0A91-0441-AEEB-E99AA07F3AF7}" srcId="{872A5579-C6BF-D648-9FFB-D9F4508BF178}" destId="{C7900C5C-8824-7D43-A921-9875DD0A29A6}" srcOrd="0" destOrd="0" parTransId="{9F749904-6839-7E49-A7E7-9A1ECD110996}" sibTransId="{AA73A46F-E7F4-9D48-82EB-230DECB1A35E}"/>
    <dgm:cxn modelId="{153EAEAE-7217-4453-B83F-0F19EEB165BB}" type="presOf" srcId="{047D3E9E-6C5C-FA4F-B90F-51D951B3B9FC}" destId="{B4BB5932-A6D1-BD47-8AA3-7D99DFA47984}" srcOrd="0" destOrd="0" presId="urn:microsoft.com/office/officeart/2005/8/layout/hProcess4"/>
    <dgm:cxn modelId="{92C4C223-2448-4039-BFFB-506A48A9ABC9}" type="presOf" srcId="{C7900C5C-8824-7D43-A921-9875DD0A29A6}" destId="{2DDBC461-40D6-9643-9BEB-422D5F9F7FDF}" srcOrd="1" destOrd="0" presId="urn:microsoft.com/office/officeart/2005/8/layout/hProcess4"/>
    <dgm:cxn modelId="{72DDAE71-2D5E-434F-93A7-7F4068DD8CC6}" type="presOf" srcId="{7E379CB1-CA9E-AE45-BB58-8FB82AABC27A}" destId="{F3D247EA-8DF8-8946-A430-BF3F02D5082C}" srcOrd="0" destOrd="0" presId="urn:microsoft.com/office/officeart/2005/8/layout/hProcess4"/>
    <dgm:cxn modelId="{961900C1-6F1D-4233-AB68-FC412655DBF8}" type="presOf" srcId="{047D3E9E-6C5C-FA4F-B90F-51D951B3B9FC}" destId="{37FE39E4-A83A-7349-AF01-3ACFB8333112}" srcOrd="1" destOrd="0" presId="urn:microsoft.com/office/officeart/2005/8/layout/hProcess4"/>
    <dgm:cxn modelId="{2B2E0BFF-26C2-4426-A41B-B88C555502A1}" type="presParOf" srcId="{F3D247EA-8DF8-8946-A430-BF3F02D5082C}" destId="{BDCF910F-514D-7242-8F27-6A0FCF4E2929}" srcOrd="0" destOrd="0" presId="urn:microsoft.com/office/officeart/2005/8/layout/hProcess4"/>
    <dgm:cxn modelId="{8DBAC1C7-AEA6-4B8D-8361-93A5859EF208}" type="presParOf" srcId="{F3D247EA-8DF8-8946-A430-BF3F02D5082C}" destId="{5F160E73-F1BE-7044-81CF-9F9BEA108215}" srcOrd="1" destOrd="0" presId="urn:microsoft.com/office/officeart/2005/8/layout/hProcess4"/>
    <dgm:cxn modelId="{EE3EBD90-D38A-403E-80A1-6A6AE3A5288A}" type="presParOf" srcId="{F3D247EA-8DF8-8946-A430-BF3F02D5082C}" destId="{D3C85DEC-D70B-C24C-8E9A-B80B4F9BD423}" srcOrd="2" destOrd="0" presId="urn:microsoft.com/office/officeart/2005/8/layout/hProcess4"/>
    <dgm:cxn modelId="{5E71D575-71E2-41BA-86D0-6F6D1A5096D3}" type="presParOf" srcId="{D3C85DEC-D70B-C24C-8E9A-B80B4F9BD423}" destId="{FEE04761-2B66-674F-AC1C-A1BD56340891}" srcOrd="0" destOrd="0" presId="urn:microsoft.com/office/officeart/2005/8/layout/hProcess4"/>
    <dgm:cxn modelId="{8381EB17-C39C-4C53-87E1-9CA0DDB12AB1}" type="presParOf" srcId="{FEE04761-2B66-674F-AC1C-A1BD56340891}" destId="{8F494756-B769-354E-937B-2C4DCA84C6DB}" srcOrd="0" destOrd="0" presId="urn:microsoft.com/office/officeart/2005/8/layout/hProcess4"/>
    <dgm:cxn modelId="{87920A8E-BB35-4EE2-9B55-8D5351F4AADD}" type="presParOf" srcId="{FEE04761-2B66-674F-AC1C-A1BD56340891}" destId="{AED0DB9D-C43F-2245-B10C-E4795446EF53}" srcOrd="1" destOrd="0" presId="urn:microsoft.com/office/officeart/2005/8/layout/hProcess4"/>
    <dgm:cxn modelId="{C6298344-EBF3-4EE7-9006-316A699C921B}" type="presParOf" srcId="{FEE04761-2B66-674F-AC1C-A1BD56340891}" destId="{2DDBC461-40D6-9643-9BEB-422D5F9F7FDF}" srcOrd="2" destOrd="0" presId="urn:microsoft.com/office/officeart/2005/8/layout/hProcess4"/>
    <dgm:cxn modelId="{8FF1E5B2-7C57-47EE-BE0F-DEECF733CAC4}" type="presParOf" srcId="{FEE04761-2B66-674F-AC1C-A1BD56340891}" destId="{B8BBB28F-0A2C-E942-BF15-BC61DF206EEF}" srcOrd="3" destOrd="0" presId="urn:microsoft.com/office/officeart/2005/8/layout/hProcess4"/>
    <dgm:cxn modelId="{E78BDD4B-4A25-4364-B0B0-2501EDF4DFAE}" type="presParOf" srcId="{FEE04761-2B66-674F-AC1C-A1BD56340891}" destId="{5B0312CD-F5CF-7B47-B7A6-DF3625CB4F1C}" srcOrd="4" destOrd="0" presId="urn:microsoft.com/office/officeart/2005/8/layout/hProcess4"/>
    <dgm:cxn modelId="{FD5831C5-9E6C-4133-952F-E2AD23A1A7EB}" type="presParOf" srcId="{D3C85DEC-D70B-C24C-8E9A-B80B4F9BD423}" destId="{065CC516-AE12-C84F-BF7E-EC98B41BD0DB}" srcOrd="1" destOrd="0" presId="urn:microsoft.com/office/officeart/2005/8/layout/hProcess4"/>
    <dgm:cxn modelId="{8A90ED63-7BAE-465A-9AD3-35564488D434}" type="presParOf" srcId="{D3C85DEC-D70B-C24C-8E9A-B80B4F9BD423}" destId="{653B7CCC-D03A-3449-8085-331158BB9B41}" srcOrd="2" destOrd="0" presId="urn:microsoft.com/office/officeart/2005/8/layout/hProcess4"/>
    <dgm:cxn modelId="{1F1269F7-DCFC-4225-9FEA-4475E593C368}" type="presParOf" srcId="{653B7CCC-D03A-3449-8085-331158BB9B41}" destId="{023043FB-60E5-A241-A48A-A3702B611ADD}" srcOrd="0" destOrd="0" presId="urn:microsoft.com/office/officeart/2005/8/layout/hProcess4"/>
    <dgm:cxn modelId="{78174C93-E074-431A-91C7-529D0EB30942}" type="presParOf" srcId="{653B7CCC-D03A-3449-8085-331158BB9B41}" destId="{F4C0E797-08CD-6B40-8EEA-46A412817837}" srcOrd="1" destOrd="0" presId="urn:microsoft.com/office/officeart/2005/8/layout/hProcess4"/>
    <dgm:cxn modelId="{7A8B5660-69E1-4A34-9A87-2BF99FCFEE0A}" type="presParOf" srcId="{653B7CCC-D03A-3449-8085-331158BB9B41}" destId="{D33B33B5-F925-4D43-BAAC-511AEB386890}" srcOrd="2" destOrd="0" presId="urn:microsoft.com/office/officeart/2005/8/layout/hProcess4"/>
    <dgm:cxn modelId="{3064559E-B61F-4368-81FF-043321A04789}" type="presParOf" srcId="{653B7CCC-D03A-3449-8085-331158BB9B41}" destId="{F4900DFE-DA8D-A34C-9664-BF5199810503}" srcOrd="3" destOrd="0" presId="urn:microsoft.com/office/officeart/2005/8/layout/hProcess4"/>
    <dgm:cxn modelId="{8A20740C-EEE4-4134-A416-CFF83085F380}" type="presParOf" srcId="{653B7CCC-D03A-3449-8085-331158BB9B41}" destId="{B6255593-4F9F-1241-A985-11AAA80FAC48}" srcOrd="4" destOrd="0" presId="urn:microsoft.com/office/officeart/2005/8/layout/hProcess4"/>
    <dgm:cxn modelId="{DB19C919-8914-48E5-968B-6300E5A7F6E2}" type="presParOf" srcId="{D3C85DEC-D70B-C24C-8E9A-B80B4F9BD423}" destId="{5103B833-1E9A-8B44-8E8C-9B096EC4B9EB}" srcOrd="3" destOrd="0" presId="urn:microsoft.com/office/officeart/2005/8/layout/hProcess4"/>
    <dgm:cxn modelId="{0FE739A9-7E95-44B5-A397-A965F62251A0}" type="presParOf" srcId="{D3C85DEC-D70B-C24C-8E9A-B80B4F9BD423}" destId="{4C5B02DA-5199-A24F-84A5-9BC39FCB904C}" srcOrd="4" destOrd="0" presId="urn:microsoft.com/office/officeart/2005/8/layout/hProcess4"/>
    <dgm:cxn modelId="{2726D429-4FD2-4C6E-8BDA-59779035E635}" type="presParOf" srcId="{4C5B02DA-5199-A24F-84A5-9BC39FCB904C}" destId="{B9A9187F-6EF3-684E-8F66-F5439DD34696}" srcOrd="0" destOrd="0" presId="urn:microsoft.com/office/officeart/2005/8/layout/hProcess4"/>
    <dgm:cxn modelId="{CEDE2D9F-507E-4F75-B276-AB9BD2B82C20}" type="presParOf" srcId="{4C5B02DA-5199-A24F-84A5-9BC39FCB904C}" destId="{B4BB5932-A6D1-BD47-8AA3-7D99DFA47984}" srcOrd="1" destOrd="0" presId="urn:microsoft.com/office/officeart/2005/8/layout/hProcess4"/>
    <dgm:cxn modelId="{828D5745-223A-4716-AE1F-3832A4EAE1E6}" type="presParOf" srcId="{4C5B02DA-5199-A24F-84A5-9BC39FCB904C}" destId="{37FE39E4-A83A-7349-AF01-3ACFB8333112}" srcOrd="2" destOrd="0" presId="urn:microsoft.com/office/officeart/2005/8/layout/hProcess4"/>
    <dgm:cxn modelId="{5B3A7C0C-8008-4A40-9E33-A78F8D239545}" type="presParOf" srcId="{4C5B02DA-5199-A24F-84A5-9BC39FCB904C}" destId="{C4EF9044-2C27-674A-ACD9-86555721FE42}" srcOrd="3" destOrd="0" presId="urn:microsoft.com/office/officeart/2005/8/layout/hProcess4"/>
    <dgm:cxn modelId="{1BA49A0C-F2C5-4157-B4AC-0E8970E48F12}" type="presParOf" srcId="{4C5B02DA-5199-A24F-84A5-9BC39FCB904C}" destId="{5DB42134-5BC0-CE48-B769-94A2E93698E0}"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08B0C202-0C2E-744F-B5CE-8ACC97A46C8B}" type="doc">
      <dgm:prSet loTypeId="urn:microsoft.com/office/officeart/2009/layout/ReverseList" loCatId="" qsTypeId="urn:microsoft.com/office/officeart/2005/8/quickstyle/3D3" qsCatId="3D" csTypeId="urn:microsoft.com/office/officeart/2005/8/colors/accent1_2" csCatId="accent1" phldr="1"/>
      <dgm:spPr/>
      <dgm:t>
        <a:bodyPr/>
        <a:lstStyle/>
        <a:p>
          <a:endParaRPr lang="en-US"/>
        </a:p>
      </dgm:t>
    </dgm:pt>
    <dgm:pt modelId="{B10934A3-09F4-114D-8C77-7F6F44BC4E6E}">
      <dgm:prSet phldrT="[Text]"/>
      <dgm:spPr/>
      <dgm:t>
        <a:bodyPr/>
        <a:lstStyle/>
        <a:p>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hlinkClick xmlns:r="http://schemas.openxmlformats.org/officeDocument/2006/relationships" r:id="rId1" action="ppaction://hlinkpres?slideindex=1&amp;slidetitle="/>
            </a:rPr>
            <a:t>@</a:t>
          </a:r>
          <a:endParaRPr lang="en-US" dirty="0">
            <a:latin typeface="Arial" panose="020B0604020202020204" pitchFamily="34" charset="0"/>
            <a:cs typeface="Arial" panose="020B0604020202020204" pitchFamily="34" charset="0"/>
          </a:endParaRPr>
        </a:p>
      </dgm:t>
    </dgm:pt>
    <dgm:pt modelId="{E0627235-31E4-AB4C-B86B-E7BFDE2DDCE8}" type="parTrans" cxnId="{AE648E4D-96CA-D244-8DB5-416DB83370D2}">
      <dgm:prSet/>
      <dgm:spPr/>
      <dgm:t>
        <a:bodyPr/>
        <a:lstStyle/>
        <a:p>
          <a:endParaRPr lang="en-US">
            <a:latin typeface="Arial" panose="020B0604020202020204" pitchFamily="34" charset="0"/>
            <a:cs typeface="Arial" panose="020B0604020202020204" pitchFamily="34" charset="0"/>
          </a:endParaRPr>
        </a:p>
      </dgm:t>
    </dgm:pt>
    <dgm:pt modelId="{2A3E41F5-E1BC-6B4D-BF5D-4DE73CE964F7}" type="sibTrans" cxnId="{AE648E4D-96CA-D244-8DB5-416DB83370D2}">
      <dgm:prSet/>
      <dgm:spPr/>
      <dgm:t>
        <a:bodyPr/>
        <a:lstStyle/>
        <a:p>
          <a:endParaRPr lang="en-US">
            <a:latin typeface="Arial" panose="020B0604020202020204" pitchFamily="34" charset="0"/>
            <a:cs typeface="Arial" panose="020B0604020202020204" pitchFamily="34" charset="0"/>
          </a:endParaRPr>
        </a:p>
      </dgm:t>
    </dgm:pt>
    <dgm:pt modelId="{1764670D-72AE-764E-ABBA-18F4D0C957A3}">
      <dgm:prSet phldrT="[Text]"/>
      <dgm:spPr/>
      <dgm:t>
        <a:bodyPr/>
        <a:lstStyle/>
        <a:p>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hoá</a:t>
          </a:r>
          <a:endParaRPr lang="en-US" dirty="0">
            <a:latin typeface="Arial" panose="020B0604020202020204" pitchFamily="34" charset="0"/>
            <a:cs typeface="Arial" panose="020B0604020202020204" pitchFamily="34" charset="0"/>
          </a:endParaRPr>
        </a:p>
      </dgm:t>
    </dgm:pt>
    <dgm:pt modelId="{AD6E4FEB-3E18-844F-BADD-402C635F873E}" type="parTrans" cxnId="{7DD9E5A8-1651-3348-AF60-D7FFFEB2F25B}">
      <dgm:prSet/>
      <dgm:spPr/>
      <dgm:t>
        <a:bodyPr/>
        <a:lstStyle/>
        <a:p>
          <a:endParaRPr lang="en-US">
            <a:latin typeface="Arial" panose="020B0604020202020204" pitchFamily="34" charset="0"/>
            <a:cs typeface="Arial" panose="020B0604020202020204" pitchFamily="34" charset="0"/>
          </a:endParaRPr>
        </a:p>
      </dgm:t>
    </dgm:pt>
    <dgm:pt modelId="{D5BD3409-64F0-274A-BECB-8078B64F3E69}" type="sibTrans" cxnId="{7DD9E5A8-1651-3348-AF60-D7FFFEB2F25B}">
      <dgm:prSet/>
      <dgm:spPr/>
      <dgm:t>
        <a:bodyPr/>
        <a:lstStyle/>
        <a:p>
          <a:endParaRPr lang="en-US">
            <a:latin typeface="Arial" panose="020B0604020202020204" pitchFamily="34" charset="0"/>
            <a:cs typeface="Arial" panose="020B0604020202020204" pitchFamily="34" charset="0"/>
          </a:endParaRPr>
        </a:p>
      </dgm:t>
    </dgm:pt>
    <dgm:pt modelId="{ADD74B41-E71A-9849-89A2-DD5F8A50F694}" type="pres">
      <dgm:prSet presAssocID="{08B0C202-0C2E-744F-B5CE-8ACC97A46C8B}" presName="Name0" presStyleCnt="0">
        <dgm:presLayoutVars>
          <dgm:chMax val="2"/>
          <dgm:chPref val="2"/>
          <dgm:animLvl val="lvl"/>
        </dgm:presLayoutVars>
      </dgm:prSet>
      <dgm:spPr/>
      <dgm:t>
        <a:bodyPr/>
        <a:lstStyle/>
        <a:p>
          <a:endParaRPr lang="en-US"/>
        </a:p>
      </dgm:t>
    </dgm:pt>
    <dgm:pt modelId="{6151CFA8-1060-C24E-AB22-2731352C37AE}" type="pres">
      <dgm:prSet presAssocID="{08B0C202-0C2E-744F-B5CE-8ACC97A46C8B}" presName="LeftText" presStyleLbl="revTx" presStyleIdx="0" presStyleCnt="0">
        <dgm:presLayoutVars>
          <dgm:bulletEnabled val="1"/>
        </dgm:presLayoutVars>
      </dgm:prSet>
      <dgm:spPr/>
      <dgm:t>
        <a:bodyPr/>
        <a:lstStyle/>
        <a:p>
          <a:endParaRPr lang="en-US"/>
        </a:p>
      </dgm:t>
    </dgm:pt>
    <dgm:pt modelId="{BB57B7F5-A5F8-4044-845E-792B91DCC90C}" type="pres">
      <dgm:prSet presAssocID="{08B0C202-0C2E-744F-B5CE-8ACC97A46C8B}" presName="LeftNode" presStyleLbl="bgImgPlace1" presStyleIdx="0" presStyleCnt="2">
        <dgm:presLayoutVars>
          <dgm:chMax val="2"/>
          <dgm:chPref val="2"/>
        </dgm:presLayoutVars>
      </dgm:prSet>
      <dgm:spPr/>
      <dgm:t>
        <a:bodyPr/>
        <a:lstStyle/>
        <a:p>
          <a:endParaRPr lang="en-US"/>
        </a:p>
      </dgm:t>
    </dgm:pt>
    <dgm:pt modelId="{17AD0D83-E947-B24C-B976-CEE142EA6E69}" type="pres">
      <dgm:prSet presAssocID="{08B0C202-0C2E-744F-B5CE-8ACC97A46C8B}" presName="RightText" presStyleLbl="revTx" presStyleIdx="0" presStyleCnt="0">
        <dgm:presLayoutVars>
          <dgm:bulletEnabled val="1"/>
        </dgm:presLayoutVars>
      </dgm:prSet>
      <dgm:spPr/>
      <dgm:t>
        <a:bodyPr/>
        <a:lstStyle/>
        <a:p>
          <a:endParaRPr lang="en-US"/>
        </a:p>
      </dgm:t>
    </dgm:pt>
    <dgm:pt modelId="{E054F390-4D93-AB48-AC0F-DE30C2459FA6}" type="pres">
      <dgm:prSet presAssocID="{08B0C202-0C2E-744F-B5CE-8ACC97A46C8B}" presName="RightNode" presStyleLbl="bgImgPlace1" presStyleIdx="1" presStyleCnt="2">
        <dgm:presLayoutVars>
          <dgm:chMax val="0"/>
          <dgm:chPref val="0"/>
        </dgm:presLayoutVars>
      </dgm:prSet>
      <dgm:spPr/>
      <dgm:t>
        <a:bodyPr/>
        <a:lstStyle/>
        <a:p>
          <a:endParaRPr lang="en-US"/>
        </a:p>
      </dgm:t>
    </dgm:pt>
    <dgm:pt modelId="{DF9A9052-9908-3842-97D8-D33E3C84E133}" type="pres">
      <dgm:prSet presAssocID="{08B0C202-0C2E-744F-B5CE-8ACC97A46C8B}" presName="TopArrow" presStyleLbl="node1" presStyleIdx="0" presStyleCnt="2"/>
      <dgm:spPr/>
    </dgm:pt>
    <dgm:pt modelId="{CB397603-E4DB-E741-BABC-3D567EEE42F5}" type="pres">
      <dgm:prSet presAssocID="{08B0C202-0C2E-744F-B5CE-8ACC97A46C8B}" presName="BottomArrow" presStyleLbl="node1" presStyleIdx="1" presStyleCnt="2"/>
      <dgm:spPr/>
    </dgm:pt>
  </dgm:ptLst>
  <dgm:cxnLst>
    <dgm:cxn modelId="{A4FB69E2-83CF-46DB-9646-14E6A8EE8EE3}" type="presOf" srcId="{1764670D-72AE-764E-ABBA-18F4D0C957A3}" destId="{17AD0D83-E947-B24C-B976-CEE142EA6E69}" srcOrd="0" destOrd="0" presId="urn:microsoft.com/office/officeart/2009/layout/ReverseList"/>
    <dgm:cxn modelId="{99CA2DD5-E394-4409-BE1E-DCFFBB01F102}" type="presOf" srcId="{08B0C202-0C2E-744F-B5CE-8ACC97A46C8B}" destId="{ADD74B41-E71A-9849-89A2-DD5F8A50F694}" srcOrd="0" destOrd="0" presId="urn:microsoft.com/office/officeart/2009/layout/ReverseList"/>
    <dgm:cxn modelId="{FE0B4B2E-20D9-4B0E-8139-72929D814220}" type="presOf" srcId="{B10934A3-09F4-114D-8C77-7F6F44BC4E6E}" destId="{6151CFA8-1060-C24E-AB22-2731352C37AE}" srcOrd="0" destOrd="0" presId="urn:microsoft.com/office/officeart/2009/layout/ReverseList"/>
    <dgm:cxn modelId="{AE648E4D-96CA-D244-8DB5-416DB83370D2}" srcId="{08B0C202-0C2E-744F-B5CE-8ACC97A46C8B}" destId="{B10934A3-09F4-114D-8C77-7F6F44BC4E6E}" srcOrd="0" destOrd="0" parTransId="{E0627235-31E4-AB4C-B86B-E7BFDE2DDCE8}" sibTransId="{2A3E41F5-E1BC-6B4D-BF5D-4DE73CE964F7}"/>
    <dgm:cxn modelId="{7DD9E5A8-1651-3348-AF60-D7FFFEB2F25B}" srcId="{08B0C202-0C2E-744F-B5CE-8ACC97A46C8B}" destId="{1764670D-72AE-764E-ABBA-18F4D0C957A3}" srcOrd="1" destOrd="0" parTransId="{AD6E4FEB-3E18-844F-BADD-402C635F873E}" sibTransId="{D5BD3409-64F0-274A-BECB-8078B64F3E69}"/>
    <dgm:cxn modelId="{1F1314A3-C968-4CAE-9EFB-15B63BC116CA}" type="presOf" srcId="{B10934A3-09F4-114D-8C77-7F6F44BC4E6E}" destId="{BB57B7F5-A5F8-4044-845E-792B91DCC90C}" srcOrd="1" destOrd="0" presId="urn:microsoft.com/office/officeart/2009/layout/ReverseList"/>
    <dgm:cxn modelId="{E5960924-A9D1-4B96-BDF8-B77EFDF2CFA2}" type="presOf" srcId="{1764670D-72AE-764E-ABBA-18F4D0C957A3}" destId="{E054F390-4D93-AB48-AC0F-DE30C2459FA6}" srcOrd="1" destOrd="0" presId="urn:microsoft.com/office/officeart/2009/layout/ReverseList"/>
    <dgm:cxn modelId="{2C72A84F-BC7A-4082-9AB4-4A9224384F32}" type="presParOf" srcId="{ADD74B41-E71A-9849-89A2-DD5F8A50F694}" destId="{6151CFA8-1060-C24E-AB22-2731352C37AE}" srcOrd="0" destOrd="0" presId="urn:microsoft.com/office/officeart/2009/layout/ReverseList"/>
    <dgm:cxn modelId="{0E563887-DF84-4C58-AE08-1CC1824C7A20}" type="presParOf" srcId="{ADD74B41-E71A-9849-89A2-DD5F8A50F694}" destId="{BB57B7F5-A5F8-4044-845E-792B91DCC90C}" srcOrd="1" destOrd="0" presId="urn:microsoft.com/office/officeart/2009/layout/ReverseList"/>
    <dgm:cxn modelId="{7E8FAAC1-EA58-41B9-B9EE-DF4A46935A48}" type="presParOf" srcId="{ADD74B41-E71A-9849-89A2-DD5F8A50F694}" destId="{17AD0D83-E947-B24C-B976-CEE142EA6E69}" srcOrd="2" destOrd="0" presId="urn:microsoft.com/office/officeart/2009/layout/ReverseList"/>
    <dgm:cxn modelId="{91B15C03-D97B-43E1-9F42-18E29C2B5371}" type="presParOf" srcId="{ADD74B41-E71A-9849-89A2-DD5F8A50F694}" destId="{E054F390-4D93-AB48-AC0F-DE30C2459FA6}" srcOrd="3" destOrd="0" presId="urn:microsoft.com/office/officeart/2009/layout/ReverseList"/>
    <dgm:cxn modelId="{B94D8587-A754-4060-A2F5-405CF320C3D5}" type="presParOf" srcId="{ADD74B41-E71A-9849-89A2-DD5F8A50F694}" destId="{DF9A9052-9908-3842-97D8-D33E3C84E133}" srcOrd="4" destOrd="0" presId="urn:microsoft.com/office/officeart/2009/layout/ReverseList"/>
    <dgm:cxn modelId="{882087D0-3947-4DF1-A1E8-51C69C7850D7}" type="presParOf" srcId="{ADD74B41-E71A-9849-89A2-DD5F8A50F694}" destId="{CB397603-E4DB-E741-BABC-3D567EEE42F5}" srcOrd="5" destOrd="0" presId="urn:microsoft.com/office/officeart/2009/layout/Revers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05E9533E-0E21-2A47-ACCD-A033DF207E9E}" type="doc">
      <dgm:prSet loTypeId="urn:microsoft.com/office/officeart/2005/8/layout/hProcess4" loCatId="" qsTypeId="urn:microsoft.com/office/officeart/2005/8/quickstyle/3D3" qsCatId="3D" csTypeId="urn:microsoft.com/office/officeart/2005/8/colors/accent6_2" csCatId="accent6" phldr="1"/>
      <dgm:spPr/>
      <dgm:t>
        <a:bodyPr/>
        <a:lstStyle/>
        <a:p>
          <a:endParaRPr lang="en-US"/>
        </a:p>
      </dgm:t>
    </dgm:pt>
    <dgm:pt modelId="{0564FD72-1936-1048-AE79-933727260704}">
      <dgm:prSet phldrT="[Text]" custT="1"/>
      <dgm:spPr/>
      <dgm:t>
        <a:bodyPr/>
        <a:lstStyle/>
        <a:p>
          <a:r>
            <a:rPr lang="en-US" sz="2800">
              <a:latin typeface="Arial" panose="020B0604020202020204" pitchFamily="34" charset="0"/>
              <a:cs typeface="Arial" panose="020B0604020202020204" pitchFamily="34" charset="0"/>
            </a:rPr>
            <a:t>1</a:t>
          </a:r>
          <a:endParaRPr lang="en-US" sz="2800" dirty="0">
            <a:latin typeface="Arial" panose="020B0604020202020204" pitchFamily="34" charset="0"/>
            <a:cs typeface="Arial" panose="020B0604020202020204" pitchFamily="34" charset="0"/>
          </a:endParaRPr>
        </a:p>
      </dgm:t>
    </dgm:pt>
    <dgm:pt modelId="{843CD3D1-186B-CB4F-B922-DAA40542E0A6}" type="parTrans" cxnId="{BBB62AE4-E193-0C4A-B784-19E2FA60685E}">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D097BA85-E05F-3846-A430-24B9671D24F8}" type="sibTrans" cxnId="{BBB62AE4-E193-0C4A-B784-19E2FA60685E}">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5D06C6C0-FD6F-0348-B786-F8131AA262A8}">
      <dgm:prSet phldrT="[Text]" custT="1"/>
      <dgm:spPr/>
      <dgm:t>
        <a:bodyPr/>
        <a:lstStyle/>
        <a:p>
          <a:r>
            <a:rPr lang="en-US" sz="2800">
              <a:latin typeface="Arial" panose="020B0604020202020204" pitchFamily="34" charset="0"/>
              <a:cs typeface="Arial" panose="020B0604020202020204" pitchFamily="34" charset="0"/>
            </a:rPr>
            <a:t>Thế nào là năng lực?</a:t>
          </a:r>
          <a:endParaRPr lang="en-US" sz="2800" dirty="0">
            <a:latin typeface="Arial" panose="020B0604020202020204" pitchFamily="34" charset="0"/>
            <a:cs typeface="Arial" panose="020B0604020202020204" pitchFamily="34" charset="0"/>
          </a:endParaRPr>
        </a:p>
      </dgm:t>
    </dgm:pt>
    <dgm:pt modelId="{C878426C-FF1D-4347-B7A7-82C9DBDBFF8C}" type="parTrans" cxnId="{E82D71EA-1DC0-BE47-9D81-11C321F35F84}">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22EA517C-1261-3D48-BF2E-F868F5D64B2A}" type="sibTrans" cxnId="{E82D71EA-1DC0-BE47-9D81-11C321F35F84}">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61351391-0F5A-FC46-A13C-34AE99C76FA0}">
      <dgm:prSet phldrT="[Text]" custT="1"/>
      <dgm:spPr/>
      <dgm:t>
        <a:bodyPr/>
        <a:lstStyle/>
        <a:p>
          <a:r>
            <a:rPr lang="en-US" sz="2800">
              <a:latin typeface="Arial" panose="020B0604020202020204" pitchFamily="34" charset="0"/>
              <a:cs typeface="Arial" panose="020B0604020202020204" pitchFamily="34" charset="0"/>
            </a:rPr>
            <a:t>2</a:t>
          </a:r>
          <a:endParaRPr lang="en-US" sz="2800" dirty="0">
            <a:latin typeface="Arial" panose="020B0604020202020204" pitchFamily="34" charset="0"/>
            <a:cs typeface="Arial" panose="020B0604020202020204" pitchFamily="34" charset="0"/>
          </a:endParaRPr>
        </a:p>
      </dgm:t>
    </dgm:pt>
    <dgm:pt modelId="{FE147733-3FB3-EB4F-938F-DDCD15D577DD}" type="parTrans" cxnId="{B51B099F-9489-3C4C-BCB6-D95638429E02}">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F4008F07-45EE-994F-8097-24E9C73ED093}" type="sibTrans" cxnId="{B51B099F-9489-3C4C-BCB6-D95638429E02}">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B11EDEDE-7CCC-3043-98C1-A5CF9C3493A5}">
      <dgm:prSet phldrT="[Text]" custT="1"/>
      <dgm:spPr/>
      <dgm:t>
        <a:bodyPr/>
        <a:lstStyle/>
        <a:p>
          <a:r>
            <a:rPr lang="en-US" sz="2800" dirty="0" err="1">
              <a:latin typeface="Arial" panose="020B0604020202020204" pitchFamily="34" charset="0"/>
              <a:cs typeface="Arial" panose="020B0604020202020204" pitchFamily="34" charset="0"/>
            </a:rPr>
            <a:t>Cần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phát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triển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ở</a:t>
          </a:r>
          <a:r>
            <a:rPr lang="en-US" sz="2800" dirty="0">
              <a:latin typeface="Arial" panose="020B0604020202020204" pitchFamily="34" charset="0"/>
              <a:cs typeface="Arial" panose="020B0604020202020204" pitchFamily="34" charset="0"/>
            </a:rPr>
            <a:t> HSPT </a:t>
          </a:r>
          <a:r>
            <a:rPr lang="en-US" sz="2800" dirty="0" err="1">
              <a:latin typeface="Arial" panose="020B0604020202020204" pitchFamily="34" charset="0"/>
              <a:cs typeface="Arial" panose="020B0604020202020204" pitchFamily="34" charset="0"/>
            </a:rPr>
            <a:t>những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năng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nào</a:t>
          </a:r>
          <a:r>
            <a:rPr lang="en-US" sz="2800" dirty="0">
              <a:latin typeface="Arial" panose="020B0604020202020204" pitchFamily="34" charset="0"/>
              <a:cs typeface="Arial" panose="020B0604020202020204" pitchFamily="34" charset="0"/>
            </a:rPr>
            <a:t>?</a:t>
          </a:r>
        </a:p>
      </dgm:t>
    </dgm:pt>
    <dgm:pt modelId="{808BBBCC-E185-5A4F-A5EB-A44ED65A894D}" type="parTrans" cxnId="{32176073-1445-8F48-B51A-9B1EFF2830AB}">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F0CEEA1A-F93F-A041-BA82-BEA4003755F9}" type="sibTrans" cxnId="{32176073-1445-8F48-B51A-9B1EFF2830AB}">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D8A9C552-AB42-604B-B2B7-92530895D588}">
      <dgm:prSet phldrT="[Text]" custT="1"/>
      <dgm:spPr/>
      <dgm:t>
        <a:bodyPr/>
        <a:lstStyle/>
        <a:p>
          <a:r>
            <a:rPr lang="en-US" sz="2800">
              <a:latin typeface="Arial" panose="020B0604020202020204" pitchFamily="34" charset="0"/>
              <a:cs typeface="Arial" panose="020B0604020202020204" pitchFamily="34" charset="0"/>
            </a:rPr>
            <a:t>3</a:t>
          </a:r>
          <a:endParaRPr lang="en-US" sz="2800" dirty="0">
            <a:latin typeface="Arial" panose="020B0604020202020204" pitchFamily="34" charset="0"/>
            <a:cs typeface="Arial" panose="020B0604020202020204" pitchFamily="34" charset="0"/>
          </a:endParaRPr>
        </a:p>
      </dgm:t>
    </dgm:pt>
    <dgm:pt modelId="{FA7E811D-68C5-1D41-9D98-1854D1692C3E}" type="parTrans" cxnId="{2B0456FE-D6B7-2A42-8F4A-FC08E69B0D7A}">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3023AAAA-B6A5-2F46-A853-0939643B4B38}" type="sibTrans" cxnId="{2B0456FE-D6B7-2A42-8F4A-FC08E69B0D7A}">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007F5CAC-596A-BC4E-9F6E-4E589FBDCF24}">
      <dgm:prSet phldrT="[Text]" custT="1"/>
      <dgm:spPr/>
      <dgm:t>
        <a:bodyPr/>
        <a:lstStyle/>
        <a:p>
          <a:r>
            <a:rPr lang="en-US" sz="2800" dirty="0" err="1">
              <a:latin typeface="Arial" panose="020B0604020202020204" pitchFamily="34" charset="0"/>
              <a:cs typeface="Arial" panose="020B0604020202020204" pitchFamily="34" charset="0"/>
            </a:rPr>
            <a:t>Làm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thế</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nào</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để</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dạy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phát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triển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năng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lực</a:t>
          </a:r>
          <a:r>
            <a:rPr lang="en-US" sz="2800" dirty="0">
              <a:latin typeface="Arial" panose="020B0604020202020204" pitchFamily="34" charset="0"/>
              <a:cs typeface="Arial" panose="020B0604020202020204" pitchFamily="34" charset="0"/>
            </a:rPr>
            <a:t> HS?</a:t>
          </a:r>
        </a:p>
      </dgm:t>
    </dgm:pt>
    <dgm:pt modelId="{8B796077-0D78-F74B-A893-67D4F6FAE3B7}" type="parTrans" cxnId="{ADFDA445-F7BC-424C-ACAF-D6603E9917E1}">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FC410E8F-7F21-144B-9215-A292DAB0B8AE}" type="sibTrans" cxnId="{ADFDA445-F7BC-424C-ACAF-D6603E9917E1}">
      <dgm:prSet/>
      <dgm:spPr/>
      <dgm:t>
        <a:bodyPr/>
        <a:lstStyle/>
        <a:p>
          <a:endParaRPr lang="en-US" sz="2800">
            <a:solidFill>
              <a:srgbClr val="800000"/>
            </a:solidFill>
            <a:latin typeface="Arial" panose="020B0604020202020204" pitchFamily="34" charset="0"/>
            <a:cs typeface="Arial" panose="020B0604020202020204" pitchFamily="34" charset="0"/>
          </a:endParaRPr>
        </a:p>
      </dgm:t>
    </dgm:pt>
    <dgm:pt modelId="{23C258C7-9852-E94A-962E-27BED951256B}" type="pres">
      <dgm:prSet presAssocID="{05E9533E-0E21-2A47-ACCD-A033DF207E9E}" presName="Name0" presStyleCnt="0">
        <dgm:presLayoutVars>
          <dgm:dir/>
          <dgm:animLvl val="lvl"/>
          <dgm:resizeHandles val="exact"/>
        </dgm:presLayoutVars>
      </dgm:prSet>
      <dgm:spPr/>
      <dgm:t>
        <a:bodyPr/>
        <a:lstStyle/>
        <a:p>
          <a:endParaRPr lang="en-US"/>
        </a:p>
      </dgm:t>
    </dgm:pt>
    <dgm:pt modelId="{C9A651BD-4230-764D-B3BB-7A115F2563AB}" type="pres">
      <dgm:prSet presAssocID="{05E9533E-0E21-2A47-ACCD-A033DF207E9E}" presName="tSp" presStyleCnt="0"/>
      <dgm:spPr/>
    </dgm:pt>
    <dgm:pt modelId="{C43D64C7-FE72-6844-BBDE-7C7861F20CB0}" type="pres">
      <dgm:prSet presAssocID="{05E9533E-0E21-2A47-ACCD-A033DF207E9E}" presName="bSp" presStyleCnt="0"/>
      <dgm:spPr/>
    </dgm:pt>
    <dgm:pt modelId="{D9AF3F56-E50B-9B43-8B07-19ED191DAC67}" type="pres">
      <dgm:prSet presAssocID="{05E9533E-0E21-2A47-ACCD-A033DF207E9E}" presName="process" presStyleCnt="0"/>
      <dgm:spPr/>
    </dgm:pt>
    <dgm:pt modelId="{4C7DE883-7571-124D-B998-D467E1E876F8}" type="pres">
      <dgm:prSet presAssocID="{0564FD72-1936-1048-AE79-933727260704}" presName="composite1" presStyleCnt="0"/>
      <dgm:spPr/>
    </dgm:pt>
    <dgm:pt modelId="{09A4573D-F38D-FA40-A69A-4C76A1D0614A}" type="pres">
      <dgm:prSet presAssocID="{0564FD72-1936-1048-AE79-933727260704}" presName="dummyNode1" presStyleLbl="node1" presStyleIdx="0" presStyleCnt="3"/>
      <dgm:spPr/>
    </dgm:pt>
    <dgm:pt modelId="{CF8DFE69-BB5D-1642-AC72-D75039A315D8}" type="pres">
      <dgm:prSet presAssocID="{0564FD72-1936-1048-AE79-933727260704}" presName="childNode1" presStyleLbl="bgAcc1" presStyleIdx="0" presStyleCnt="3">
        <dgm:presLayoutVars>
          <dgm:bulletEnabled val="1"/>
        </dgm:presLayoutVars>
      </dgm:prSet>
      <dgm:spPr/>
      <dgm:t>
        <a:bodyPr/>
        <a:lstStyle/>
        <a:p>
          <a:endParaRPr lang="en-US"/>
        </a:p>
      </dgm:t>
    </dgm:pt>
    <dgm:pt modelId="{966CA7F5-572D-E946-B708-327E30E11DE7}" type="pres">
      <dgm:prSet presAssocID="{0564FD72-1936-1048-AE79-933727260704}" presName="childNode1tx" presStyleLbl="bgAcc1" presStyleIdx="0" presStyleCnt="3">
        <dgm:presLayoutVars>
          <dgm:bulletEnabled val="1"/>
        </dgm:presLayoutVars>
      </dgm:prSet>
      <dgm:spPr/>
      <dgm:t>
        <a:bodyPr/>
        <a:lstStyle/>
        <a:p>
          <a:endParaRPr lang="en-US"/>
        </a:p>
      </dgm:t>
    </dgm:pt>
    <dgm:pt modelId="{1E0C21C5-BBBA-FE45-9836-9ECAF6BB2055}" type="pres">
      <dgm:prSet presAssocID="{0564FD72-1936-1048-AE79-933727260704}" presName="parentNode1" presStyleLbl="node1" presStyleIdx="0" presStyleCnt="3">
        <dgm:presLayoutVars>
          <dgm:chMax val="1"/>
          <dgm:bulletEnabled val="1"/>
        </dgm:presLayoutVars>
      </dgm:prSet>
      <dgm:spPr/>
      <dgm:t>
        <a:bodyPr/>
        <a:lstStyle/>
        <a:p>
          <a:endParaRPr lang="en-US"/>
        </a:p>
      </dgm:t>
    </dgm:pt>
    <dgm:pt modelId="{1E5361B2-5067-1045-B533-E587E7203431}" type="pres">
      <dgm:prSet presAssocID="{0564FD72-1936-1048-AE79-933727260704}" presName="connSite1" presStyleCnt="0"/>
      <dgm:spPr/>
    </dgm:pt>
    <dgm:pt modelId="{B1C8EDA6-0250-C640-95C0-F7C3F3E3BF70}" type="pres">
      <dgm:prSet presAssocID="{D097BA85-E05F-3846-A430-24B9671D24F8}" presName="Name9" presStyleLbl="sibTrans2D1" presStyleIdx="0" presStyleCnt="2"/>
      <dgm:spPr/>
      <dgm:t>
        <a:bodyPr/>
        <a:lstStyle/>
        <a:p>
          <a:endParaRPr lang="en-US"/>
        </a:p>
      </dgm:t>
    </dgm:pt>
    <dgm:pt modelId="{EFFC47BB-C3D9-2845-9CD6-4A2BD5A4B44E}" type="pres">
      <dgm:prSet presAssocID="{61351391-0F5A-FC46-A13C-34AE99C76FA0}" presName="composite2" presStyleCnt="0"/>
      <dgm:spPr/>
    </dgm:pt>
    <dgm:pt modelId="{380A8158-7123-3A48-8BC7-3DB4714E3D72}" type="pres">
      <dgm:prSet presAssocID="{61351391-0F5A-FC46-A13C-34AE99C76FA0}" presName="dummyNode2" presStyleLbl="node1" presStyleIdx="0" presStyleCnt="3"/>
      <dgm:spPr/>
    </dgm:pt>
    <dgm:pt modelId="{B78A29E6-2E9E-234C-ADE0-9A0DED133810}" type="pres">
      <dgm:prSet presAssocID="{61351391-0F5A-FC46-A13C-34AE99C76FA0}" presName="childNode2" presStyleLbl="bgAcc1" presStyleIdx="1" presStyleCnt="3" custScaleY="177541" custLinFactNeighborX="-860" custLinFactNeighborY="19577">
        <dgm:presLayoutVars>
          <dgm:bulletEnabled val="1"/>
        </dgm:presLayoutVars>
      </dgm:prSet>
      <dgm:spPr/>
      <dgm:t>
        <a:bodyPr/>
        <a:lstStyle/>
        <a:p>
          <a:endParaRPr lang="en-US"/>
        </a:p>
      </dgm:t>
    </dgm:pt>
    <dgm:pt modelId="{8F0C6582-E348-F645-ADAD-7D47ACA015A3}" type="pres">
      <dgm:prSet presAssocID="{61351391-0F5A-FC46-A13C-34AE99C76FA0}" presName="childNode2tx" presStyleLbl="bgAcc1" presStyleIdx="1" presStyleCnt="3">
        <dgm:presLayoutVars>
          <dgm:bulletEnabled val="1"/>
        </dgm:presLayoutVars>
      </dgm:prSet>
      <dgm:spPr/>
      <dgm:t>
        <a:bodyPr/>
        <a:lstStyle/>
        <a:p>
          <a:endParaRPr lang="en-US"/>
        </a:p>
      </dgm:t>
    </dgm:pt>
    <dgm:pt modelId="{C0E504D0-24AC-7649-9C63-D921784A3EA2}" type="pres">
      <dgm:prSet presAssocID="{61351391-0F5A-FC46-A13C-34AE99C76FA0}" presName="parentNode2" presStyleLbl="node1" presStyleIdx="1" presStyleCnt="3" custLinFactNeighborX="-13766" custLinFactNeighborY="-79060">
        <dgm:presLayoutVars>
          <dgm:chMax val="0"/>
          <dgm:bulletEnabled val="1"/>
        </dgm:presLayoutVars>
      </dgm:prSet>
      <dgm:spPr/>
      <dgm:t>
        <a:bodyPr/>
        <a:lstStyle/>
        <a:p>
          <a:endParaRPr lang="en-US"/>
        </a:p>
      </dgm:t>
    </dgm:pt>
    <dgm:pt modelId="{1248AD23-A22F-204D-9E5F-828468147A6C}" type="pres">
      <dgm:prSet presAssocID="{61351391-0F5A-FC46-A13C-34AE99C76FA0}" presName="connSite2" presStyleCnt="0"/>
      <dgm:spPr/>
    </dgm:pt>
    <dgm:pt modelId="{69BD500E-6B73-8E4A-BB22-DC40D4BC2241}" type="pres">
      <dgm:prSet presAssocID="{F4008F07-45EE-994F-8097-24E9C73ED093}" presName="Name18" presStyleLbl="sibTrans2D1" presStyleIdx="1" presStyleCnt="2"/>
      <dgm:spPr/>
      <dgm:t>
        <a:bodyPr/>
        <a:lstStyle/>
        <a:p>
          <a:endParaRPr lang="en-US"/>
        </a:p>
      </dgm:t>
    </dgm:pt>
    <dgm:pt modelId="{ED62CD09-E8E6-EF4E-A5DC-72F98C69D32C}" type="pres">
      <dgm:prSet presAssocID="{D8A9C552-AB42-604B-B2B7-92530895D588}" presName="composite1" presStyleCnt="0"/>
      <dgm:spPr/>
    </dgm:pt>
    <dgm:pt modelId="{93BE9EF5-ED9B-4E4C-98C2-A3AC84A66A47}" type="pres">
      <dgm:prSet presAssocID="{D8A9C552-AB42-604B-B2B7-92530895D588}" presName="dummyNode1" presStyleLbl="node1" presStyleIdx="1" presStyleCnt="3"/>
      <dgm:spPr/>
    </dgm:pt>
    <dgm:pt modelId="{E4C406DB-3681-7642-AC2E-E2BCC7AC5497}" type="pres">
      <dgm:prSet presAssocID="{D8A9C552-AB42-604B-B2B7-92530895D588}" presName="childNode1" presStyleLbl="bgAcc1" presStyleIdx="2" presStyleCnt="3" custScaleY="177860">
        <dgm:presLayoutVars>
          <dgm:bulletEnabled val="1"/>
        </dgm:presLayoutVars>
      </dgm:prSet>
      <dgm:spPr/>
      <dgm:t>
        <a:bodyPr/>
        <a:lstStyle/>
        <a:p>
          <a:endParaRPr lang="en-US"/>
        </a:p>
      </dgm:t>
    </dgm:pt>
    <dgm:pt modelId="{2AB6B5CE-3B9C-A84A-B3C5-AC7739271BB8}" type="pres">
      <dgm:prSet presAssocID="{D8A9C552-AB42-604B-B2B7-92530895D588}" presName="childNode1tx" presStyleLbl="bgAcc1" presStyleIdx="2" presStyleCnt="3">
        <dgm:presLayoutVars>
          <dgm:bulletEnabled val="1"/>
        </dgm:presLayoutVars>
      </dgm:prSet>
      <dgm:spPr/>
      <dgm:t>
        <a:bodyPr/>
        <a:lstStyle/>
        <a:p>
          <a:endParaRPr lang="en-US"/>
        </a:p>
      </dgm:t>
    </dgm:pt>
    <dgm:pt modelId="{D0DA811E-BE28-DA4A-92F6-21B97F99B90E}" type="pres">
      <dgm:prSet presAssocID="{D8A9C552-AB42-604B-B2B7-92530895D588}" presName="parentNode1" presStyleLbl="node1" presStyleIdx="2" presStyleCnt="3" custLinFactY="40836" custLinFactNeighborX="-1649" custLinFactNeighborY="100000">
        <dgm:presLayoutVars>
          <dgm:chMax val="1"/>
          <dgm:bulletEnabled val="1"/>
        </dgm:presLayoutVars>
      </dgm:prSet>
      <dgm:spPr/>
      <dgm:t>
        <a:bodyPr/>
        <a:lstStyle/>
        <a:p>
          <a:endParaRPr lang="en-US"/>
        </a:p>
      </dgm:t>
    </dgm:pt>
    <dgm:pt modelId="{9C579395-2979-864E-A1A7-DB9B1DD45A07}" type="pres">
      <dgm:prSet presAssocID="{D8A9C552-AB42-604B-B2B7-92530895D588}" presName="connSite1" presStyleCnt="0"/>
      <dgm:spPr/>
    </dgm:pt>
  </dgm:ptLst>
  <dgm:cxnLst>
    <dgm:cxn modelId="{0925476D-1B99-41A8-BC5B-AE14D5855158}" type="presOf" srcId="{007F5CAC-596A-BC4E-9F6E-4E589FBDCF24}" destId="{2AB6B5CE-3B9C-A84A-B3C5-AC7739271BB8}" srcOrd="1" destOrd="0" presId="urn:microsoft.com/office/officeart/2005/8/layout/hProcess4"/>
    <dgm:cxn modelId="{32176073-1445-8F48-B51A-9B1EFF2830AB}" srcId="{61351391-0F5A-FC46-A13C-34AE99C76FA0}" destId="{B11EDEDE-7CCC-3043-98C1-A5CF9C3493A5}" srcOrd="0" destOrd="0" parTransId="{808BBBCC-E185-5A4F-A5EB-A44ED65A894D}" sibTransId="{F0CEEA1A-F93F-A041-BA82-BEA4003755F9}"/>
    <dgm:cxn modelId="{FA20CE5E-BC85-4E4B-828F-96A7507C27CC}" type="presOf" srcId="{5D06C6C0-FD6F-0348-B786-F8131AA262A8}" destId="{966CA7F5-572D-E946-B708-327E30E11DE7}" srcOrd="1" destOrd="0" presId="urn:microsoft.com/office/officeart/2005/8/layout/hProcess4"/>
    <dgm:cxn modelId="{1CBD3B6B-AF77-43B9-B82C-50750D17AFF9}" type="presOf" srcId="{D8A9C552-AB42-604B-B2B7-92530895D588}" destId="{D0DA811E-BE28-DA4A-92F6-21B97F99B90E}" srcOrd="0" destOrd="0" presId="urn:microsoft.com/office/officeart/2005/8/layout/hProcess4"/>
    <dgm:cxn modelId="{B51B099F-9489-3C4C-BCB6-D95638429E02}" srcId="{05E9533E-0E21-2A47-ACCD-A033DF207E9E}" destId="{61351391-0F5A-FC46-A13C-34AE99C76FA0}" srcOrd="1" destOrd="0" parTransId="{FE147733-3FB3-EB4F-938F-DDCD15D577DD}" sibTransId="{F4008F07-45EE-994F-8097-24E9C73ED093}"/>
    <dgm:cxn modelId="{852C2392-D813-457F-9D0A-34E29D7AA079}" type="presOf" srcId="{F4008F07-45EE-994F-8097-24E9C73ED093}" destId="{69BD500E-6B73-8E4A-BB22-DC40D4BC2241}" srcOrd="0" destOrd="0" presId="urn:microsoft.com/office/officeart/2005/8/layout/hProcess4"/>
    <dgm:cxn modelId="{9C68AC6E-5416-4E47-BD05-72DF853A1E56}" type="presOf" srcId="{0564FD72-1936-1048-AE79-933727260704}" destId="{1E0C21C5-BBBA-FE45-9836-9ECAF6BB2055}" srcOrd="0" destOrd="0" presId="urn:microsoft.com/office/officeart/2005/8/layout/hProcess4"/>
    <dgm:cxn modelId="{E82D71EA-1DC0-BE47-9D81-11C321F35F84}" srcId="{0564FD72-1936-1048-AE79-933727260704}" destId="{5D06C6C0-FD6F-0348-B786-F8131AA262A8}" srcOrd="0" destOrd="0" parTransId="{C878426C-FF1D-4347-B7A7-82C9DBDBFF8C}" sibTransId="{22EA517C-1261-3D48-BF2E-F868F5D64B2A}"/>
    <dgm:cxn modelId="{B9C1EB45-43F9-4A82-93C3-5E27EA42DC39}" type="presOf" srcId="{B11EDEDE-7CCC-3043-98C1-A5CF9C3493A5}" destId="{B78A29E6-2E9E-234C-ADE0-9A0DED133810}" srcOrd="0" destOrd="0" presId="urn:microsoft.com/office/officeart/2005/8/layout/hProcess4"/>
    <dgm:cxn modelId="{9890D581-B49F-4EEB-B629-0A7E7B82B77D}" type="presOf" srcId="{05E9533E-0E21-2A47-ACCD-A033DF207E9E}" destId="{23C258C7-9852-E94A-962E-27BED951256B}" srcOrd="0" destOrd="0" presId="urn:microsoft.com/office/officeart/2005/8/layout/hProcess4"/>
    <dgm:cxn modelId="{B564E285-7E73-4545-BB2B-187B2F8B3143}" type="presOf" srcId="{D097BA85-E05F-3846-A430-24B9671D24F8}" destId="{B1C8EDA6-0250-C640-95C0-F7C3F3E3BF70}" srcOrd="0" destOrd="0" presId="urn:microsoft.com/office/officeart/2005/8/layout/hProcess4"/>
    <dgm:cxn modelId="{2B0456FE-D6B7-2A42-8F4A-FC08E69B0D7A}" srcId="{05E9533E-0E21-2A47-ACCD-A033DF207E9E}" destId="{D8A9C552-AB42-604B-B2B7-92530895D588}" srcOrd="2" destOrd="0" parTransId="{FA7E811D-68C5-1D41-9D98-1854D1692C3E}" sibTransId="{3023AAAA-B6A5-2F46-A853-0939643B4B38}"/>
    <dgm:cxn modelId="{ADFDA445-F7BC-424C-ACAF-D6603E9917E1}" srcId="{D8A9C552-AB42-604B-B2B7-92530895D588}" destId="{007F5CAC-596A-BC4E-9F6E-4E589FBDCF24}" srcOrd="0" destOrd="0" parTransId="{8B796077-0D78-F74B-A893-67D4F6FAE3B7}" sibTransId="{FC410E8F-7F21-144B-9215-A292DAB0B8AE}"/>
    <dgm:cxn modelId="{BBB62AE4-E193-0C4A-B784-19E2FA60685E}" srcId="{05E9533E-0E21-2A47-ACCD-A033DF207E9E}" destId="{0564FD72-1936-1048-AE79-933727260704}" srcOrd="0" destOrd="0" parTransId="{843CD3D1-186B-CB4F-B922-DAA40542E0A6}" sibTransId="{D097BA85-E05F-3846-A430-24B9671D24F8}"/>
    <dgm:cxn modelId="{DEB54208-C3AD-40B4-8F02-FEBB6465F79A}" type="presOf" srcId="{61351391-0F5A-FC46-A13C-34AE99C76FA0}" destId="{C0E504D0-24AC-7649-9C63-D921784A3EA2}" srcOrd="0" destOrd="0" presId="urn:microsoft.com/office/officeart/2005/8/layout/hProcess4"/>
    <dgm:cxn modelId="{DD1DCCCC-F514-4686-B1E1-6E8DB638DE3F}" type="presOf" srcId="{B11EDEDE-7CCC-3043-98C1-A5CF9C3493A5}" destId="{8F0C6582-E348-F645-ADAD-7D47ACA015A3}" srcOrd="1" destOrd="0" presId="urn:microsoft.com/office/officeart/2005/8/layout/hProcess4"/>
    <dgm:cxn modelId="{E59F5C7F-0EE0-478F-B703-2FD3F20CBFCE}" type="presOf" srcId="{007F5CAC-596A-BC4E-9F6E-4E589FBDCF24}" destId="{E4C406DB-3681-7642-AC2E-E2BCC7AC5497}" srcOrd="0" destOrd="0" presId="urn:microsoft.com/office/officeart/2005/8/layout/hProcess4"/>
    <dgm:cxn modelId="{13ECBE37-49DC-4978-BF7D-6C1A7BA8F841}" type="presOf" srcId="{5D06C6C0-FD6F-0348-B786-F8131AA262A8}" destId="{CF8DFE69-BB5D-1642-AC72-D75039A315D8}" srcOrd="0" destOrd="0" presId="urn:microsoft.com/office/officeart/2005/8/layout/hProcess4"/>
    <dgm:cxn modelId="{E287418D-E241-48F5-B280-F018D8EBD8D6}" type="presParOf" srcId="{23C258C7-9852-E94A-962E-27BED951256B}" destId="{C9A651BD-4230-764D-B3BB-7A115F2563AB}" srcOrd="0" destOrd="0" presId="urn:microsoft.com/office/officeart/2005/8/layout/hProcess4"/>
    <dgm:cxn modelId="{BC61F759-5AB5-4C08-A0F8-2E06F6A32F7F}" type="presParOf" srcId="{23C258C7-9852-E94A-962E-27BED951256B}" destId="{C43D64C7-FE72-6844-BBDE-7C7861F20CB0}" srcOrd="1" destOrd="0" presId="urn:microsoft.com/office/officeart/2005/8/layout/hProcess4"/>
    <dgm:cxn modelId="{1BA8CD27-EF0B-4F2B-967F-B3C3C84B7ABA}" type="presParOf" srcId="{23C258C7-9852-E94A-962E-27BED951256B}" destId="{D9AF3F56-E50B-9B43-8B07-19ED191DAC67}" srcOrd="2" destOrd="0" presId="urn:microsoft.com/office/officeart/2005/8/layout/hProcess4"/>
    <dgm:cxn modelId="{BDB61C02-E78F-4F32-BCE2-BD67FB92AEA3}" type="presParOf" srcId="{D9AF3F56-E50B-9B43-8B07-19ED191DAC67}" destId="{4C7DE883-7571-124D-B998-D467E1E876F8}" srcOrd="0" destOrd="0" presId="urn:microsoft.com/office/officeart/2005/8/layout/hProcess4"/>
    <dgm:cxn modelId="{49CD1719-0CB8-4C0F-8377-329BC53C840D}" type="presParOf" srcId="{4C7DE883-7571-124D-B998-D467E1E876F8}" destId="{09A4573D-F38D-FA40-A69A-4C76A1D0614A}" srcOrd="0" destOrd="0" presId="urn:microsoft.com/office/officeart/2005/8/layout/hProcess4"/>
    <dgm:cxn modelId="{075927BF-7839-48B9-A746-EBB7B73CF021}" type="presParOf" srcId="{4C7DE883-7571-124D-B998-D467E1E876F8}" destId="{CF8DFE69-BB5D-1642-AC72-D75039A315D8}" srcOrd="1" destOrd="0" presId="urn:microsoft.com/office/officeart/2005/8/layout/hProcess4"/>
    <dgm:cxn modelId="{755D1164-F68B-4813-86BC-842B24352EA1}" type="presParOf" srcId="{4C7DE883-7571-124D-B998-D467E1E876F8}" destId="{966CA7F5-572D-E946-B708-327E30E11DE7}" srcOrd="2" destOrd="0" presId="urn:microsoft.com/office/officeart/2005/8/layout/hProcess4"/>
    <dgm:cxn modelId="{118A1CBB-6137-4C56-8B2B-953367B68244}" type="presParOf" srcId="{4C7DE883-7571-124D-B998-D467E1E876F8}" destId="{1E0C21C5-BBBA-FE45-9836-9ECAF6BB2055}" srcOrd="3" destOrd="0" presId="urn:microsoft.com/office/officeart/2005/8/layout/hProcess4"/>
    <dgm:cxn modelId="{6DC99D83-94EE-437B-B448-2F179C14B76F}" type="presParOf" srcId="{4C7DE883-7571-124D-B998-D467E1E876F8}" destId="{1E5361B2-5067-1045-B533-E587E7203431}" srcOrd="4" destOrd="0" presId="urn:microsoft.com/office/officeart/2005/8/layout/hProcess4"/>
    <dgm:cxn modelId="{9E498934-81A9-40F6-BB44-D8D9F3B1CE8A}" type="presParOf" srcId="{D9AF3F56-E50B-9B43-8B07-19ED191DAC67}" destId="{B1C8EDA6-0250-C640-95C0-F7C3F3E3BF70}" srcOrd="1" destOrd="0" presId="urn:microsoft.com/office/officeart/2005/8/layout/hProcess4"/>
    <dgm:cxn modelId="{84BC8432-CCC6-4083-B717-03F04EFA13BC}" type="presParOf" srcId="{D9AF3F56-E50B-9B43-8B07-19ED191DAC67}" destId="{EFFC47BB-C3D9-2845-9CD6-4A2BD5A4B44E}" srcOrd="2" destOrd="0" presId="urn:microsoft.com/office/officeart/2005/8/layout/hProcess4"/>
    <dgm:cxn modelId="{259F324F-9971-4228-A259-9115A4602D80}" type="presParOf" srcId="{EFFC47BB-C3D9-2845-9CD6-4A2BD5A4B44E}" destId="{380A8158-7123-3A48-8BC7-3DB4714E3D72}" srcOrd="0" destOrd="0" presId="urn:microsoft.com/office/officeart/2005/8/layout/hProcess4"/>
    <dgm:cxn modelId="{CB4674E6-4835-415C-82B9-8245FD550BB8}" type="presParOf" srcId="{EFFC47BB-C3D9-2845-9CD6-4A2BD5A4B44E}" destId="{B78A29E6-2E9E-234C-ADE0-9A0DED133810}" srcOrd="1" destOrd="0" presId="urn:microsoft.com/office/officeart/2005/8/layout/hProcess4"/>
    <dgm:cxn modelId="{604BF99A-4F0A-41E9-9D60-C8B9FD721261}" type="presParOf" srcId="{EFFC47BB-C3D9-2845-9CD6-4A2BD5A4B44E}" destId="{8F0C6582-E348-F645-ADAD-7D47ACA015A3}" srcOrd="2" destOrd="0" presId="urn:microsoft.com/office/officeart/2005/8/layout/hProcess4"/>
    <dgm:cxn modelId="{ABD31F8A-19AC-4C89-915E-29F3D2AA29A6}" type="presParOf" srcId="{EFFC47BB-C3D9-2845-9CD6-4A2BD5A4B44E}" destId="{C0E504D0-24AC-7649-9C63-D921784A3EA2}" srcOrd="3" destOrd="0" presId="urn:microsoft.com/office/officeart/2005/8/layout/hProcess4"/>
    <dgm:cxn modelId="{8C1C09B3-F454-435A-937E-B51A0C919B42}" type="presParOf" srcId="{EFFC47BB-C3D9-2845-9CD6-4A2BD5A4B44E}" destId="{1248AD23-A22F-204D-9E5F-828468147A6C}" srcOrd="4" destOrd="0" presId="urn:microsoft.com/office/officeart/2005/8/layout/hProcess4"/>
    <dgm:cxn modelId="{5ABD9425-C846-471A-846C-BF91981EB157}" type="presParOf" srcId="{D9AF3F56-E50B-9B43-8B07-19ED191DAC67}" destId="{69BD500E-6B73-8E4A-BB22-DC40D4BC2241}" srcOrd="3" destOrd="0" presId="urn:microsoft.com/office/officeart/2005/8/layout/hProcess4"/>
    <dgm:cxn modelId="{DCD17019-FC4F-4E51-A496-BE29A1A1CF02}" type="presParOf" srcId="{D9AF3F56-E50B-9B43-8B07-19ED191DAC67}" destId="{ED62CD09-E8E6-EF4E-A5DC-72F98C69D32C}" srcOrd="4" destOrd="0" presId="urn:microsoft.com/office/officeart/2005/8/layout/hProcess4"/>
    <dgm:cxn modelId="{0EB6F453-F03B-4197-AEE9-CC36E2060249}" type="presParOf" srcId="{ED62CD09-E8E6-EF4E-A5DC-72F98C69D32C}" destId="{93BE9EF5-ED9B-4E4C-98C2-A3AC84A66A47}" srcOrd="0" destOrd="0" presId="urn:microsoft.com/office/officeart/2005/8/layout/hProcess4"/>
    <dgm:cxn modelId="{0424D4D0-2FE8-46ED-BD8B-A13A3040EE72}" type="presParOf" srcId="{ED62CD09-E8E6-EF4E-A5DC-72F98C69D32C}" destId="{E4C406DB-3681-7642-AC2E-E2BCC7AC5497}" srcOrd="1" destOrd="0" presId="urn:microsoft.com/office/officeart/2005/8/layout/hProcess4"/>
    <dgm:cxn modelId="{76969F8A-F020-42D6-B9E4-C728293355B3}" type="presParOf" srcId="{ED62CD09-E8E6-EF4E-A5DC-72F98C69D32C}" destId="{2AB6B5CE-3B9C-A84A-B3C5-AC7739271BB8}" srcOrd="2" destOrd="0" presId="urn:microsoft.com/office/officeart/2005/8/layout/hProcess4"/>
    <dgm:cxn modelId="{10A22715-9D64-4F42-87C3-8F070F7F1CC4}" type="presParOf" srcId="{ED62CD09-E8E6-EF4E-A5DC-72F98C69D32C}" destId="{D0DA811E-BE28-DA4A-92F6-21B97F99B90E}" srcOrd="3" destOrd="0" presId="urn:microsoft.com/office/officeart/2005/8/layout/hProcess4"/>
    <dgm:cxn modelId="{A8B66089-2C9F-4E0D-B006-3E0C7EF12DCE}" type="presParOf" srcId="{ED62CD09-E8E6-EF4E-A5DC-72F98C69D32C}" destId="{9C579395-2979-864E-A1A7-DB9B1DD45A07}"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EFB4E8AD-01DE-49BE-A10F-99A91C4DC079}" type="doc">
      <dgm:prSet loTypeId="urn:microsoft.com/office/officeart/2005/8/layout/equation2" loCatId="process" qsTypeId="urn:microsoft.com/office/officeart/2005/8/quickstyle/3d3" qsCatId="3D" csTypeId="urn:microsoft.com/office/officeart/2005/8/colors/colorful5" csCatId="colorful" phldr="1"/>
      <dgm:spPr/>
    </dgm:pt>
    <dgm:pt modelId="{FC1B3EA2-4D86-4525-961A-D2459E033986}">
      <dgm:prSet phldrT="[Text]"/>
      <dgm:spPr>
        <a:solidFill>
          <a:schemeClr val="accent1"/>
        </a:solidFill>
      </dgm:spPr>
      <dgm:t>
        <a:bodyPr/>
        <a:lstStyle/>
        <a:p>
          <a:r>
            <a:rPr lang="en-US" b="1" dirty="0" err="1">
              <a:latin typeface="Arial" pitchFamily="34" charset="0"/>
              <a:cs typeface="Arial" pitchFamily="34" charset="0"/>
            </a:rPr>
            <a:t>Dạy</a:t>
          </a:r>
          <a:r>
            <a:rPr lang="en-US" b="1" dirty="0">
              <a:latin typeface="Arial" pitchFamily="34" charset="0"/>
              <a:cs typeface="Arial" pitchFamily="34" charset="0"/>
            </a:rPr>
            <a:t> </a:t>
          </a:r>
          <a:r>
            <a:rPr lang="en-US" b="1" dirty="0" err="1">
              <a:latin typeface="Arial" pitchFamily="34" charset="0"/>
              <a:cs typeface="Arial" pitchFamily="34" charset="0"/>
            </a:rPr>
            <a:t>học</a:t>
          </a:r>
          <a:r>
            <a:rPr lang="en-US" b="1" dirty="0">
              <a:latin typeface="Arial" pitchFamily="34" charset="0"/>
              <a:cs typeface="Arial" pitchFamily="34" charset="0"/>
            </a:rPr>
            <a:t> </a:t>
          </a:r>
          <a:r>
            <a:rPr lang="en-US" b="1" dirty="0" err="1">
              <a:latin typeface="Arial" pitchFamily="34" charset="0"/>
              <a:cs typeface="Arial" pitchFamily="34" charset="0"/>
            </a:rPr>
            <a:t>tích</a:t>
          </a:r>
          <a:r>
            <a:rPr lang="en-US" b="1" dirty="0">
              <a:latin typeface="Arial" pitchFamily="34" charset="0"/>
              <a:cs typeface="Arial" pitchFamily="34" charset="0"/>
            </a:rPr>
            <a:t> </a:t>
          </a:r>
          <a:r>
            <a:rPr lang="en-US" b="1" dirty="0" err="1">
              <a:latin typeface="Arial" pitchFamily="34" charset="0"/>
              <a:cs typeface="Arial" pitchFamily="34" charset="0"/>
            </a:rPr>
            <a:t>hợp</a:t>
          </a:r>
          <a:r>
            <a:rPr lang="en-US" b="1" dirty="0">
              <a:latin typeface="Arial" pitchFamily="34" charset="0"/>
              <a:cs typeface="Arial" pitchFamily="34" charset="0"/>
            </a:rPr>
            <a:t> </a:t>
          </a:r>
          <a:r>
            <a:rPr lang="en-US" b="1" dirty="0" err="1">
              <a:latin typeface="Arial" pitchFamily="34" charset="0"/>
              <a:cs typeface="Arial" pitchFamily="34" charset="0"/>
            </a:rPr>
            <a:t>kết</a:t>
          </a:r>
          <a:r>
            <a:rPr lang="en-US" b="1" dirty="0">
              <a:latin typeface="Arial" pitchFamily="34" charset="0"/>
              <a:cs typeface="Arial" pitchFamily="34" charset="0"/>
            </a:rPr>
            <a:t> </a:t>
          </a:r>
          <a:r>
            <a:rPr lang="en-US" b="1" dirty="0" err="1">
              <a:latin typeface="Arial" pitchFamily="34" charset="0"/>
              <a:cs typeface="Arial" pitchFamily="34" charset="0"/>
            </a:rPr>
            <a:t>hợp</a:t>
          </a:r>
          <a:r>
            <a:rPr lang="en-US" b="1" dirty="0">
              <a:latin typeface="Arial" pitchFamily="34" charset="0"/>
              <a:cs typeface="Arial" pitchFamily="34" charset="0"/>
            </a:rPr>
            <a:t> </a:t>
          </a:r>
          <a:r>
            <a:rPr lang="en-US" b="1" dirty="0" err="1">
              <a:latin typeface="Arial" pitchFamily="34" charset="0"/>
              <a:cs typeface="Arial" pitchFamily="34" charset="0"/>
            </a:rPr>
            <a:t>với</a:t>
          </a:r>
          <a:r>
            <a:rPr lang="en-US" b="1" dirty="0">
              <a:latin typeface="Arial" pitchFamily="34" charset="0"/>
              <a:cs typeface="Arial" pitchFamily="34" charset="0"/>
            </a:rPr>
            <a:t> </a:t>
          </a:r>
          <a:r>
            <a:rPr lang="en-US" b="1" dirty="0" err="1">
              <a:latin typeface="Arial" pitchFamily="34" charset="0"/>
              <a:cs typeface="Arial" pitchFamily="34" charset="0"/>
            </a:rPr>
            <a:t>dạy</a:t>
          </a:r>
          <a:r>
            <a:rPr lang="en-US" b="1" dirty="0">
              <a:latin typeface="Arial" pitchFamily="34" charset="0"/>
              <a:cs typeface="Arial" pitchFamily="34" charset="0"/>
            </a:rPr>
            <a:t> </a:t>
          </a:r>
          <a:r>
            <a:rPr lang="en-US" b="1" dirty="0" err="1">
              <a:latin typeface="Arial" pitchFamily="34" charset="0"/>
              <a:cs typeface="Arial" pitchFamily="34" charset="0"/>
            </a:rPr>
            <a:t>học</a:t>
          </a:r>
          <a:r>
            <a:rPr lang="en-US" b="1" dirty="0">
              <a:latin typeface="Arial" pitchFamily="34" charset="0"/>
              <a:cs typeface="Arial" pitchFamily="34" charset="0"/>
            </a:rPr>
            <a:t> </a:t>
          </a:r>
          <a:r>
            <a:rPr lang="en-US" b="1" dirty="0" err="1">
              <a:latin typeface="Arial" pitchFamily="34" charset="0"/>
              <a:cs typeface="Arial" pitchFamily="34" charset="0"/>
            </a:rPr>
            <a:t>phân</a:t>
          </a:r>
          <a:r>
            <a:rPr lang="en-US" b="1" dirty="0">
              <a:latin typeface="Arial" pitchFamily="34" charset="0"/>
              <a:cs typeface="Arial" pitchFamily="34" charset="0"/>
            </a:rPr>
            <a:t> </a:t>
          </a:r>
          <a:r>
            <a:rPr lang="en-US" b="1" dirty="0" err="1">
              <a:latin typeface="Arial" pitchFamily="34" charset="0"/>
              <a:cs typeface="Arial" pitchFamily="34" charset="0"/>
            </a:rPr>
            <a:t>hoá</a:t>
          </a:r>
          <a:endParaRPr lang="en-US" b="1" dirty="0">
            <a:latin typeface="Arial" pitchFamily="34" charset="0"/>
            <a:cs typeface="Arial" pitchFamily="34" charset="0"/>
          </a:endParaRPr>
        </a:p>
      </dgm:t>
    </dgm:pt>
    <dgm:pt modelId="{217A7997-63FF-48CA-AFCB-007CF00017BC}" type="parTrans" cxnId="{8C8360FB-4243-4C3D-8B99-F38E62EF8C49}">
      <dgm:prSet/>
      <dgm:spPr/>
      <dgm:t>
        <a:bodyPr/>
        <a:lstStyle/>
        <a:p>
          <a:endParaRPr lang="en-US" b="1">
            <a:latin typeface="Arial" pitchFamily="34" charset="0"/>
            <a:cs typeface="Arial" pitchFamily="34" charset="0"/>
          </a:endParaRPr>
        </a:p>
      </dgm:t>
    </dgm:pt>
    <dgm:pt modelId="{1F1CEBBE-9061-400D-BC89-68E58DE3A99A}" type="sibTrans" cxnId="{8C8360FB-4243-4C3D-8B99-F38E62EF8C49}">
      <dgm:prSet/>
      <dgm:spPr/>
      <dgm:t>
        <a:bodyPr/>
        <a:lstStyle/>
        <a:p>
          <a:endParaRPr lang="en-US" b="1">
            <a:latin typeface="Arial" pitchFamily="34" charset="0"/>
            <a:cs typeface="Arial" pitchFamily="34" charset="0"/>
          </a:endParaRPr>
        </a:p>
      </dgm:t>
    </dgm:pt>
    <dgm:pt modelId="{D4732A94-5542-43DF-BBB8-45C778BD4174}">
      <dgm:prSet phldrT="[Text]"/>
      <dgm:spPr/>
      <dgm:t>
        <a:bodyPr/>
        <a:lstStyle/>
        <a:p>
          <a:r>
            <a:rPr lang="en-US" b="1" dirty="0" err="1">
              <a:latin typeface="Arial" pitchFamily="34" charset="0"/>
              <a:cs typeface="Arial" pitchFamily="34" charset="0"/>
            </a:rPr>
            <a:t>Dạy</a:t>
          </a:r>
          <a:r>
            <a:rPr lang="en-US" b="1" dirty="0">
              <a:latin typeface="Arial" pitchFamily="34" charset="0"/>
              <a:cs typeface="Arial" pitchFamily="34" charset="0"/>
            </a:rPr>
            <a:t> </a:t>
          </a:r>
          <a:r>
            <a:rPr lang="en-US" b="1" dirty="0" err="1">
              <a:latin typeface="Arial" pitchFamily="34" charset="0"/>
              <a:cs typeface="Arial" pitchFamily="34" charset="0"/>
            </a:rPr>
            <a:t>học</a:t>
          </a:r>
          <a:r>
            <a:rPr lang="en-US" b="1" dirty="0">
              <a:latin typeface="Arial" pitchFamily="34" charset="0"/>
              <a:cs typeface="Arial" pitchFamily="34" charset="0"/>
            </a:rPr>
            <a:t> qua </a:t>
          </a:r>
          <a:r>
            <a:rPr lang="en-US" b="1" dirty="0" err="1">
              <a:latin typeface="Arial" pitchFamily="34" charset="0"/>
              <a:cs typeface="Arial" pitchFamily="34" charset="0"/>
            </a:rPr>
            <a:t>trải</a:t>
          </a:r>
          <a:r>
            <a:rPr lang="en-US" b="1" dirty="0">
              <a:latin typeface="Arial" pitchFamily="34" charset="0"/>
              <a:cs typeface="Arial" pitchFamily="34" charset="0"/>
            </a:rPr>
            <a:t> </a:t>
          </a:r>
          <a:r>
            <a:rPr lang="en-US" b="1" dirty="0" err="1">
              <a:latin typeface="Arial" pitchFamily="34" charset="0"/>
              <a:cs typeface="Arial" pitchFamily="34" charset="0"/>
            </a:rPr>
            <a:t>nghiệm</a:t>
          </a:r>
          <a:r>
            <a:rPr lang="en-US" b="1" dirty="0">
              <a:latin typeface="Arial" pitchFamily="34" charset="0"/>
              <a:cs typeface="Arial" pitchFamily="34" charset="0"/>
            </a:rPr>
            <a:t>, </a:t>
          </a:r>
          <a:r>
            <a:rPr lang="en-US" b="1" dirty="0" err="1">
              <a:latin typeface="Arial" pitchFamily="34" charset="0"/>
              <a:cs typeface="Arial" pitchFamily="34" charset="0"/>
            </a:rPr>
            <a:t>gắn</a:t>
          </a:r>
          <a:r>
            <a:rPr lang="en-US" b="1" dirty="0">
              <a:latin typeface="Arial" pitchFamily="34" charset="0"/>
              <a:cs typeface="Arial" pitchFamily="34" charset="0"/>
            </a:rPr>
            <a:t> </a:t>
          </a:r>
          <a:r>
            <a:rPr lang="en-US" b="1" dirty="0" err="1">
              <a:latin typeface="Arial" pitchFamily="34" charset="0"/>
              <a:cs typeface="Arial" pitchFamily="34" charset="0"/>
            </a:rPr>
            <a:t>với</a:t>
          </a:r>
          <a:r>
            <a:rPr lang="en-US" b="1" dirty="0">
              <a:latin typeface="Arial" pitchFamily="34" charset="0"/>
              <a:cs typeface="Arial" pitchFamily="34" charset="0"/>
            </a:rPr>
            <a:t> </a:t>
          </a:r>
          <a:r>
            <a:rPr lang="en-US" b="1" dirty="0" err="1">
              <a:latin typeface="Arial" pitchFamily="34" charset="0"/>
              <a:cs typeface="Arial" pitchFamily="34" charset="0"/>
            </a:rPr>
            <a:t>thực</a:t>
          </a:r>
          <a:r>
            <a:rPr lang="en-US" b="1" dirty="0">
              <a:latin typeface="Arial" pitchFamily="34" charset="0"/>
              <a:cs typeface="Arial" pitchFamily="34" charset="0"/>
            </a:rPr>
            <a:t> </a:t>
          </a:r>
          <a:r>
            <a:rPr lang="en-US" b="1" dirty="0" err="1">
              <a:latin typeface="Arial" pitchFamily="34" charset="0"/>
              <a:cs typeface="Arial" pitchFamily="34" charset="0"/>
            </a:rPr>
            <a:t>tiễn</a:t>
          </a:r>
          <a:r>
            <a:rPr lang="en-US" b="1" dirty="0">
              <a:latin typeface="Arial" pitchFamily="34" charset="0"/>
              <a:cs typeface="Arial" pitchFamily="34" charset="0"/>
            </a:rPr>
            <a:t> </a:t>
          </a:r>
          <a:r>
            <a:rPr lang="en-US" b="1" dirty="0" err="1">
              <a:latin typeface="Arial" pitchFamily="34" charset="0"/>
              <a:cs typeface="Arial" pitchFamily="34" charset="0"/>
            </a:rPr>
            <a:t>và</a:t>
          </a:r>
          <a:r>
            <a:rPr lang="en-US" b="1" dirty="0">
              <a:latin typeface="Arial" pitchFamily="34" charset="0"/>
              <a:cs typeface="Arial" pitchFamily="34" charset="0"/>
            </a:rPr>
            <a:t> </a:t>
          </a:r>
          <a:r>
            <a:rPr lang="en-US" b="1" dirty="0" err="1">
              <a:latin typeface="Arial" pitchFamily="34" charset="0"/>
              <a:cs typeface="Arial" pitchFamily="34" charset="0"/>
            </a:rPr>
            <a:t>dạy</a:t>
          </a:r>
          <a:r>
            <a:rPr lang="en-US" b="1" dirty="0">
              <a:latin typeface="Arial" pitchFamily="34" charset="0"/>
              <a:cs typeface="Arial" pitchFamily="34" charset="0"/>
            </a:rPr>
            <a:t> </a:t>
          </a:r>
          <a:r>
            <a:rPr lang="en-US" b="1" dirty="0" err="1">
              <a:latin typeface="Arial" pitchFamily="34" charset="0"/>
              <a:cs typeface="Arial" pitchFamily="34" charset="0"/>
            </a:rPr>
            <a:t>cho</a:t>
          </a:r>
          <a:r>
            <a:rPr lang="en-US" b="1" dirty="0">
              <a:latin typeface="Arial" pitchFamily="34" charset="0"/>
              <a:cs typeface="Arial" pitchFamily="34" charset="0"/>
            </a:rPr>
            <a:t> HS </a:t>
          </a:r>
          <a:r>
            <a:rPr lang="en-US" b="1" dirty="0" err="1">
              <a:latin typeface="Arial" pitchFamily="34" charset="0"/>
              <a:cs typeface="Arial" pitchFamily="34" charset="0"/>
            </a:rPr>
            <a:t>cách</a:t>
          </a:r>
          <a:r>
            <a:rPr lang="en-US" b="1" dirty="0">
              <a:latin typeface="Arial" pitchFamily="34" charset="0"/>
              <a:cs typeface="Arial" pitchFamily="34" charset="0"/>
            </a:rPr>
            <a:t> </a:t>
          </a:r>
          <a:r>
            <a:rPr lang="en-US" b="1" dirty="0" err="1">
              <a:latin typeface="Arial" pitchFamily="34" charset="0"/>
              <a:cs typeface="Arial" pitchFamily="34" charset="0"/>
            </a:rPr>
            <a:t>học</a:t>
          </a:r>
          <a:endParaRPr lang="en-US" b="1" dirty="0">
            <a:latin typeface="Arial" pitchFamily="34" charset="0"/>
            <a:cs typeface="Arial" pitchFamily="34" charset="0"/>
          </a:endParaRPr>
        </a:p>
      </dgm:t>
    </dgm:pt>
    <dgm:pt modelId="{64E81FD4-87BF-4342-AA37-FF8849F7CE24}" type="parTrans" cxnId="{EDE3A28B-0585-470C-B14A-7B7D3E8F32FB}">
      <dgm:prSet/>
      <dgm:spPr/>
      <dgm:t>
        <a:bodyPr/>
        <a:lstStyle/>
        <a:p>
          <a:endParaRPr lang="en-US" b="1">
            <a:latin typeface="Arial" pitchFamily="34" charset="0"/>
            <a:cs typeface="Arial" pitchFamily="34" charset="0"/>
          </a:endParaRPr>
        </a:p>
      </dgm:t>
    </dgm:pt>
    <dgm:pt modelId="{815DCD4A-B6B9-4C27-AFF8-401932B8EC33}" type="sibTrans" cxnId="{EDE3A28B-0585-470C-B14A-7B7D3E8F32FB}">
      <dgm:prSet/>
      <dgm:spPr/>
      <dgm:t>
        <a:bodyPr/>
        <a:lstStyle/>
        <a:p>
          <a:endParaRPr lang="en-US" b="1">
            <a:latin typeface="Arial" pitchFamily="34" charset="0"/>
            <a:cs typeface="Arial" pitchFamily="34" charset="0"/>
          </a:endParaRPr>
        </a:p>
      </dgm:t>
    </dgm:pt>
    <dgm:pt modelId="{65E82371-3A65-44D5-BE22-8455183AF67E}">
      <dgm:prSet phldrT="[Text]"/>
      <dgm:spPr/>
      <dgm:t>
        <a:bodyPr/>
        <a:lstStyle/>
        <a:p>
          <a:r>
            <a:rPr lang="en-US" b="1" dirty="0" err="1">
              <a:latin typeface="Arial" pitchFamily="34" charset="0"/>
              <a:cs typeface="Arial" pitchFamily="34" charset="0"/>
            </a:rPr>
            <a:t>Phát</a:t>
          </a:r>
          <a:r>
            <a:rPr lang="en-US" b="1" dirty="0">
              <a:latin typeface="Arial" pitchFamily="34" charset="0"/>
              <a:cs typeface="Arial" pitchFamily="34" charset="0"/>
            </a:rPr>
            <a:t> </a:t>
          </a:r>
          <a:r>
            <a:rPr lang="en-US" b="1" dirty="0" err="1">
              <a:latin typeface="Arial" pitchFamily="34" charset="0"/>
              <a:cs typeface="Arial" pitchFamily="34" charset="0"/>
            </a:rPr>
            <a:t>triển</a:t>
          </a:r>
          <a:r>
            <a:rPr lang="en-US" b="1" dirty="0">
              <a:latin typeface="Arial" pitchFamily="34" charset="0"/>
              <a:cs typeface="Arial" pitchFamily="34" charset="0"/>
            </a:rPr>
            <a:t> </a:t>
          </a:r>
          <a:r>
            <a:rPr lang="en-US" b="1" dirty="0" err="1">
              <a:latin typeface="Arial" pitchFamily="34" charset="0"/>
              <a:cs typeface="Arial" pitchFamily="34" charset="0"/>
            </a:rPr>
            <a:t>phẩm</a:t>
          </a:r>
          <a:r>
            <a:rPr lang="en-US" b="1" dirty="0">
              <a:latin typeface="Arial" pitchFamily="34" charset="0"/>
              <a:cs typeface="Arial" pitchFamily="34" charset="0"/>
            </a:rPr>
            <a:t> </a:t>
          </a:r>
          <a:r>
            <a:rPr lang="en-US" b="1" dirty="0" err="1">
              <a:latin typeface="Arial" pitchFamily="34" charset="0"/>
              <a:cs typeface="Arial" pitchFamily="34" charset="0"/>
            </a:rPr>
            <a:t>chất</a:t>
          </a:r>
          <a:r>
            <a:rPr lang="en-US" b="1" dirty="0">
              <a:latin typeface="Arial" pitchFamily="34" charset="0"/>
              <a:cs typeface="Arial" pitchFamily="34" charset="0"/>
            </a:rPr>
            <a:t>, </a:t>
          </a:r>
          <a:r>
            <a:rPr lang="en-US" b="1" dirty="0" err="1">
              <a:latin typeface="Arial" pitchFamily="34" charset="0"/>
              <a:cs typeface="Arial" pitchFamily="34" charset="0"/>
            </a:rPr>
            <a:t>năng</a:t>
          </a:r>
          <a:r>
            <a:rPr lang="en-US" b="1" dirty="0">
              <a:latin typeface="Arial" pitchFamily="34" charset="0"/>
              <a:cs typeface="Arial" pitchFamily="34" charset="0"/>
            </a:rPr>
            <a:t> </a:t>
          </a:r>
          <a:r>
            <a:rPr lang="en-US" b="1" dirty="0" err="1">
              <a:latin typeface="Arial" pitchFamily="34" charset="0"/>
              <a:cs typeface="Arial" pitchFamily="34" charset="0"/>
            </a:rPr>
            <a:t>lực</a:t>
          </a:r>
          <a:r>
            <a:rPr lang="en-US" b="1" dirty="0">
              <a:latin typeface="Arial" pitchFamily="34" charset="0"/>
              <a:cs typeface="Arial" pitchFamily="34" charset="0"/>
            </a:rPr>
            <a:t> HS</a:t>
          </a:r>
        </a:p>
      </dgm:t>
    </dgm:pt>
    <dgm:pt modelId="{1A6DFAB5-08A7-414C-96D5-E955B88E1AD4}" type="parTrans" cxnId="{E20D162B-39AB-4D06-B206-01ADA6FF3413}">
      <dgm:prSet/>
      <dgm:spPr/>
      <dgm:t>
        <a:bodyPr/>
        <a:lstStyle/>
        <a:p>
          <a:endParaRPr lang="en-US" b="1">
            <a:latin typeface="Arial" pitchFamily="34" charset="0"/>
            <a:cs typeface="Arial" pitchFamily="34" charset="0"/>
          </a:endParaRPr>
        </a:p>
      </dgm:t>
    </dgm:pt>
    <dgm:pt modelId="{CC715B4E-8903-450C-9573-370D77B05473}" type="sibTrans" cxnId="{E20D162B-39AB-4D06-B206-01ADA6FF3413}">
      <dgm:prSet/>
      <dgm:spPr/>
      <dgm:t>
        <a:bodyPr/>
        <a:lstStyle/>
        <a:p>
          <a:endParaRPr lang="en-US" b="1">
            <a:latin typeface="Arial" pitchFamily="34" charset="0"/>
            <a:cs typeface="Arial" pitchFamily="34" charset="0"/>
          </a:endParaRPr>
        </a:p>
      </dgm:t>
    </dgm:pt>
    <dgm:pt modelId="{BCAB6C9B-5369-49CC-9805-B01B1B53DF72}" type="pres">
      <dgm:prSet presAssocID="{EFB4E8AD-01DE-49BE-A10F-99A91C4DC079}" presName="Name0" presStyleCnt="0">
        <dgm:presLayoutVars>
          <dgm:dir/>
          <dgm:resizeHandles val="exact"/>
        </dgm:presLayoutVars>
      </dgm:prSet>
      <dgm:spPr/>
    </dgm:pt>
    <dgm:pt modelId="{C26867C8-7B42-4FC8-9FEB-DD6E7260E869}" type="pres">
      <dgm:prSet presAssocID="{EFB4E8AD-01DE-49BE-A10F-99A91C4DC079}" presName="vNodes" presStyleCnt="0"/>
      <dgm:spPr/>
    </dgm:pt>
    <dgm:pt modelId="{628D9112-969D-4B8F-B209-61A7F5341D92}" type="pres">
      <dgm:prSet presAssocID="{FC1B3EA2-4D86-4525-961A-D2459E033986}" presName="node" presStyleLbl="node1" presStyleIdx="0" presStyleCnt="3">
        <dgm:presLayoutVars>
          <dgm:bulletEnabled val="1"/>
        </dgm:presLayoutVars>
      </dgm:prSet>
      <dgm:spPr/>
      <dgm:t>
        <a:bodyPr/>
        <a:lstStyle/>
        <a:p>
          <a:endParaRPr lang="en-US"/>
        </a:p>
      </dgm:t>
    </dgm:pt>
    <dgm:pt modelId="{80E89394-3655-4F23-A805-567507B343AD}" type="pres">
      <dgm:prSet presAssocID="{1F1CEBBE-9061-400D-BC89-68E58DE3A99A}" presName="spacerT" presStyleCnt="0"/>
      <dgm:spPr/>
    </dgm:pt>
    <dgm:pt modelId="{62C0DB58-0AC0-4025-9D1E-5E7062D916EA}" type="pres">
      <dgm:prSet presAssocID="{1F1CEBBE-9061-400D-BC89-68E58DE3A99A}" presName="sibTrans" presStyleLbl="sibTrans2D1" presStyleIdx="0" presStyleCnt="2"/>
      <dgm:spPr/>
      <dgm:t>
        <a:bodyPr/>
        <a:lstStyle/>
        <a:p>
          <a:endParaRPr lang="en-US"/>
        </a:p>
      </dgm:t>
    </dgm:pt>
    <dgm:pt modelId="{66D0F8C4-CA5E-4F6F-A215-3753334CE92D}" type="pres">
      <dgm:prSet presAssocID="{1F1CEBBE-9061-400D-BC89-68E58DE3A99A}" presName="spacerB" presStyleCnt="0"/>
      <dgm:spPr/>
    </dgm:pt>
    <dgm:pt modelId="{B22FBB84-C41E-40C6-A4E3-E6CCCD61786D}" type="pres">
      <dgm:prSet presAssocID="{D4732A94-5542-43DF-BBB8-45C778BD4174}" presName="node" presStyleLbl="node1" presStyleIdx="1" presStyleCnt="3">
        <dgm:presLayoutVars>
          <dgm:bulletEnabled val="1"/>
        </dgm:presLayoutVars>
      </dgm:prSet>
      <dgm:spPr/>
      <dgm:t>
        <a:bodyPr/>
        <a:lstStyle/>
        <a:p>
          <a:endParaRPr lang="en-US"/>
        </a:p>
      </dgm:t>
    </dgm:pt>
    <dgm:pt modelId="{0A31855A-3955-4CF7-9A6D-F1B6E1354B9B}" type="pres">
      <dgm:prSet presAssocID="{EFB4E8AD-01DE-49BE-A10F-99A91C4DC079}" presName="sibTransLast" presStyleLbl="sibTrans2D1" presStyleIdx="1" presStyleCnt="2"/>
      <dgm:spPr/>
      <dgm:t>
        <a:bodyPr/>
        <a:lstStyle/>
        <a:p>
          <a:endParaRPr lang="en-US"/>
        </a:p>
      </dgm:t>
    </dgm:pt>
    <dgm:pt modelId="{48453A75-8428-4525-81D8-5298594A5FD2}" type="pres">
      <dgm:prSet presAssocID="{EFB4E8AD-01DE-49BE-A10F-99A91C4DC079}" presName="connectorText" presStyleLbl="sibTrans2D1" presStyleIdx="1" presStyleCnt="2"/>
      <dgm:spPr/>
      <dgm:t>
        <a:bodyPr/>
        <a:lstStyle/>
        <a:p>
          <a:endParaRPr lang="en-US"/>
        </a:p>
      </dgm:t>
    </dgm:pt>
    <dgm:pt modelId="{A8E75CA5-2376-40C2-BE2F-82F41AA42CAB}" type="pres">
      <dgm:prSet presAssocID="{EFB4E8AD-01DE-49BE-A10F-99A91C4DC079}" presName="lastNode" presStyleLbl="node1" presStyleIdx="2" presStyleCnt="3" custScaleX="71902" custScaleY="59562">
        <dgm:presLayoutVars>
          <dgm:bulletEnabled val="1"/>
        </dgm:presLayoutVars>
      </dgm:prSet>
      <dgm:spPr/>
      <dgm:t>
        <a:bodyPr/>
        <a:lstStyle/>
        <a:p>
          <a:endParaRPr lang="en-US"/>
        </a:p>
      </dgm:t>
    </dgm:pt>
  </dgm:ptLst>
  <dgm:cxnLst>
    <dgm:cxn modelId="{E20D162B-39AB-4D06-B206-01ADA6FF3413}" srcId="{EFB4E8AD-01DE-49BE-A10F-99A91C4DC079}" destId="{65E82371-3A65-44D5-BE22-8455183AF67E}" srcOrd="2" destOrd="0" parTransId="{1A6DFAB5-08A7-414C-96D5-E955B88E1AD4}" sibTransId="{CC715B4E-8903-450C-9573-370D77B05473}"/>
    <dgm:cxn modelId="{76828D76-67A4-455F-ADE5-508B6EBF2731}" type="presOf" srcId="{815DCD4A-B6B9-4C27-AFF8-401932B8EC33}" destId="{0A31855A-3955-4CF7-9A6D-F1B6E1354B9B}" srcOrd="0" destOrd="0" presId="urn:microsoft.com/office/officeart/2005/8/layout/equation2"/>
    <dgm:cxn modelId="{07641768-72A7-4031-AA61-65FF82A55AD3}" type="presOf" srcId="{EFB4E8AD-01DE-49BE-A10F-99A91C4DC079}" destId="{BCAB6C9B-5369-49CC-9805-B01B1B53DF72}" srcOrd="0" destOrd="0" presId="urn:microsoft.com/office/officeart/2005/8/layout/equation2"/>
    <dgm:cxn modelId="{24DEB47A-12FA-487F-8AC2-2097B69206DD}" type="presOf" srcId="{1F1CEBBE-9061-400D-BC89-68E58DE3A99A}" destId="{62C0DB58-0AC0-4025-9D1E-5E7062D916EA}" srcOrd="0" destOrd="0" presId="urn:microsoft.com/office/officeart/2005/8/layout/equation2"/>
    <dgm:cxn modelId="{E2CDAE17-7741-4878-B9E7-71297EA49859}" type="presOf" srcId="{815DCD4A-B6B9-4C27-AFF8-401932B8EC33}" destId="{48453A75-8428-4525-81D8-5298594A5FD2}" srcOrd="1" destOrd="0" presId="urn:microsoft.com/office/officeart/2005/8/layout/equation2"/>
    <dgm:cxn modelId="{8C8360FB-4243-4C3D-8B99-F38E62EF8C49}" srcId="{EFB4E8AD-01DE-49BE-A10F-99A91C4DC079}" destId="{FC1B3EA2-4D86-4525-961A-D2459E033986}" srcOrd="0" destOrd="0" parTransId="{217A7997-63FF-48CA-AFCB-007CF00017BC}" sibTransId="{1F1CEBBE-9061-400D-BC89-68E58DE3A99A}"/>
    <dgm:cxn modelId="{DC2B0244-DC55-4421-801B-CC00C42BB3AE}" type="presOf" srcId="{FC1B3EA2-4D86-4525-961A-D2459E033986}" destId="{628D9112-969D-4B8F-B209-61A7F5341D92}" srcOrd="0" destOrd="0" presId="urn:microsoft.com/office/officeart/2005/8/layout/equation2"/>
    <dgm:cxn modelId="{EDE3A28B-0585-470C-B14A-7B7D3E8F32FB}" srcId="{EFB4E8AD-01DE-49BE-A10F-99A91C4DC079}" destId="{D4732A94-5542-43DF-BBB8-45C778BD4174}" srcOrd="1" destOrd="0" parTransId="{64E81FD4-87BF-4342-AA37-FF8849F7CE24}" sibTransId="{815DCD4A-B6B9-4C27-AFF8-401932B8EC33}"/>
    <dgm:cxn modelId="{ED0AE115-8E77-442D-8F64-3A324E31684D}" type="presOf" srcId="{65E82371-3A65-44D5-BE22-8455183AF67E}" destId="{A8E75CA5-2376-40C2-BE2F-82F41AA42CAB}" srcOrd="0" destOrd="0" presId="urn:microsoft.com/office/officeart/2005/8/layout/equation2"/>
    <dgm:cxn modelId="{9CD952C6-8C03-43AC-BB09-22CD8700580F}" type="presOf" srcId="{D4732A94-5542-43DF-BBB8-45C778BD4174}" destId="{B22FBB84-C41E-40C6-A4E3-E6CCCD61786D}" srcOrd="0" destOrd="0" presId="urn:microsoft.com/office/officeart/2005/8/layout/equation2"/>
    <dgm:cxn modelId="{B09A78D9-1162-4C97-920C-0D44ADCE4CDC}" type="presParOf" srcId="{BCAB6C9B-5369-49CC-9805-B01B1B53DF72}" destId="{C26867C8-7B42-4FC8-9FEB-DD6E7260E869}" srcOrd="0" destOrd="0" presId="urn:microsoft.com/office/officeart/2005/8/layout/equation2"/>
    <dgm:cxn modelId="{3A4C6ED8-5148-4A59-9A74-9EEF712E39C7}" type="presParOf" srcId="{C26867C8-7B42-4FC8-9FEB-DD6E7260E869}" destId="{628D9112-969D-4B8F-B209-61A7F5341D92}" srcOrd="0" destOrd="0" presId="urn:microsoft.com/office/officeart/2005/8/layout/equation2"/>
    <dgm:cxn modelId="{26B65E7A-2142-44C4-AE2A-AA7ABB6B57E3}" type="presParOf" srcId="{C26867C8-7B42-4FC8-9FEB-DD6E7260E869}" destId="{80E89394-3655-4F23-A805-567507B343AD}" srcOrd="1" destOrd="0" presId="urn:microsoft.com/office/officeart/2005/8/layout/equation2"/>
    <dgm:cxn modelId="{7B7CD55A-A028-4259-B9C1-2D1DE94851FA}" type="presParOf" srcId="{C26867C8-7B42-4FC8-9FEB-DD6E7260E869}" destId="{62C0DB58-0AC0-4025-9D1E-5E7062D916EA}" srcOrd="2" destOrd="0" presId="urn:microsoft.com/office/officeart/2005/8/layout/equation2"/>
    <dgm:cxn modelId="{BBC5BE20-7E6A-496C-8926-FA865CC59802}" type="presParOf" srcId="{C26867C8-7B42-4FC8-9FEB-DD6E7260E869}" destId="{66D0F8C4-CA5E-4F6F-A215-3753334CE92D}" srcOrd="3" destOrd="0" presId="urn:microsoft.com/office/officeart/2005/8/layout/equation2"/>
    <dgm:cxn modelId="{6AF4A42C-B848-4BFD-BC6D-E807DB952950}" type="presParOf" srcId="{C26867C8-7B42-4FC8-9FEB-DD6E7260E869}" destId="{B22FBB84-C41E-40C6-A4E3-E6CCCD61786D}" srcOrd="4" destOrd="0" presId="urn:microsoft.com/office/officeart/2005/8/layout/equation2"/>
    <dgm:cxn modelId="{5CA2F2FC-C193-49EB-B396-C3AA4EFA8638}" type="presParOf" srcId="{BCAB6C9B-5369-49CC-9805-B01B1B53DF72}" destId="{0A31855A-3955-4CF7-9A6D-F1B6E1354B9B}" srcOrd="1" destOrd="0" presId="urn:microsoft.com/office/officeart/2005/8/layout/equation2"/>
    <dgm:cxn modelId="{B0B9DB4E-51F5-4961-BACA-C6861A0FF1B9}" type="presParOf" srcId="{0A31855A-3955-4CF7-9A6D-F1B6E1354B9B}" destId="{48453A75-8428-4525-81D8-5298594A5FD2}" srcOrd="0" destOrd="0" presId="urn:microsoft.com/office/officeart/2005/8/layout/equation2"/>
    <dgm:cxn modelId="{E910D5F2-3D1F-4CB3-93EF-7DE62BF698B0}" type="presParOf" srcId="{BCAB6C9B-5369-49CC-9805-B01B1B53DF72}" destId="{A8E75CA5-2376-40C2-BE2F-82F41AA42CAB}" srcOrd="2" destOrd="0" presId="urn:microsoft.com/office/officeart/2005/8/layout/equation2"/>
  </dgm:cxnLst>
  <dgm:bg/>
  <dgm:whole>
    <a:ln>
      <a:solidFill>
        <a:srgbClr val="0070C0"/>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A23FBD95-AF7B-F94D-9D70-CBF728B70885}" type="doc">
      <dgm:prSet loTypeId="urn:microsoft.com/office/officeart/2008/layout/AscendingPictureAccentProcess" loCatId="" qsTypeId="urn:microsoft.com/office/officeart/2005/8/quickstyle/3D3" qsCatId="3D" csTypeId="urn:microsoft.com/office/officeart/2005/8/colors/accent0_2" csCatId="mainScheme" phldr="1"/>
      <dgm:spPr/>
      <dgm:t>
        <a:bodyPr/>
        <a:lstStyle/>
        <a:p>
          <a:endParaRPr lang="en-US"/>
        </a:p>
      </dgm:t>
    </dgm:pt>
    <dgm:pt modelId="{3F96F4C2-E07D-D04E-AA16-60DD4D04557C}">
      <dgm:prSet phldrT="[Text]"/>
      <dgm:spPr/>
      <dgm:t>
        <a:bodyPr/>
        <a:lstStyle/>
        <a:p>
          <a:r>
            <a:rPr lang="en-US" dirty="0" err="1">
              <a:latin typeface="Arial" panose="020B0604020202020204" pitchFamily="34" charset="0"/>
              <a:cs typeface="Arial" panose="020B0604020202020204" pitchFamily="34" charset="0"/>
            </a:rPr>
            <a:t>Thế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cực</a:t>
          </a:r>
          <a:r>
            <a:rPr lang="en-US" dirty="0">
              <a:latin typeface="Arial" panose="020B0604020202020204" pitchFamily="34" charset="0"/>
              <a:cs typeface="Arial" panose="020B0604020202020204" pitchFamily="34" charset="0"/>
            </a:rPr>
            <a:t>?</a:t>
          </a:r>
        </a:p>
      </dgm:t>
    </dgm:pt>
    <dgm:pt modelId="{3DB7F2B8-AB3E-444C-9072-8B7EE3694092}" type="parTrans" cxnId="{D0003ED8-11E5-C04F-A876-941FA1B7F288}">
      <dgm:prSet/>
      <dgm:spPr/>
      <dgm:t>
        <a:bodyPr/>
        <a:lstStyle/>
        <a:p>
          <a:endParaRPr lang="en-US"/>
        </a:p>
      </dgm:t>
    </dgm:pt>
    <dgm:pt modelId="{2D540AF5-AB35-AA49-9B36-128CE859D197}" type="sibTrans" cxnId="{D0003ED8-11E5-C04F-A876-941FA1B7F288}">
      <dgm:prSet/>
      <dgm:spPr>
        <a:blipFill>
          <a:blip xmlns:r="http://schemas.openxmlformats.org/officeDocument/2006/relationships" r:embed="rId1" cstate="screen">
            <a:extLst>
              <a:ext uri="{28A0092B-C50C-407E-A947-70E740481C1C}">
                <a14:useLocalDpi xmlns:a14="http://schemas.microsoft.com/office/drawing/2010/main"/>
              </a:ext>
            </a:extLst>
          </a:blip>
          <a:srcRect/>
          <a:stretch>
            <a:fillRect/>
          </a:stretch>
        </a:blipFill>
      </dgm:spPr>
      <dgm:t>
        <a:bodyPr/>
        <a:lstStyle/>
        <a:p>
          <a:endParaRPr lang="en-US"/>
        </a:p>
      </dgm:t>
    </dgm:pt>
    <dgm:pt modelId="{DBD5CBBF-E9F0-B94B-851E-6FDAF4F2B85A}" type="pres">
      <dgm:prSet presAssocID="{A23FBD95-AF7B-F94D-9D70-CBF728B70885}" presName="Name0" presStyleCnt="0">
        <dgm:presLayoutVars>
          <dgm:chMax val="7"/>
          <dgm:chPref val="7"/>
          <dgm:dir/>
        </dgm:presLayoutVars>
      </dgm:prSet>
      <dgm:spPr/>
      <dgm:t>
        <a:bodyPr/>
        <a:lstStyle/>
        <a:p>
          <a:endParaRPr lang="en-US"/>
        </a:p>
      </dgm:t>
    </dgm:pt>
    <dgm:pt modelId="{0C1EE450-AE79-264E-85B7-D59FEAEE1553}" type="pres">
      <dgm:prSet presAssocID="{3F96F4C2-E07D-D04E-AA16-60DD4D04557C}" presName="parTx1" presStyleLbl="node1" presStyleIdx="0" presStyleCnt="1"/>
      <dgm:spPr/>
      <dgm:t>
        <a:bodyPr/>
        <a:lstStyle/>
        <a:p>
          <a:endParaRPr lang="en-US"/>
        </a:p>
      </dgm:t>
    </dgm:pt>
    <dgm:pt modelId="{C0308823-F99C-B744-A468-DF955C69B0C1}" type="pres">
      <dgm:prSet presAssocID="{2D540AF5-AB35-AA49-9B36-128CE859D197}" presName="picture1" presStyleCnt="0"/>
      <dgm:spPr/>
    </dgm:pt>
    <dgm:pt modelId="{972A4698-0EE3-424B-B649-1DECC56D9F49}" type="pres">
      <dgm:prSet presAssocID="{2D540AF5-AB35-AA49-9B36-128CE859D197}" presName="imageRepeatNode" presStyleLbl="fgImgPlace1" presStyleIdx="0" presStyleCnt="1"/>
      <dgm:spPr/>
      <dgm:t>
        <a:bodyPr/>
        <a:lstStyle/>
        <a:p>
          <a:endParaRPr lang="en-US"/>
        </a:p>
      </dgm:t>
    </dgm:pt>
  </dgm:ptLst>
  <dgm:cxnLst>
    <dgm:cxn modelId="{D0003ED8-11E5-C04F-A876-941FA1B7F288}" srcId="{A23FBD95-AF7B-F94D-9D70-CBF728B70885}" destId="{3F96F4C2-E07D-D04E-AA16-60DD4D04557C}" srcOrd="0" destOrd="0" parTransId="{3DB7F2B8-AB3E-444C-9072-8B7EE3694092}" sibTransId="{2D540AF5-AB35-AA49-9B36-128CE859D197}"/>
    <dgm:cxn modelId="{D93ACC02-CCD2-4C89-8496-C57BB832D2C3}" type="presOf" srcId="{3F96F4C2-E07D-D04E-AA16-60DD4D04557C}" destId="{0C1EE450-AE79-264E-85B7-D59FEAEE1553}" srcOrd="0" destOrd="0" presId="urn:microsoft.com/office/officeart/2008/layout/AscendingPictureAccentProcess"/>
    <dgm:cxn modelId="{BA34F4C9-1B7A-447B-8C95-C79AF8748609}" type="presOf" srcId="{A23FBD95-AF7B-F94D-9D70-CBF728B70885}" destId="{DBD5CBBF-E9F0-B94B-851E-6FDAF4F2B85A}" srcOrd="0" destOrd="0" presId="urn:microsoft.com/office/officeart/2008/layout/AscendingPictureAccentProcess"/>
    <dgm:cxn modelId="{F2D0EE8A-5387-4EDA-8A73-7CA8EB63BCA5}" type="presOf" srcId="{2D540AF5-AB35-AA49-9B36-128CE859D197}" destId="{972A4698-0EE3-424B-B649-1DECC56D9F49}" srcOrd="0" destOrd="0" presId="urn:microsoft.com/office/officeart/2008/layout/AscendingPictureAccentProcess"/>
    <dgm:cxn modelId="{5D85A697-9E8D-4B61-A62B-2DEC126CD49F}" type="presParOf" srcId="{DBD5CBBF-E9F0-B94B-851E-6FDAF4F2B85A}" destId="{0C1EE450-AE79-264E-85B7-D59FEAEE1553}" srcOrd="0" destOrd="0" presId="urn:microsoft.com/office/officeart/2008/layout/AscendingPictureAccentProcess"/>
    <dgm:cxn modelId="{FDAD4D27-06EE-41B2-BFF0-1E6531DE9054}" type="presParOf" srcId="{DBD5CBBF-E9F0-B94B-851E-6FDAF4F2B85A}" destId="{C0308823-F99C-B744-A468-DF955C69B0C1}" srcOrd="1" destOrd="0" presId="urn:microsoft.com/office/officeart/2008/layout/AscendingPictureAccentProcess"/>
    <dgm:cxn modelId="{D0455322-814E-49B4-8F98-9839BF346A7C}" type="presParOf" srcId="{C0308823-F99C-B744-A468-DF955C69B0C1}" destId="{972A4698-0EE3-424B-B649-1DECC56D9F49}" srcOrd="0" destOrd="0" presId="urn:microsoft.com/office/officeart/2008/layout/AscendingPictureAccen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C58C35C9-99A2-1F4C-B706-2389457D6C12}" type="doc">
      <dgm:prSet loTypeId="urn:microsoft.com/office/officeart/2008/layout/LinedList" loCatId="" qsTypeId="urn:microsoft.com/office/officeart/2005/8/quickstyle/simple1" qsCatId="simple" csTypeId="urn:microsoft.com/office/officeart/2005/8/colors/accent0_2" csCatId="mainScheme" phldr="1"/>
      <dgm:spPr/>
    </dgm:pt>
    <dgm:pt modelId="{93568BB7-0513-FE40-A9DD-D1F9C48505A1}">
      <dgm:prSet phldrT="[Text]" custT="1"/>
      <dgm:spPr/>
      <dgm:t>
        <a:bodyPr/>
        <a:lstStyle/>
        <a:p>
          <a:r>
            <a:rPr lang="en-US" sz="4000" b="1" dirty="0" err="1">
              <a:solidFill>
                <a:srgbClr val="A50021"/>
              </a:solidFill>
              <a:latin typeface="Arial" panose="020B0604020202020204" pitchFamily="34" charset="0"/>
              <a:cs typeface="Arial" panose="020B0604020202020204" pitchFamily="34" charset="0"/>
            </a:rPr>
            <a:t>Nhận</a:t>
          </a:r>
          <a:r>
            <a:rPr lang="en-US" sz="4000" b="1" dirty="0">
              <a:solidFill>
                <a:srgbClr val="A50021"/>
              </a:solidFill>
              <a:latin typeface="Arial" panose="020B0604020202020204" pitchFamily="34" charset="0"/>
              <a:cs typeface="Arial" panose="020B0604020202020204" pitchFamily="34" charset="0"/>
            </a:rPr>
            <a:t> </a:t>
          </a:r>
          <a:r>
            <a:rPr lang="en-US" sz="4000" b="1" dirty="0" err="1">
              <a:solidFill>
                <a:srgbClr val="A50021"/>
              </a:solidFill>
              <a:latin typeface="Arial" panose="020B0604020202020204" pitchFamily="34" charset="0"/>
              <a:cs typeface="Arial" panose="020B0604020202020204" pitchFamily="34" charset="0"/>
            </a:rPr>
            <a:t>diện</a:t>
          </a:r>
          <a:endParaRPr lang="en-US" sz="4000" b="1" dirty="0">
            <a:solidFill>
              <a:srgbClr val="A50021"/>
            </a:solidFill>
            <a:latin typeface="Arial" panose="020B0604020202020204" pitchFamily="34" charset="0"/>
            <a:cs typeface="Arial" panose="020B0604020202020204" pitchFamily="34" charset="0"/>
          </a:endParaRPr>
        </a:p>
        <a:p>
          <a:r>
            <a:rPr lang="en-US" sz="4000" b="1" dirty="0" err="1">
              <a:solidFill>
                <a:srgbClr val="A50021"/>
              </a:solidFill>
              <a:latin typeface="Arial" panose="020B0604020202020204" pitchFamily="34" charset="0"/>
              <a:cs typeface="Arial" panose="020B0604020202020204" pitchFamily="34" charset="0"/>
            </a:rPr>
            <a:t>tích</a:t>
          </a:r>
          <a:r>
            <a:rPr lang="en-US" sz="4000" b="1" dirty="0">
              <a:solidFill>
                <a:srgbClr val="A50021"/>
              </a:solidFill>
              <a:latin typeface="Arial" panose="020B0604020202020204" pitchFamily="34" charset="0"/>
              <a:cs typeface="Arial" panose="020B0604020202020204" pitchFamily="34" charset="0"/>
            </a:rPr>
            <a:t> </a:t>
          </a:r>
          <a:r>
            <a:rPr lang="en-US" sz="4000" b="1" dirty="0" err="1">
              <a:solidFill>
                <a:srgbClr val="A50021"/>
              </a:solidFill>
              <a:latin typeface="Arial" panose="020B0604020202020204" pitchFamily="34" charset="0"/>
              <a:cs typeface="Arial" panose="020B0604020202020204" pitchFamily="34" charset="0"/>
            </a:rPr>
            <a:t>cực</a:t>
          </a:r>
          <a:endParaRPr lang="en-US" sz="4000" b="1" dirty="0">
            <a:solidFill>
              <a:srgbClr val="A50021"/>
            </a:solidFill>
            <a:latin typeface="Arial" panose="020B0604020202020204" pitchFamily="34" charset="0"/>
            <a:cs typeface="Arial" panose="020B0604020202020204" pitchFamily="34" charset="0"/>
          </a:endParaRPr>
        </a:p>
        <a:p>
          <a:r>
            <a:rPr lang="en-US" sz="4000" b="1" dirty="0" err="1">
              <a:solidFill>
                <a:srgbClr val="A50021"/>
              </a:solidFill>
              <a:latin typeface="Arial" panose="020B0604020202020204" pitchFamily="34" charset="0"/>
              <a:cs typeface="Arial" panose="020B0604020202020204" pitchFamily="34" charset="0"/>
            </a:rPr>
            <a:t>học</a:t>
          </a:r>
          <a:r>
            <a:rPr lang="en-US" sz="4000" b="1" dirty="0">
              <a:solidFill>
                <a:srgbClr val="A50021"/>
              </a:solidFill>
              <a:latin typeface="Arial" panose="020B0604020202020204" pitchFamily="34" charset="0"/>
              <a:cs typeface="Arial" panose="020B0604020202020204" pitchFamily="34" charset="0"/>
            </a:rPr>
            <a:t> </a:t>
          </a:r>
          <a:r>
            <a:rPr lang="en-US" sz="4000" b="1" dirty="0" err="1">
              <a:solidFill>
                <a:srgbClr val="A50021"/>
              </a:solidFill>
              <a:latin typeface="Arial" panose="020B0604020202020204" pitchFamily="34" charset="0"/>
              <a:cs typeface="Arial" panose="020B0604020202020204" pitchFamily="34" charset="0"/>
            </a:rPr>
            <a:t>tập</a:t>
          </a:r>
          <a:endParaRPr lang="en-US" sz="4000" dirty="0">
            <a:latin typeface="Arial" panose="020B0604020202020204" pitchFamily="34" charset="0"/>
            <a:cs typeface="Arial" panose="020B0604020202020204" pitchFamily="34" charset="0"/>
          </a:endParaRPr>
        </a:p>
      </dgm:t>
    </dgm:pt>
    <dgm:pt modelId="{E10E32C2-9CFB-B64E-8035-6F4144C29FB5}" type="parTrans" cxnId="{D16E9247-B0E8-8C4B-BF7B-DF5F41C6A5F1}">
      <dgm:prSet/>
      <dgm:spPr/>
      <dgm:t>
        <a:bodyPr/>
        <a:lstStyle/>
        <a:p>
          <a:endParaRPr lang="en-US" sz="3200">
            <a:latin typeface="Arial" panose="020B0604020202020204" pitchFamily="34" charset="0"/>
            <a:cs typeface="Arial" panose="020B0604020202020204" pitchFamily="34" charset="0"/>
          </a:endParaRPr>
        </a:p>
      </dgm:t>
    </dgm:pt>
    <dgm:pt modelId="{7FBF41C0-8D97-9048-86A0-B65B652B5CA7}" type="sibTrans" cxnId="{D16E9247-B0E8-8C4B-BF7B-DF5F41C6A5F1}">
      <dgm:prSet/>
      <dgm:spPr/>
      <dgm:t>
        <a:bodyPr/>
        <a:lstStyle/>
        <a:p>
          <a:endParaRPr lang="en-US" sz="3200">
            <a:latin typeface="Arial" panose="020B0604020202020204" pitchFamily="34" charset="0"/>
            <a:cs typeface="Arial" panose="020B0604020202020204" pitchFamily="34" charset="0"/>
          </a:endParaRPr>
        </a:p>
      </dgm:t>
    </dgm:pt>
    <dgm:pt modelId="{DA5074E8-C97C-904A-A821-B39A64B76F13}">
      <dgm:prSet phldrT="[Text]" custT="1"/>
      <dgm:spPr/>
      <dgm:t>
        <a:bodyPr/>
        <a:lstStyle/>
        <a:p>
          <a:r>
            <a:rPr lang="en-NZ" sz="3200" dirty="0">
              <a:latin typeface="Arial" panose="020B0604020202020204" pitchFamily="34" charset="0"/>
              <a:cs typeface="Arial" panose="020B0604020202020204" pitchFamily="34" charset="0"/>
            </a:rPr>
            <a:t>Hoàn thành nhiệm vụ, </a:t>
          </a:r>
          <a:r>
            <a:rPr lang="en-US" sz="3200" dirty="0" err="1">
              <a:latin typeface="Arial" panose="020B0604020202020204" pitchFamily="34" charset="0"/>
              <a:cs typeface="Arial" panose="020B0604020202020204" pitchFamily="34" charset="0"/>
            </a:rPr>
            <a:t>Ghi</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nhớ</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những</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điều</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đã</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học</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trình</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bày</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bài</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học</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theo</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cách</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riêng</a:t>
          </a:r>
          <a:endParaRPr lang="en-US" sz="3200" dirty="0">
            <a:latin typeface="Arial" panose="020B0604020202020204" pitchFamily="34" charset="0"/>
            <a:cs typeface="Arial" panose="020B0604020202020204" pitchFamily="34" charset="0"/>
          </a:endParaRPr>
        </a:p>
      </dgm:t>
    </dgm:pt>
    <dgm:pt modelId="{02C5CD80-6623-8D4D-BB3E-21B4377B202B}" type="parTrans" cxnId="{8FE0229B-9E77-7A40-91AC-90F2F123591A}">
      <dgm:prSet/>
      <dgm:spPr/>
      <dgm:t>
        <a:bodyPr/>
        <a:lstStyle/>
        <a:p>
          <a:endParaRPr lang="en-US" sz="3200">
            <a:latin typeface="Arial" panose="020B0604020202020204" pitchFamily="34" charset="0"/>
            <a:cs typeface="Arial" panose="020B0604020202020204" pitchFamily="34" charset="0"/>
          </a:endParaRPr>
        </a:p>
      </dgm:t>
    </dgm:pt>
    <dgm:pt modelId="{FF7E75FC-381C-FB41-8100-07EF863F8A1B}" type="sibTrans" cxnId="{8FE0229B-9E77-7A40-91AC-90F2F123591A}">
      <dgm:prSet/>
      <dgm:spPr/>
      <dgm:t>
        <a:bodyPr/>
        <a:lstStyle/>
        <a:p>
          <a:endParaRPr lang="en-US" sz="3200">
            <a:latin typeface="Arial" panose="020B0604020202020204" pitchFamily="34" charset="0"/>
            <a:cs typeface="Arial" panose="020B0604020202020204" pitchFamily="34" charset="0"/>
          </a:endParaRPr>
        </a:p>
      </dgm:t>
    </dgm:pt>
    <dgm:pt modelId="{8742E8D6-0CF3-5746-8161-817A51193467}">
      <dgm:prSet phldrT="[Text]" custT="1"/>
      <dgm:spPr/>
      <dgm:t>
        <a:bodyPr/>
        <a:lstStyle/>
        <a:p>
          <a:r>
            <a:rPr lang="en-US" sz="3200" dirty="0" err="1">
              <a:latin typeface="Arial" panose="020B0604020202020204" pitchFamily="34" charset="0"/>
              <a:cs typeface="Arial" panose="020B0604020202020204" pitchFamily="34" charset="0"/>
            </a:rPr>
            <a:t>Vận</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dụng</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được</a:t>
          </a:r>
          <a:r>
            <a:rPr lang="en-US" sz="3200" dirty="0">
              <a:latin typeface="Arial" panose="020B0604020202020204" pitchFamily="34" charset="0"/>
              <a:cs typeface="Arial" panose="020B0604020202020204" pitchFamily="34" charset="0"/>
            </a:rPr>
            <a:t> KT </a:t>
          </a:r>
          <a:r>
            <a:rPr lang="en-US" sz="3200" dirty="0" err="1">
              <a:latin typeface="Arial" panose="020B0604020202020204" pitchFamily="34" charset="0"/>
              <a:cs typeface="Arial" panose="020B0604020202020204" pitchFamily="34" charset="0"/>
            </a:rPr>
            <a:t>vào</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thực</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tiễn</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sáng</a:t>
          </a:r>
          <a:r>
            <a:rPr lang="en-US" sz="3200" dirty="0">
              <a:latin typeface="Arial" panose="020B0604020202020204" pitchFamily="34" charset="0"/>
              <a:cs typeface="Arial" panose="020B0604020202020204" pitchFamily="34" charset="0"/>
            </a:rPr>
            <a:t> </a:t>
          </a:r>
          <a:r>
            <a:rPr lang="en-US" sz="3200" dirty="0" err="1">
              <a:latin typeface="Arial" panose="020B0604020202020204" pitchFamily="34" charset="0"/>
              <a:cs typeface="Arial" panose="020B0604020202020204" pitchFamily="34" charset="0"/>
            </a:rPr>
            <a:t>tạo</a:t>
          </a:r>
          <a:r>
            <a:rPr lang="en-US" sz="3200" dirty="0">
              <a:latin typeface="Arial" panose="020B0604020202020204" pitchFamily="34" charset="0"/>
              <a:cs typeface="Arial" panose="020B0604020202020204" pitchFamily="34" charset="0"/>
            </a:rPr>
            <a:t>…</a:t>
          </a:r>
        </a:p>
      </dgm:t>
    </dgm:pt>
    <dgm:pt modelId="{A29F692A-5944-A246-87F3-4DBB7866FFDD}" type="parTrans" cxnId="{6F3FBC02-5EF3-3C42-8EDA-CECAB12446B0}">
      <dgm:prSet/>
      <dgm:spPr/>
      <dgm:t>
        <a:bodyPr/>
        <a:lstStyle/>
        <a:p>
          <a:endParaRPr lang="en-US" sz="3200">
            <a:latin typeface="Arial" panose="020B0604020202020204" pitchFamily="34" charset="0"/>
            <a:cs typeface="Arial" panose="020B0604020202020204" pitchFamily="34" charset="0"/>
          </a:endParaRPr>
        </a:p>
      </dgm:t>
    </dgm:pt>
    <dgm:pt modelId="{3CAC86E4-47B7-2842-8A0B-A8AD7FD88EE3}" type="sibTrans" cxnId="{6F3FBC02-5EF3-3C42-8EDA-CECAB12446B0}">
      <dgm:prSet/>
      <dgm:spPr/>
      <dgm:t>
        <a:bodyPr/>
        <a:lstStyle/>
        <a:p>
          <a:endParaRPr lang="en-US" sz="3200">
            <a:latin typeface="Arial" panose="020B0604020202020204" pitchFamily="34" charset="0"/>
            <a:cs typeface="Arial" panose="020B0604020202020204" pitchFamily="34" charset="0"/>
          </a:endParaRPr>
        </a:p>
      </dgm:t>
    </dgm:pt>
    <dgm:pt modelId="{809AD5ED-BA0A-8448-B52D-E073798F17D2}">
      <dgm:prSet phldrT="[Text]" custT="1"/>
      <dgm:spPr/>
      <dgm:t>
        <a:bodyPr/>
        <a:lstStyle/>
        <a:p>
          <a:r>
            <a:rPr lang="en-NZ" sz="3200" dirty="0">
              <a:latin typeface="Arial" panose="020B0604020202020204" pitchFamily="34" charset="0"/>
              <a:cs typeface="Arial" panose="020B0604020202020204" pitchFamily="34" charset="0"/>
            </a:rPr>
            <a:t>Sự chú ý, hăng hái tham gia HĐHT, tốc độ học, sự hứng thú, quyết tâm</a:t>
          </a:r>
          <a:endParaRPr lang="en-US" sz="3200" dirty="0">
            <a:latin typeface="Arial" panose="020B0604020202020204" pitchFamily="34" charset="0"/>
            <a:cs typeface="Arial" panose="020B0604020202020204" pitchFamily="34" charset="0"/>
          </a:endParaRPr>
        </a:p>
      </dgm:t>
    </dgm:pt>
    <dgm:pt modelId="{698FF3A5-CD4E-0A40-9A88-3E4F1C567A1B}" type="parTrans" cxnId="{59654D13-3608-7448-B7C2-F692FCCC69C8}">
      <dgm:prSet/>
      <dgm:spPr/>
      <dgm:t>
        <a:bodyPr/>
        <a:lstStyle/>
        <a:p>
          <a:endParaRPr lang="en-US" sz="3200">
            <a:latin typeface="Arial" panose="020B0604020202020204" pitchFamily="34" charset="0"/>
            <a:cs typeface="Arial" panose="020B0604020202020204" pitchFamily="34" charset="0"/>
          </a:endParaRPr>
        </a:p>
      </dgm:t>
    </dgm:pt>
    <dgm:pt modelId="{1EBA7401-6AB2-3748-A06A-8C4E63256E10}" type="sibTrans" cxnId="{59654D13-3608-7448-B7C2-F692FCCC69C8}">
      <dgm:prSet/>
      <dgm:spPr/>
      <dgm:t>
        <a:bodyPr/>
        <a:lstStyle/>
        <a:p>
          <a:endParaRPr lang="en-US" sz="3200">
            <a:latin typeface="Arial" panose="020B0604020202020204" pitchFamily="34" charset="0"/>
            <a:cs typeface="Arial" panose="020B0604020202020204" pitchFamily="34" charset="0"/>
          </a:endParaRPr>
        </a:p>
      </dgm:t>
    </dgm:pt>
    <dgm:pt modelId="{54E81E83-00B7-F44D-A54B-C6B16749910C}" type="pres">
      <dgm:prSet presAssocID="{C58C35C9-99A2-1F4C-B706-2389457D6C12}" presName="vert0" presStyleCnt="0">
        <dgm:presLayoutVars>
          <dgm:dir/>
          <dgm:animOne val="branch"/>
          <dgm:animLvl val="lvl"/>
        </dgm:presLayoutVars>
      </dgm:prSet>
      <dgm:spPr/>
    </dgm:pt>
    <dgm:pt modelId="{7174D008-A488-644C-A2E4-F594544A0D57}" type="pres">
      <dgm:prSet presAssocID="{93568BB7-0513-FE40-A9DD-D1F9C48505A1}" presName="thickLine" presStyleLbl="alignNode1" presStyleIdx="0" presStyleCnt="1"/>
      <dgm:spPr/>
    </dgm:pt>
    <dgm:pt modelId="{CEDFFF8B-1729-BC4B-ADC0-ECFE0C2AFDD2}" type="pres">
      <dgm:prSet presAssocID="{93568BB7-0513-FE40-A9DD-D1F9C48505A1}" presName="horz1" presStyleCnt="0"/>
      <dgm:spPr/>
    </dgm:pt>
    <dgm:pt modelId="{94E1E242-4076-C54D-B748-122DFB0C8437}" type="pres">
      <dgm:prSet presAssocID="{93568BB7-0513-FE40-A9DD-D1F9C48505A1}" presName="tx1" presStyleLbl="revTx" presStyleIdx="0" presStyleCnt="4" custScaleX="132561" custLinFactNeighborX="0"/>
      <dgm:spPr/>
      <dgm:t>
        <a:bodyPr/>
        <a:lstStyle/>
        <a:p>
          <a:endParaRPr lang="en-US"/>
        </a:p>
      </dgm:t>
    </dgm:pt>
    <dgm:pt modelId="{1AD2CD81-78DE-E646-85D0-332FE5BDED05}" type="pres">
      <dgm:prSet presAssocID="{93568BB7-0513-FE40-A9DD-D1F9C48505A1}" presName="vert1" presStyleCnt="0"/>
      <dgm:spPr/>
    </dgm:pt>
    <dgm:pt modelId="{3B7D6B61-D488-5748-8F35-E8F6CE72D39F}" type="pres">
      <dgm:prSet presAssocID="{809AD5ED-BA0A-8448-B52D-E073798F17D2}" presName="vertSpace2a" presStyleCnt="0"/>
      <dgm:spPr/>
    </dgm:pt>
    <dgm:pt modelId="{18E677F3-E03D-4349-B08C-AF4F71E6134A}" type="pres">
      <dgm:prSet presAssocID="{809AD5ED-BA0A-8448-B52D-E073798F17D2}" presName="horz2" presStyleCnt="0"/>
      <dgm:spPr/>
    </dgm:pt>
    <dgm:pt modelId="{4361B535-E2A0-604D-AF7D-6FEFE0B76177}" type="pres">
      <dgm:prSet presAssocID="{809AD5ED-BA0A-8448-B52D-E073798F17D2}" presName="horzSpace2" presStyleCnt="0"/>
      <dgm:spPr/>
    </dgm:pt>
    <dgm:pt modelId="{B8326BD6-2488-6146-AC5F-91F33B0E2FC3}" type="pres">
      <dgm:prSet presAssocID="{809AD5ED-BA0A-8448-B52D-E073798F17D2}" presName="tx2" presStyleLbl="revTx" presStyleIdx="1" presStyleCnt="4"/>
      <dgm:spPr/>
      <dgm:t>
        <a:bodyPr/>
        <a:lstStyle/>
        <a:p>
          <a:endParaRPr lang="en-US"/>
        </a:p>
      </dgm:t>
    </dgm:pt>
    <dgm:pt modelId="{7E70D5CB-D523-FC43-A54D-862313127E02}" type="pres">
      <dgm:prSet presAssocID="{809AD5ED-BA0A-8448-B52D-E073798F17D2}" presName="vert2" presStyleCnt="0"/>
      <dgm:spPr/>
    </dgm:pt>
    <dgm:pt modelId="{6B6333EA-B8D5-6545-8C46-C800E3C12F0A}" type="pres">
      <dgm:prSet presAssocID="{809AD5ED-BA0A-8448-B52D-E073798F17D2}" presName="thinLine2b" presStyleLbl="callout" presStyleIdx="0" presStyleCnt="3"/>
      <dgm:spPr/>
    </dgm:pt>
    <dgm:pt modelId="{26FD7409-8D60-2844-9856-EBCB74B36874}" type="pres">
      <dgm:prSet presAssocID="{809AD5ED-BA0A-8448-B52D-E073798F17D2}" presName="vertSpace2b" presStyleCnt="0"/>
      <dgm:spPr/>
    </dgm:pt>
    <dgm:pt modelId="{7A8CCC0A-E078-954F-9B96-7953576B676F}" type="pres">
      <dgm:prSet presAssocID="{DA5074E8-C97C-904A-A821-B39A64B76F13}" presName="horz2" presStyleCnt="0"/>
      <dgm:spPr/>
    </dgm:pt>
    <dgm:pt modelId="{839719A0-5144-084F-9283-9E99D3602506}" type="pres">
      <dgm:prSet presAssocID="{DA5074E8-C97C-904A-A821-B39A64B76F13}" presName="horzSpace2" presStyleCnt="0"/>
      <dgm:spPr/>
    </dgm:pt>
    <dgm:pt modelId="{6EDBAB4E-5222-924E-A645-6BBAF64A8A86}" type="pres">
      <dgm:prSet presAssocID="{DA5074E8-C97C-904A-A821-B39A64B76F13}" presName="tx2" presStyleLbl="revTx" presStyleIdx="2" presStyleCnt="4"/>
      <dgm:spPr/>
      <dgm:t>
        <a:bodyPr/>
        <a:lstStyle/>
        <a:p>
          <a:endParaRPr lang="en-US"/>
        </a:p>
      </dgm:t>
    </dgm:pt>
    <dgm:pt modelId="{303F6B62-7C71-4844-A9A8-15E5DA995930}" type="pres">
      <dgm:prSet presAssocID="{DA5074E8-C97C-904A-A821-B39A64B76F13}" presName="vert2" presStyleCnt="0"/>
      <dgm:spPr/>
    </dgm:pt>
    <dgm:pt modelId="{CD46324E-0AEB-A247-8ABF-7942258CB487}" type="pres">
      <dgm:prSet presAssocID="{DA5074E8-C97C-904A-A821-B39A64B76F13}" presName="thinLine2b" presStyleLbl="callout" presStyleIdx="1" presStyleCnt="3"/>
      <dgm:spPr/>
    </dgm:pt>
    <dgm:pt modelId="{C45C8BC6-400B-7C43-A1B5-74FECE83F9B2}" type="pres">
      <dgm:prSet presAssocID="{DA5074E8-C97C-904A-A821-B39A64B76F13}" presName="vertSpace2b" presStyleCnt="0"/>
      <dgm:spPr/>
    </dgm:pt>
    <dgm:pt modelId="{64BCDF60-5B57-F04B-83AC-01430BC6C0A2}" type="pres">
      <dgm:prSet presAssocID="{8742E8D6-0CF3-5746-8161-817A51193467}" presName="horz2" presStyleCnt="0"/>
      <dgm:spPr/>
    </dgm:pt>
    <dgm:pt modelId="{7FD187F1-43E8-6540-B8B3-1484C472AB4B}" type="pres">
      <dgm:prSet presAssocID="{8742E8D6-0CF3-5746-8161-817A51193467}" presName="horzSpace2" presStyleCnt="0"/>
      <dgm:spPr/>
    </dgm:pt>
    <dgm:pt modelId="{BD7747A0-1AAA-5E4A-9CBA-C527F54F5B02}" type="pres">
      <dgm:prSet presAssocID="{8742E8D6-0CF3-5746-8161-817A51193467}" presName="tx2" presStyleLbl="revTx" presStyleIdx="3" presStyleCnt="4"/>
      <dgm:spPr/>
      <dgm:t>
        <a:bodyPr/>
        <a:lstStyle/>
        <a:p>
          <a:endParaRPr lang="en-US"/>
        </a:p>
      </dgm:t>
    </dgm:pt>
    <dgm:pt modelId="{6937D7F2-3952-4341-9899-6DE40DD58308}" type="pres">
      <dgm:prSet presAssocID="{8742E8D6-0CF3-5746-8161-817A51193467}" presName="vert2" presStyleCnt="0"/>
      <dgm:spPr/>
    </dgm:pt>
    <dgm:pt modelId="{8634C97B-FCAD-8C4C-B492-849F7847BDE7}" type="pres">
      <dgm:prSet presAssocID="{8742E8D6-0CF3-5746-8161-817A51193467}" presName="thinLine2b" presStyleLbl="callout" presStyleIdx="2" presStyleCnt="3"/>
      <dgm:spPr/>
    </dgm:pt>
    <dgm:pt modelId="{BE5C7BD2-6552-114A-A7B0-46A71F5914AB}" type="pres">
      <dgm:prSet presAssocID="{8742E8D6-0CF3-5746-8161-817A51193467}" presName="vertSpace2b" presStyleCnt="0"/>
      <dgm:spPr/>
    </dgm:pt>
  </dgm:ptLst>
  <dgm:cxnLst>
    <dgm:cxn modelId="{A6A1A571-0310-4349-9459-979CC033C1F1}" type="presOf" srcId="{93568BB7-0513-FE40-A9DD-D1F9C48505A1}" destId="{94E1E242-4076-C54D-B748-122DFB0C8437}" srcOrd="0" destOrd="0" presId="urn:microsoft.com/office/officeart/2008/layout/LinedList"/>
    <dgm:cxn modelId="{65B55122-A72E-414B-8408-AC846EFACEE0}" type="presOf" srcId="{C58C35C9-99A2-1F4C-B706-2389457D6C12}" destId="{54E81E83-00B7-F44D-A54B-C6B16749910C}" srcOrd="0" destOrd="0" presId="urn:microsoft.com/office/officeart/2008/layout/LinedList"/>
    <dgm:cxn modelId="{D16E9247-B0E8-8C4B-BF7B-DF5F41C6A5F1}" srcId="{C58C35C9-99A2-1F4C-B706-2389457D6C12}" destId="{93568BB7-0513-FE40-A9DD-D1F9C48505A1}" srcOrd="0" destOrd="0" parTransId="{E10E32C2-9CFB-B64E-8035-6F4144C29FB5}" sibTransId="{7FBF41C0-8D97-9048-86A0-B65B652B5CA7}"/>
    <dgm:cxn modelId="{8FE0229B-9E77-7A40-91AC-90F2F123591A}" srcId="{93568BB7-0513-FE40-A9DD-D1F9C48505A1}" destId="{DA5074E8-C97C-904A-A821-B39A64B76F13}" srcOrd="1" destOrd="0" parTransId="{02C5CD80-6623-8D4D-BB3E-21B4377B202B}" sibTransId="{FF7E75FC-381C-FB41-8100-07EF863F8A1B}"/>
    <dgm:cxn modelId="{6F3FBC02-5EF3-3C42-8EDA-CECAB12446B0}" srcId="{93568BB7-0513-FE40-A9DD-D1F9C48505A1}" destId="{8742E8D6-0CF3-5746-8161-817A51193467}" srcOrd="2" destOrd="0" parTransId="{A29F692A-5944-A246-87F3-4DBB7866FFDD}" sibTransId="{3CAC86E4-47B7-2842-8A0B-A8AD7FD88EE3}"/>
    <dgm:cxn modelId="{3D25AA3A-7252-4E81-A3AA-3BCA6868785C}" type="presOf" srcId="{8742E8D6-0CF3-5746-8161-817A51193467}" destId="{BD7747A0-1AAA-5E4A-9CBA-C527F54F5B02}" srcOrd="0" destOrd="0" presId="urn:microsoft.com/office/officeart/2008/layout/LinedList"/>
    <dgm:cxn modelId="{C5AAA0FB-5055-442B-BE8C-7ADD30FF9104}" type="presOf" srcId="{809AD5ED-BA0A-8448-B52D-E073798F17D2}" destId="{B8326BD6-2488-6146-AC5F-91F33B0E2FC3}" srcOrd="0" destOrd="0" presId="urn:microsoft.com/office/officeart/2008/layout/LinedList"/>
    <dgm:cxn modelId="{59654D13-3608-7448-B7C2-F692FCCC69C8}" srcId="{93568BB7-0513-FE40-A9DD-D1F9C48505A1}" destId="{809AD5ED-BA0A-8448-B52D-E073798F17D2}" srcOrd="0" destOrd="0" parTransId="{698FF3A5-CD4E-0A40-9A88-3E4F1C567A1B}" sibTransId="{1EBA7401-6AB2-3748-A06A-8C4E63256E10}"/>
    <dgm:cxn modelId="{C56ED7E7-F577-41A9-B887-C7A46EE8EE53}" type="presOf" srcId="{DA5074E8-C97C-904A-A821-B39A64B76F13}" destId="{6EDBAB4E-5222-924E-A645-6BBAF64A8A86}" srcOrd="0" destOrd="0" presId="urn:microsoft.com/office/officeart/2008/layout/LinedList"/>
    <dgm:cxn modelId="{5DC9B0FC-E99A-4F81-9958-0E402F726762}" type="presParOf" srcId="{54E81E83-00B7-F44D-A54B-C6B16749910C}" destId="{7174D008-A488-644C-A2E4-F594544A0D57}" srcOrd="0" destOrd="0" presId="urn:microsoft.com/office/officeart/2008/layout/LinedList"/>
    <dgm:cxn modelId="{38887DA5-E782-44A5-91EC-FD01125BB3F1}" type="presParOf" srcId="{54E81E83-00B7-F44D-A54B-C6B16749910C}" destId="{CEDFFF8B-1729-BC4B-ADC0-ECFE0C2AFDD2}" srcOrd="1" destOrd="0" presId="urn:microsoft.com/office/officeart/2008/layout/LinedList"/>
    <dgm:cxn modelId="{FD06AA77-375C-49E5-A2C9-8FA61BA797B7}" type="presParOf" srcId="{CEDFFF8B-1729-BC4B-ADC0-ECFE0C2AFDD2}" destId="{94E1E242-4076-C54D-B748-122DFB0C8437}" srcOrd="0" destOrd="0" presId="urn:microsoft.com/office/officeart/2008/layout/LinedList"/>
    <dgm:cxn modelId="{01F96F0C-3738-4FC0-9FD4-F61F63666DB7}" type="presParOf" srcId="{CEDFFF8B-1729-BC4B-ADC0-ECFE0C2AFDD2}" destId="{1AD2CD81-78DE-E646-85D0-332FE5BDED05}" srcOrd="1" destOrd="0" presId="urn:microsoft.com/office/officeart/2008/layout/LinedList"/>
    <dgm:cxn modelId="{1295AD19-1447-4C28-9AD6-F4034717FAAF}" type="presParOf" srcId="{1AD2CD81-78DE-E646-85D0-332FE5BDED05}" destId="{3B7D6B61-D488-5748-8F35-E8F6CE72D39F}" srcOrd="0" destOrd="0" presId="urn:microsoft.com/office/officeart/2008/layout/LinedList"/>
    <dgm:cxn modelId="{37BC2B84-4687-462A-94EB-A538EFA692E2}" type="presParOf" srcId="{1AD2CD81-78DE-E646-85D0-332FE5BDED05}" destId="{18E677F3-E03D-4349-B08C-AF4F71E6134A}" srcOrd="1" destOrd="0" presId="urn:microsoft.com/office/officeart/2008/layout/LinedList"/>
    <dgm:cxn modelId="{D0C37B97-3BDE-41AF-BDF6-7801B6FC6430}" type="presParOf" srcId="{18E677F3-E03D-4349-B08C-AF4F71E6134A}" destId="{4361B535-E2A0-604D-AF7D-6FEFE0B76177}" srcOrd="0" destOrd="0" presId="urn:microsoft.com/office/officeart/2008/layout/LinedList"/>
    <dgm:cxn modelId="{CBA3FBD5-863E-420E-949B-02967C619444}" type="presParOf" srcId="{18E677F3-E03D-4349-B08C-AF4F71E6134A}" destId="{B8326BD6-2488-6146-AC5F-91F33B0E2FC3}" srcOrd="1" destOrd="0" presId="urn:microsoft.com/office/officeart/2008/layout/LinedList"/>
    <dgm:cxn modelId="{088E5D91-B845-4F04-B3B8-C240E3947AA2}" type="presParOf" srcId="{18E677F3-E03D-4349-B08C-AF4F71E6134A}" destId="{7E70D5CB-D523-FC43-A54D-862313127E02}" srcOrd="2" destOrd="0" presId="urn:microsoft.com/office/officeart/2008/layout/LinedList"/>
    <dgm:cxn modelId="{CFC601D2-6C5E-4081-9C7E-AE306597585D}" type="presParOf" srcId="{1AD2CD81-78DE-E646-85D0-332FE5BDED05}" destId="{6B6333EA-B8D5-6545-8C46-C800E3C12F0A}" srcOrd="2" destOrd="0" presId="urn:microsoft.com/office/officeart/2008/layout/LinedList"/>
    <dgm:cxn modelId="{1BF06E36-D9A5-43E5-A9B6-530CD775F155}" type="presParOf" srcId="{1AD2CD81-78DE-E646-85D0-332FE5BDED05}" destId="{26FD7409-8D60-2844-9856-EBCB74B36874}" srcOrd="3" destOrd="0" presId="urn:microsoft.com/office/officeart/2008/layout/LinedList"/>
    <dgm:cxn modelId="{1E00F062-329B-4714-AD57-5C5EFE76591D}" type="presParOf" srcId="{1AD2CD81-78DE-E646-85D0-332FE5BDED05}" destId="{7A8CCC0A-E078-954F-9B96-7953576B676F}" srcOrd="4" destOrd="0" presId="urn:microsoft.com/office/officeart/2008/layout/LinedList"/>
    <dgm:cxn modelId="{14B903A8-4024-4B7F-8DF4-53F8E2DA776B}" type="presParOf" srcId="{7A8CCC0A-E078-954F-9B96-7953576B676F}" destId="{839719A0-5144-084F-9283-9E99D3602506}" srcOrd="0" destOrd="0" presId="urn:microsoft.com/office/officeart/2008/layout/LinedList"/>
    <dgm:cxn modelId="{266C6112-6FA5-44DB-9DDE-3AB8CE2D4E57}" type="presParOf" srcId="{7A8CCC0A-E078-954F-9B96-7953576B676F}" destId="{6EDBAB4E-5222-924E-A645-6BBAF64A8A86}" srcOrd="1" destOrd="0" presId="urn:microsoft.com/office/officeart/2008/layout/LinedList"/>
    <dgm:cxn modelId="{A08EB302-5942-4838-B5D6-6A9FF1A7A09B}" type="presParOf" srcId="{7A8CCC0A-E078-954F-9B96-7953576B676F}" destId="{303F6B62-7C71-4844-A9A8-15E5DA995930}" srcOrd="2" destOrd="0" presId="urn:microsoft.com/office/officeart/2008/layout/LinedList"/>
    <dgm:cxn modelId="{67B0E7DB-96CA-426E-9D97-45DBF88848FD}" type="presParOf" srcId="{1AD2CD81-78DE-E646-85D0-332FE5BDED05}" destId="{CD46324E-0AEB-A247-8ABF-7942258CB487}" srcOrd="5" destOrd="0" presId="urn:microsoft.com/office/officeart/2008/layout/LinedList"/>
    <dgm:cxn modelId="{8C5820A4-8521-4DD4-826A-16982B856125}" type="presParOf" srcId="{1AD2CD81-78DE-E646-85D0-332FE5BDED05}" destId="{C45C8BC6-400B-7C43-A1B5-74FECE83F9B2}" srcOrd="6" destOrd="0" presId="urn:microsoft.com/office/officeart/2008/layout/LinedList"/>
    <dgm:cxn modelId="{C798F205-592D-4000-AA7E-AF1D50594E5E}" type="presParOf" srcId="{1AD2CD81-78DE-E646-85D0-332FE5BDED05}" destId="{64BCDF60-5B57-F04B-83AC-01430BC6C0A2}" srcOrd="7" destOrd="0" presId="urn:microsoft.com/office/officeart/2008/layout/LinedList"/>
    <dgm:cxn modelId="{72630A9C-CF4A-461D-9400-9834DB2E73A6}" type="presParOf" srcId="{64BCDF60-5B57-F04B-83AC-01430BC6C0A2}" destId="{7FD187F1-43E8-6540-B8B3-1484C472AB4B}" srcOrd="0" destOrd="0" presId="urn:microsoft.com/office/officeart/2008/layout/LinedList"/>
    <dgm:cxn modelId="{E77556E4-015B-4D88-B9A1-6DE8F3E8B38B}" type="presParOf" srcId="{64BCDF60-5B57-F04B-83AC-01430BC6C0A2}" destId="{BD7747A0-1AAA-5E4A-9CBA-C527F54F5B02}" srcOrd="1" destOrd="0" presId="urn:microsoft.com/office/officeart/2008/layout/LinedList"/>
    <dgm:cxn modelId="{00B7F773-5877-4F8C-9BDF-5F9559B42528}" type="presParOf" srcId="{64BCDF60-5B57-F04B-83AC-01430BC6C0A2}" destId="{6937D7F2-3952-4341-9899-6DE40DD58308}" srcOrd="2" destOrd="0" presId="urn:microsoft.com/office/officeart/2008/layout/LinedList"/>
    <dgm:cxn modelId="{2D60E266-BC21-4388-A2B4-E528A811849B}" type="presParOf" srcId="{1AD2CD81-78DE-E646-85D0-332FE5BDED05}" destId="{8634C97B-FCAD-8C4C-B492-849F7847BDE7}" srcOrd="8" destOrd="0" presId="urn:microsoft.com/office/officeart/2008/layout/LinedList"/>
    <dgm:cxn modelId="{438938CD-D039-49FA-88DD-8BB46EA56649}" type="presParOf" srcId="{1AD2CD81-78DE-E646-85D0-332FE5BDED05}" destId="{BE5C7BD2-6552-114A-A7B0-46A71F5914AB}" srcOrd="9"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574E67A1-B60F-6140-98E9-DC8D9E224503}" type="doc">
      <dgm:prSet loTypeId="urn:microsoft.com/office/officeart/2008/layout/HorizontalMultiLevelHierarchy" loCatId="" qsTypeId="urn:microsoft.com/office/officeart/2005/8/quickstyle/simple2" qsCatId="simple" csTypeId="urn:microsoft.com/office/officeart/2005/8/colors/accent0_1" csCatId="mainScheme" phldr="1"/>
      <dgm:spPr/>
      <dgm:t>
        <a:bodyPr/>
        <a:lstStyle/>
        <a:p>
          <a:endParaRPr lang="en-US"/>
        </a:p>
      </dgm:t>
    </dgm:pt>
    <dgm:pt modelId="{3ADEA4D0-9CDB-124F-845B-2970E15F1BA4}">
      <dgm:prSet phldrT="[Text]"/>
      <dgm:spPr>
        <a:ln>
          <a:solidFill>
            <a:srgbClr val="A50021"/>
          </a:solidFill>
        </a:ln>
      </dgm:spPr>
      <dgm:t>
        <a:bodyPr/>
        <a:lstStyle/>
        <a:p>
          <a:r>
            <a:rPr lang="en-US" dirty="0">
              <a:latin typeface="Arial" panose="020B0604020202020204" pitchFamily="34" charset="0"/>
              <a:cs typeface="Arial" panose="020B0604020202020204" pitchFamily="34" charset="0"/>
            </a:rPr>
            <a:t>DẠY TÍCH CỰC</a:t>
          </a:r>
        </a:p>
      </dgm:t>
    </dgm:pt>
    <dgm:pt modelId="{6D41F424-E345-8D44-8261-50FCA17E55BC}" type="parTrans" cxnId="{AE6DA18C-8D27-E344-A22C-9DBDF101B1EA}">
      <dgm:prSet/>
      <dgm:spPr/>
      <dgm:t>
        <a:bodyPr/>
        <a:lstStyle/>
        <a:p>
          <a:endParaRPr lang="en-US">
            <a:latin typeface="Arial" panose="020B0604020202020204" pitchFamily="34" charset="0"/>
            <a:cs typeface="Arial" panose="020B0604020202020204" pitchFamily="34" charset="0"/>
          </a:endParaRPr>
        </a:p>
      </dgm:t>
    </dgm:pt>
    <dgm:pt modelId="{761CDD75-5F11-364B-8CF5-55E30E7D1C38}" type="sibTrans" cxnId="{AE6DA18C-8D27-E344-A22C-9DBDF101B1EA}">
      <dgm:prSet/>
      <dgm:spPr/>
      <dgm:t>
        <a:bodyPr/>
        <a:lstStyle/>
        <a:p>
          <a:endParaRPr lang="en-US">
            <a:latin typeface="Arial" panose="020B0604020202020204" pitchFamily="34" charset="0"/>
            <a:cs typeface="Arial" panose="020B0604020202020204" pitchFamily="34" charset="0"/>
          </a:endParaRPr>
        </a:p>
      </dgm:t>
    </dgm:pt>
    <dgm:pt modelId="{F04BC5A9-AE7D-B14A-86D0-F18BF90F561E}">
      <dgm:prSet phldrT="[Text]"/>
      <dgm:spPr>
        <a:solidFill>
          <a:srgbClr val="CCFFCC"/>
        </a:solidFill>
      </dgm:spPr>
      <dgm:t>
        <a:bodyPr/>
        <a:lstStyle/>
        <a:p>
          <a:r>
            <a:rPr lang="en-US" dirty="0" err="1">
              <a:latin typeface="Arial" panose="020B0604020202020204" pitchFamily="34" charset="0"/>
              <a:cs typeface="Arial" panose="020B0604020202020204" pitchFamily="34" charset="0"/>
            </a:rPr>
            <a:t>Chuẩn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bị</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bài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cực</a:t>
          </a:r>
          <a:endParaRPr lang="en-US" dirty="0">
            <a:latin typeface="Arial" panose="020B0604020202020204" pitchFamily="34" charset="0"/>
            <a:cs typeface="Arial" panose="020B0604020202020204" pitchFamily="34" charset="0"/>
          </a:endParaRPr>
        </a:p>
      </dgm:t>
    </dgm:pt>
    <dgm:pt modelId="{1E4E1874-CFCE-4A47-A16F-7CA883682833}" type="parTrans" cxnId="{EC528C1C-A665-D049-B19E-C531DE55279A}">
      <dgm:prSet/>
      <dgm:spPr/>
      <dgm:t>
        <a:bodyPr/>
        <a:lstStyle/>
        <a:p>
          <a:endParaRPr lang="en-US">
            <a:latin typeface="Arial" panose="020B0604020202020204" pitchFamily="34" charset="0"/>
            <a:cs typeface="Arial" panose="020B0604020202020204" pitchFamily="34" charset="0"/>
          </a:endParaRPr>
        </a:p>
      </dgm:t>
    </dgm:pt>
    <dgm:pt modelId="{845105C2-B244-644B-87E4-16B1296F0A11}" type="sibTrans" cxnId="{EC528C1C-A665-D049-B19E-C531DE55279A}">
      <dgm:prSet/>
      <dgm:spPr/>
      <dgm:t>
        <a:bodyPr/>
        <a:lstStyle/>
        <a:p>
          <a:endParaRPr lang="en-US">
            <a:latin typeface="Arial" panose="020B0604020202020204" pitchFamily="34" charset="0"/>
            <a:cs typeface="Arial" panose="020B0604020202020204" pitchFamily="34" charset="0"/>
          </a:endParaRPr>
        </a:p>
      </dgm:t>
    </dgm:pt>
    <dgm:pt modelId="{A86E579E-EBFB-504E-A509-DADD3DFB7A9C}">
      <dgm:prSet phldrT="[Text]"/>
      <dgm:spPr>
        <a:solidFill>
          <a:srgbClr val="FCFAA4"/>
        </a:solidFill>
      </dgm:spPr>
      <dgm:t>
        <a:bodyPr/>
        <a:lstStyle/>
        <a:p>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cực</a:t>
          </a:r>
          <a:endParaRPr lang="en-US" dirty="0">
            <a:latin typeface="Arial" panose="020B0604020202020204" pitchFamily="34" charset="0"/>
            <a:cs typeface="Arial" panose="020B0604020202020204" pitchFamily="34" charset="0"/>
          </a:endParaRPr>
        </a:p>
      </dgm:t>
    </dgm:pt>
    <dgm:pt modelId="{AFE34689-27B1-8F4F-9132-B9FFBE7F98AE}" type="parTrans" cxnId="{F8CCAF6F-2FA8-9444-B877-AB182E77EBD7}">
      <dgm:prSet/>
      <dgm:spPr/>
      <dgm:t>
        <a:bodyPr/>
        <a:lstStyle/>
        <a:p>
          <a:endParaRPr lang="en-US">
            <a:latin typeface="Arial" panose="020B0604020202020204" pitchFamily="34" charset="0"/>
            <a:cs typeface="Arial" panose="020B0604020202020204" pitchFamily="34" charset="0"/>
          </a:endParaRPr>
        </a:p>
      </dgm:t>
    </dgm:pt>
    <dgm:pt modelId="{72612B91-9584-354A-A62A-A90568D14F7B}" type="sibTrans" cxnId="{F8CCAF6F-2FA8-9444-B877-AB182E77EBD7}">
      <dgm:prSet/>
      <dgm:spPr/>
      <dgm:t>
        <a:bodyPr/>
        <a:lstStyle/>
        <a:p>
          <a:endParaRPr lang="en-US">
            <a:latin typeface="Arial" panose="020B0604020202020204" pitchFamily="34" charset="0"/>
            <a:cs typeface="Arial" panose="020B0604020202020204" pitchFamily="34" charset="0"/>
          </a:endParaRPr>
        </a:p>
      </dgm:t>
    </dgm:pt>
    <dgm:pt modelId="{CB064590-3265-C243-AA5B-81A12963D741}">
      <dgm:prSet phldrT="[Text]"/>
      <dgm:spPr>
        <a:solidFill>
          <a:srgbClr val="EDA9FF"/>
        </a:solidFill>
      </dgm:spPr>
      <dgm:t>
        <a:bodyPr/>
        <a:lstStyle/>
        <a:p>
          <a:r>
            <a:rPr lang="en-US" dirty="0" err="1">
              <a:latin typeface="Arial" panose="020B0604020202020204" pitchFamily="34" charset="0"/>
              <a:cs typeface="Arial" panose="020B0604020202020204" pitchFamily="34" charset="0"/>
            </a:rPr>
            <a:t>Kiểm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cực</a:t>
          </a:r>
          <a:endParaRPr lang="en-US" dirty="0">
            <a:latin typeface="Arial" panose="020B0604020202020204" pitchFamily="34" charset="0"/>
            <a:cs typeface="Arial" panose="020B0604020202020204" pitchFamily="34" charset="0"/>
          </a:endParaRPr>
        </a:p>
      </dgm:t>
    </dgm:pt>
    <dgm:pt modelId="{7FE22667-FCF2-3847-B093-8BF60ABD0851}" type="parTrans" cxnId="{783734AF-307C-8845-855A-DBE7DC587156}">
      <dgm:prSet/>
      <dgm:spPr/>
      <dgm:t>
        <a:bodyPr/>
        <a:lstStyle/>
        <a:p>
          <a:endParaRPr lang="en-US">
            <a:latin typeface="Arial" panose="020B0604020202020204" pitchFamily="34" charset="0"/>
            <a:cs typeface="Arial" panose="020B0604020202020204" pitchFamily="34" charset="0"/>
          </a:endParaRPr>
        </a:p>
      </dgm:t>
    </dgm:pt>
    <dgm:pt modelId="{1FC214FA-36D8-8844-BA24-11D1801661F2}" type="sibTrans" cxnId="{783734AF-307C-8845-855A-DBE7DC587156}">
      <dgm:prSet/>
      <dgm:spPr/>
      <dgm:t>
        <a:bodyPr/>
        <a:lstStyle/>
        <a:p>
          <a:endParaRPr lang="en-US">
            <a:latin typeface="Arial" panose="020B0604020202020204" pitchFamily="34" charset="0"/>
            <a:cs typeface="Arial" panose="020B0604020202020204" pitchFamily="34" charset="0"/>
          </a:endParaRPr>
        </a:p>
      </dgm:t>
    </dgm:pt>
    <dgm:pt modelId="{D1ACFBFE-1990-BE45-B4F5-D302B3FC31D2}" type="pres">
      <dgm:prSet presAssocID="{574E67A1-B60F-6140-98E9-DC8D9E224503}" presName="Name0" presStyleCnt="0">
        <dgm:presLayoutVars>
          <dgm:chPref val="1"/>
          <dgm:dir/>
          <dgm:animOne val="branch"/>
          <dgm:animLvl val="lvl"/>
          <dgm:resizeHandles val="exact"/>
        </dgm:presLayoutVars>
      </dgm:prSet>
      <dgm:spPr/>
      <dgm:t>
        <a:bodyPr/>
        <a:lstStyle/>
        <a:p>
          <a:endParaRPr lang="en-US"/>
        </a:p>
      </dgm:t>
    </dgm:pt>
    <dgm:pt modelId="{0188A36E-AC1F-7342-B5AE-4398B023C5CB}" type="pres">
      <dgm:prSet presAssocID="{3ADEA4D0-9CDB-124F-845B-2970E15F1BA4}" presName="root1" presStyleCnt="0"/>
      <dgm:spPr/>
    </dgm:pt>
    <dgm:pt modelId="{78741B11-6E5D-3D47-B023-FEB73309628E}" type="pres">
      <dgm:prSet presAssocID="{3ADEA4D0-9CDB-124F-845B-2970E15F1BA4}" presName="LevelOneTextNode" presStyleLbl="node0" presStyleIdx="0" presStyleCnt="1">
        <dgm:presLayoutVars>
          <dgm:chPref val="3"/>
        </dgm:presLayoutVars>
      </dgm:prSet>
      <dgm:spPr/>
      <dgm:t>
        <a:bodyPr/>
        <a:lstStyle/>
        <a:p>
          <a:endParaRPr lang="en-US"/>
        </a:p>
      </dgm:t>
    </dgm:pt>
    <dgm:pt modelId="{4A12C611-A343-1B4F-955F-0F732E209789}" type="pres">
      <dgm:prSet presAssocID="{3ADEA4D0-9CDB-124F-845B-2970E15F1BA4}" presName="level2hierChild" presStyleCnt="0"/>
      <dgm:spPr/>
    </dgm:pt>
    <dgm:pt modelId="{A28C8B46-959A-974F-A678-77E18CC0D31E}" type="pres">
      <dgm:prSet presAssocID="{1E4E1874-CFCE-4A47-A16F-7CA883682833}" presName="conn2-1" presStyleLbl="parChTrans1D2" presStyleIdx="0" presStyleCnt="3"/>
      <dgm:spPr/>
      <dgm:t>
        <a:bodyPr/>
        <a:lstStyle/>
        <a:p>
          <a:endParaRPr lang="en-US"/>
        </a:p>
      </dgm:t>
    </dgm:pt>
    <dgm:pt modelId="{F9E23E37-4671-8F49-B4FA-DCA9673F02A7}" type="pres">
      <dgm:prSet presAssocID="{1E4E1874-CFCE-4A47-A16F-7CA883682833}" presName="connTx" presStyleLbl="parChTrans1D2" presStyleIdx="0" presStyleCnt="3"/>
      <dgm:spPr/>
      <dgm:t>
        <a:bodyPr/>
        <a:lstStyle/>
        <a:p>
          <a:endParaRPr lang="en-US"/>
        </a:p>
      </dgm:t>
    </dgm:pt>
    <dgm:pt modelId="{838F2068-BD33-114B-8C4D-A8BD28F6A67F}" type="pres">
      <dgm:prSet presAssocID="{F04BC5A9-AE7D-B14A-86D0-F18BF90F561E}" presName="root2" presStyleCnt="0"/>
      <dgm:spPr/>
    </dgm:pt>
    <dgm:pt modelId="{54A6EF2F-B401-414C-A463-AB9F7CFC0000}" type="pres">
      <dgm:prSet presAssocID="{F04BC5A9-AE7D-B14A-86D0-F18BF90F561E}" presName="LevelTwoTextNode" presStyleLbl="node2" presStyleIdx="0" presStyleCnt="3" custScaleX="164010">
        <dgm:presLayoutVars>
          <dgm:chPref val="3"/>
        </dgm:presLayoutVars>
      </dgm:prSet>
      <dgm:spPr/>
      <dgm:t>
        <a:bodyPr/>
        <a:lstStyle/>
        <a:p>
          <a:endParaRPr lang="en-US"/>
        </a:p>
      </dgm:t>
    </dgm:pt>
    <dgm:pt modelId="{87E421EB-95F0-F448-A0D6-C4DFDDD70F0C}" type="pres">
      <dgm:prSet presAssocID="{F04BC5A9-AE7D-B14A-86D0-F18BF90F561E}" presName="level3hierChild" presStyleCnt="0"/>
      <dgm:spPr/>
    </dgm:pt>
    <dgm:pt modelId="{BB4C95EE-9A1C-D044-A499-C696412F5094}" type="pres">
      <dgm:prSet presAssocID="{AFE34689-27B1-8F4F-9132-B9FFBE7F98AE}" presName="conn2-1" presStyleLbl="parChTrans1D2" presStyleIdx="1" presStyleCnt="3"/>
      <dgm:spPr/>
      <dgm:t>
        <a:bodyPr/>
        <a:lstStyle/>
        <a:p>
          <a:endParaRPr lang="en-US"/>
        </a:p>
      </dgm:t>
    </dgm:pt>
    <dgm:pt modelId="{AF355916-5209-0240-B471-3BA52C93C8F9}" type="pres">
      <dgm:prSet presAssocID="{AFE34689-27B1-8F4F-9132-B9FFBE7F98AE}" presName="connTx" presStyleLbl="parChTrans1D2" presStyleIdx="1" presStyleCnt="3"/>
      <dgm:spPr/>
      <dgm:t>
        <a:bodyPr/>
        <a:lstStyle/>
        <a:p>
          <a:endParaRPr lang="en-US"/>
        </a:p>
      </dgm:t>
    </dgm:pt>
    <dgm:pt modelId="{95565660-E811-0D4A-83FD-136D8F0D9603}" type="pres">
      <dgm:prSet presAssocID="{A86E579E-EBFB-504E-A509-DADD3DFB7A9C}" presName="root2" presStyleCnt="0"/>
      <dgm:spPr/>
    </dgm:pt>
    <dgm:pt modelId="{D5E9D814-C554-2A44-BFBF-C6BE0324E30E}" type="pres">
      <dgm:prSet presAssocID="{A86E579E-EBFB-504E-A509-DADD3DFB7A9C}" presName="LevelTwoTextNode" presStyleLbl="node2" presStyleIdx="1" presStyleCnt="3" custScaleX="159420" custLinFactNeighborX="1738" custLinFactNeighborY="-3268">
        <dgm:presLayoutVars>
          <dgm:chPref val="3"/>
        </dgm:presLayoutVars>
      </dgm:prSet>
      <dgm:spPr/>
      <dgm:t>
        <a:bodyPr/>
        <a:lstStyle/>
        <a:p>
          <a:endParaRPr lang="en-US"/>
        </a:p>
      </dgm:t>
    </dgm:pt>
    <dgm:pt modelId="{2A7A21ED-FE1B-5545-9F6D-333C35CB6EFD}" type="pres">
      <dgm:prSet presAssocID="{A86E579E-EBFB-504E-A509-DADD3DFB7A9C}" presName="level3hierChild" presStyleCnt="0"/>
      <dgm:spPr/>
    </dgm:pt>
    <dgm:pt modelId="{CBB0B730-5358-504E-871F-99A6333C341F}" type="pres">
      <dgm:prSet presAssocID="{7FE22667-FCF2-3847-B093-8BF60ABD0851}" presName="conn2-1" presStyleLbl="parChTrans1D2" presStyleIdx="2" presStyleCnt="3"/>
      <dgm:spPr/>
      <dgm:t>
        <a:bodyPr/>
        <a:lstStyle/>
        <a:p>
          <a:endParaRPr lang="en-US"/>
        </a:p>
      </dgm:t>
    </dgm:pt>
    <dgm:pt modelId="{21FD74B5-621D-B44F-9D8D-203C49B6EA97}" type="pres">
      <dgm:prSet presAssocID="{7FE22667-FCF2-3847-B093-8BF60ABD0851}" presName="connTx" presStyleLbl="parChTrans1D2" presStyleIdx="2" presStyleCnt="3"/>
      <dgm:spPr/>
      <dgm:t>
        <a:bodyPr/>
        <a:lstStyle/>
        <a:p>
          <a:endParaRPr lang="en-US"/>
        </a:p>
      </dgm:t>
    </dgm:pt>
    <dgm:pt modelId="{473D4BB9-E587-9D48-83B0-CFA9A53B16AA}" type="pres">
      <dgm:prSet presAssocID="{CB064590-3265-C243-AA5B-81A12963D741}" presName="root2" presStyleCnt="0"/>
      <dgm:spPr/>
    </dgm:pt>
    <dgm:pt modelId="{33D70A18-9B15-1347-87F1-75E7CAAB3431}" type="pres">
      <dgm:prSet presAssocID="{CB064590-3265-C243-AA5B-81A12963D741}" presName="LevelTwoTextNode" presStyleLbl="node2" presStyleIdx="2" presStyleCnt="3" custScaleX="163991">
        <dgm:presLayoutVars>
          <dgm:chPref val="3"/>
        </dgm:presLayoutVars>
      </dgm:prSet>
      <dgm:spPr/>
      <dgm:t>
        <a:bodyPr/>
        <a:lstStyle/>
        <a:p>
          <a:endParaRPr lang="en-US"/>
        </a:p>
      </dgm:t>
    </dgm:pt>
    <dgm:pt modelId="{C2CD975B-A3F4-6248-A9EE-F7C1C2485970}" type="pres">
      <dgm:prSet presAssocID="{CB064590-3265-C243-AA5B-81A12963D741}" presName="level3hierChild" presStyleCnt="0"/>
      <dgm:spPr/>
    </dgm:pt>
  </dgm:ptLst>
  <dgm:cxnLst>
    <dgm:cxn modelId="{7C53E253-8AD5-44A5-AA3F-7EBCB21155BF}" type="presOf" srcId="{AFE34689-27B1-8F4F-9132-B9FFBE7F98AE}" destId="{BB4C95EE-9A1C-D044-A499-C696412F5094}" srcOrd="0" destOrd="0" presId="urn:microsoft.com/office/officeart/2008/layout/HorizontalMultiLevelHierarchy"/>
    <dgm:cxn modelId="{9D9E8020-E733-41B7-9F9B-6B06277FCDDD}" type="presOf" srcId="{1E4E1874-CFCE-4A47-A16F-7CA883682833}" destId="{A28C8B46-959A-974F-A678-77E18CC0D31E}" srcOrd="0" destOrd="0" presId="urn:microsoft.com/office/officeart/2008/layout/HorizontalMultiLevelHierarchy"/>
    <dgm:cxn modelId="{F8CCAF6F-2FA8-9444-B877-AB182E77EBD7}" srcId="{3ADEA4D0-9CDB-124F-845B-2970E15F1BA4}" destId="{A86E579E-EBFB-504E-A509-DADD3DFB7A9C}" srcOrd="1" destOrd="0" parTransId="{AFE34689-27B1-8F4F-9132-B9FFBE7F98AE}" sibTransId="{72612B91-9584-354A-A62A-A90568D14F7B}"/>
    <dgm:cxn modelId="{7E32C333-1E75-474A-BB86-37D7B0F2A073}" type="presOf" srcId="{F04BC5A9-AE7D-B14A-86D0-F18BF90F561E}" destId="{54A6EF2F-B401-414C-A463-AB9F7CFC0000}" srcOrd="0" destOrd="0" presId="urn:microsoft.com/office/officeart/2008/layout/HorizontalMultiLevelHierarchy"/>
    <dgm:cxn modelId="{B492418D-C9CA-4809-ACDA-54B76BE1DABC}" type="presOf" srcId="{AFE34689-27B1-8F4F-9132-B9FFBE7F98AE}" destId="{AF355916-5209-0240-B471-3BA52C93C8F9}" srcOrd="1" destOrd="0" presId="urn:microsoft.com/office/officeart/2008/layout/HorizontalMultiLevelHierarchy"/>
    <dgm:cxn modelId="{553F22A7-DE98-475C-BECC-82FF624CD938}" type="presOf" srcId="{574E67A1-B60F-6140-98E9-DC8D9E224503}" destId="{D1ACFBFE-1990-BE45-B4F5-D302B3FC31D2}" srcOrd="0" destOrd="0" presId="urn:microsoft.com/office/officeart/2008/layout/HorizontalMultiLevelHierarchy"/>
    <dgm:cxn modelId="{6D9FF40A-5457-4C34-898D-74CED99253E9}" type="presOf" srcId="{1E4E1874-CFCE-4A47-A16F-7CA883682833}" destId="{F9E23E37-4671-8F49-B4FA-DCA9673F02A7}" srcOrd="1" destOrd="0" presId="urn:microsoft.com/office/officeart/2008/layout/HorizontalMultiLevelHierarchy"/>
    <dgm:cxn modelId="{27E2DA22-BCC9-495B-ACEA-44931923AD4C}" type="presOf" srcId="{A86E579E-EBFB-504E-A509-DADD3DFB7A9C}" destId="{D5E9D814-C554-2A44-BFBF-C6BE0324E30E}" srcOrd="0" destOrd="0" presId="urn:microsoft.com/office/officeart/2008/layout/HorizontalMultiLevelHierarchy"/>
    <dgm:cxn modelId="{783734AF-307C-8845-855A-DBE7DC587156}" srcId="{3ADEA4D0-9CDB-124F-845B-2970E15F1BA4}" destId="{CB064590-3265-C243-AA5B-81A12963D741}" srcOrd="2" destOrd="0" parTransId="{7FE22667-FCF2-3847-B093-8BF60ABD0851}" sibTransId="{1FC214FA-36D8-8844-BA24-11D1801661F2}"/>
    <dgm:cxn modelId="{AE6DA18C-8D27-E344-A22C-9DBDF101B1EA}" srcId="{574E67A1-B60F-6140-98E9-DC8D9E224503}" destId="{3ADEA4D0-9CDB-124F-845B-2970E15F1BA4}" srcOrd="0" destOrd="0" parTransId="{6D41F424-E345-8D44-8261-50FCA17E55BC}" sibTransId="{761CDD75-5F11-364B-8CF5-55E30E7D1C38}"/>
    <dgm:cxn modelId="{85CB6D98-E2DA-4D1B-9AA0-287628540E65}" type="presOf" srcId="{7FE22667-FCF2-3847-B093-8BF60ABD0851}" destId="{CBB0B730-5358-504E-871F-99A6333C341F}" srcOrd="0" destOrd="0" presId="urn:microsoft.com/office/officeart/2008/layout/HorizontalMultiLevelHierarchy"/>
    <dgm:cxn modelId="{DE3931AB-021B-4E3E-A818-6E0F1E2B1B4C}" type="presOf" srcId="{CB064590-3265-C243-AA5B-81A12963D741}" destId="{33D70A18-9B15-1347-87F1-75E7CAAB3431}" srcOrd="0" destOrd="0" presId="urn:microsoft.com/office/officeart/2008/layout/HorizontalMultiLevelHierarchy"/>
    <dgm:cxn modelId="{8471DD84-7378-46A7-A582-8BF9FA2528C7}" type="presOf" srcId="{7FE22667-FCF2-3847-B093-8BF60ABD0851}" destId="{21FD74B5-621D-B44F-9D8D-203C49B6EA97}" srcOrd="1" destOrd="0" presId="urn:microsoft.com/office/officeart/2008/layout/HorizontalMultiLevelHierarchy"/>
    <dgm:cxn modelId="{9CDD4845-86B0-4DA7-B035-18523222FD4C}" type="presOf" srcId="{3ADEA4D0-9CDB-124F-845B-2970E15F1BA4}" destId="{78741B11-6E5D-3D47-B023-FEB73309628E}" srcOrd="0" destOrd="0" presId="urn:microsoft.com/office/officeart/2008/layout/HorizontalMultiLevelHierarchy"/>
    <dgm:cxn modelId="{EC528C1C-A665-D049-B19E-C531DE55279A}" srcId="{3ADEA4D0-9CDB-124F-845B-2970E15F1BA4}" destId="{F04BC5A9-AE7D-B14A-86D0-F18BF90F561E}" srcOrd="0" destOrd="0" parTransId="{1E4E1874-CFCE-4A47-A16F-7CA883682833}" sibTransId="{845105C2-B244-644B-87E4-16B1296F0A11}"/>
    <dgm:cxn modelId="{16521B81-5494-4B5B-ACBA-1D6B993C480D}" type="presParOf" srcId="{D1ACFBFE-1990-BE45-B4F5-D302B3FC31D2}" destId="{0188A36E-AC1F-7342-B5AE-4398B023C5CB}" srcOrd="0" destOrd="0" presId="urn:microsoft.com/office/officeart/2008/layout/HorizontalMultiLevelHierarchy"/>
    <dgm:cxn modelId="{F166C201-EF7A-4767-8129-D41DE0F6B18D}" type="presParOf" srcId="{0188A36E-AC1F-7342-B5AE-4398B023C5CB}" destId="{78741B11-6E5D-3D47-B023-FEB73309628E}" srcOrd="0" destOrd="0" presId="urn:microsoft.com/office/officeart/2008/layout/HorizontalMultiLevelHierarchy"/>
    <dgm:cxn modelId="{475A3D3B-060B-404D-B54C-3E11BEC3D5CA}" type="presParOf" srcId="{0188A36E-AC1F-7342-B5AE-4398B023C5CB}" destId="{4A12C611-A343-1B4F-955F-0F732E209789}" srcOrd="1" destOrd="0" presId="urn:microsoft.com/office/officeart/2008/layout/HorizontalMultiLevelHierarchy"/>
    <dgm:cxn modelId="{48CD7972-DA44-46B0-B76C-31DA2309E70A}" type="presParOf" srcId="{4A12C611-A343-1B4F-955F-0F732E209789}" destId="{A28C8B46-959A-974F-A678-77E18CC0D31E}" srcOrd="0" destOrd="0" presId="urn:microsoft.com/office/officeart/2008/layout/HorizontalMultiLevelHierarchy"/>
    <dgm:cxn modelId="{1B3E29E9-EA32-437D-B4BE-39F0CEC46F01}" type="presParOf" srcId="{A28C8B46-959A-974F-A678-77E18CC0D31E}" destId="{F9E23E37-4671-8F49-B4FA-DCA9673F02A7}" srcOrd="0" destOrd="0" presId="urn:microsoft.com/office/officeart/2008/layout/HorizontalMultiLevelHierarchy"/>
    <dgm:cxn modelId="{157EA6DE-6F9C-4FA7-9286-EADA3C738D88}" type="presParOf" srcId="{4A12C611-A343-1B4F-955F-0F732E209789}" destId="{838F2068-BD33-114B-8C4D-A8BD28F6A67F}" srcOrd="1" destOrd="0" presId="urn:microsoft.com/office/officeart/2008/layout/HorizontalMultiLevelHierarchy"/>
    <dgm:cxn modelId="{B622DDCA-363F-4BFA-9BEC-CEF8E9813F17}" type="presParOf" srcId="{838F2068-BD33-114B-8C4D-A8BD28F6A67F}" destId="{54A6EF2F-B401-414C-A463-AB9F7CFC0000}" srcOrd="0" destOrd="0" presId="urn:microsoft.com/office/officeart/2008/layout/HorizontalMultiLevelHierarchy"/>
    <dgm:cxn modelId="{DA9DD65B-E2EB-4BCD-AFF2-2190DDEDF91F}" type="presParOf" srcId="{838F2068-BD33-114B-8C4D-A8BD28F6A67F}" destId="{87E421EB-95F0-F448-A0D6-C4DFDDD70F0C}" srcOrd="1" destOrd="0" presId="urn:microsoft.com/office/officeart/2008/layout/HorizontalMultiLevelHierarchy"/>
    <dgm:cxn modelId="{D1F5F01F-3F8E-4328-8F71-4BC7711FE82E}" type="presParOf" srcId="{4A12C611-A343-1B4F-955F-0F732E209789}" destId="{BB4C95EE-9A1C-D044-A499-C696412F5094}" srcOrd="2" destOrd="0" presId="urn:microsoft.com/office/officeart/2008/layout/HorizontalMultiLevelHierarchy"/>
    <dgm:cxn modelId="{69419E03-E214-430B-89B8-FE13CE96BFF0}" type="presParOf" srcId="{BB4C95EE-9A1C-D044-A499-C696412F5094}" destId="{AF355916-5209-0240-B471-3BA52C93C8F9}" srcOrd="0" destOrd="0" presId="urn:microsoft.com/office/officeart/2008/layout/HorizontalMultiLevelHierarchy"/>
    <dgm:cxn modelId="{AA27473B-2A29-439E-A467-947067BC31C6}" type="presParOf" srcId="{4A12C611-A343-1B4F-955F-0F732E209789}" destId="{95565660-E811-0D4A-83FD-136D8F0D9603}" srcOrd="3" destOrd="0" presId="urn:microsoft.com/office/officeart/2008/layout/HorizontalMultiLevelHierarchy"/>
    <dgm:cxn modelId="{526E6945-55AA-4DE4-ACCA-34DD81E2D20F}" type="presParOf" srcId="{95565660-E811-0D4A-83FD-136D8F0D9603}" destId="{D5E9D814-C554-2A44-BFBF-C6BE0324E30E}" srcOrd="0" destOrd="0" presId="urn:microsoft.com/office/officeart/2008/layout/HorizontalMultiLevelHierarchy"/>
    <dgm:cxn modelId="{386D9B6C-4341-4201-9D98-796616B0B0F7}" type="presParOf" srcId="{95565660-E811-0D4A-83FD-136D8F0D9603}" destId="{2A7A21ED-FE1B-5545-9F6D-333C35CB6EFD}" srcOrd="1" destOrd="0" presId="urn:microsoft.com/office/officeart/2008/layout/HorizontalMultiLevelHierarchy"/>
    <dgm:cxn modelId="{95946C81-573B-4711-8D46-C1D196AA8FBC}" type="presParOf" srcId="{4A12C611-A343-1B4F-955F-0F732E209789}" destId="{CBB0B730-5358-504E-871F-99A6333C341F}" srcOrd="4" destOrd="0" presId="urn:microsoft.com/office/officeart/2008/layout/HorizontalMultiLevelHierarchy"/>
    <dgm:cxn modelId="{8BDFECB1-EF3E-426C-B377-E7021384AEC2}" type="presParOf" srcId="{CBB0B730-5358-504E-871F-99A6333C341F}" destId="{21FD74B5-621D-B44F-9D8D-203C49B6EA97}" srcOrd="0" destOrd="0" presId="urn:microsoft.com/office/officeart/2008/layout/HorizontalMultiLevelHierarchy"/>
    <dgm:cxn modelId="{E0858EEC-BBBB-4229-A464-1F7FF30A6908}" type="presParOf" srcId="{4A12C611-A343-1B4F-955F-0F732E209789}" destId="{473D4BB9-E587-9D48-83B0-CFA9A53B16AA}" srcOrd="5" destOrd="0" presId="urn:microsoft.com/office/officeart/2008/layout/HorizontalMultiLevelHierarchy"/>
    <dgm:cxn modelId="{D1AE5B60-E653-4C55-944F-C6AB794FB7A6}" type="presParOf" srcId="{473D4BB9-E587-9D48-83B0-CFA9A53B16AA}" destId="{33D70A18-9B15-1347-87F1-75E7CAAB3431}" srcOrd="0" destOrd="0" presId="urn:microsoft.com/office/officeart/2008/layout/HorizontalMultiLevelHierarchy"/>
    <dgm:cxn modelId="{277B3D7E-162E-41E3-9DCF-1CC93E292245}" type="presParOf" srcId="{473D4BB9-E587-9D48-83B0-CFA9A53B16AA}" destId="{C2CD975B-A3F4-6248-A9EE-F7C1C2485970}" srcOrd="1" destOrd="0" presId="urn:microsoft.com/office/officeart/2008/layout/HorizontalMultiLevelHierarchy"/>
  </dgm:cxnLst>
  <dgm:bg/>
  <dgm:whole>
    <a:ln>
      <a:solidFill>
        <a:srgbClr val="A50021"/>
      </a:solidFill>
    </a:ln>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27.xml><?xml version="1.0" encoding="utf-8"?>
<dgm:dataModel xmlns:dgm="http://schemas.openxmlformats.org/drawingml/2006/diagram" xmlns:a="http://schemas.openxmlformats.org/drawingml/2006/main">
  <dgm:ptLst>
    <dgm:pt modelId="{574E67A1-B60F-6140-98E9-DC8D9E224503}" type="doc">
      <dgm:prSet loTypeId="urn:microsoft.com/office/officeart/2008/layout/LinedList" loCatId="" qsTypeId="urn:microsoft.com/office/officeart/2005/8/quickstyle/simple2" qsCatId="simple" csTypeId="urn:microsoft.com/office/officeart/2005/8/colors/accent0_1" csCatId="mainScheme" phldr="1"/>
      <dgm:spPr/>
      <dgm:t>
        <a:bodyPr/>
        <a:lstStyle/>
        <a:p>
          <a:endParaRPr lang="en-US"/>
        </a:p>
      </dgm:t>
    </dgm:pt>
    <dgm:pt modelId="{3ADEA4D0-9CDB-124F-845B-2970E15F1BA4}">
      <dgm:prSet phldrT="[Text]"/>
      <dgm:spPr>
        <a:ln>
          <a:solidFill>
            <a:srgbClr val="A50021"/>
          </a:solidFill>
        </a:ln>
      </dgm:spPr>
      <dgm:t>
        <a:bodyPr/>
        <a:lstStyle/>
        <a:p>
          <a:r>
            <a:rPr lang="en-US" dirty="0" err="1">
              <a:latin typeface="Arial" panose="020B0604020202020204" pitchFamily="34" charset="0"/>
              <a:cs typeface="Arial" panose="020B0604020202020204" pitchFamily="34" charset="0"/>
            </a:rPr>
            <a:t>Chuẩn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bị</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bài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cực</a:t>
          </a:r>
          <a:endParaRPr lang="en-US" dirty="0">
            <a:latin typeface="Arial" panose="020B0604020202020204" pitchFamily="34" charset="0"/>
            <a:cs typeface="Arial" panose="020B0604020202020204" pitchFamily="34" charset="0"/>
          </a:endParaRPr>
        </a:p>
      </dgm:t>
    </dgm:pt>
    <dgm:pt modelId="{6D41F424-E345-8D44-8261-50FCA17E55BC}" type="parTrans" cxnId="{AE6DA18C-8D27-E344-A22C-9DBDF101B1EA}">
      <dgm:prSet/>
      <dgm:spPr/>
      <dgm:t>
        <a:bodyPr/>
        <a:lstStyle/>
        <a:p>
          <a:endParaRPr lang="en-US">
            <a:latin typeface="Arial" panose="020B0604020202020204" pitchFamily="34" charset="0"/>
            <a:cs typeface="Arial" panose="020B0604020202020204" pitchFamily="34" charset="0"/>
          </a:endParaRPr>
        </a:p>
      </dgm:t>
    </dgm:pt>
    <dgm:pt modelId="{761CDD75-5F11-364B-8CF5-55E30E7D1C38}" type="sibTrans" cxnId="{AE6DA18C-8D27-E344-A22C-9DBDF101B1EA}">
      <dgm:prSet/>
      <dgm:spPr/>
      <dgm:t>
        <a:bodyPr/>
        <a:lstStyle/>
        <a:p>
          <a:endParaRPr lang="en-US">
            <a:latin typeface="Arial" panose="020B0604020202020204" pitchFamily="34" charset="0"/>
            <a:cs typeface="Arial" panose="020B0604020202020204" pitchFamily="34" charset="0"/>
          </a:endParaRPr>
        </a:p>
      </dgm:t>
    </dgm:pt>
    <dgm:pt modelId="{F04BC5A9-AE7D-B14A-86D0-F18BF90F561E}">
      <dgm:prSet phldrT="[Text]"/>
      <dgm:spPr>
        <a:solidFill>
          <a:srgbClr val="CCFFCC"/>
        </a:solidFill>
      </dgm:spPr>
      <dgm:t>
        <a:bodyPr/>
        <a:lstStyle/>
        <a:p>
          <a:r>
            <a:rPr lang="en-US" dirty="0" err="1">
              <a:latin typeface="Arial" panose="020B0604020202020204" pitchFamily="34" charset="0"/>
              <a:cs typeface="Arial" panose="020B0604020202020204" pitchFamily="34" charset="0"/>
            </a:rPr>
            <a:t>Xác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định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đúng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bài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đảm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bảo</a:t>
          </a:r>
          <a:r>
            <a:rPr lang="en-US" dirty="0">
              <a:latin typeface="Arial" panose="020B0604020202020204" pitchFamily="34" charset="0"/>
              <a:cs typeface="Arial" panose="020B0604020202020204" pitchFamily="34" charset="0"/>
            </a:rPr>
            <a:t> SMARTER)</a:t>
          </a:r>
        </a:p>
      </dgm:t>
    </dgm:pt>
    <dgm:pt modelId="{1E4E1874-CFCE-4A47-A16F-7CA883682833}" type="parTrans" cxnId="{EC528C1C-A665-D049-B19E-C531DE55279A}">
      <dgm:prSet/>
      <dgm:spPr/>
      <dgm:t>
        <a:bodyPr/>
        <a:lstStyle/>
        <a:p>
          <a:endParaRPr lang="en-US">
            <a:latin typeface="Arial" panose="020B0604020202020204" pitchFamily="34" charset="0"/>
            <a:cs typeface="Arial" panose="020B0604020202020204" pitchFamily="34" charset="0"/>
          </a:endParaRPr>
        </a:p>
      </dgm:t>
    </dgm:pt>
    <dgm:pt modelId="{845105C2-B244-644B-87E4-16B1296F0A11}" type="sibTrans" cxnId="{EC528C1C-A665-D049-B19E-C531DE55279A}">
      <dgm:prSet/>
      <dgm:spPr/>
      <dgm:t>
        <a:bodyPr/>
        <a:lstStyle/>
        <a:p>
          <a:endParaRPr lang="en-US">
            <a:latin typeface="Arial" panose="020B0604020202020204" pitchFamily="34" charset="0"/>
            <a:cs typeface="Arial" panose="020B0604020202020204" pitchFamily="34" charset="0"/>
          </a:endParaRPr>
        </a:p>
      </dgm:t>
    </dgm:pt>
    <dgm:pt modelId="{A86E579E-EBFB-504E-A509-DADD3DFB7A9C}">
      <dgm:prSet phldrT="[Text]"/>
      <dgm:spPr>
        <a:solidFill>
          <a:srgbClr val="FCFAA4"/>
        </a:solidFill>
      </dgm:spPr>
      <dgm:t>
        <a:bodyPr/>
        <a:lstStyle/>
        <a:p>
          <a:r>
            <a:rPr lang="en-US" dirty="0" err="1">
              <a:latin typeface="Arial" panose="020B0604020202020204" pitchFamily="34" charset="0"/>
              <a:cs typeface="Arial" panose="020B0604020202020204" pitchFamily="34" charset="0"/>
            </a:rPr>
            <a:t>Xác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định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nội</a:t>
          </a:r>
          <a:r>
            <a:rPr lang="en-US" dirty="0">
              <a:latin typeface="Arial" panose="020B0604020202020204" pitchFamily="34" charset="0"/>
              <a:cs typeface="Arial" panose="020B0604020202020204" pitchFamily="34" charset="0"/>
            </a:rPr>
            <a:t> dung </a:t>
          </a:r>
          <a:r>
            <a:rPr lang="en-US" dirty="0" err="1">
              <a:latin typeface="Arial" panose="020B0604020202020204" pitchFamily="34" charset="0"/>
              <a:cs typeface="Arial" panose="020B0604020202020204" pitchFamily="34" charset="0"/>
            </a:rPr>
            <a:t>cốt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lõi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biết</a:t>
          </a:r>
          <a:r>
            <a:rPr lang="en-US" dirty="0">
              <a:latin typeface="Arial" panose="020B0604020202020204" pitchFamily="34" charset="0"/>
              <a:cs typeface="Arial" panose="020B0604020202020204" pitchFamily="34" charset="0"/>
            </a:rPr>
            <a:t>)</a:t>
          </a:r>
        </a:p>
      </dgm:t>
    </dgm:pt>
    <dgm:pt modelId="{AFE34689-27B1-8F4F-9132-B9FFBE7F98AE}" type="parTrans" cxnId="{F8CCAF6F-2FA8-9444-B877-AB182E77EBD7}">
      <dgm:prSet/>
      <dgm:spPr/>
      <dgm:t>
        <a:bodyPr/>
        <a:lstStyle/>
        <a:p>
          <a:endParaRPr lang="en-US">
            <a:latin typeface="Arial" panose="020B0604020202020204" pitchFamily="34" charset="0"/>
            <a:cs typeface="Arial" panose="020B0604020202020204" pitchFamily="34" charset="0"/>
          </a:endParaRPr>
        </a:p>
      </dgm:t>
    </dgm:pt>
    <dgm:pt modelId="{72612B91-9584-354A-A62A-A90568D14F7B}" type="sibTrans" cxnId="{F8CCAF6F-2FA8-9444-B877-AB182E77EBD7}">
      <dgm:prSet/>
      <dgm:spPr/>
      <dgm:t>
        <a:bodyPr/>
        <a:lstStyle/>
        <a:p>
          <a:endParaRPr lang="en-US">
            <a:latin typeface="Arial" panose="020B0604020202020204" pitchFamily="34" charset="0"/>
            <a:cs typeface="Arial" panose="020B0604020202020204" pitchFamily="34" charset="0"/>
          </a:endParaRPr>
        </a:p>
      </dgm:t>
    </dgm:pt>
    <dgm:pt modelId="{CB064590-3265-C243-AA5B-81A12963D741}">
      <dgm:prSet phldrT="[Text]"/>
      <dgm:spPr>
        <a:solidFill>
          <a:srgbClr val="C3FFEB"/>
        </a:solidFill>
      </dgm:spPr>
      <dgm:t>
        <a:bodyPr/>
        <a:lstStyle/>
        <a:p>
          <a:r>
            <a:rPr lang="en-US" dirty="0" err="1">
              <a:latin typeface="Arial" panose="020B0604020202020204" pitchFamily="34" charset="0"/>
              <a:cs typeface="Arial" panose="020B0604020202020204" pitchFamily="34" charset="0"/>
            </a:rPr>
            <a:t>Lựa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chọn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tổ</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chức</a:t>
          </a:r>
          <a:r>
            <a:rPr lang="en-US" dirty="0">
              <a:latin typeface="Arial" panose="020B0604020202020204" pitchFamily="34" charset="0"/>
              <a:cs typeface="Arial" panose="020B0604020202020204" pitchFamily="34" charset="0"/>
            </a:rPr>
            <a:t> HT, PPDH, PTDH </a:t>
          </a:r>
          <a:r>
            <a:rPr lang="en-US" dirty="0" err="1">
              <a:latin typeface="Arial" panose="020B0604020202020204" pitchFamily="34" charset="0"/>
              <a:cs typeface="Arial" panose="020B0604020202020204" pitchFamily="34" charset="0"/>
            </a:rPr>
            <a:t>phù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endParaRPr lang="en-US" dirty="0">
            <a:latin typeface="Arial" panose="020B0604020202020204" pitchFamily="34" charset="0"/>
            <a:cs typeface="Arial" panose="020B0604020202020204" pitchFamily="34" charset="0"/>
          </a:endParaRPr>
        </a:p>
      </dgm:t>
    </dgm:pt>
    <dgm:pt modelId="{7FE22667-FCF2-3847-B093-8BF60ABD0851}" type="parTrans" cxnId="{783734AF-307C-8845-855A-DBE7DC587156}">
      <dgm:prSet/>
      <dgm:spPr/>
      <dgm:t>
        <a:bodyPr/>
        <a:lstStyle/>
        <a:p>
          <a:endParaRPr lang="en-US">
            <a:latin typeface="Arial" panose="020B0604020202020204" pitchFamily="34" charset="0"/>
            <a:cs typeface="Arial" panose="020B0604020202020204" pitchFamily="34" charset="0"/>
          </a:endParaRPr>
        </a:p>
      </dgm:t>
    </dgm:pt>
    <dgm:pt modelId="{1FC214FA-36D8-8844-BA24-11D1801661F2}" type="sibTrans" cxnId="{783734AF-307C-8845-855A-DBE7DC587156}">
      <dgm:prSet/>
      <dgm:spPr/>
      <dgm:t>
        <a:bodyPr/>
        <a:lstStyle/>
        <a:p>
          <a:endParaRPr lang="en-US">
            <a:latin typeface="Arial" panose="020B0604020202020204" pitchFamily="34" charset="0"/>
            <a:cs typeface="Arial" panose="020B0604020202020204" pitchFamily="34" charset="0"/>
          </a:endParaRPr>
        </a:p>
      </dgm:t>
    </dgm:pt>
    <dgm:pt modelId="{6B3E0F29-8DD4-6E4A-8B2D-B3D8F609EB5C}">
      <dgm:prSet phldrT="[Text]"/>
      <dgm:spPr>
        <a:solidFill>
          <a:srgbClr val="FFF0CB"/>
        </a:solidFill>
      </dgm:spPr>
      <dgm:t>
        <a:bodyPr/>
        <a:lstStyle/>
        <a:p>
          <a:r>
            <a:rPr lang="en-US" dirty="0" err="1">
              <a:latin typeface="Arial" panose="020B0604020202020204" pitchFamily="34" charset="0"/>
              <a:cs typeface="Arial" panose="020B0604020202020204" pitchFamily="34" charset="0"/>
            </a:rPr>
            <a:t>Chuẩn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bị</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hệ</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thống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câu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hỏi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tài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liệu</a:t>
          </a:r>
          <a:r>
            <a:rPr lang="en-US" dirty="0">
              <a:latin typeface="Arial" panose="020B0604020202020204" pitchFamily="34" charset="0"/>
              <a:cs typeface="Arial" panose="020B0604020202020204" pitchFamily="34" charset="0"/>
            </a:rPr>
            <a:t> HT, </a:t>
          </a:r>
          <a:r>
            <a:rPr lang="en-US" dirty="0" err="1">
              <a:latin typeface="Arial" panose="020B0604020202020204" pitchFamily="34" charset="0"/>
              <a:cs typeface="Arial" panose="020B0604020202020204" pitchFamily="34" charset="0"/>
            </a:rPr>
            <a:t>tình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huống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phương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án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quyết</a:t>
          </a:r>
          <a:endParaRPr lang="en-US" dirty="0">
            <a:latin typeface="Arial" panose="020B0604020202020204" pitchFamily="34" charset="0"/>
            <a:cs typeface="Arial" panose="020B0604020202020204" pitchFamily="34" charset="0"/>
          </a:endParaRPr>
        </a:p>
      </dgm:t>
    </dgm:pt>
    <dgm:pt modelId="{4E687300-9A7A-794E-8130-9C7FD73BC387}" type="parTrans" cxnId="{323EB551-1AE9-534E-955C-E06E4E2C39C4}">
      <dgm:prSet/>
      <dgm:spPr/>
      <dgm:t>
        <a:bodyPr/>
        <a:lstStyle/>
        <a:p>
          <a:endParaRPr lang="en-US">
            <a:latin typeface="Arial" panose="020B0604020202020204" pitchFamily="34" charset="0"/>
            <a:cs typeface="Arial" panose="020B0604020202020204" pitchFamily="34" charset="0"/>
          </a:endParaRPr>
        </a:p>
      </dgm:t>
    </dgm:pt>
    <dgm:pt modelId="{94C8883F-809F-8B49-A39A-6D1AF0F600A1}" type="sibTrans" cxnId="{323EB551-1AE9-534E-955C-E06E4E2C39C4}">
      <dgm:prSet/>
      <dgm:spPr/>
      <dgm:t>
        <a:bodyPr/>
        <a:lstStyle/>
        <a:p>
          <a:endParaRPr lang="en-US">
            <a:latin typeface="Arial" panose="020B0604020202020204" pitchFamily="34" charset="0"/>
            <a:cs typeface="Arial" panose="020B0604020202020204" pitchFamily="34" charset="0"/>
          </a:endParaRPr>
        </a:p>
      </dgm:t>
    </dgm:pt>
    <dgm:pt modelId="{6D56BF5B-5A8D-C145-B9B1-E7B6E8E9DF46}" type="pres">
      <dgm:prSet presAssocID="{574E67A1-B60F-6140-98E9-DC8D9E224503}" presName="vert0" presStyleCnt="0">
        <dgm:presLayoutVars>
          <dgm:dir/>
          <dgm:animOne val="branch"/>
          <dgm:animLvl val="lvl"/>
        </dgm:presLayoutVars>
      </dgm:prSet>
      <dgm:spPr/>
      <dgm:t>
        <a:bodyPr/>
        <a:lstStyle/>
        <a:p>
          <a:endParaRPr lang="en-US"/>
        </a:p>
      </dgm:t>
    </dgm:pt>
    <dgm:pt modelId="{17CA9241-063D-9F42-B213-5D56CBBA7117}" type="pres">
      <dgm:prSet presAssocID="{3ADEA4D0-9CDB-124F-845B-2970E15F1BA4}" presName="thickLine" presStyleLbl="alignNode1" presStyleIdx="0" presStyleCnt="1"/>
      <dgm:spPr/>
    </dgm:pt>
    <dgm:pt modelId="{C8F4924E-4FD7-4342-9BC5-A4140CB3E8BB}" type="pres">
      <dgm:prSet presAssocID="{3ADEA4D0-9CDB-124F-845B-2970E15F1BA4}" presName="horz1" presStyleCnt="0"/>
      <dgm:spPr/>
    </dgm:pt>
    <dgm:pt modelId="{E306AE4B-9FC2-FE44-970C-DC385F141083}" type="pres">
      <dgm:prSet presAssocID="{3ADEA4D0-9CDB-124F-845B-2970E15F1BA4}" presName="tx1" presStyleLbl="revTx" presStyleIdx="0" presStyleCnt="5"/>
      <dgm:spPr/>
      <dgm:t>
        <a:bodyPr/>
        <a:lstStyle/>
        <a:p>
          <a:endParaRPr lang="en-US"/>
        </a:p>
      </dgm:t>
    </dgm:pt>
    <dgm:pt modelId="{6942693A-E07B-1846-A279-3A3556C2E784}" type="pres">
      <dgm:prSet presAssocID="{3ADEA4D0-9CDB-124F-845B-2970E15F1BA4}" presName="vert1" presStyleCnt="0"/>
      <dgm:spPr/>
    </dgm:pt>
    <dgm:pt modelId="{49AB812D-011D-B74A-B19C-4CB51F7AC9E6}" type="pres">
      <dgm:prSet presAssocID="{F04BC5A9-AE7D-B14A-86D0-F18BF90F561E}" presName="vertSpace2a" presStyleCnt="0"/>
      <dgm:spPr/>
    </dgm:pt>
    <dgm:pt modelId="{458747B7-95F2-5045-B386-3159A00D50D0}" type="pres">
      <dgm:prSet presAssocID="{F04BC5A9-AE7D-B14A-86D0-F18BF90F561E}" presName="horz2" presStyleCnt="0"/>
      <dgm:spPr/>
    </dgm:pt>
    <dgm:pt modelId="{B9ABEAEE-3C28-B84B-953F-450DAA135028}" type="pres">
      <dgm:prSet presAssocID="{F04BC5A9-AE7D-B14A-86D0-F18BF90F561E}" presName="horzSpace2" presStyleCnt="0"/>
      <dgm:spPr/>
    </dgm:pt>
    <dgm:pt modelId="{869B66D1-D722-534A-90F7-7E277A5AFDF3}" type="pres">
      <dgm:prSet presAssocID="{F04BC5A9-AE7D-B14A-86D0-F18BF90F561E}" presName="tx2" presStyleLbl="revTx" presStyleIdx="1" presStyleCnt="5"/>
      <dgm:spPr/>
      <dgm:t>
        <a:bodyPr/>
        <a:lstStyle/>
        <a:p>
          <a:endParaRPr lang="en-US"/>
        </a:p>
      </dgm:t>
    </dgm:pt>
    <dgm:pt modelId="{B4142002-4B58-D94F-B735-BD78AE10D9A7}" type="pres">
      <dgm:prSet presAssocID="{F04BC5A9-AE7D-B14A-86D0-F18BF90F561E}" presName="vert2" presStyleCnt="0"/>
      <dgm:spPr/>
    </dgm:pt>
    <dgm:pt modelId="{BEDD2E17-75EF-3541-979A-F368A02C7AF9}" type="pres">
      <dgm:prSet presAssocID="{F04BC5A9-AE7D-B14A-86D0-F18BF90F561E}" presName="thinLine2b" presStyleLbl="callout" presStyleIdx="0" presStyleCnt="4"/>
      <dgm:spPr/>
    </dgm:pt>
    <dgm:pt modelId="{D600261A-8149-EC45-905E-044DFDB8B64E}" type="pres">
      <dgm:prSet presAssocID="{F04BC5A9-AE7D-B14A-86D0-F18BF90F561E}" presName="vertSpace2b" presStyleCnt="0"/>
      <dgm:spPr/>
    </dgm:pt>
    <dgm:pt modelId="{2B0247FB-FCA0-F644-AB7A-0542C9463B03}" type="pres">
      <dgm:prSet presAssocID="{A86E579E-EBFB-504E-A509-DADD3DFB7A9C}" presName="horz2" presStyleCnt="0"/>
      <dgm:spPr/>
    </dgm:pt>
    <dgm:pt modelId="{F9A02AB2-62FC-CD48-868C-E616EEC15149}" type="pres">
      <dgm:prSet presAssocID="{A86E579E-EBFB-504E-A509-DADD3DFB7A9C}" presName="horzSpace2" presStyleCnt="0"/>
      <dgm:spPr/>
    </dgm:pt>
    <dgm:pt modelId="{7B2D6793-B26A-2546-8248-D807FB42A932}" type="pres">
      <dgm:prSet presAssocID="{A86E579E-EBFB-504E-A509-DADD3DFB7A9C}" presName="tx2" presStyleLbl="revTx" presStyleIdx="2" presStyleCnt="5"/>
      <dgm:spPr/>
      <dgm:t>
        <a:bodyPr/>
        <a:lstStyle/>
        <a:p>
          <a:endParaRPr lang="en-US"/>
        </a:p>
      </dgm:t>
    </dgm:pt>
    <dgm:pt modelId="{AA1376E7-8EFD-7F45-8F96-BECA1400C8F5}" type="pres">
      <dgm:prSet presAssocID="{A86E579E-EBFB-504E-A509-DADD3DFB7A9C}" presName="vert2" presStyleCnt="0"/>
      <dgm:spPr/>
    </dgm:pt>
    <dgm:pt modelId="{C5C31C39-4871-7E4D-948F-69AD35177A18}" type="pres">
      <dgm:prSet presAssocID="{A86E579E-EBFB-504E-A509-DADD3DFB7A9C}" presName="thinLine2b" presStyleLbl="callout" presStyleIdx="1" presStyleCnt="4"/>
      <dgm:spPr/>
    </dgm:pt>
    <dgm:pt modelId="{F3913AE8-BED7-0949-A593-ADA04D7FAC0B}" type="pres">
      <dgm:prSet presAssocID="{A86E579E-EBFB-504E-A509-DADD3DFB7A9C}" presName="vertSpace2b" presStyleCnt="0"/>
      <dgm:spPr/>
    </dgm:pt>
    <dgm:pt modelId="{38C1DE08-7FBE-CD4C-B262-0D6B38A8322C}" type="pres">
      <dgm:prSet presAssocID="{CB064590-3265-C243-AA5B-81A12963D741}" presName="horz2" presStyleCnt="0"/>
      <dgm:spPr/>
    </dgm:pt>
    <dgm:pt modelId="{53298241-E857-9449-872E-76FAC8E5D730}" type="pres">
      <dgm:prSet presAssocID="{CB064590-3265-C243-AA5B-81A12963D741}" presName="horzSpace2" presStyleCnt="0"/>
      <dgm:spPr/>
    </dgm:pt>
    <dgm:pt modelId="{C4A3B298-551E-EC4B-95E4-C23206CE5FEE}" type="pres">
      <dgm:prSet presAssocID="{CB064590-3265-C243-AA5B-81A12963D741}" presName="tx2" presStyleLbl="revTx" presStyleIdx="3" presStyleCnt="5"/>
      <dgm:spPr/>
      <dgm:t>
        <a:bodyPr/>
        <a:lstStyle/>
        <a:p>
          <a:endParaRPr lang="en-US"/>
        </a:p>
      </dgm:t>
    </dgm:pt>
    <dgm:pt modelId="{EF6221D8-B718-D64F-BD8B-A763D1BD5419}" type="pres">
      <dgm:prSet presAssocID="{CB064590-3265-C243-AA5B-81A12963D741}" presName="vert2" presStyleCnt="0"/>
      <dgm:spPr/>
    </dgm:pt>
    <dgm:pt modelId="{4ADE25C1-2729-0447-BF68-A7911A673274}" type="pres">
      <dgm:prSet presAssocID="{CB064590-3265-C243-AA5B-81A12963D741}" presName="thinLine2b" presStyleLbl="callout" presStyleIdx="2" presStyleCnt="4"/>
      <dgm:spPr/>
    </dgm:pt>
    <dgm:pt modelId="{BA7A56DB-4F2B-8446-8E3A-1807EC5529E6}" type="pres">
      <dgm:prSet presAssocID="{CB064590-3265-C243-AA5B-81A12963D741}" presName="vertSpace2b" presStyleCnt="0"/>
      <dgm:spPr/>
    </dgm:pt>
    <dgm:pt modelId="{F317B18E-BA5C-FC41-918C-7EE38032BCFE}" type="pres">
      <dgm:prSet presAssocID="{6B3E0F29-8DD4-6E4A-8B2D-B3D8F609EB5C}" presName="horz2" presStyleCnt="0"/>
      <dgm:spPr/>
    </dgm:pt>
    <dgm:pt modelId="{0CCC5C81-FA33-E94F-ABB4-19FCFB725CC2}" type="pres">
      <dgm:prSet presAssocID="{6B3E0F29-8DD4-6E4A-8B2D-B3D8F609EB5C}" presName="horzSpace2" presStyleCnt="0"/>
      <dgm:spPr/>
    </dgm:pt>
    <dgm:pt modelId="{865CD9B1-179E-7440-9B48-49EBF81FFDCE}" type="pres">
      <dgm:prSet presAssocID="{6B3E0F29-8DD4-6E4A-8B2D-B3D8F609EB5C}" presName="tx2" presStyleLbl="revTx" presStyleIdx="4" presStyleCnt="5"/>
      <dgm:spPr/>
      <dgm:t>
        <a:bodyPr/>
        <a:lstStyle/>
        <a:p>
          <a:endParaRPr lang="en-US"/>
        </a:p>
      </dgm:t>
    </dgm:pt>
    <dgm:pt modelId="{9A5466A9-0EF8-D04C-8162-F2E60150C50C}" type="pres">
      <dgm:prSet presAssocID="{6B3E0F29-8DD4-6E4A-8B2D-B3D8F609EB5C}" presName="vert2" presStyleCnt="0"/>
      <dgm:spPr/>
    </dgm:pt>
    <dgm:pt modelId="{0FC060E5-B992-7D43-97D3-902D641FA072}" type="pres">
      <dgm:prSet presAssocID="{6B3E0F29-8DD4-6E4A-8B2D-B3D8F609EB5C}" presName="thinLine2b" presStyleLbl="callout" presStyleIdx="3" presStyleCnt="4"/>
      <dgm:spPr/>
    </dgm:pt>
    <dgm:pt modelId="{5F69732E-0D25-E147-90C8-CA9139DBDF70}" type="pres">
      <dgm:prSet presAssocID="{6B3E0F29-8DD4-6E4A-8B2D-B3D8F609EB5C}" presName="vertSpace2b" presStyleCnt="0"/>
      <dgm:spPr/>
    </dgm:pt>
  </dgm:ptLst>
  <dgm:cxnLst>
    <dgm:cxn modelId="{6B56E876-E965-4CF7-B3E8-817CE211BF2F}" type="presOf" srcId="{3ADEA4D0-9CDB-124F-845B-2970E15F1BA4}" destId="{E306AE4B-9FC2-FE44-970C-DC385F141083}" srcOrd="0" destOrd="0" presId="urn:microsoft.com/office/officeart/2008/layout/LinedList"/>
    <dgm:cxn modelId="{4230B08C-6DE8-4AC4-8AF7-DBD1EA7C931F}" type="presOf" srcId="{CB064590-3265-C243-AA5B-81A12963D741}" destId="{C4A3B298-551E-EC4B-95E4-C23206CE5FEE}" srcOrd="0" destOrd="0" presId="urn:microsoft.com/office/officeart/2008/layout/LinedList"/>
    <dgm:cxn modelId="{F8CCAF6F-2FA8-9444-B877-AB182E77EBD7}" srcId="{3ADEA4D0-9CDB-124F-845B-2970E15F1BA4}" destId="{A86E579E-EBFB-504E-A509-DADD3DFB7A9C}" srcOrd="1" destOrd="0" parTransId="{AFE34689-27B1-8F4F-9132-B9FFBE7F98AE}" sibTransId="{72612B91-9584-354A-A62A-A90568D14F7B}"/>
    <dgm:cxn modelId="{44A9102C-11C9-4AC5-9A74-C67B06934419}" type="presOf" srcId="{6B3E0F29-8DD4-6E4A-8B2D-B3D8F609EB5C}" destId="{865CD9B1-179E-7440-9B48-49EBF81FFDCE}" srcOrd="0" destOrd="0" presId="urn:microsoft.com/office/officeart/2008/layout/LinedList"/>
    <dgm:cxn modelId="{783734AF-307C-8845-855A-DBE7DC587156}" srcId="{3ADEA4D0-9CDB-124F-845B-2970E15F1BA4}" destId="{CB064590-3265-C243-AA5B-81A12963D741}" srcOrd="2" destOrd="0" parTransId="{7FE22667-FCF2-3847-B093-8BF60ABD0851}" sibTransId="{1FC214FA-36D8-8844-BA24-11D1801661F2}"/>
    <dgm:cxn modelId="{734A9DB9-F3C4-48E3-B43C-693C30F491A1}" type="presOf" srcId="{574E67A1-B60F-6140-98E9-DC8D9E224503}" destId="{6D56BF5B-5A8D-C145-B9B1-E7B6E8E9DF46}" srcOrd="0" destOrd="0" presId="urn:microsoft.com/office/officeart/2008/layout/LinedList"/>
    <dgm:cxn modelId="{AE6DA18C-8D27-E344-A22C-9DBDF101B1EA}" srcId="{574E67A1-B60F-6140-98E9-DC8D9E224503}" destId="{3ADEA4D0-9CDB-124F-845B-2970E15F1BA4}" srcOrd="0" destOrd="0" parTransId="{6D41F424-E345-8D44-8261-50FCA17E55BC}" sibTransId="{761CDD75-5F11-364B-8CF5-55E30E7D1C38}"/>
    <dgm:cxn modelId="{D6D94D4E-1F21-45A0-B167-05499F397752}" type="presOf" srcId="{A86E579E-EBFB-504E-A509-DADD3DFB7A9C}" destId="{7B2D6793-B26A-2546-8248-D807FB42A932}" srcOrd="0" destOrd="0" presId="urn:microsoft.com/office/officeart/2008/layout/LinedList"/>
    <dgm:cxn modelId="{8EF676F5-9B19-41F8-8B72-5C7E1590CD9C}" type="presOf" srcId="{F04BC5A9-AE7D-B14A-86D0-F18BF90F561E}" destId="{869B66D1-D722-534A-90F7-7E277A5AFDF3}" srcOrd="0" destOrd="0" presId="urn:microsoft.com/office/officeart/2008/layout/LinedList"/>
    <dgm:cxn modelId="{EC528C1C-A665-D049-B19E-C531DE55279A}" srcId="{3ADEA4D0-9CDB-124F-845B-2970E15F1BA4}" destId="{F04BC5A9-AE7D-B14A-86D0-F18BF90F561E}" srcOrd="0" destOrd="0" parTransId="{1E4E1874-CFCE-4A47-A16F-7CA883682833}" sibTransId="{845105C2-B244-644B-87E4-16B1296F0A11}"/>
    <dgm:cxn modelId="{323EB551-1AE9-534E-955C-E06E4E2C39C4}" srcId="{3ADEA4D0-9CDB-124F-845B-2970E15F1BA4}" destId="{6B3E0F29-8DD4-6E4A-8B2D-B3D8F609EB5C}" srcOrd="3" destOrd="0" parTransId="{4E687300-9A7A-794E-8130-9C7FD73BC387}" sibTransId="{94C8883F-809F-8B49-A39A-6D1AF0F600A1}"/>
    <dgm:cxn modelId="{3C135996-7436-4982-B4C2-7B6BF9438796}" type="presParOf" srcId="{6D56BF5B-5A8D-C145-B9B1-E7B6E8E9DF46}" destId="{17CA9241-063D-9F42-B213-5D56CBBA7117}" srcOrd="0" destOrd="0" presId="urn:microsoft.com/office/officeart/2008/layout/LinedList"/>
    <dgm:cxn modelId="{5E3E900A-1EC3-4FA9-BC3D-A089B6E33F02}" type="presParOf" srcId="{6D56BF5B-5A8D-C145-B9B1-E7B6E8E9DF46}" destId="{C8F4924E-4FD7-4342-9BC5-A4140CB3E8BB}" srcOrd="1" destOrd="0" presId="urn:microsoft.com/office/officeart/2008/layout/LinedList"/>
    <dgm:cxn modelId="{57DB1AE1-9D6A-400E-AD34-6E01CE8525E2}" type="presParOf" srcId="{C8F4924E-4FD7-4342-9BC5-A4140CB3E8BB}" destId="{E306AE4B-9FC2-FE44-970C-DC385F141083}" srcOrd="0" destOrd="0" presId="urn:microsoft.com/office/officeart/2008/layout/LinedList"/>
    <dgm:cxn modelId="{63F7D871-1169-43EA-B6D9-A1C45024B080}" type="presParOf" srcId="{C8F4924E-4FD7-4342-9BC5-A4140CB3E8BB}" destId="{6942693A-E07B-1846-A279-3A3556C2E784}" srcOrd="1" destOrd="0" presId="urn:microsoft.com/office/officeart/2008/layout/LinedList"/>
    <dgm:cxn modelId="{E4529307-43B5-4AC2-BB9E-ED1C39AEFA4F}" type="presParOf" srcId="{6942693A-E07B-1846-A279-3A3556C2E784}" destId="{49AB812D-011D-B74A-B19C-4CB51F7AC9E6}" srcOrd="0" destOrd="0" presId="urn:microsoft.com/office/officeart/2008/layout/LinedList"/>
    <dgm:cxn modelId="{6EA7B9AE-224A-4B69-AB91-1FEC8097C562}" type="presParOf" srcId="{6942693A-E07B-1846-A279-3A3556C2E784}" destId="{458747B7-95F2-5045-B386-3159A00D50D0}" srcOrd="1" destOrd="0" presId="urn:microsoft.com/office/officeart/2008/layout/LinedList"/>
    <dgm:cxn modelId="{B286E6E4-3E2E-4B14-AC94-6002E83ED6E1}" type="presParOf" srcId="{458747B7-95F2-5045-B386-3159A00D50D0}" destId="{B9ABEAEE-3C28-B84B-953F-450DAA135028}" srcOrd="0" destOrd="0" presId="urn:microsoft.com/office/officeart/2008/layout/LinedList"/>
    <dgm:cxn modelId="{576852AE-A123-413C-868F-CC4EA3D19E75}" type="presParOf" srcId="{458747B7-95F2-5045-B386-3159A00D50D0}" destId="{869B66D1-D722-534A-90F7-7E277A5AFDF3}" srcOrd="1" destOrd="0" presId="urn:microsoft.com/office/officeart/2008/layout/LinedList"/>
    <dgm:cxn modelId="{483192F9-3DD0-4D01-97E9-66E185811B6B}" type="presParOf" srcId="{458747B7-95F2-5045-B386-3159A00D50D0}" destId="{B4142002-4B58-D94F-B735-BD78AE10D9A7}" srcOrd="2" destOrd="0" presId="urn:microsoft.com/office/officeart/2008/layout/LinedList"/>
    <dgm:cxn modelId="{3E0BA6A9-A1E3-46AC-9B5E-25E3F30339E0}" type="presParOf" srcId="{6942693A-E07B-1846-A279-3A3556C2E784}" destId="{BEDD2E17-75EF-3541-979A-F368A02C7AF9}" srcOrd="2" destOrd="0" presId="urn:microsoft.com/office/officeart/2008/layout/LinedList"/>
    <dgm:cxn modelId="{F9EAE68E-5FD8-4581-ADEB-A30934A92A99}" type="presParOf" srcId="{6942693A-E07B-1846-A279-3A3556C2E784}" destId="{D600261A-8149-EC45-905E-044DFDB8B64E}" srcOrd="3" destOrd="0" presId="urn:microsoft.com/office/officeart/2008/layout/LinedList"/>
    <dgm:cxn modelId="{035D3E3D-2D2B-4D47-B19E-FD2BAC13F027}" type="presParOf" srcId="{6942693A-E07B-1846-A279-3A3556C2E784}" destId="{2B0247FB-FCA0-F644-AB7A-0542C9463B03}" srcOrd="4" destOrd="0" presId="urn:microsoft.com/office/officeart/2008/layout/LinedList"/>
    <dgm:cxn modelId="{F4DB710D-A4B8-44EC-B226-6C49EE3A56B0}" type="presParOf" srcId="{2B0247FB-FCA0-F644-AB7A-0542C9463B03}" destId="{F9A02AB2-62FC-CD48-868C-E616EEC15149}" srcOrd="0" destOrd="0" presId="urn:microsoft.com/office/officeart/2008/layout/LinedList"/>
    <dgm:cxn modelId="{DCBA9908-4608-431F-BEF3-2ED27FAF711A}" type="presParOf" srcId="{2B0247FB-FCA0-F644-AB7A-0542C9463B03}" destId="{7B2D6793-B26A-2546-8248-D807FB42A932}" srcOrd="1" destOrd="0" presId="urn:microsoft.com/office/officeart/2008/layout/LinedList"/>
    <dgm:cxn modelId="{C1B1060B-00DE-4446-88F7-D91839C6A638}" type="presParOf" srcId="{2B0247FB-FCA0-F644-AB7A-0542C9463B03}" destId="{AA1376E7-8EFD-7F45-8F96-BECA1400C8F5}" srcOrd="2" destOrd="0" presId="urn:microsoft.com/office/officeart/2008/layout/LinedList"/>
    <dgm:cxn modelId="{4A1A53AB-6C48-4304-BBED-61FB900A372E}" type="presParOf" srcId="{6942693A-E07B-1846-A279-3A3556C2E784}" destId="{C5C31C39-4871-7E4D-948F-69AD35177A18}" srcOrd="5" destOrd="0" presId="urn:microsoft.com/office/officeart/2008/layout/LinedList"/>
    <dgm:cxn modelId="{BD1C7C73-F6B4-4DA6-9452-6766FB30F1AF}" type="presParOf" srcId="{6942693A-E07B-1846-A279-3A3556C2E784}" destId="{F3913AE8-BED7-0949-A593-ADA04D7FAC0B}" srcOrd="6" destOrd="0" presId="urn:microsoft.com/office/officeart/2008/layout/LinedList"/>
    <dgm:cxn modelId="{F07D0F87-B554-4047-A371-DD48B38BD253}" type="presParOf" srcId="{6942693A-E07B-1846-A279-3A3556C2E784}" destId="{38C1DE08-7FBE-CD4C-B262-0D6B38A8322C}" srcOrd="7" destOrd="0" presId="urn:microsoft.com/office/officeart/2008/layout/LinedList"/>
    <dgm:cxn modelId="{A30662CA-6350-464A-A2ED-29F886F4AF7B}" type="presParOf" srcId="{38C1DE08-7FBE-CD4C-B262-0D6B38A8322C}" destId="{53298241-E857-9449-872E-76FAC8E5D730}" srcOrd="0" destOrd="0" presId="urn:microsoft.com/office/officeart/2008/layout/LinedList"/>
    <dgm:cxn modelId="{98CAEC81-65D9-45BC-8A15-D0694A7618D2}" type="presParOf" srcId="{38C1DE08-7FBE-CD4C-B262-0D6B38A8322C}" destId="{C4A3B298-551E-EC4B-95E4-C23206CE5FEE}" srcOrd="1" destOrd="0" presId="urn:microsoft.com/office/officeart/2008/layout/LinedList"/>
    <dgm:cxn modelId="{3F844B08-A012-46C5-A36D-082FF3C5CBBA}" type="presParOf" srcId="{38C1DE08-7FBE-CD4C-B262-0D6B38A8322C}" destId="{EF6221D8-B718-D64F-BD8B-A763D1BD5419}" srcOrd="2" destOrd="0" presId="urn:microsoft.com/office/officeart/2008/layout/LinedList"/>
    <dgm:cxn modelId="{DB7B3116-DBED-48BD-A025-3DB79275B247}" type="presParOf" srcId="{6942693A-E07B-1846-A279-3A3556C2E784}" destId="{4ADE25C1-2729-0447-BF68-A7911A673274}" srcOrd="8" destOrd="0" presId="urn:microsoft.com/office/officeart/2008/layout/LinedList"/>
    <dgm:cxn modelId="{1DCD57CF-7865-4FB7-BFAD-D23D7478430F}" type="presParOf" srcId="{6942693A-E07B-1846-A279-3A3556C2E784}" destId="{BA7A56DB-4F2B-8446-8E3A-1807EC5529E6}" srcOrd="9" destOrd="0" presId="urn:microsoft.com/office/officeart/2008/layout/LinedList"/>
    <dgm:cxn modelId="{CB8B39D2-3507-48F6-85BB-62E87FC63437}" type="presParOf" srcId="{6942693A-E07B-1846-A279-3A3556C2E784}" destId="{F317B18E-BA5C-FC41-918C-7EE38032BCFE}" srcOrd="10" destOrd="0" presId="urn:microsoft.com/office/officeart/2008/layout/LinedList"/>
    <dgm:cxn modelId="{A7F264FE-6AF6-4EF2-B856-E18484E8F6E4}" type="presParOf" srcId="{F317B18E-BA5C-FC41-918C-7EE38032BCFE}" destId="{0CCC5C81-FA33-E94F-ABB4-19FCFB725CC2}" srcOrd="0" destOrd="0" presId="urn:microsoft.com/office/officeart/2008/layout/LinedList"/>
    <dgm:cxn modelId="{BC23715F-448D-4C64-800E-D98163397341}" type="presParOf" srcId="{F317B18E-BA5C-FC41-918C-7EE38032BCFE}" destId="{865CD9B1-179E-7440-9B48-49EBF81FFDCE}" srcOrd="1" destOrd="0" presId="urn:microsoft.com/office/officeart/2008/layout/LinedList"/>
    <dgm:cxn modelId="{5E380421-CC49-48B5-B321-BA4D7007E68E}" type="presParOf" srcId="{F317B18E-BA5C-FC41-918C-7EE38032BCFE}" destId="{9A5466A9-0EF8-D04C-8162-F2E60150C50C}" srcOrd="2" destOrd="0" presId="urn:microsoft.com/office/officeart/2008/layout/LinedList"/>
    <dgm:cxn modelId="{3A518339-89C2-49B6-BBA2-50DC7897C7DD}" type="presParOf" srcId="{6942693A-E07B-1846-A279-3A3556C2E784}" destId="{0FC060E5-B992-7D43-97D3-902D641FA072}" srcOrd="11" destOrd="0" presId="urn:microsoft.com/office/officeart/2008/layout/LinedList"/>
    <dgm:cxn modelId="{524D2BFD-28DA-4D91-BF65-D10E566C37A4}" type="presParOf" srcId="{6942693A-E07B-1846-A279-3A3556C2E784}" destId="{5F69732E-0D25-E147-90C8-CA9139DBDF70}" srcOrd="12" destOrd="0" presId="urn:microsoft.com/office/officeart/2008/layout/LinedList"/>
  </dgm:cxnLst>
  <dgm:bg/>
  <dgm:whole>
    <a:ln>
      <a:solidFill>
        <a:srgbClr val="A50021"/>
      </a:solidFill>
    </a:ln>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28.xml><?xml version="1.0" encoding="utf-8"?>
<dgm:dataModel xmlns:dgm="http://schemas.openxmlformats.org/drawingml/2006/diagram" xmlns:a="http://schemas.openxmlformats.org/drawingml/2006/main">
  <dgm:ptLst>
    <dgm:pt modelId="{574E67A1-B60F-6140-98E9-DC8D9E224503}" type="doc">
      <dgm:prSet loTypeId="urn:microsoft.com/office/officeart/2008/layout/LinedList" loCatId="" qsTypeId="urn:microsoft.com/office/officeart/2005/8/quickstyle/simple2" qsCatId="simple" csTypeId="urn:microsoft.com/office/officeart/2005/8/colors/accent0_1" csCatId="mainScheme" phldr="1"/>
      <dgm:spPr/>
      <dgm:t>
        <a:bodyPr/>
        <a:lstStyle/>
        <a:p>
          <a:endParaRPr lang="en-US"/>
        </a:p>
      </dgm:t>
    </dgm:pt>
    <dgm:pt modelId="{3ADEA4D0-9CDB-124F-845B-2970E15F1BA4}">
      <dgm:prSet phldrT="[Text]"/>
      <dgm:spPr>
        <a:ln>
          <a:solidFill>
            <a:srgbClr val="A50021"/>
          </a:solidFill>
        </a:ln>
      </dgm:spPr>
      <dgm:t>
        <a:bodyPr/>
        <a:lstStyle/>
        <a:p>
          <a:r>
            <a:rPr lang="en-US" dirty="0" err="1">
              <a:latin typeface="Arial" panose="020B0604020202020204" pitchFamily="34" charset="0"/>
              <a:cs typeface="Arial" panose="020B0604020202020204" pitchFamily="34" charset="0"/>
            </a:rPr>
            <a:t>Giảng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bài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cực</a:t>
          </a:r>
          <a:endParaRPr lang="en-US" dirty="0">
            <a:latin typeface="Arial" panose="020B0604020202020204" pitchFamily="34" charset="0"/>
            <a:cs typeface="Arial" panose="020B0604020202020204" pitchFamily="34" charset="0"/>
          </a:endParaRPr>
        </a:p>
      </dgm:t>
    </dgm:pt>
    <dgm:pt modelId="{6D41F424-E345-8D44-8261-50FCA17E55BC}" type="parTrans" cxnId="{AE6DA18C-8D27-E344-A22C-9DBDF101B1EA}">
      <dgm:prSet/>
      <dgm:spPr/>
      <dgm:t>
        <a:bodyPr/>
        <a:lstStyle/>
        <a:p>
          <a:endParaRPr lang="en-US">
            <a:latin typeface="Arial" panose="020B0604020202020204" pitchFamily="34" charset="0"/>
            <a:cs typeface="Arial" panose="020B0604020202020204" pitchFamily="34" charset="0"/>
          </a:endParaRPr>
        </a:p>
      </dgm:t>
    </dgm:pt>
    <dgm:pt modelId="{761CDD75-5F11-364B-8CF5-55E30E7D1C38}" type="sibTrans" cxnId="{AE6DA18C-8D27-E344-A22C-9DBDF101B1EA}">
      <dgm:prSet/>
      <dgm:spPr/>
      <dgm:t>
        <a:bodyPr/>
        <a:lstStyle/>
        <a:p>
          <a:endParaRPr lang="en-US">
            <a:latin typeface="Arial" panose="020B0604020202020204" pitchFamily="34" charset="0"/>
            <a:cs typeface="Arial" panose="020B0604020202020204" pitchFamily="34" charset="0"/>
          </a:endParaRPr>
        </a:p>
      </dgm:t>
    </dgm:pt>
    <dgm:pt modelId="{F04BC5A9-AE7D-B14A-86D0-F18BF90F561E}">
      <dgm:prSet phldrT="[Text]" custT="1"/>
      <dgm:spPr>
        <a:solidFill>
          <a:srgbClr val="CCFFCC"/>
        </a:solidFill>
      </dgm:spPr>
      <dgm:t>
        <a:bodyPr/>
        <a:lstStyle/>
        <a:p>
          <a:r>
            <a:rPr lang="en-US" sz="2800" dirty="0">
              <a:latin typeface="Arial" panose="020B0604020202020204" pitchFamily="34" charset="0"/>
              <a:cs typeface="Arial" panose="020B0604020202020204" pitchFamily="34" charset="0"/>
            </a:rPr>
            <a:t>Chia </a:t>
          </a:r>
          <a:r>
            <a:rPr lang="en-US" sz="2800" dirty="0" err="1">
              <a:latin typeface="Arial" panose="020B0604020202020204" pitchFamily="34" charset="0"/>
              <a:cs typeface="Arial" panose="020B0604020202020204" pitchFamily="34" charset="0"/>
            </a:rPr>
            <a:t>sẻ</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mục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tiêu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môn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cách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cách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đánh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giá</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với</a:t>
          </a:r>
          <a:r>
            <a:rPr lang="en-US" sz="2800" dirty="0">
              <a:latin typeface="Arial" panose="020B0604020202020204" pitchFamily="34" charset="0"/>
              <a:cs typeface="Arial" panose="020B0604020202020204" pitchFamily="34" charset="0"/>
            </a:rPr>
            <a:t> HS </a:t>
          </a:r>
          <a:r>
            <a:rPr lang="en-US" sz="2800" dirty="0" err="1">
              <a:latin typeface="Arial" panose="020B0604020202020204" pitchFamily="34" charset="0"/>
              <a:cs typeface="Arial" panose="020B0604020202020204" pitchFamily="34" charset="0"/>
            </a:rPr>
            <a:t>ngay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từ</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đầu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tiết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endParaRPr lang="en-US" sz="2800" dirty="0">
            <a:latin typeface="Arial" panose="020B0604020202020204" pitchFamily="34" charset="0"/>
            <a:cs typeface="Arial" panose="020B0604020202020204" pitchFamily="34" charset="0"/>
          </a:endParaRPr>
        </a:p>
      </dgm:t>
    </dgm:pt>
    <dgm:pt modelId="{1E4E1874-CFCE-4A47-A16F-7CA883682833}" type="parTrans" cxnId="{EC528C1C-A665-D049-B19E-C531DE55279A}">
      <dgm:prSet/>
      <dgm:spPr/>
      <dgm:t>
        <a:bodyPr/>
        <a:lstStyle/>
        <a:p>
          <a:endParaRPr lang="en-US">
            <a:latin typeface="Arial" panose="020B0604020202020204" pitchFamily="34" charset="0"/>
            <a:cs typeface="Arial" panose="020B0604020202020204" pitchFamily="34" charset="0"/>
          </a:endParaRPr>
        </a:p>
      </dgm:t>
    </dgm:pt>
    <dgm:pt modelId="{845105C2-B244-644B-87E4-16B1296F0A11}" type="sibTrans" cxnId="{EC528C1C-A665-D049-B19E-C531DE55279A}">
      <dgm:prSet/>
      <dgm:spPr/>
      <dgm:t>
        <a:bodyPr/>
        <a:lstStyle/>
        <a:p>
          <a:endParaRPr lang="en-US">
            <a:latin typeface="Arial" panose="020B0604020202020204" pitchFamily="34" charset="0"/>
            <a:cs typeface="Arial" panose="020B0604020202020204" pitchFamily="34" charset="0"/>
          </a:endParaRPr>
        </a:p>
      </dgm:t>
    </dgm:pt>
    <dgm:pt modelId="{A86E579E-EBFB-504E-A509-DADD3DFB7A9C}">
      <dgm:prSet phldrT="[Text]" custT="1"/>
      <dgm:spPr>
        <a:solidFill>
          <a:srgbClr val="FCFAA4"/>
        </a:solidFill>
      </dgm:spPr>
      <dgm:t>
        <a:bodyPr/>
        <a:lstStyle/>
        <a:p>
          <a:r>
            <a:rPr lang="en-US" sz="2800" dirty="0" err="1">
              <a:latin typeface="Arial" panose="020B0604020202020204" pitchFamily="34" charset="0"/>
              <a:cs typeface="Arial" panose="020B0604020202020204" pitchFamily="34" charset="0"/>
            </a:rPr>
            <a:t>Nêu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vấn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đề</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định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hướng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quyết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vấn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đề</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rõ</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ràng</a:t>
          </a:r>
          <a:r>
            <a:rPr lang="en-US" sz="2800" dirty="0">
              <a:latin typeface="Arial" panose="020B0604020202020204" pitchFamily="34" charset="0"/>
              <a:cs typeface="Arial" panose="020B0604020202020204" pitchFamily="34" charset="0"/>
            </a:rPr>
            <a:t> </a:t>
          </a:r>
        </a:p>
      </dgm:t>
    </dgm:pt>
    <dgm:pt modelId="{AFE34689-27B1-8F4F-9132-B9FFBE7F98AE}" type="parTrans" cxnId="{F8CCAF6F-2FA8-9444-B877-AB182E77EBD7}">
      <dgm:prSet/>
      <dgm:spPr/>
      <dgm:t>
        <a:bodyPr/>
        <a:lstStyle/>
        <a:p>
          <a:endParaRPr lang="en-US">
            <a:latin typeface="Arial" panose="020B0604020202020204" pitchFamily="34" charset="0"/>
            <a:cs typeface="Arial" panose="020B0604020202020204" pitchFamily="34" charset="0"/>
          </a:endParaRPr>
        </a:p>
      </dgm:t>
    </dgm:pt>
    <dgm:pt modelId="{72612B91-9584-354A-A62A-A90568D14F7B}" type="sibTrans" cxnId="{F8CCAF6F-2FA8-9444-B877-AB182E77EBD7}">
      <dgm:prSet/>
      <dgm:spPr/>
      <dgm:t>
        <a:bodyPr/>
        <a:lstStyle/>
        <a:p>
          <a:endParaRPr lang="en-US">
            <a:latin typeface="Arial" panose="020B0604020202020204" pitchFamily="34" charset="0"/>
            <a:cs typeface="Arial" panose="020B0604020202020204" pitchFamily="34" charset="0"/>
          </a:endParaRPr>
        </a:p>
      </dgm:t>
    </dgm:pt>
    <dgm:pt modelId="{CB064590-3265-C243-AA5B-81A12963D741}">
      <dgm:prSet phldrT="[Text]" custT="1"/>
      <dgm:spPr>
        <a:solidFill>
          <a:schemeClr val="accent2">
            <a:lumMod val="20000"/>
            <a:lumOff val="80000"/>
          </a:schemeClr>
        </a:solidFill>
      </dgm:spPr>
      <dgm:t>
        <a:bodyPr/>
        <a:lstStyle/>
        <a:p>
          <a:r>
            <a:rPr lang="en-US" sz="2800" dirty="0" err="1">
              <a:latin typeface="Arial" panose="020B0604020202020204" pitchFamily="34" charset="0"/>
              <a:cs typeface="Arial" panose="020B0604020202020204" pitchFamily="34" charset="0"/>
            </a:rPr>
            <a:t>Dạy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để</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phát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triển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tư</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duy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có</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tư</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duy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về</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tư</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duy</a:t>
          </a:r>
          <a:endParaRPr lang="en-US" sz="2800" dirty="0">
            <a:latin typeface="Arial" panose="020B0604020202020204" pitchFamily="34" charset="0"/>
            <a:cs typeface="Arial" panose="020B0604020202020204" pitchFamily="34" charset="0"/>
          </a:endParaRPr>
        </a:p>
      </dgm:t>
    </dgm:pt>
    <dgm:pt modelId="{7FE22667-FCF2-3847-B093-8BF60ABD0851}" type="parTrans" cxnId="{783734AF-307C-8845-855A-DBE7DC587156}">
      <dgm:prSet/>
      <dgm:spPr/>
      <dgm:t>
        <a:bodyPr/>
        <a:lstStyle/>
        <a:p>
          <a:endParaRPr lang="en-US">
            <a:latin typeface="Arial" panose="020B0604020202020204" pitchFamily="34" charset="0"/>
            <a:cs typeface="Arial" panose="020B0604020202020204" pitchFamily="34" charset="0"/>
          </a:endParaRPr>
        </a:p>
      </dgm:t>
    </dgm:pt>
    <dgm:pt modelId="{1FC214FA-36D8-8844-BA24-11D1801661F2}" type="sibTrans" cxnId="{783734AF-307C-8845-855A-DBE7DC587156}">
      <dgm:prSet/>
      <dgm:spPr/>
      <dgm:t>
        <a:bodyPr/>
        <a:lstStyle/>
        <a:p>
          <a:endParaRPr lang="en-US">
            <a:latin typeface="Arial" panose="020B0604020202020204" pitchFamily="34" charset="0"/>
            <a:cs typeface="Arial" panose="020B0604020202020204" pitchFamily="34" charset="0"/>
          </a:endParaRPr>
        </a:p>
      </dgm:t>
    </dgm:pt>
    <dgm:pt modelId="{CD34535D-FFBA-044E-849C-C01D4DFA929D}">
      <dgm:prSet phldrT="[Text]" custT="1"/>
      <dgm:spPr>
        <a:solidFill>
          <a:srgbClr val="FFFF99"/>
        </a:solidFill>
      </dgm:spPr>
      <dgm:t>
        <a:bodyPr/>
        <a:lstStyle/>
        <a:p>
          <a:r>
            <a:rPr lang="en-US" sz="2800" dirty="0" err="1">
              <a:latin typeface="Arial" panose="020B0604020202020204" pitchFamily="34" charset="0"/>
              <a:cs typeface="Arial" panose="020B0604020202020204" pitchFamily="34" charset="0"/>
            </a:rPr>
            <a:t>Quan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tâm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đến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mọi</a:t>
          </a:r>
          <a:r>
            <a:rPr lang="en-US" sz="2800" dirty="0">
              <a:latin typeface="Arial" panose="020B0604020202020204" pitchFamily="34" charset="0"/>
              <a:cs typeface="Arial" panose="020B0604020202020204" pitchFamily="34" charset="0"/>
            </a:rPr>
            <a:t> HS</a:t>
          </a:r>
        </a:p>
      </dgm:t>
    </dgm:pt>
    <dgm:pt modelId="{A0802D42-736F-0A42-A0B0-EEFBF1CB4419}" type="parTrans" cxnId="{480CC548-69CA-724D-B774-8E2119CB0BD0}">
      <dgm:prSet/>
      <dgm:spPr/>
      <dgm:t>
        <a:bodyPr/>
        <a:lstStyle/>
        <a:p>
          <a:endParaRPr lang="en-US">
            <a:latin typeface="Arial" panose="020B0604020202020204" pitchFamily="34" charset="0"/>
            <a:cs typeface="Arial" panose="020B0604020202020204" pitchFamily="34" charset="0"/>
          </a:endParaRPr>
        </a:p>
      </dgm:t>
    </dgm:pt>
    <dgm:pt modelId="{EB5DF049-EA27-C44D-BE4F-61883ED14E35}" type="sibTrans" cxnId="{480CC548-69CA-724D-B774-8E2119CB0BD0}">
      <dgm:prSet/>
      <dgm:spPr/>
      <dgm:t>
        <a:bodyPr/>
        <a:lstStyle/>
        <a:p>
          <a:endParaRPr lang="en-US">
            <a:latin typeface="Arial" panose="020B0604020202020204" pitchFamily="34" charset="0"/>
            <a:cs typeface="Arial" panose="020B0604020202020204" pitchFamily="34" charset="0"/>
          </a:endParaRPr>
        </a:p>
      </dgm:t>
    </dgm:pt>
    <dgm:pt modelId="{6D56BF5B-5A8D-C145-B9B1-E7B6E8E9DF46}" type="pres">
      <dgm:prSet presAssocID="{574E67A1-B60F-6140-98E9-DC8D9E224503}" presName="vert0" presStyleCnt="0">
        <dgm:presLayoutVars>
          <dgm:dir/>
          <dgm:animOne val="branch"/>
          <dgm:animLvl val="lvl"/>
        </dgm:presLayoutVars>
      </dgm:prSet>
      <dgm:spPr/>
      <dgm:t>
        <a:bodyPr/>
        <a:lstStyle/>
        <a:p>
          <a:endParaRPr lang="en-US"/>
        </a:p>
      </dgm:t>
    </dgm:pt>
    <dgm:pt modelId="{17CA9241-063D-9F42-B213-5D56CBBA7117}" type="pres">
      <dgm:prSet presAssocID="{3ADEA4D0-9CDB-124F-845B-2970E15F1BA4}" presName="thickLine" presStyleLbl="alignNode1" presStyleIdx="0" presStyleCnt="1"/>
      <dgm:spPr/>
    </dgm:pt>
    <dgm:pt modelId="{C8F4924E-4FD7-4342-9BC5-A4140CB3E8BB}" type="pres">
      <dgm:prSet presAssocID="{3ADEA4D0-9CDB-124F-845B-2970E15F1BA4}" presName="horz1" presStyleCnt="0"/>
      <dgm:spPr/>
    </dgm:pt>
    <dgm:pt modelId="{E306AE4B-9FC2-FE44-970C-DC385F141083}" type="pres">
      <dgm:prSet presAssocID="{3ADEA4D0-9CDB-124F-845B-2970E15F1BA4}" presName="tx1" presStyleLbl="revTx" presStyleIdx="0" presStyleCnt="5"/>
      <dgm:spPr/>
      <dgm:t>
        <a:bodyPr/>
        <a:lstStyle/>
        <a:p>
          <a:endParaRPr lang="en-US"/>
        </a:p>
      </dgm:t>
    </dgm:pt>
    <dgm:pt modelId="{6942693A-E07B-1846-A279-3A3556C2E784}" type="pres">
      <dgm:prSet presAssocID="{3ADEA4D0-9CDB-124F-845B-2970E15F1BA4}" presName="vert1" presStyleCnt="0"/>
      <dgm:spPr/>
    </dgm:pt>
    <dgm:pt modelId="{49AB812D-011D-B74A-B19C-4CB51F7AC9E6}" type="pres">
      <dgm:prSet presAssocID="{F04BC5A9-AE7D-B14A-86D0-F18BF90F561E}" presName="vertSpace2a" presStyleCnt="0"/>
      <dgm:spPr/>
    </dgm:pt>
    <dgm:pt modelId="{458747B7-95F2-5045-B386-3159A00D50D0}" type="pres">
      <dgm:prSet presAssocID="{F04BC5A9-AE7D-B14A-86D0-F18BF90F561E}" presName="horz2" presStyleCnt="0"/>
      <dgm:spPr/>
    </dgm:pt>
    <dgm:pt modelId="{B9ABEAEE-3C28-B84B-953F-450DAA135028}" type="pres">
      <dgm:prSet presAssocID="{F04BC5A9-AE7D-B14A-86D0-F18BF90F561E}" presName="horzSpace2" presStyleCnt="0"/>
      <dgm:spPr/>
    </dgm:pt>
    <dgm:pt modelId="{869B66D1-D722-534A-90F7-7E277A5AFDF3}" type="pres">
      <dgm:prSet presAssocID="{F04BC5A9-AE7D-B14A-86D0-F18BF90F561E}" presName="tx2" presStyleLbl="revTx" presStyleIdx="1" presStyleCnt="5"/>
      <dgm:spPr/>
      <dgm:t>
        <a:bodyPr/>
        <a:lstStyle/>
        <a:p>
          <a:endParaRPr lang="en-US"/>
        </a:p>
      </dgm:t>
    </dgm:pt>
    <dgm:pt modelId="{B4142002-4B58-D94F-B735-BD78AE10D9A7}" type="pres">
      <dgm:prSet presAssocID="{F04BC5A9-AE7D-B14A-86D0-F18BF90F561E}" presName="vert2" presStyleCnt="0"/>
      <dgm:spPr/>
    </dgm:pt>
    <dgm:pt modelId="{BEDD2E17-75EF-3541-979A-F368A02C7AF9}" type="pres">
      <dgm:prSet presAssocID="{F04BC5A9-AE7D-B14A-86D0-F18BF90F561E}" presName="thinLine2b" presStyleLbl="callout" presStyleIdx="0" presStyleCnt="4"/>
      <dgm:spPr/>
    </dgm:pt>
    <dgm:pt modelId="{D600261A-8149-EC45-905E-044DFDB8B64E}" type="pres">
      <dgm:prSet presAssocID="{F04BC5A9-AE7D-B14A-86D0-F18BF90F561E}" presName="vertSpace2b" presStyleCnt="0"/>
      <dgm:spPr/>
    </dgm:pt>
    <dgm:pt modelId="{2B0247FB-FCA0-F644-AB7A-0542C9463B03}" type="pres">
      <dgm:prSet presAssocID="{A86E579E-EBFB-504E-A509-DADD3DFB7A9C}" presName="horz2" presStyleCnt="0"/>
      <dgm:spPr/>
    </dgm:pt>
    <dgm:pt modelId="{F9A02AB2-62FC-CD48-868C-E616EEC15149}" type="pres">
      <dgm:prSet presAssocID="{A86E579E-EBFB-504E-A509-DADD3DFB7A9C}" presName="horzSpace2" presStyleCnt="0"/>
      <dgm:spPr/>
    </dgm:pt>
    <dgm:pt modelId="{7B2D6793-B26A-2546-8248-D807FB42A932}" type="pres">
      <dgm:prSet presAssocID="{A86E579E-EBFB-504E-A509-DADD3DFB7A9C}" presName="tx2" presStyleLbl="revTx" presStyleIdx="2" presStyleCnt="5"/>
      <dgm:spPr/>
      <dgm:t>
        <a:bodyPr/>
        <a:lstStyle/>
        <a:p>
          <a:endParaRPr lang="en-US"/>
        </a:p>
      </dgm:t>
    </dgm:pt>
    <dgm:pt modelId="{AA1376E7-8EFD-7F45-8F96-BECA1400C8F5}" type="pres">
      <dgm:prSet presAssocID="{A86E579E-EBFB-504E-A509-DADD3DFB7A9C}" presName="vert2" presStyleCnt="0"/>
      <dgm:spPr/>
    </dgm:pt>
    <dgm:pt modelId="{C5C31C39-4871-7E4D-948F-69AD35177A18}" type="pres">
      <dgm:prSet presAssocID="{A86E579E-EBFB-504E-A509-DADD3DFB7A9C}" presName="thinLine2b" presStyleLbl="callout" presStyleIdx="1" presStyleCnt="4"/>
      <dgm:spPr/>
    </dgm:pt>
    <dgm:pt modelId="{F3913AE8-BED7-0949-A593-ADA04D7FAC0B}" type="pres">
      <dgm:prSet presAssocID="{A86E579E-EBFB-504E-A509-DADD3DFB7A9C}" presName="vertSpace2b" presStyleCnt="0"/>
      <dgm:spPr/>
    </dgm:pt>
    <dgm:pt modelId="{38C1DE08-7FBE-CD4C-B262-0D6B38A8322C}" type="pres">
      <dgm:prSet presAssocID="{CB064590-3265-C243-AA5B-81A12963D741}" presName="horz2" presStyleCnt="0"/>
      <dgm:spPr/>
    </dgm:pt>
    <dgm:pt modelId="{53298241-E857-9449-872E-76FAC8E5D730}" type="pres">
      <dgm:prSet presAssocID="{CB064590-3265-C243-AA5B-81A12963D741}" presName="horzSpace2" presStyleCnt="0"/>
      <dgm:spPr/>
    </dgm:pt>
    <dgm:pt modelId="{C4A3B298-551E-EC4B-95E4-C23206CE5FEE}" type="pres">
      <dgm:prSet presAssocID="{CB064590-3265-C243-AA5B-81A12963D741}" presName="tx2" presStyleLbl="revTx" presStyleIdx="3" presStyleCnt="5"/>
      <dgm:spPr/>
      <dgm:t>
        <a:bodyPr/>
        <a:lstStyle/>
        <a:p>
          <a:endParaRPr lang="en-US"/>
        </a:p>
      </dgm:t>
    </dgm:pt>
    <dgm:pt modelId="{EF6221D8-B718-D64F-BD8B-A763D1BD5419}" type="pres">
      <dgm:prSet presAssocID="{CB064590-3265-C243-AA5B-81A12963D741}" presName="vert2" presStyleCnt="0"/>
      <dgm:spPr/>
    </dgm:pt>
    <dgm:pt modelId="{4ADE25C1-2729-0447-BF68-A7911A673274}" type="pres">
      <dgm:prSet presAssocID="{CB064590-3265-C243-AA5B-81A12963D741}" presName="thinLine2b" presStyleLbl="callout" presStyleIdx="2" presStyleCnt="4"/>
      <dgm:spPr/>
    </dgm:pt>
    <dgm:pt modelId="{BA7A56DB-4F2B-8446-8E3A-1807EC5529E6}" type="pres">
      <dgm:prSet presAssocID="{CB064590-3265-C243-AA5B-81A12963D741}" presName="vertSpace2b" presStyleCnt="0"/>
      <dgm:spPr/>
    </dgm:pt>
    <dgm:pt modelId="{7F29DD83-24FB-6B42-BB69-DCB413703243}" type="pres">
      <dgm:prSet presAssocID="{CD34535D-FFBA-044E-849C-C01D4DFA929D}" presName="horz2" presStyleCnt="0"/>
      <dgm:spPr/>
    </dgm:pt>
    <dgm:pt modelId="{FA775D9B-E1CE-1142-B9A9-119CC3970EF3}" type="pres">
      <dgm:prSet presAssocID="{CD34535D-FFBA-044E-849C-C01D4DFA929D}" presName="horzSpace2" presStyleCnt="0"/>
      <dgm:spPr/>
    </dgm:pt>
    <dgm:pt modelId="{8C480BD9-3DF7-5B4A-A6AA-1B4EDDCBDB72}" type="pres">
      <dgm:prSet presAssocID="{CD34535D-FFBA-044E-849C-C01D4DFA929D}" presName="tx2" presStyleLbl="revTx" presStyleIdx="4" presStyleCnt="5"/>
      <dgm:spPr/>
      <dgm:t>
        <a:bodyPr/>
        <a:lstStyle/>
        <a:p>
          <a:endParaRPr lang="en-US"/>
        </a:p>
      </dgm:t>
    </dgm:pt>
    <dgm:pt modelId="{EA2BB1DB-365E-1441-8FB5-603625BBF541}" type="pres">
      <dgm:prSet presAssocID="{CD34535D-FFBA-044E-849C-C01D4DFA929D}" presName="vert2" presStyleCnt="0"/>
      <dgm:spPr/>
    </dgm:pt>
    <dgm:pt modelId="{CFA8D818-8BEF-D544-BB67-F1EA3311D12E}" type="pres">
      <dgm:prSet presAssocID="{CD34535D-FFBA-044E-849C-C01D4DFA929D}" presName="thinLine2b" presStyleLbl="callout" presStyleIdx="3" presStyleCnt="4"/>
      <dgm:spPr/>
    </dgm:pt>
    <dgm:pt modelId="{1ED5379B-2C64-344C-A2B1-B822A7C72962}" type="pres">
      <dgm:prSet presAssocID="{CD34535D-FFBA-044E-849C-C01D4DFA929D}" presName="vertSpace2b" presStyleCnt="0"/>
      <dgm:spPr/>
    </dgm:pt>
  </dgm:ptLst>
  <dgm:cxnLst>
    <dgm:cxn modelId="{FCD698DD-6623-423E-B364-20316C8B62EF}" type="presOf" srcId="{F04BC5A9-AE7D-B14A-86D0-F18BF90F561E}" destId="{869B66D1-D722-534A-90F7-7E277A5AFDF3}" srcOrd="0" destOrd="0" presId="urn:microsoft.com/office/officeart/2008/layout/LinedList"/>
    <dgm:cxn modelId="{480CC548-69CA-724D-B774-8E2119CB0BD0}" srcId="{3ADEA4D0-9CDB-124F-845B-2970E15F1BA4}" destId="{CD34535D-FFBA-044E-849C-C01D4DFA929D}" srcOrd="3" destOrd="0" parTransId="{A0802D42-736F-0A42-A0B0-EEFBF1CB4419}" sibTransId="{EB5DF049-EA27-C44D-BE4F-61883ED14E35}"/>
    <dgm:cxn modelId="{F8CCAF6F-2FA8-9444-B877-AB182E77EBD7}" srcId="{3ADEA4D0-9CDB-124F-845B-2970E15F1BA4}" destId="{A86E579E-EBFB-504E-A509-DADD3DFB7A9C}" srcOrd="1" destOrd="0" parTransId="{AFE34689-27B1-8F4F-9132-B9FFBE7F98AE}" sibTransId="{72612B91-9584-354A-A62A-A90568D14F7B}"/>
    <dgm:cxn modelId="{966AC91E-B95B-408A-B309-2A0A1A0A28F8}" type="presOf" srcId="{CB064590-3265-C243-AA5B-81A12963D741}" destId="{C4A3B298-551E-EC4B-95E4-C23206CE5FEE}" srcOrd="0" destOrd="0" presId="urn:microsoft.com/office/officeart/2008/layout/LinedList"/>
    <dgm:cxn modelId="{8677B4F2-6D95-45E9-8616-778BB4FE40F5}" type="presOf" srcId="{574E67A1-B60F-6140-98E9-DC8D9E224503}" destId="{6D56BF5B-5A8D-C145-B9B1-E7B6E8E9DF46}" srcOrd="0" destOrd="0" presId="urn:microsoft.com/office/officeart/2008/layout/LinedList"/>
    <dgm:cxn modelId="{1F9DC953-B34E-4D5A-9E39-D1D65FC71CDD}" type="presOf" srcId="{3ADEA4D0-9CDB-124F-845B-2970E15F1BA4}" destId="{E306AE4B-9FC2-FE44-970C-DC385F141083}" srcOrd="0" destOrd="0" presId="urn:microsoft.com/office/officeart/2008/layout/LinedList"/>
    <dgm:cxn modelId="{783734AF-307C-8845-855A-DBE7DC587156}" srcId="{3ADEA4D0-9CDB-124F-845B-2970E15F1BA4}" destId="{CB064590-3265-C243-AA5B-81A12963D741}" srcOrd="2" destOrd="0" parTransId="{7FE22667-FCF2-3847-B093-8BF60ABD0851}" sibTransId="{1FC214FA-36D8-8844-BA24-11D1801661F2}"/>
    <dgm:cxn modelId="{AE6DA18C-8D27-E344-A22C-9DBDF101B1EA}" srcId="{574E67A1-B60F-6140-98E9-DC8D9E224503}" destId="{3ADEA4D0-9CDB-124F-845B-2970E15F1BA4}" srcOrd="0" destOrd="0" parTransId="{6D41F424-E345-8D44-8261-50FCA17E55BC}" sibTransId="{761CDD75-5F11-364B-8CF5-55E30E7D1C38}"/>
    <dgm:cxn modelId="{FF73A8E0-0EAE-4CD2-9BD8-F92E373BBAC9}" type="presOf" srcId="{CD34535D-FFBA-044E-849C-C01D4DFA929D}" destId="{8C480BD9-3DF7-5B4A-A6AA-1B4EDDCBDB72}" srcOrd="0" destOrd="0" presId="urn:microsoft.com/office/officeart/2008/layout/LinedList"/>
    <dgm:cxn modelId="{EC528C1C-A665-D049-B19E-C531DE55279A}" srcId="{3ADEA4D0-9CDB-124F-845B-2970E15F1BA4}" destId="{F04BC5A9-AE7D-B14A-86D0-F18BF90F561E}" srcOrd="0" destOrd="0" parTransId="{1E4E1874-CFCE-4A47-A16F-7CA883682833}" sibTransId="{845105C2-B244-644B-87E4-16B1296F0A11}"/>
    <dgm:cxn modelId="{65835E53-B8D0-423E-9359-3C8B60DCC6BA}" type="presOf" srcId="{A86E579E-EBFB-504E-A509-DADD3DFB7A9C}" destId="{7B2D6793-B26A-2546-8248-D807FB42A932}" srcOrd="0" destOrd="0" presId="urn:microsoft.com/office/officeart/2008/layout/LinedList"/>
    <dgm:cxn modelId="{A596F8D5-54C6-443B-9E8F-9A3D44942A68}" type="presParOf" srcId="{6D56BF5B-5A8D-C145-B9B1-E7B6E8E9DF46}" destId="{17CA9241-063D-9F42-B213-5D56CBBA7117}" srcOrd="0" destOrd="0" presId="urn:microsoft.com/office/officeart/2008/layout/LinedList"/>
    <dgm:cxn modelId="{36D29ADA-4AE7-4A51-B20C-4D751F001D22}" type="presParOf" srcId="{6D56BF5B-5A8D-C145-B9B1-E7B6E8E9DF46}" destId="{C8F4924E-4FD7-4342-9BC5-A4140CB3E8BB}" srcOrd="1" destOrd="0" presId="urn:microsoft.com/office/officeart/2008/layout/LinedList"/>
    <dgm:cxn modelId="{5D56FF3C-689C-4A07-AD6E-207484A8AEB7}" type="presParOf" srcId="{C8F4924E-4FD7-4342-9BC5-A4140CB3E8BB}" destId="{E306AE4B-9FC2-FE44-970C-DC385F141083}" srcOrd="0" destOrd="0" presId="urn:microsoft.com/office/officeart/2008/layout/LinedList"/>
    <dgm:cxn modelId="{FEBB7AB2-4709-4E69-ABD8-4C1D96955914}" type="presParOf" srcId="{C8F4924E-4FD7-4342-9BC5-A4140CB3E8BB}" destId="{6942693A-E07B-1846-A279-3A3556C2E784}" srcOrd="1" destOrd="0" presId="urn:microsoft.com/office/officeart/2008/layout/LinedList"/>
    <dgm:cxn modelId="{2DCBE44E-54B1-4F56-B8EC-BFCBC963CB1C}" type="presParOf" srcId="{6942693A-E07B-1846-A279-3A3556C2E784}" destId="{49AB812D-011D-B74A-B19C-4CB51F7AC9E6}" srcOrd="0" destOrd="0" presId="urn:microsoft.com/office/officeart/2008/layout/LinedList"/>
    <dgm:cxn modelId="{AA243080-5ADD-48B7-9201-2A50384DFF12}" type="presParOf" srcId="{6942693A-E07B-1846-A279-3A3556C2E784}" destId="{458747B7-95F2-5045-B386-3159A00D50D0}" srcOrd="1" destOrd="0" presId="urn:microsoft.com/office/officeart/2008/layout/LinedList"/>
    <dgm:cxn modelId="{E3EFA091-2B52-41F8-BE33-767ED4A9627C}" type="presParOf" srcId="{458747B7-95F2-5045-B386-3159A00D50D0}" destId="{B9ABEAEE-3C28-B84B-953F-450DAA135028}" srcOrd="0" destOrd="0" presId="urn:microsoft.com/office/officeart/2008/layout/LinedList"/>
    <dgm:cxn modelId="{8B7DDC09-BB6F-4F72-BAB7-16B5CB393455}" type="presParOf" srcId="{458747B7-95F2-5045-B386-3159A00D50D0}" destId="{869B66D1-D722-534A-90F7-7E277A5AFDF3}" srcOrd="1" destOrd="0" presId="urn:microsoft.com/office/officeart/2008/layout/LinedList"/>
    <dgm:cxn modelId="{82755CA7-8CAD-444B-97CB-6DAE0EAD7CFF}" type="presParOf" srcId="{458747B7-95F2-5045-B386-3159A00D50D0}" destId="{B4142002-4B58-D94F-B735-BD78AE10D9A7}" srcOrd="2" destOrd="0" presId="urn:microsoft.com/office/officeart/2008/layout/LinedList"/>
    <dgm:cxn modelId="{2BC5AE26-88DE-4C1E-9B95-97CB7A024991}" type="presParOf" srcId="{6942693A-E07B-1846-A279-3A3556C2E784}" destId="{BEDD2E17-75EF-3541-979A-F368A02C7AF9}" srcOrd="2" destOrd="0" presId="urn:microsoft.com/office/officeart/2008/layout/LinedList"/>
    <dgm:cxn modelId="{97A5CB0B-7632-450C-AD3E-B39C9CF8555D}" type="presParOf" srcId="{6942693A-E07B-1846-A279-3A3556C2E784}" destId="{D600261A-8149-EC45-905E-044DFDB8B64E}" srcOrd="3" destOrd="0" presId="urn:microsoft.com/office/officeart/2008/layout/LinedList"/>
    <dgm:cxn modelId="{1A6DAE82-38B7-4F15-AA4E-AA33728A90CE}" type="presParOf" srcId="{6942693A-E07B-1846-A279-3A3556C2E784}" destId="{2B0247FB-FCA0-F644-AB7A-0542C9463B03}" srcOrd="4" destOrd="0" presId="urn:microsoft.com/office/officeart/2008/layout/LinedList"/>
    <dgm:cxn modelId="{D47361F8-2618-46D2-9C75-1921906AD64B}" type="presParOf" srcId="{2B0247FB-FCA0-F644-AB7A-0542C9463B03}" destId="{F9A02AB2-62FC-CD48-868C-E616EEC15149}" srcOrd="0" destOrd="0" presId="urn:microsoft.com/office/officeart/2008/layout/LinedList"/>
    <dgm:cxn modelId="{0B0E6462-850B-4C85-A010-C5A8AB9CFF7C}" type="presParOf" srcId="{2B0247FB-FCA0-F644-AB7A-0542C9463B03}" destId="{7B2D6793-B26A-2546-8248-D807FB42A932}" srcOrd="1" destOrd="0" presId="urn:microsoft.com/office/officeart/2008/layout/LinedList"/>
    <dgm:cxn modelId="{D823C44F-E989-452B-AFAC-6345027C0B72}" type="presParOf" srcId="{2B0247FB-FCA0-F644-AB7A-0542C9463B03}" destId="{AA1376E7-8EFD-7F45-8F96-BECA1400C8F5}" srcOrd="2" destOrd="0" presId="urn:microsoft.com/office/officeart/2008/layout/LinedList"/>
    <dgm:cxn modelId="{CBFDA70B-C05C-4E0C-8307-1CF2FF44DD9E}" type="presParOf" srcId="{6942693A-E07B-1846-A279-3A3556C2E784}" destId="{C5C31C39-4871-7E4D-948F-69AD35177A18}" srcOrd="5" destOrd="0" presId="urn:microsoft.com/office/officeart/2008/layout/LinedList"/>
    <dgm:cxn modelId="{96CDF447-2E2A-466F-BFF4-4840203D93E6}" type="presParOf" srcId="{6942693A-E07B-1846-A279-3A3556C2E784}" destId="{F3913AE8-BED7-0949-A593-ADA04D7FAC0B}" srcOrd="6" destOrd="0" presId="urn:microsoft.com/office/officeart/2008/layout/LinedList"/>
    <dgm:cxn modelId="{CA339F89-2239-4EBC-9C6D-F62767B501BA}" type="presParOf" srcId="{6942693A-E07B-1846-A279-3A3556C2E784}" destId="{38C1DE08-7FBE-CD4C-B262-0D6B38A8322C}" srcOrd="7" destOrd="0" presId="urn:microsoft.com/office/officeart/2008/layout/LinedList"/>
    <dgm:cxn modelId="{0EA10E09-C08A-47CB-82CA-9E3BFCFBCA08}" type="presParOf" srcId="{38C1DE08-7FBE-CD4C-B262-0D6B38A8322C}" destId="{53298241-E857-9449-872E-76FAC8E5D730}" srcOrd="0" destOrd="0" presId="urn:microsoft.com/office/officeart/2008/layout/LinedList"/>
    <dgm:cxn modelId="{70A3FDA8-9528-4E60-B410-3D0D2AA8EF51}" type="presParOf" srcId="{38C1DE08-7FBE-CD4C-B262-0D6B38A8322C}" destId="{C4A3B298-551E-EC4B-95E4-C23206CE5FEE}" srcOrd="1" destOrd="0" presId="urn:microsoft.com/office/officeart/2008/layout/LinedList"/>
    <dgm:cxn modelId="{1C404067-FA18-41E9-B27B-77B7D1B24FEF}" type="presParOf" srcId="{38C1DE08-7FBE-CD4C-B262-0D6B38A8322C}" destId="{EF6221D8-B718-D64F-BD8B-A763D1BD5419}" srcOrd="2" destOrd="0" presId="urn:microsoft.com/office/officeart/2008/layout/LinedList"/>
    <dgm:cxn modelId="{9D04E218-7C01-4641-A077-066C25D47F2B}" type="presParOf" srcId="{6942693A-E07B-1846-A279-3A3556C2E784}" destId="{4ADE25C1-2729-0447-BF68-A7911A673274}" srcOrd="8" destOrd="0" presId="urn:microsoft.com/office/officeart/2008/layout/LinedList"/>
    <dgm:cxn modelId="{0F23739D-52FD-4CAE-A3D2-F00721B08D09}" type="presParOf" srcId="{6942693A-E07B-1846-A279-3A3556C2E784}" destId="{BA7A56DB-4F2B-8446-8E3A-1807EC5529E6}" srcOrd="9" destOrd="0" presId="urn:microsoft.com/office/officeart/2008/layout/LinedList"/>
    <dgm:cxn modelId="{E3F77315-42F7-48CB-9FBB-C1EBEFC595BE}" type="presParOf" srcId="{6942693A-E07B-1846-A279-3A3556C2E784}" destId="{7F29DD83-24FB-6B42-BB69-DCB413703243}" srcOrd="10" destOrd="0" presId="urn:microsoft.com/office/officeart/2008/layout/LinedList"/>
    <dgm:cxn modelId="{EC224454-DE63-4B44-9130-E992A2DB6A28}" type="presParOf" srcId="{7F29DD83-24FB-6B42-BB69-DCB413703243}" destId="{FA775D9B-E1CE-1142-B9A9-119CC3970EF3}" srcOrd="0" destOrd="0" presId="urn:microsoft.com/office/officeart/2008/layout/LinedList"/>
    <dgm:cxn modelId="{04DC5095-40E6-4EB1-B406-9FB7F771FF5B}" type="presParOf" srcId="{7F29DD83-24FB-6B42-BB69-DCB413703243}" destId="{8C480BD9-3DF7-5B4A-A6AA-1B4EDDCBDB72}" srcOrd="1" destOrd="0" presId="urn:microsoft.com/office/officeart/2008/layout/LinedList"/>
    <dgm:cxn modelId="{884B28FE-CA2B-4275-A108-74FE05549B3B}" type="presParOf" srcId="{7F29DD83-24FB-6B42-BB69-DCB413703243}" destId="{EA2BB1DB-365E-1441-8FB5-603625BBF541}" srcOrd="2" destOrd="0" presId="urn:microsoft.com/office/officeart/2008/layout/LinedList"/>
    <dgm:cxn modelId="{6BFBEA7B-4585-483F-A573-DA12FD209B18}" type="presParOf" srcId="{6942693A-E07B-1846-A279-3A3556C2E784}" destId="{CFA8D818-8BEF-D544-BB67-F1EA3311D12E}" srcOrd="11" destOrd="0" presId="urn:microsoft.com/office/officeart/2008/layout/LinedList"/>
    <dgm:cxn modelId="{EE8C024C-B47B-46E5-9E4D-D6A203ECCDA0}" type="presParOf" srcId="{6942693A-E07B-1846-A279-3A3556C2E784}" destId="{1ED5379B-2C64-344C-A2B1-B822A7C72962}" srcOrd="12" destOrd="0" presId="urn:microsoft.com/office/officeart/2008/layout/LinedList"/>
  </dgm:cxnLst>
  <dgm:bg/>
  <dgm:whole>
    <a:ln>
      <a:solidFill>
        <a:srgbClr val="A50021"/>
      </a:solidFill>
    </a:ln>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9.xml><?xml version="1.0" encoding="utf-8"?>
<dgm:dataModel xmlns:dgm="http://schemas.openxmlformats.org/drawingml/2006/diagram" xmlns:a="http://schemas.openxmlformats.org/drawingml/2006/main">
  <dgm:ptLst>
    <dgm:pt modelId="{574E67A1-B60F-6140-98E9-DC8D9E224503}" type="doc">
      <dgm:prSet loTypeId="urn:microsoft.com/office/officeart/2008/layout/LinedList" loCatId="" qsTypeId="urn:microsoft.com/office/officeart/2005/8/quickstyle/simple2" qsCatId="simple" csTypeId="urn:microsoft.com/office/officeart/2005/8/colors/accent0_1" csCatId="mainScheme" phldr="1"/>
      <dgm:spPr/>
      <dgm:t>
        <a:bodyPr/>
        <a:lstStyle/>
        <a:p>
          <a:endParaRPr lang="en-US"/>
        </a:p>
      </dgm:t>
    </dgm:pt>
    <dgm:pt modelId="{3ADEA4D0-9CDB-124F-845B-2970E15F1BA4}">
      <dgm:prSet phldrT="[Text]"/>
      <dgm:spPr>
        <a:ln>
          <a:solidFill>
            <a:srgbClr val="A50021"/>
          </a:solidFill>
        </a:ln>
      </dgm:spPr>
      <dgm:t>
        <a:bodyPr/>
        <a:lstStyle/>
        <a:p>
          <a:r>
            <a:rPr lang="en-US" dirty="0" err="1">
              <a:latin typeface="Arial" panose="020B0604020202020204" pitchFamily="34" charset="0"/>
              <a:cs typeface="Arial" panose="020B0604020202020204" pitchFamily="34" charset="0"/>
            </a:rPr>
            <a:t>Đặc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cực</a:t>
          </a:r>
          <a:endParaRPr lang="en-US" dirty="0">
            <a:latin typeface="Arial" panose="020B0604020202020204" pitchFamily="34" charset="0"/>
            <a:cs typeface="Arial" panose="020B0604020202020204" pitchFamily="34" charset="0"/>
          </a:endParaRPr>
        </a:p>
      </dgm:t>
    </dgm:pt>
    <dgm:pt modelId="{6D41F424-E345-8D44-8261-50FCA17E55BC}" type="parTrans" cxnId="{AE6DA18C-8D27-E344-A22C-9DBDF101B1EA}">
      <dgm:prSet/>
      <dgm:spPr/>
      <dgm:t>
        <a:bodyPr/>
        <a:lstStyle/>
        <a:p>
          <a:endParaRPr lang="en-US">
            <a:latin typeface="Arial" panose="020B0604020202020204" pitchFamily="34" charset="0"/>
            <a:cs typeface="Arial" panose="020B0604020202020204" pitchFamily="34" charset="0"/>
          </a:endParaRPr>
        </a:p>
      </dgm:t>
    </dgm:pt>
    <dgm:pt modelId="{761CDD75-5F11-364B-8CF5-55E30E7D1C38}" type="sibTrans" cxnId="{AE6DA18C-8D27-E344-A22C-9DBDF101B1EA}">
      <dgm:prSet/>
      <dgm:spPr/>
      <dgm:t>
        <a:bodyPr/>
        <a:lstStyle/>
        <a:p>
          <a:endParaRPr lang="en-US">
            <a:latin typeface="Arial" panose="020B0604020202020204" pitchFamily="34" charset="0"/>
            <a:cs typeface="Arial" panose="020B0604020202020204" pitchFamily="34" charset="0"/>
          </a:endParaRPr>
        </a:p>
      </dgm:t>
    </dgm:pt>
    <dgm:pt modelId="{F04BC5A9-AE7D-B14A-86D0-F18BF90F561E}">
      <dgm:prSet phldrT="[Text]"/>
      <dgm:spPr>
        <a:solidFill>
          <a:srgbClr val="CCFFCC"/>
        </a:solidFill>
      </dgm:spPr>
      <dgm:t>
        <a:bodyPr/>
        <a:lstStyle/>
        <a:p>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thông</a:t>
          </a:r>
          <a:r>
            <a:rPr lang="en-US" dirty="0">
              <a:latin typeface="Arial" panose="020B0604020202020204" pitchFamily="34" charset="0"/>
              <a:cs typeface="Arial" panose="020B0604020202020204" pitchFamily="34" charset="0"/>
            </a:rPr>
            <a:t> qua </a:t>
          </a:r>
          <a:r>
            <a:rPr lang="en-US" dirty="0" err="1">
              <a:latin typeface="Arial" panose="020B0604020202020204" pitchFamily="34" charset="0"/>
              <a:cs typeface="Arial" panose="020B0604020202020204" pitchFamily="34" charset="0"/>
            </a:rPr>
            <a:t>tổ</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endParaRPr lang="en-US" dirty="0">
            <a:latin typeface="Arial" panose="020B0604020202020204" pitchFamily="34" charset="0"/>
            <a:cs typeface="Arial" panose="020B0604020202020204" pitchFamily="34" charset="0"/>
          </a:endParaRPr>
        </a:p>
      </dgm:t>
    </dgm:pt>
    <dgm:pt modelId="{1E4E1874-CFCE-4A47-A16F-7CA883682833}" type="parTrans" cxnId="{EC528C1C-A665-D049-B19E-C531DE55279A}">
      <dgm:prSet/>
      <dgm:spPr/>
      <dgm:t>
        <a:bodyPr/>
        <a:lstStyle/>
        <a:p>
          <a:endParaRPr lang="en-US">
            <a:latin typeface="Arial" panose="020B0604020202020204" pitchFamily="34" charset="0"/>
            <a:cs typeface="Arial" panose="020B0604020202020204" pitchFamily="34" charset="0"/>
          </a:endParaRPr>
        </a:p>
      </dgm:t>
    </dgm:pt>
    <dgm:pt modelId="{845105C2-B244-644B-87E4-16B1296F0A11}" type="sibTrans" cxnId="{EC528C1C-A665-D049-B19E-C531DE55279A}">
      <dgm:prSet/>
      <dgm:spPr/>
      <dgm:t>
        <a:bodyPr/>
        <a:lstStyle/>
        <a:p>
          <a:endParaRPr lang="en-US">
            <a:latin typeface="Arial" panose="020B0604020202020204" pitchFamily="34" charset="0"/>
            <a:cs typeface="Arial" panose="020B0604020202020204" pitchFamily="34" charset="0"/>
          </a:endParaRPr>
        </a:p>
      </dgm:t>
    </dgm:pt>
    <dgm:pt modelId="{A86E579E-EBFB-504E-A509-DADD3DFB7A9C}">
      <dgm:prSet phldrT="[Text]"/>
      <dgm:spPr>
        <a:solidFill>
          <a:srgbClr val="FCFAA4"/>
        </a:solidFill>
      </dgm:spPr>
      <dgm:t>
        <a:bodyPr/>
        <a:lstStyle/>
        <a:p>
          <a:r>
            <a:rPr lang="en-US" dirty="0" err="1">
              <a:latin typeface="Arial" panose="020B0604020202020204" pitchFamily="34" charset="0"/>
              <a:cs typeface="Arial" panose="020B0604020202020204" pitchFamily="34" charset="0"/>
            </a:rPr>
            <a:t>Chú</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trọng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rèn</a:t>
          </a:r>
          <a:r>
            <a:rPr lang="en-US" dirty="0">
              <a:latin typeface="Arial" panose="020B0604020202020204" pitchFamily="34" charset="0"/>
              <a:cs typeface="Arial" panose="020B0604020202020204" pitchFamily="34" charset="0"/>
            </a:rPr>
            <a:t> PP </a:t>
          </a:r>
          <a:r>
            <a:rPr lang="en-US" dirty="0" err="1">
              <a:latin typeface="Arial" panose="020B0604020202020204" pitchFamily="34" charset="0"/>
              <a:cs typeface="Arial" panose="020B0604020202020204" pitchFamily="34" charset="0"/>
            </a:rPr>
            <a:t>tự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endParaRPr lang="en-US" dirty="0">
            <a:latin typeface="Arial" panose="020B0604020202020204" pitchFamily="34" charset="0"/>
            <a:cs typeface="Arial" panose="020B0604020202020204" pitchFamily="34" charset="0"/>
          </a:endParaRPr>
        </a:p>
      </dgm:t>
    </dgm:pt>
    <dgm:pt modelId="{AFE34689-27B1-8F4F-9132-B9FFBE7F98AE}" type="parTrans" cxnId="{F8CCAF6F-2FA8-9444-B877-AB182E77EBD7}">
      <dgm:prSet/>
      <dgm:spPr/>
      <dgm:t>
        <a:bodyPr/>
        <a:lstStyle/>
        <a:p>
          <a:endParaRPr lang="en-US">
            <a:latin typeface="Arial" panose="020B0604020202020204" pitchFamily="34" charset="0"/>
            <a:cs typeface="Arial" panose="020B0604020202020204" pitchFamily="34" charset="0"/>
          </a:endParaRPr>
        </a:p>
      </dgm:t>
    </dgm:pt>
    <dgm:pt modelId="{72612B91-9584-354A-A62A-A90568D14F7B}" type="sibTrans" cxnId="{F8CCAF6F-2FA8-9444-B877-AB182E77EBD7}">
      <dgm:prSet/>
      <dgm:spPr/>
      <dgm:t>
        <a:bodyPr/>
        <a:lstStyle/>
        <a:p>
          <a:endParaRPr lang="en-US">
            <a:latin typeface="Arial" panose="020B0604020202020204" pitchFamily="34" charset="0"/>
            <a:cs typeface="Arial" panose="020B0604020202020204" pitchFamily="34" charset="0"/>
          </a:endParaRPr>
        </a:p>
      </dgm:t>
    </dgm:pt>
    <dgm:pt modelId="{CB064590-3265-C243-AA5B-81A12963D741}">
      <dgm:prSet phldrT="[Text]"/>
      <dgm:spPr>
        <a:solidFill>
          <a:srgbClr val="C3FFEB"/>
        </a:solidFill>
      </dgm:spPr>
      <dgm:t>
        <a:bodyPr/>
        <a:lstStyle/>
        <a:p>
          <a:r>
            <a:rPr lang="en-US" dirty="0" err="1">
              <a:latin typeface="Arial" panose="020B0604020202020204" pitchFamily="34" charset="0"/>
              <a:cs typeface="Arial" panose="020B0604020202020204" pitchFamily="34" charset="0"/>
            </a:rPr>
            <a:t>Tăng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cường</a:t>
          </a:r>
          <a:r>
            <a:rPr lang="en-US" dirty="0">
              <a:latin typeface="Arial" panose="020B0604020202020204" pitchFamily="34" charset="0"/>
              <a:cs typeface="Arial" panose="020B0604020202020204" pitchFamily="34" charset="0"/>
            </a:rPr>
            <a:t> HT </a:t>
          </a:r>
          <a:r>
            <a:rPr lang="en-US" dirty="0" err="1">
              <a:latin typeface="Arial" panose="020B0604020202020204" pitchFamily="34" charset="0"/>
              <a:cs typeface="Arial" panose="020B0604020202020204" pitchFamily="34" charset="0"/>
            </a:rPr>
            <a:t>cá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tác</a:t>
          </a:r>
          <a:endParaRPr lang="en-US" dirty="0">
            <a:latin typeface="Arial" panose="020B0604020202020204" pitchFamily="34" charset="0"/>
            <a:cs typeface="Arial" panose="020B0604020202020204" pitchFamily="34" charset="0"/>
          </a:endParaRPr>
        </a:p>
      </dgm:t>
    </dgm:pt>
    <dgm:pt modelId="{7FE22667-FCF2-3847-B093-8BF60ABD0851}" type="parTrans" cxnId="{783734AF-307C-8845-855A-DBE7DC587156}">
      <dgm:prSet/>
      <dgm:spPr/>
      <dgm:t>
        <a:bodyPr/>
        <a:lstStyle/>
        <a:p>
          <a:endParaRPr lang="en-US">
            <a:latin typeface="Arial" panose="020B0604020202020204" pitchFamily="34" charset="0"/>
            <a:cs typeface="Arial" panose="020B0604020202020204" pitchFamily="34" charset="0"/>
          </a:endParaRPr>
        </a:p>
      </dgm:t>
    </dgm:pt>
    <dgm:pt modelId="{1FC214FA-36D8-8844-BA24-11D1801661F2}" type="sibTrans" cxnId="{783734AF-307C-8845-855A-DBE7DC587156}">
      <dgm:prSet/>
      <dgm:spPr/>
      <dgm:t>
        <a:bodyPr/>
        <a:lstStyle/>
        <a:p>
          <a:endParaRPr lang="en-US">
            <a:latin typeface="Arial" panose="020B0604020202020204" pitchFamily="34" charset="0"/>
            <a:cs typeface="Arial" panose="020B0604020202020204" pitchFamily="34" charset="0"/>
          </a:endParaRPr>
        </a:p>
      </dgm:t>
    </dgm:pt>
    <dgm:pt modelId="{ECB04BCD-0A5F-6847-AC78-EA21FEBD16A2}">
      <dgm:prSet phldrT="[Text]"/>
      <dgm:spPr>
        <a:solidFill>
          <a:srgbClr val="FFF0CB"/>
        </a:solidFill>
      </dgm:spPr>
      <dgm:t>
        <a:bodyPr/>
        <a:lstStyle/>
        <a:p>
          <a:r>
            <a:rPr lang="en-US" dirty="0" err="1">
              <a:latin typeface="Arial" panose="020B0604020202020204" pitchFamily="34" charset="0"/>
              <a:cs typeface="Arial" panose="020B0604020202020204" pitchFamily="34" charset="0"/>
            </a:rPr>
            <a:t>Kết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Thầy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Trò</a:t>
          </a:r>
          <a:endParaRPr lang="en-US" dirty="0">
            <a:latin typeface="Arial" panose="020B0604020202020204" pitchFamily="34" charset="0"/>
            <a:cs typeface="Arial" panose="020B0604020202020204" pitchFamily="34" charset="0"/>
          </a:endParaRPr>
        </a:p>
      </dgm:t>
    </dgm:pt>
    <dgm:pt modelId="{0D22205E-7F7B-D149-AB17-F1D677C430EA}" type="parTrans" cxnId="{67474DDA-2211-9349-9990-0C17604AEDA6}">
      <dgm:prSet/>
      <dgm:spPr/>
      <dgm:t>
        <a:bodyPr/>
        <a:lstStyle/>
        <a:p>
          <a:endParaRPr lang="en-US">
            <a:latin typeface="Arial" panose="020B0604020202020204" pitchFamily="34" charset="0"/>
            <a:cs typeface="Arial" panose="020B0604020202020204" pitchFamily="34" charset="0"/>
          </a:endParaRPr>
        </a:p>
      </dgm:t>
    </dgm:pt>
    <dgm:pt modelId="{C54F20CC-87C0-E14E-AFF8-BADD4C456B94}" type="sibTrans" cxnId="{67474DDA-2211-9349-9990-0C17604AEDA6}">
      <dgm:prSet/>
      <dgm:spPr/>
      <dgm:t>
        <a:bodyPr/>
        <a:lstStyle/>
        <a:p>
          <a:endParaRPr lang="en-US">
            <a:latin typeface="Arial" panose="020B0604020202020204" pitchFamily="34" charset="0"/>
            <a:cs typeface="Arial" panose="020B0604020202020204" pitchFamily="34" charset="0"/>
          </a:endParaRPr>
        </a:p>
      </dgm:t>
    </dgm:pt>
    <dgm:pt modelId="{6D56BF5B-5A8D-C145-B9B1-E7B6E8E9DF46}" type="pres">
      <dgm:prSet presAssocID="{574E67A1-B60F-6140-98E9-DC8D9E224503}" presName="vert0" presStyleCnt="0">
        <dgm:presLayoutVars>
          <dgm:dir/>
          <dgm:animOne val="branch"/>
          <dgm:animLvl val="lvl"/>
        </dgm:presLayoutVars>
      </dgm:prSet>
      <dgm:spPr/>
      <dgm:t>
        <a:bodyPr/>
        <a:lstStyle/>
        <a:p>
          <a:endParaRPr lang="en-US"/>
        </a:p>
      </dgm:t>
    </dgm:pt>
    <dgm:pt modelId="{17CA9241-063D-9F42-B213-5D56CBBA7117}" type="pres">
      <dgm:prSet presAssocID="{3ADEA4D0-9CDB-124F-845B-2970E15F1BA4}" presName="thickLine" presStyleLbl="alignNode1" presStyleIdx="0" presStyleCnt="1"/>
      <dgm:spPr/>
    </dgm:pt>
    <dgm:pt modelId="{C8F4924E-4FD7-4342-9BC5-A4140CB3E8BB}" type="pres">
      <dgm:prSet presAssocID="{3ADEA4D0-9CDB-124F-845B-2970E15F1BA4}" presName="horz1" presStyleCnt="0"/>
      <dgm:spPr/>
    </dgm:pt>
    <dgm:pt modelId="{E306AE4B-9FC2-FE44-970C-DC385F141083}" type="pres">
      <dgm:prSet presAssocID="{3ADEA4D0-9CDB-124F-845B-2970E15F1BA4}" presName="tx1" presStyleLbl="revTx" presStyleIdx="0" presStyleCnt="5"/>
      <dgm:spPr/>
      <dgm:t>
        <a:bodyPr/>
        <a:lstStyle/>
        <a:p>
          <a:endParaRPr lang="en-US"/>
        </a:p>
      </dgm:t>
    </dgm:pt>
    <dgm:pt modelId="{6942693A-E07B-1846-A279-3A3556C2E784}" type="pres">
      <dgm:prSet presAssocID="{3ADEA4D0-9CDB-124F-845B-2970E15F1BA4}" presName="vert1" presStyleCnt="0"/>
      <dgm:spPr/>
    </dgm:pt>
    <dgm:pt modelId="{49AB812D-011D-B74A-B19C-4CB51F7AC9E6}" type="pres">
      <dgm:prSet presAssocID="{F04BC5A9-AE7D-B14A-86D0-F18BF90F561E}" presName="vertSpace2a" presStyleCnt="0"/>
      <dgm:spPr/>
    </dgm:pt>
    <dgm:pt modelId="{458747B7-95F2-5045-B386-3159A00D50D0}" type="pres">
      <dgm:prSet presAssocID="{F04BC5A9-AE7D-B14A-86D0-F18BF90F561E}" presName="horz2" presStyleCnt="0"/>
      <dgm:spPr/>
    </dgm:pt>
    <dgm:pt modelId="{B9ABEAEE-3C28-B84B-953F-450DAA135028}" type="pres">
      <dgm:prSet presAssocID="{F04BC5A9-AE7D-B14A-86D0-F18BF90F561E}" presName="horzSpace2" presStyleCnt="0"/>
      <dgm:spPr/>
    </dgm:pt>
    <dgm:pt modelId="{869B66D1-D722-534A-90F7-7E277A5AFDF3}" type="pres">
      <dgm:prSet presAssocID="{F04BC5A9-AE7D-B14A-86D0-F18BF90F561E}" presName="tx2" presStyleLbl="revTx" presStyleIdx="1" presStyleCnt="5"/>
      <dgm:spPr/>
      <dgm:t>
        <a:bodyPr/>
        <a:lstStyle/>
        <a:p>
          <a:endParaRPr lang="en-US"/>
        </a:p>
      </dgm:t>
    </dgm:pt>
    <dgm:pt modelId="{B4142002-4B58-D94F-B735-BD78AE10D9A7}" type="pres">
      <dgm:prSet presAssocID="{F04BC5A9-AE7D-B14A-86D0-F18BF90F561E}" presName="vert2" presStyleCnt="0"/>
      <dgm:spPr/>
    </dgm:pt>
    <dgm:pt modelId="{BEDD2E17-75EF-3541-979A-F368A02C7AF9}" type="pres">
      <dgm:prSet presAssocID="{F04BC5A9-AE7D-B14A-86D0-F18BF90F561E}" presName="thinLine2b" presStyleLbl="callout" presStyleIdx="0" presStyleCnt="4"/>
      <dgm:spPr/>
    </dgm:pt>
    <dgm:pt modelId="{D600261A-8149-EC45-905E-044DFDB8B64E}" type="pres">
      <dgm:prSet presAssocID="{F04BC5A9-AE7D-B14A-86D0-F18BF90F561E}" presName="vertSpace2b" presStyleCnt="0"/>
      <dgm:spPr/>
    </dgm:pt>
    <dgm:pt modelId="{2B0247FB-FCA0-F644-AB7A-0542C9463B03}" type="pres">
      <dgm:prSet presAssocID="{A86E579E-EBFB-504E-A509-DADD3DFB7A9C}" presName="horz2" presStyleCnt="0"/>
      <dgm:spPr/>
    </dgm:pt>
    <dgm:pt modelId="{F9A02AB2-62FC-CD48-868C-E616EEC15149}" type="pres">
      <dgm:prSet presAssocID="{A86E579E-EBFB-504E-A509-DADD3DFB7A9C}" presName="horzSpace2" presStyleCnt="0"/>
      <dgm:spPr/>
    </dgm:pt>
    <dgm:pt modelId="{7B2D6793-B26A-2546-8248-D807FB42A932}" type="pres">
      <dgm:prSet presAssocID="{A86E579E-EBFB-504E-A509-DADD3DFB7A9C}" presName="tx2" presStyleLbl="revTx" presStyleIdx="2" presStyleCnt="5"/>
      <dgm:spPr/>
      <dgm:t>
        <a:bodyPr/>
        <a:lstStyle/>
        <a:p>
          <a:endParaRPr lang="en-US"/>
        </a:p>
      </dgm:t>
    </dgm:pt>
    <dgm:pt modelId="{AA1376E7-8EFD-7F45-8F96-BECA1400C8F5}" type="pres">
      <dgm:prSet presAssocID="{A86E579E-EBFB-504E-A509-DADD3DFB7A9C}" presName="vert2" presStyleCnt="0"/>
      <dgm:spPr/>
    </dgm:pt>
    <dgm:pt modelId="{C5C31C39-4871-7E4D-948F-69AD35177A18}" type="pres">
      <dgm:prSet presAssocID="{A86E579E-EBFB-504E-A509-DADD3DFB7A9C}" presName="thinLine2b" presStyleLbl="callout" presStyleIdx="1" presStyleCnt="4"/>
      <dgm:spPr/>
    </dgm:pt>
    <dgm:pt modelId="{F3913AE8-BED7-0949-A593-ADA04D7FAC0B}" type="pres">
      <dgm:prSet presAssocID="{A86E579E-EBFB-504E-A509-DADD3DFB7A9C}" presName="vertSpace2b" presStyleCnt="0"/>
      <dgm:spPr/>
    </dgm:pt>
    <dgm:pt modelId="{38C1DE08-7FBE-CD4C-B262-0D6B38A8322C}" type="pres">
      <dgm:prSet presAssocID="{CB064590-3265-C243-AA5B-81A12963D741}" presName="horz2" presStyleCnt="0"/>
      <dgm:spPr/>
    </dgm:pt>
    <dgm:pt modelId="{53298241-E857-9449-872E-76FAC8E5D730}" type="pres">
      <dgm:prSet presAssocID="{CB064590-3265-C243-AA5B-81A12963D741}" presName="horzSpace2" presStyleCnt="0"/>
      <dgm:spPr/>
    </dgm:pt>
    <dgm:pt modelId="{C4A3B298-551E-EC4B-95E4-C23206CE5FEE}" type="pres">
      <dgm:prSet presAssocID="{CB064590-3265-C243-AA5B-81A12963D741}" presName="tx2" presStyleLbl="revTx" presStyleIdx="3" presStyleCnt="5"/>
      <dgm:spPr/>
      <dgm:t>
        <a:bodyPr/>
        <a:lstStyle/>
        <a:p>
          <a:endParaRPr lang="en-US"/>
        </a:p>
      </dgm:t>
    </dgm:pt>
    <dgm:pt modelId="{EF6221D8-B718-D64F-BD8B-A763D1BD5419}" type="pres">
      <dgm:prSet presAssocID="{CB064590-3265-C243-AA5B-81A12963D741}" presName="vert2" presStyleCnt="0"/>
      <dgm:spPr/>
    </dgm:pt>
    <dgm:pt modelId="{4ADE25C1-2729-0447-BF68-A7911A673274}" type="pres">
      <dgm:prSet presAssocID="{CB064590-3265-C243-AA5B-81A12963D741}" presName="thinLine2b" presStyleLbl="callout" presStyleIdx="2" presStyleCnt="4"/>
      <dgm:spPr/>
    </dgm:pt>
    <dgm:pt modelId="{BA7A56DB-4F2B-8446-8E3A-1807EC5529E6}" type="pres">
      <dgm:prSet presAssocID="{CB064590-3265-C243-AA5B-81A12963D741}" presName="vertSpace2b" presStyleCnt="0"/>
      <dgm:spPr/>
    </dgm:pt>
    <dgm:pt modelId="{6A370C17-3F8A-E946-92C2-6CEA51FB667E}" type="pres">
      <dgm:prSet presAssocID="{ECB04BCD-0A5F-6847-AC78-EA21FEBD16A2}" presName="horz2" presStyleCnt="0"/>
      <dgm:spPr/>
    </dgm:pt>
    <dgm:pt modelId="{0AA172BB-D6D0-F94E-BF22-ED74BBD8596E}" type="pres">
      <dgm:prSet presAssocID="{ECB04BCD-0A5F-6847-AC78-EA21FEBD16A2}" presName="horzSpace2" presStyleCnt="0"/>
      <dgm:spPr/>
    </dgm:pt>
    <dgm:pt modelId="{2848A6EB-9F21-E34B-B30B-2478877E357F}" type="pres">
      <dgm:prSet presAssocID="{ECB04BCD-0A5F-6847-AC78-EA21FEBD16A2}" presName="tx2" presStyleLbl="revTx" presStyleIdx="4" presStyleCnt="5"/>
      <dgm:spPr/>
      <dgm:t>
        <a:bodyPr/>
        <a:lstStyle/>
        <a:p>
          <a:endParaRPr lang="en-US"/>
        </a:p>
      </dgm:t>
    </dgm:pt>
    <dgm:pt modelId="{82ED5BBB-07B3-4246-8F6B-A0B11DDC5BC5}" type="pres">
      <dgm:prSet presAssocID="{ECB04BCD-0A5F-6847-AC78-EA21FEBD16A2}" presName="vert2" presStyleCnt="0"/>
      <dgm:spPr/>
    </dgm:pt>
    <dgm:pt modelId="{01AB017B-3DE6-C14B-AD1A-C9081D848852}" type="pres">
      <dgm:prSet presAssocID="{ECB04BCD-0A5F-6847-AC78-EA21FEBD16A2}" presName="thinLine2b" presStyleLbl="callout" presStyleIdx="3" presStyleCnt="4"/>
      <dgm:spPr/>
    </dgm:pt>
    <dgm:pt modelId="{BB07DB2A-6F24-7D4E-8179-EDC7436578B9}" type="pres">
      <dgm:prSet presAssocID="{ECB04BCD-0A5F-6847-AC78-EA21FEBD16A2}" presName="vertSpace2b" presStyleCnt="0"/>
      <dgm:spPr/>
    </dgm:pt>
  </dgm:ptLst>
  <dgm:cxnLst>
    <dgm:cxn modelId="{4E87EC80-4062-4631-9616-FEE3E49A5FB6}" type="presOf" srcId="{CB064590-3265-C243-AA5B-81A12963D741}" destId="{C4A3B298-551E-EC4B-95E4-C23206CE5FEE}" srcOrd="0" destOrd="0" presId="urn:microsoft.com/office/officeart/2008/layout/LinedList"/>
    <dgm:cxn modelId="{AE6DA18C-8D27-E344-A22C-9DBDF101B1EA}" srcId="{574E67A1-B60F-6140-98E9-DC8D9E224503}" destId="{3ADEA4D0-9CDB-124F-845B-2970E15F1BA4}" srcOrd="0" destOrd="0" parTransId="{6D41F424-E345-8D44-8261-50FCA17E55BC}" sibTransId="{761CDD75-5F11-364B-8CF5-55E30E7D1C38}"/>
    <dgm:cxn modelId="{783734AF-307C-8845-855A-DBE7DC587156}" srcId="{3ADEA4D0-9CDB-124F-845B-2970E15F1BA4}" destId="{CB064590-3265-C243-AA5B-81A12963D741}" srcOrd="2" destOrd="0" parTransId="{7FE22667-FCF2-3847-B093-8BF60ABD0851}" sibTransId="{1FC214FA-36D8-8844-BA24-11D1801661F2}"/>
    <dgm:cxn modelId="{EC528C1C-A665-D049-B19E-C531DE55279A}" srcId="{3ADEA4D0-9CDB-124F-845B-2970E15F1BA4}" destId="{F04BC5A9-AE7D-B14A-86D0-F18BF90F561E}" srcOrd="0" destOrd="0" parTransId="{1E4E1874-CFCE-4A47-A16F-7CA883682833}" sibTransId="{845105C2-B244-644B-87E4-16B1296F0A11}"/>
    <dgm:cxn modelId="{0EAC6EA6-7FD7-443F-A087-6342F1D819B2}" type="presOf" srcId="{3ADEA4D0-9CDB-124F-845B-2970E15F1BA4}" destId="{E306AE4B-9FC2-FE44-970C-DC385F141083}" srcOrd="0" destOrd="0" presId="urn:microsoft.com/office/officeart/2008/layout/LinedList"/>
    <dgm:cxn modelId="{ADBC195A-3C94-43F2-98ED-DC69BBB09CD2}" type="presOf" srcId="{574E67A1-B60F-6140-98E9-DC8D9E224503}" destId="{6D56BF5B-5A8D-C145-B9B1-E7B6E8E9DF46}" srcOrd="0" destOrd="0" presId="urn:microsoft.com/office/officeart/2008/layout/LinedList"/>
    <dgm:cxn modelId="{2C3C31B4-8CF9-4B48-A98B-2F3566858F32}" type="presOf" srcId="{A86E579E-EBFB-504E-A509-DADD3DFB7A9C}" destId="{7B2D6793-B26A-2546-8248-D807FB42A932}" srcOrd="0" destOrd="0" presId="urn:microsoft.com/office/officeart/2008/layout/LinedList"/>
    <dgm:cxn modelId="{DC37B2CB-D3E9-4ECB-B90D-B2E07EF1BD50}" type="presOf" srcId="{F04BC5A9-AE7D-B14A-86D0-F18BF90F561E}" destId="{869B66D1-D722-534A-90F7-7E277A5AFDF3}" srcOrd="0" destOrd="0" presId="urn:microsoft.com/office/officeart/2008/layout/LinedList"/>
    <dgm:cxn modelId="{F8CCAF6F-2FA8-9444-B877-AB182E77EBD7}" srcId="{3ADEA4D0-9CDB-124F-845B-2970E15F1BA4}" destId="{A86E579E-EBFB-504E-A509-DADD3DFB7A9C}" srcOrd="1" destOrd="0" parTransId="{AFE34689-27B1-8F4F-9132-B9FFBE7F98AE}" sibTransId="{72612B91-9584-354A-A62A-A90568D14F7B}"/>
    <dgm:cxn modelId="{67474DDA-2211-9349-9990-0C17604AEDA6}" srcId="{3ADEA4D0-9CDB-124F-845B-2970E15F1BA4}" destId="{ECB04BCD-0A5F-6847-AC78-EA21FEBD16A2}" srcOrd="3" destOrd="0" parTransId="{0D22205E-7F7B-D149-AB17-F1D677C430EA}" sibTransId="{C54F20CC-87C0-E14E-AFF8-BADD4C456B94}"/>
    <dgm:cxn modelId="{5613B366-C736-43B0-9901-50BD8FBC84C6}" type="presOf" srcId="{ECB04BCD-0A5F-6847-AC78-EA21FEBD16A2}" destId="{2848A6EB-9F21-E34B-B30B-2478877E357F}" srcOrd="0" destOrd="0" presId="urn:microsoft.com/office/officeart/2008/layout/LinedList"/>
    <dgm:cxn modelId="{4AB44908-D1C7-4744-9768-68E2CEC655FE}" type="presParOf" srcId="{6D56BF5B-5A8D-C145-B9B1-E7B6E8E9DF46}" destId="{17CA9241-063D-9F42-B213-5D56CBBA7117}" srcOrd="0" destOrd="0" presId="urn:microsoft.com/office/officeart/2008/layout/LinedList"/>
    <dgm:cxn modelId="{464FAE8A-AC88-41BE-A2E1-B16FCFCB111F}" type="presParOf" srcId="{6D56BF5B-5A8D-C145-B9B1-E7B6E8E9DF46}" destId="{C8F4924E-4FD7-4342-9BC5-A4140CB3E8BB}" srcOrd="1" destOrd="0" presId="urn:microsoft.com/office/officeart/2008/layout/LinedList"/>
    <dgm:cxn modelId="{5E9D6B92-C3E7-482C-BC62-154566189EAE}" type="presParOf" srcId="{C8F4924E-4FD7-4342-9BC5-A4140CB3E8BB}" destId="{E306AE4B-9FC2-FE44-970C-DC385F141083}" srcOrd="0" destOrd="0" presId="urn:microsoft.com/office/officeart/2008/layout/LinedList"/>
    <dgm:cxn modelId="{21641194-0CD7-4044-96A4-0E81BDB08912}" type="presParOf" srcId="{C8F4924E-4FD7-4342-9BC5-A4140CB3E8BB}" destId="{6942693A-E07B-1846-A279-3A3556C2E784}" srcOrd="1" destOrd="0" presId="urn:microsoft.com/office/officeart/2008/layout/LinedList"/>
    <dgm:cxn modelId="{09E27A81-E5DD-4E68-ABA4-F085CD266AA7}" type="presParOf" srcId="{6942693A-E07B-1846-A279-3A3556C2E784}" destId="{49AB812D-011D-B74A-B19C-4CB51F7AC9E6}" srcOrd="0" destOrd="0" presId="urn:microsoft.com/office/officeart/2008/layout/LinedList"/>
    <dgm:cxn modelId="{A8363BCC-3233-4418-AAA7-40F6AA95A572}" type="presParOf" srcId="{6942693A-E07B-1846-A279-3A3556C2E784}" destId="{458747B7-95F2-5045-B386-3159A00D50D0}" srcOrd="1" destOrd="0" presId="urn:microsoft.com/office/officeart/2008/layout/LinedList"/>
    <dgm:cxn modelId="{B9D6EC88-E635-4EB0-8340-D149ACE6F5DF}" type="presParOf" srcId="{458747B7-95F2-5045-B386-3159A00D50D0}" destId="{B9ABEAEE-3C28-B84B-953F-450DAA135028}" srcOrd="0" destOrd="0" presId="urn:microsoft.com/office/officeart/2008/layout/LinedList"/>
    <dgm:cxn modelId="{2B217E0E-8214-4EED-A841-0BDC142D7A14}" type="presParOf" srcId="{458747B7-95F2-5045-B386-3159A00D50D0}" destId="{869B66D1-D722-534A-90F7-7E277A5AFDF3}" srcOrd="1" destOrd="0" presId="urn:microsoft.com/office/officeart/2008/layout/LinedList"/>
    <dgm:cxn modelId="{628437BF-2234-4E54-A9DB-F1DEAF3FB227}" type="presParOf" srcId="{458747B7-95F2-5045-B386-3159A00D50D0}" destId="{B4142002-4B58-D94F-B735-BD78AE10D9A7}" srcOrd="2" destOrd="0" presId="urn:microsoft.com/office/officeart/2008/layout/LinedList"/>
    <dgm:cxn modelId="{FEF3452A-F861-412D-AB59-707D4A580C02}" type="presParOf" srcId="{6942693A-E07B-1846-A279-3A3556C2E784}" destId="{BEDD2E17-75EF-3541-979A-F368A02C7AF9}" srcOrd="2" destOrd="0" presId="urn:microsoft.com/office/officeart/2008/layout/LinedList"/>
    <dgm:cxn modelId="{DC83FB95-E67B-4811-B58C-7C1C9FDFC2EA}" type="presParOf" srcId="{6942693A-E07B-1846-A279-3A3556C2E784}" destId="{D600261A-8149-EC45-905E-044DFDB8B64E}" srcOrd="3" destOrd="0" presId="urn:microsoft.com/office/officeart/2008/layout/LinedList"/>
    <dgm:cxn modelId="{EAA25FF1-3118-47F0-93CA-BDABA368FF31}" type="presParOf" srcId="{6942693A-E07B-1846-A279-3A3556C2E784}" destId="{2B0247FB-FCA0-F644-AB7A-0542C9463B03}" srcOrd="4" destOrd="0" presId="urn:microsoft.com/office/officeart/2008/layout/LinedList"/>
    <dgm:cxn modelId="{7D0622AC-E62F-40E1-A992-C22062A0C36D}" type="presParOf" srcId="{2B0247FB-FCA0-F644-AB7A-0542C9463B03}" destId="{F9A02AB2-62FC-CD48-868C-E616EEC15149}" srcOrd="0" destOrd="0" presId="urn:microsoft.com/office/officeart/2008/layout/LinedList"/>
    <dgm:cxn modelId="{E38662DC-DDFA-44F9-944F-059CC68BE7E3}" type="presParOf" srcId="{2B0247FB-FCA0-F644-AB7A-0542C9463B03}" destId="{7B2D6793-B26A-2546-8248-D807FB42A932}" srcOrd="1" destOrd="0" presId="urn:microsoft.com/office/officeart/2008/layout/LinedList"/>
    <dgm:cxn modelId="{9A42484D-2C18-43C6-8E1B-D77708D25499}" type="presParOf" srcId="{2B0247FB-FCA0-F644-AB7A-0542C9463B03}" destId="{AA1376E7-8EFD-7F45-8F96-BECA1400C8F5}" srcOrd="2" destOrd="0" presId="urn:microsoft.com/office/officeart/2008/layout/LinedList"/>
    <dgm:cxn modelId="{019A9138-D985-471D-B555-DD5ADFC73049}" type="presParOf" srcId="{6942693A-E07B-1846-A279-3A3556C2E784}" destId="{C5C31C39-4871-7E4D-948F-69AD35177A18}" srcOrd="5" destOrd="0" presId="urn:microsoft.com/office/officeart/2008/layout/LinedList"/>
    <dgm:cxn modelId="{0B016950-DD23-4BB3-8ACF-6B28D2EF7838}" type="presParOf" srcId="{6942693A-E07B-1846-A279-3A3556C2E784}" destId="{F3913AE8-BED7-0949-A593-ADA04D7FAC0B}" srcOrd="6" destOrd="0" presId="urn:microsoft.com/office/officeart/2008/layout/LinedList"/>
    <dgm:cxn modelId="{04F55F34-1030-4006-B285-D6E841472056}" type="presParOf" srcId="{6942693A-E07B-1846-A279-3A3556C2E784}" destId="{38C1DE08-7FBE-CD4C-B262-0D6B38A8322C}" srcOrd="7" destOrd="0" presId="urn:microsoft.com/office/officeart/2008/layout/LinedList"/>
    <dgm:cxn modelId="{5EE387B7-84C6-4E9B-99CE-414ADA5ABF14}" type="presParOf" srcId="{38C1DE08-7FBE-CD4C-B262-0D6B38A8322C}" destId="{53298241-E857-9449-872E-76FAC8E5D730}" srcOrd="0" destOrd="0" presId="urn:microsoft.com/office/officeart/2008/layout/LinedList"/>
    <dgm:cxn modelId="{5B605F9D-C954-48A7-A15B-B40D3F53A6E0}" type="presParOf" srcId="{38C1DE08-7FBE-CD4C-B262-0D6B38A8322C}" destId="{C4A3B298-551E-EC4B-95E4-C23206CE5FEE}" srcOrd="1" destOrd="0" presId="urn:microsoft.com/office/officeart/2008/layout/LinedList"/>
    <dgm:cxn modelId="{3D3F33F0-6681-478B-AC3C-065EA29D84E5}" type="presParOf" srcId="{38C1DE08-7FBE-CD4C-B262-0D6B38A8322C}" destId="{EF6221D8-B718-D64F-BD8B-A763D1BD5419}" srcOrd="2" destOrd="0" presId="urn:microsoft.com/office/officeart/2008/layout/LinedList"/>
    <dgm:cxn modelId="{F7DF7A62-86D8-4689-B509-AED2215F0167}" type="presParOf" srcId="{6942693A-E07B-1846-A279-3A3556C2E784}" destId="{4ADE25C1-2729-0447-BF68-A7911A673274}" srcOrd="8" destOrd="0" presId="urn:microsoft.com/office/officeart/2008/layout/LinedList"/>
    <dgm:cxn modelId="{D126CACD-6092-4402-8A84-3DF487147340}" type="presParOf" srcId="{6942693A-E07B-1846-A279-3A3556C2E784}" destId="{BA7A56DB-4F2B-8446-8E3A-1807EC5529E6}" srcOrd="9" destOrd="0" presId="urn:microsoft.com/office/officeart/2008/layout/LinedList"/>
    <dgm:cxn modelId="{7899CEA2-5598-4685-A9A0-B93D6C565790}" type="presParOf" srcId="{6942693A-E07B-1846-A279-3A3556C2E784}" destId="{6A370C17-3F8A-E946-92C2-6CEA51FB667E}" srcOrd="10" destOrd="0" presId="urn:microsoft.com/office/officeart/2008/layout/LinedList"/>
    <dgm:cxn modelId="{95B9F7E2-ED0C-4609-813A-56111FBCE2F8}" type="presParOf" srcId="{6A370C17-3F8A-E946-92C2-6CEA51FB667E}" destId="{0AA172BB-D6D0-F94E-BF22-ED74BBD8596E}" srcOrd="0" destOrd="0" presId="urn:microsoft.com/office/officeart/2008/layout/LinedList"/>
    <dgm:cxn modelId="{ABCBD121-93A5-4DEE-B626-11578708E180}" type="presParOf" srcId="{6A370C17-3F8A-E946-92C2-6CEA51FB667E}" destId="{2848A6EB-9F21-E34B-B30B-2478877E357F}" srcOrd="1" destOrd="0" presId="urn:microsoft.com/office/officeart/2008/layout/LinedList"/>
    <dgm:cxn modelId="{3900B961-91A4-4FE3-B9CD-5C1099E51CF6}" type="presParOf" srcId="{6A370C17-3F8A-E946-92C2-6CEA51FB667E}" destId="{82ED5BBB-07B3-4246-8F6B-A0B11DDC5BC5}" srcOrd="2" destOrd="0" presId="urn:microsoft.com/office/officeart/2008/layout/LinedList"/>
    <dgm:cxn modelId="{01AF7942-4D9C-4D29-90FA-EACF842569C9}" type="presParOf" srcId="{6942693A-E07B-1846-A279-3A3556C2E784}" destId="{01AB017B-3DE6-C14B-AD1A-C9081D848852}" srcOrd="11" destOrd="0" presId="urn:microsoft.com/office/officeart/2008/layout/LinedList"/>
    <dgm:cxn modelId="{A56FE4F4-3856-4CED-9945-9BD184EE4FEC}" type="presParOf" srcId="{6942693A-E07B-1846-A279-3A3556C2E784}" destId="{BB07DB2A-6F24-7D4E-8179-EDC7436578B9}" srcOrd="12" destOrd="0" presId="urn:microsoft.com/office/officeart/2008/layout/LinedList"/>
  </dgm:cxnLst>
  <dgm:bg/>
  <dgm:whole>
    <a:ln>
      <a:solidFill>
        <a:srgbClr val="A50021"/>
      </a:solidFill>
    </a:ln>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B70CBC55-247E-4382-BF64-6B62BD8D4379}" type="doc">
      <dgm:prSet loTypeId="urn:microsoft.com/office/officeart/2005/8/layout/vList4" loCatId="list" qsTypeId="urn:microsoft.com/office/officeart/2005/8/quickstyle/simple1" qsCatId="simple" csTypeId="urn:microsoft.com/office/officeart/2005/8/colors/accent2_1" csCatId="accent2" phldr="1"/>
      <dgm:spPr/>
      <dgm:t>
        <a:bodyPr/>
        <a:lstStyle/>
        <a:p>
          <a:endParaRPr lang="en-US"/>
        </a:p>
      </dgm:t>
    </dgm:pt>
    <dgm:pt modelId="{70B9C4FB-C571-456B-B6A9-AEBAE88BDD4B}">
      <dgm:prSet phldrT="[Text]" custT="1"/>
      <dgm:spPr/>
      <dgm:t>
        <a:bodyPr/>
        <a:lstStyle/>
        <a:p>
          <a:pPr algn="just"/>
          <a:r>
            <a:rPr lang="nl-NL" sz="3200" dirty="0">
              <a:latin typeface="Arial" pitchFamily="34" charset="0"/>
              <a:cs typeface="Arial" pitchFamily="34" charset="0"/>
            </a:rPr>
            <a:t>Ý thức được sự cần thiết phải đổi mới quản trị, tích cực, chủ động, trách nhiệm và quyết tâm trong quản trị  hoạt động DH, GD ở trường học đảm bảo chất lượng theo yêu cầu xã hội</a:t>
          </a:r>
          <a:endParaRPr lang="en-US" sz="3200" dirty="0">
            <a:latin typeface="Arial" pitchFamily="34" charset="0"/>
            <a:cs typeface="Arial" pitchFamily="34" charset="0"/>
          </a:endParaRPr>
        </a:p>
      </dgm:t>
    </dgm:pt>
    <dgm:pt modelId="{002CAF5A-5018-42DE-BD22-230FF1E6880D}" type="parTrans" cxnId="{D24E90F1-4D70-4134-BF0C-C310FAA3A91B}">
      <dgm:prSet/>
      <dgm:spPr/>
      <dgm:t>
        <a:bodyPr/>
        <a:lstStyle/>
        <a:p>
          <a:endParaRPr lang="en-US" sz="3200">
            <a:latin typeface="Arial" pitchFamily="34" charset="0"/>
            <a:cs typeface="Arial" pitchFamily="34" charset="0"/>
          </a:endParaRPr>
        </a:p>
      </dgm:t>
    </dgm:pt>
    <dgm:pt modelId="{BCC51354-70F9-4EB8-892F-4EAAE48F914A}" type="sibTrans" cxnId="{D24E90F1-4D70-4134-BF0C-C310FAA3A91B}">
      <dgm:prSet/>
      <dgm:spPr/>
      <dgm:t>
        <a:bodyPr/>
        <a:lstStyle/>
        <a:p>
          <a:endParaRPr lang="en-US" sz="3200">
            <a:latin typeface="Arial" pitchFamily="34" charset="0"/>
            <a:cs typeface="Arial" pitchFamily="34" charset="0"/>
          </a:endParaRPr>
        </a:p>
      </dgm:t>
    </dgm:pt>
    <dgm:pt modelId="{14C57DBE-4BE1-46A4-8F99-10C1556039A8}" type="pres">
      <dgm:prSet presAssocID="{B70CBC55-247E-4382-BF64-6B62BD8D4379}" presName="linear" presStyleCnt="0">
        <dgm:presLayoutVars>
          <dgm:dir/>
          <dgm:resizeHandles val="exact"/>
        </dgm:presLayoutVars>
      </dgm:prSet>
      <dgm:spPr/>
      <dgm:t>
        <a:bodyPr/>
        <a:lstStyle/>
        <a:p>
          <a:endParaRPr lang="en-US"/>
        </a:p>
      </dgm:t>
    </dgm:pt>
    <dgm:pt modelId="{9F523F92-A0AD-4C5D-9410-D772D31F81E9}" type="pres">
      <dgm:prSet presAssocID="{70B9C4FB-C571-456B-B6A9-AEBAE88BDD4B}" presName="comp" presStyleCnt="0"/>
      <dgm:spPr/>
    </dgm:pt>
    <dgm:pt modelId="{2FA6B38D-CA0B-450E-951D-858CB4C5928D}" type="pres">
      <dgm:prSet presAssocID="{70B9C4FB-C571-456B-B6A9-AEBAE88BDD4B}" presName="box" presStyleLbl="node1" presStyleIdx="0" presStyleCnt="1" custLinFactNeighborY="-894"/>
      <dgm:spPr/>
      <dgm:t>
        <a:bodyPr/>
        <a:lstStyle/>
        <a:p>
          <a:endParaRPr lang="en-US"/>
        </a:p>
      </dgm:t>
    </dgm:pt>
    <dgm:pt modelId="{AAFBCC77-CE1C-430A-901E-CC860D728120}" type="pres">
      <dgm:prSet presAssocID="{70B9C4FB-C571-456B-B6A9-AEBAE88BDD4B}" presName="img" presStyleLbl="fgImgPlace1" presStyleIdx="0" presStyleCnt="1" custScaleY="70401" custLinFactNeighborX="-18444" custLinFactNeighborY="248"/>
      <dgm:spPr>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6771" r="-4765"/>
          </a:stretch>
        </a:blipFill>
      </dgm:spPr>
    </dgm:pt>
    <dgm:pt modelId="{6CE74F69-5C0B-4709-B778-95D63A03455E}" type="pres">
      <dgm:prSet presAssocID="{70B9C4FB-C571-456B-B6A9-AEBAE88BDD4B}" presName="text" presStyleLbl="node1" presStyleIdx="0" presStyleCnt="1">
        <dgm:presLayoutVars>
          <dgm:bulletEnabled val="1"/>
        </dgm:presLayoutVars>
      </dgm:prSet>
      <dgm:spPr/>
      <dgm:t>
        <a:bodyPr/>
        <a:lstStyle/>
        <a:p>
          <a:endParaRPr lang="en-US"/>
        </a:p>
      </dgm:t>
    </dgm:pt>
  </dgm:ptLst>
  <dgm:cxnLst>
    <dgm:cxn modelId="{F48101C9-6FDB-48D5-820F-BF53BCE9F9A4}" type="presOf" srcId="{B70CBC55-247E-4382-BF64-6B62BD8D4379}" destId="{14C57DBE-4BE1-46A4-8F99-10C1556039A8}" srcOrd="0" destOrd="0" presId="urn:microsoft.com/office/officeart/2005/8/layout/vList4"/>
    <dgm:cxn modelId="{D24E90F1-4D70-4134-BF0C-C310FAA3A91B}" srcId="{B70CBC55-247E-4382-BF64-6B62BD8D4379}" destId="{70B9C4FB-C571-456B-B6A9-AEBAE88BDD4B}" srcOrd="0" destOrd="0" parTransId="{002CAF5A-5018-42DE-BD22-230FF1E6880D}" sibTransId="{BCC51354-70F9-4EB8-892F-4EAAE48F914A}"/>
    <dgm:cxn modelId="{263D1948-C940-461E-AC30-304208FDDF27}" type="presOf" srcId="{70B9C4FB-C571-456B-B6A9-AEBAE88BDD4B}" destId="{2FA6B38D-CA0B-450E-951D-858CB4C5928D}" srcOrd="0" destOrd="0" presId="urn:microsoft.com/office/officeart/2005/8/layout/vList4"/>
    <dgm:cxn modelId="{CE3AEBD5-77C0-4AFD-A1E4-8961AF478665}" type="presOf" srcId="{70B9C4FB-C571-456B-B6A9-AEBAE88BDD4B}" destId="{6CE74F69-5C0B-4709-B778-95D63A03455E}" srcOrd="1" destOrd="0" presId="urn:microsoft.com/office/officeart/2005/8/layout/vList4"/>
    <dgm:cxn modelId="{0D592233-CBB1-49D6-8FE9-2662C0EEC0BC}" type="presParOf" srcId="{14C57DBE-4BE1-46A4-8F99-10C1556039A8}" destId="{9F523F92-A0AD-4C5D-9410-D772D31F81E9}" srcOrd="0" destOrd="0" presId="urn:microsoft.com/office/officeart/2005/8/layout/vList4"/>
    <dgm:cxn modelId="{CEA178D3-5BE0-40CA-A32E-7C2C8C333348}" type="presParOf" srcId="{9F523F92-A0AD-4C5D-9410-D772D31F81E9}" destId="{2FA6B38D-CA0B-450E-951D-858CB4C5928D}" srcOrd="0" destOrd="0" presId="urn:microsoft.com/office/officeart/2005/8/layout/vList4"/>
    <dgm:cxn modelId="{461F0611-22BA-4EBC-88F7-7CD809A85FA2}" type="presParOf" srcId="{9F523F92-A0AD-4C5D-9410-D772D31F81E9}" destId="{AAFBCC77-CE1C-430A-901E-CC860D728120}" srcOrd="1" destOrd="0" presId="urn:microsoft.com/office/officeart/2005/8/layout/vList4"/>
    <dgm:cxn modelId="{6EEB5041-4353-4D5A-AEBB-FA25F54BD0D5}" type="presParOf" srcId="{9F523F92-A0AD-4C5D-9410-D772D31F81E9}" destId="{6CE74F69-5C0B-4709-B778-95D63A03455E}"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F6FEADD9-F67D-41F5-BA4C-3C84956E7F46}" type="doc">
      <dgm:prSet loTypeId="urn:microsoft.com/office/officeart/2011/layout/CircleProcess" loCatId="process" qsTypeId="urn:microsoft.com/office/officeart/2005/8/quickstyle/simple2" qsCatId="simple" csTypeId="urn:microsoft.com/office/officeart/2005/8/colors/colorful5" csCatId="colorful" phldr="1"/>
      <dgm:spPr/>
      <dgm:t>
        <a:bodyPr/>
        <a:lstStyle/>
        <a:p>
          <a:endParaRPr lang="en-US"/>
        </a:p>
      </dgm:t>
    </dgm:pt>
    <dgm:pt modelId="{74EE5CD8-078F-4590-BF9C-A341A294A016}">
      <dgm:prSet phldrT="[Text]"/>
      <dgm:spPr/>
      <dgm:t>
        <a:bodyPr/>
        <a:lstStyle/>
        <a:p>
          <a:r>
            <a:rPr lang="en-US" dirty="0">
              <a:latin typeface="Arial" panose="020B0604020202020204" pitchFamily="34" charset="0"/>
              <a:cs typeface="Arial" panose="020B0604020202020204" pitchFamily="34" charset="0"/>
            </a:rPr>
            <a:t>1. </a:t>
          </a:r>
          <a:r>
            <a:rPr lang="en-US" dirty="0" err="1">
              <a:latin typeface="Arial" panose="020B0604020202020204" pitchFamily="34" charset="0"/>
              <a:cs typeface="Arial" panose="020B0604020202020204" pitchFamily="34" charset="0"/>
            </a:rPr>
            <a:t>Xây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bài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p>
      </dgm:t>
    </dgm:pt>
    <dgm:pt modelId="{BB568D76-3363-43D3-B00C-3359A643216C}" type="parTrans" cxnId="{F40F9561-0D4C-44CF-91EF-A92B1DBDE44B}">
      <dgm:prSet/>
      <dgm:spPr/>
      <dgm:t>
        <a:bodyPr/>
        <a:lstStyle/>
        <a:p>
          <a:endParaRPr lang="en-US" dirty="0">
            <a:latin typeface="Arial" panose="020B0604020202020204" pitchFamily="34" charset="0"/>
            <a:cs typeface="Arial" panose="020B0604020202020204" pitchFamily="34" charset="0"/>
          </a:endParaRPr>
        </a:p>
      </dgm:t>
    </dgm:pt>
    <dgm:pt modelId="{CF9FB981-E6ED-4440-AC98-4E4E2ABA2C55}" type="sibTrans" cxnId="{F40F9561-0D4C-44CF-91EF-A92B1DBDE44B}">
      <dgm:prSet/>
      <dgm:spPr/>
      <dgm:t>
        <a:bodyPr/>
        <a:lstStyle/>
        <a:p>
          <a:endParaRPr lang="en-US" dirty="0">
            <a:latin typeface="Arial" panose="020B0604020202020204" pitchFamily="34" charset="0"/>
            <a:cs typeface="Arial" panose="020B0604020202020204" pitchFamily="34" charset="0"/>
          </a:endParaRPr>
        </a:p>
      </dgm:t>
    </dgm:pt>
    <dgm:pt modelId="{AA046201-5C4D-445E-BF0B-5C6D2B0A1945}">
      <dgm:prSet phldrT="[Text]"/>
      <dgm:spPr/>
      <dgm:t>
        <a:bodyPr/>
        <a:lstStyle/>
        <a:p>
          <a:r>
            <a:rPr lang="en-US" dirty="0">
              <a:latin typeface="Arial" panose="020B0604020202020204" pitchFamily="34" charset="0"/>
              <a:cs typeface="Arial" panose="020B0604020202020204" pitchFamily="34" charset="0"/>
            </a:rPr>
            <a:t>2. </a:t>
          </a:r>
          <a:r>
            <a:rPr lang="en-US" dirty="0" err="1">
              <a:latin typeface="Arial" panose="020B0604020202020204" pitchFamily="34" charset="0"/>
              <a:cs typeface="Arial" panose="020B0604020202020204" pitchFamily="34" charset="0"/>
            </a:rPr>
            <a:t>Sử</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phương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pháp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endParaRPr lang="en-US" dirty="0">
            <a:latin typeface="Arial" panose="020B0604020202020204" pitchFamily="34" charset="0"/>
            <a:cs typeface="Arial" panose="020B0604020202020204" pitchFamily="34" charset="0"/>
          </a:endParaRPr>
        </a:p>
      </dgm:t>
    </dgm:pt>
    <dgm:pt modelId="{FE92FC33-5E0F-4302-9E80-A69E8ACDDE56}" type="parTrans" cxnId="{B8AF1086-D7BE-446F-9133-738B599E9A7D}">
      <dgm:prSet/>
      <dgm:spPr/>
      <dgm:t>
        <a:bodyPr/>
        <a:lstStyle/>
        <a:p>
          <a:endParaRPr lang="en-US" dirty="0">
            <a:latin typeface="Arial" panose="020B0604020202020204" pitchFamily="34" charset="0"/>
            <a:cs typeface="Arial" panose="020B0604020202020204" pitchFamily="34" charset="0"/>
          </a:endParaRPr>
        </a:p>
      </dgm:t>
    </dgm:pt>
    <dgm:pt modelId="{40767EFF-7D52-4469-ACEE-7D28E67337E2}" type="sibTrans" cxnId="{B8AF1086-D7BE-446F-9133-738B599E9A7D}">
      <dgm:prSet/>
      <dgm:spPr/>
      <dgm:t>
        <a:bodyPr/>
        <a:lstStyle/>
        <a:p>
          <a:endParaRPr lang="en-US" dirty="0">
            <a:latin typeface="Arial" panose="020B0604020202020204" pitchFamily="34" charset="0"/>
            <a:cs typeface="Arial" panose="020B0604020202020204" pitchFamily="34" charset="0"/>
          </a:endParaRPr>
        </a:p>
      </dgm:t>
    </dgm:pt>
    <dgm:pt modelId="{D1776C8F-2B10-4075-8DF7-7F65AB725ED5}">
      <dgm:prSet phldrT="[Text]"/>
      <dgm:spPr/>
      <dgm:t>
        <a:bodyPr/>
        <a:lstStyle/>
        <a:p>
          <a:r>
            <a:rPr lang="en-US" dirty="0">
              <a:latin typeface="Arial" panose="020B0604020202020204" pitchFamily="34" charset="0"/>
              <a:cs typeface="Arial" panose="020B0604020202020204" pitchFamily="34" charset="0"/>
            </a:rPr>
            <a:t>3 .Giao </a:t>
          </a:r>
          <a:r>
            <a:rPr lang="en-US" dirty="0" err="1">
              <a:latin typeface="Arial" panose="020B0604020202020204" pitchFamily="34" charset="0"/>
              <a:cs typeface="Arial" panose="020B0604020202020204" pitchFamily="34" charset="0"/>
            </a:rPr>
            <a:t>tiếp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endParaRPr lang="en-US" dirty="0">
            <a:latin typeface="Arial" panose="020B0604020202020204" pitchFamily="34" charset="0"/>
            <a:cs typeface="Arial" panose="020B0604020202020204" pitchFamily="34" charset="0"/>
          </a:endParaRPr>
        </a:p>
      </dgm:t>
    </dgm:pt>
    <dgm:pt modelId="{7291E740-3E17-41B3-99D3-1D67AE37CC3F}" type="parTrans" cxnId="{7077B78D-FCDC-4519-8416-DC357ACD5043}">
      <dgm:prSet/>
      <dgm:spPr/>
      <dgm:t>
        <a:bodyPr/>
        <a:lstStyle/>
        <a:p>
          <a:endParaRPr lang="en-US" dirty="0">
            <a:latin typeface="Arial" panose="020B0604020202020204" pitchFamily="34" charset="0"/>
            <a:cs typeface="Arial" panose="020B0604020202020204" pitchFamily="34" charset="0"/>
          </a:endParaRPr>
        </a:p>
      </dgm:t>
    </dgm:pt>
    <dgm:pt modelId="{88B75C29-8054-417D-BCE3-878A55118F6D}" type="sibTrans" cxnId="{7077B78D-FCDC-4519-8416-DC357ACD5043}">
      <dgm:prSet/>
      <dgm:spPr/>
      <dgm:t>
        <a:bodyPr/>
        <a:lstStyle/>
        <a:p>
          <a:endParaRPr lang="en-US" dirty="0">
            <a:latin typeface="Arial" panose="020B0604020202020204" pitchFamily="34" charset="0"/>
            <a:cs typeface="Arial" panose="020B0604020202020204" pitchFamily="34" charset="0"/>
          </a:endParaRPr>
        </a:p>
      </dgm:t>
    </dgm:pt>
    <dgm:pt modelId="{7E47392A-7771-4BB6-9F56-4F1987BCFE1C}" type="pres">
      <dgm:prSet presAssocID="{F6FEADD9-F67D-41F5-BA4C-3C84956E7F46}" presName="Name0" presStyleCnt="0">
        <dgm:presLayoutVars>
          <dgm:chMax val="11"/>
          <dgm:chPref val="11"/>
          <dgm:dir/>
          <dgm:resizeHandles/>
        </dgm:presLayoutVars>
      </dgm:prSet>
      <dgm:spPr/>
      <dgm:t>
        <a:bodyPr/>
        <a:lstStyle/>
        <a:p>
          <a:endParaRPr lang="en-US"/>
        </a:p>
      </dgm:t>
    </dgm:pt>
    <dgm:pt modelId="{078F3AFF-2272-4906-9427-F58C4F7E0676}" type="pres">
      <dgm:prSet presAssocID="{D1776C8F-2B10-4075-8DF7-7F65AB725ED5}" presName="Accent3" presStyleCnt="0"/>
      <dgm:spPr/>
    </dgm:pt>
    <dgm:pt modelId="{339021D8-BE1A-447B-816E-2491A5F3D72C}" type="pres">
      <dgm:prSet presAssocID="{D1776C8F-2B10-4075-8DF7-7F65AB725ED5}" presName="Accent" presStyleLbl="node1" presStyleIdx="0" presStyleCnt="3"/>
      <dgm:spPr/>
    </dgm:pt>
    <dgm:pt modelId="{13D4132D-1CEC-4DCF-9611-1EC1FEDDA1CF}" type="pres">
      <dgm:prSet presAssocID="{D1776C8F-2B10-4075-8DF7-7F65AB725ED5}" presName="ParentBackground3" presStyleCnt="0"/>
      <dgm:spPr/>
    </dgm:pt>
    <dgm:pt modelId="{44D2388F-7E7C-4D84-A15D-55E70C89BAA7}" type="pres">
      <dgm:prSet presAssocID="{D1776C8F-2B10-4075-8DF7-7F65AB725ED5}" presName="ParentBackground" presStyleLbl="fgAcc1" presStyleIdx="0" presStyleCnt="3"/>
      <dgm:spPr/>
      <dgm:t>
        <a:bodyPr/>
        <a:lstStyle/>
        <a:p>
          <a:endParaRPr lang="en-US"/>
        </a:p>
      </dgm:t>
    </dgm:pt>
    <dgm:pt modelId="{DEC1C8A7-07FB-4AAB-BD6B-FA995BEC76D2}" type="pres">
      <dgm:prSet presAssocID="{D1776C8F-2B10-4075-8DF7-7F65AB725ED5}" presName="Parent3" presStyleLbl="revTx" presStyleIdx="0" presStyleCnt="0">
        <dgm:presLayoutVars>
          <dgm:chMax val="1"/>
          <dgm:chPref val="1"/>
          <dgm:bulletEnabled val="1"/>
        </dgm:presLayoutVars>
      </dgm:prSet>
      <dgm:spPr/>
      <dgm:t>
        <a:bodyPr/>
        <a:lstStyle/>
        <a:p>
          <a:endParaRPr lang="en-US"/>
        </a:p>
      </dgm:t>
    </dgm:pt>
    <dgm:pt modelId="{08E32802-7FCB-4F77-AC43-53169B6E3944}" type="pres">
      <dgm:prSet presAssocID="{AA046201-5C4D-445E-BF0B-5C6D2B0A1945}" presName="Accent2" presStyleCnt="0"/>
      <dgm:spPr/>
    </dgm:pt>
    <dgm:pt modelId="{C6C335C0-5858-4BAB-BA36-C685A1817EE9}" type="pres">
      <dgm:prSet presAssocID="{AA046201-5C4D-445E-BF0B-5C6D2B0A1945}" presName="Accent" presStyleLbl="node1" presStyleIdx="1" presStyleCnt="3"/>
      <dgm:spPr/>
    </dgm:pt>
    <dgm:pt modelId="{E0B5B459-9F72-4145-8A41-47B5F63A377C}" type="pres">
      <dgm:prSet presAssocID="{AA046201-5C4D-445E-BF0B-5C6D2B0A1945}" presName="ParentBackground2" presStyleCnt="0"/>
      <dgm:spPr/>
    </dgm:pt>
    <dgm:pt modelId="{53870A2A-4460-495E-B9B7-64358A436FB4}" type="pres">
      <dgm:prSet presAssocID="{AA046201-5C4D-445E-BF0B-5C6D2B0A1945}" presName="ParentBackground" presStyleLbl="fgAcc1" presStyleIdx="1" presStyleCnt="3"/>
      <dgm:spPr/>
      <dgm:t>
        <a:bodyPr/>
        <a:lstStyle/>
        <a:p>
          <a:endParaRPr lang="en-US"/>
        </a:p>
      </dgm:t>
    </dgm:pt>
    <dgm:pt modelId="{E9102811-8582-4E6F-B200-35A5D41D9584}" type="pres">
      <dgm:prSet presAssocID="{AA046201-5C4D-445E-BF0B-5C6D2B0A1945}" presName="Parent2" presStyleLbl="revTx" presStyleIdx="0" presStyleCnt="0">
        <dgm:presLayoutVars>
          <dgm:chMax val="1"/>
          <dgm:chPref val="1"/>
          <dgm:bulletEnabled val="1"/>
        </dgm:presLayoutVars>
      </dgm:prSet>
      <dgm:spPr/>
      <dgm:t>
        <a:bodyPr/>
        <a:lstStyle/>
        <a:p>
          <a:endParaRPr lang="en-US"/>
        </a:p>
      </dgm:t>
    </dgm:pt>
    <dgm:pt modelId="{1A3365E2-0BDF-4D9B-9754-98D02906FE32}" type="pres">
      <dgm:prSet presAssocID="{74EE5CD8-078F-4590-BF9C-A341A294A016}" presName="Accent1" presStyleCnt="0"/>
      <dgm:spPr/>
    </dgm:pt>
    <dgm:pt modelId="{4B1C36EE-108D-49AC-AB86-65EC53B6346F}" type="pres">
      <dgm:prSet presAssocID="{74EE5CD8-078F-4590-BF9C-A341A294A016}" presName="Accent" presStyleLbl="node1" presStyleIdx="2" presStyleCnt="3"/>
      <dgm:spPr/>
    </dgm:pt>
    <dgm:pt modelId="{AED5EBD7-244A-4712-A368-55B72315E97A}" type="pres">
      <dgm:prSet presAssocID="{74EE5CD8-078F-4590-BF9C-A341A294A016}" presName="ParentBackground1" presStyleCnt="0"/>
      <dgm:spPr/>
    </dgm:pt>
    <dgm:pt modelId="{847FF797-C995-4A37-A86B-4463080C22EE}" type="pres">
      <dgm:prSet presAssocID="{74EE5CD8-078F-4590-BF9C-A341A294A016}" presName="ParentBackground" presStyleLbl="fgAcc1" presStyleIdx="2" presStyleCnt="3"/>
      <dgm:spPr/>
      <dgm:t>
        <a:bodyPr/>
        <a:lstStyle/>
        <a:p>
          <a:endParaRPr lang="en-US"/>
        </a:p>
      </dgm:t>
    </dgm:pt>
    <dgm:pt modelId="{DDC6CCD0-FD64-4D06-BD95-29B32BF45A73}" type="pres">
      <dgm:prSet presAssocID="{74EE5CD8-078F-4590-BF9C-A341A294A016}" presName="Parent1" presStyleLbl="revTx" presStyleIdx="0" presStyleCnt="0">
        <dgm:presLayoutVars>
          <dgm:chMax val="1"/>
          <dgm:chPref val="1"/>
          <dgm:bulletEnabled val="1"/>
        </dgm:presLayoutVars>
      </dgm:prSet>
      <dgm:spPr/>
      <dgm:t>
        <a:bodyPr/>
        <a:lstStyle/>
        <a:p>
          <a:endParaRPr lang="en-US"/>
        </a:p>
      </dgm:t>
    </dgm:pt>
  </dgm:ptLst>
  <dgm:cxnLst>
    <dgm:cxn modelId="{7077B78D-FCDC-4519-8416-DC357ACD5043}" srcId="{F6FEADD9-F67D-41F5-BA4C-3C84956E7F46}" destId="{D1776C8F-2B10-4075-8DF7-7F65AB725ED5}" srcOrd="2" destOrd="0" parTransId="{7291E740-3E17-41B3-99D3-1D67AE37CC3F}" sibTransId="{88B75C29-8054-417D-BCE3-878A55118F6D}"/>
    <dgm:cxn modelId="{18A18018-70B9-4F6F-8265-BF1D6994D552}" type="presOf" srcId="{74EE5CD8-078F-4590-BF9C-A341A294A016}" destId="{DDC6CCD0-FD64-4D06-BD95-29B32BF45A73}" srcOrd="1" destOrd="0" presId="urn:microsoft.com/office/officeart/2011/layout/CircleProcess"/>
    <dgm:cxn modelId="{01A3A11E-5BD9-45CA-8132-46D1E314BDFC}" type="presOf" srcId="{F6FEADD9-F67D-41F5-BA4C-3C84956E7F46}" destId="{7E47392A-7771-4BB6-9F56-4F1987BCFE1C}" srcOrd="0" destOrd="0" presId="urn:microsoft.com/office/officeart/2011/layout/CircleProcess"/>
    <dgm:cxn modelId="{DDC12F9B-E5D9-4F07-A89D-F328C7F61686}" type="presOf" srcId="{74EE5CD8-078F-4590-BF9C-A341A294A016}" destId="{847FF797-C995-4A37-A86B-4463080C22EE}" srcOrd="0" destOrd="0" presId="urn:microsoft.com/office/officeart/2011/layout/CircleProcess"/>
    <dgm:cxn modelId="{53B4EB53-F39F-4C91-8479-135959B99E4D}" type="presOf" srcId="{AA046201-5C4D-445E-BF0B-5C6D2B0A1945}" destId="{E9102811-8582-4E6F-B200-35A5D41D9584}" srcOrd="1" destOrd="0" presId="urn:microsoft.com/office/officeart/2011/layout/CircleProcess"/>
    <dgm:cxn modelId="{F40F9561-0D4C-44CF-91EF-A92B1DBDE44B}" srcId="{F6FEADD9-F67D-41F5-BA4C-3C84956E7F46}" destId="{74EE5CD8-078F-4590-BF9C-A341A294A016}" srcOrd="0" destOrd="0" parTransId="{BB568D76-3363-43D3-B00C-3359A643216C}" sibTransId="{CF9FB981-E6ED-4440-AC98-4E4E2ABA2C55}"/>
    <dgm:cxn modelId="{B8AF1086-D7BE-446F-9133-738B599E9A7D}" srcId="{F6FEADD9-F67D-41F5-BA4C-3C84956E7F46}" destId="{AA046201-5C4D-445E-BF0B-5C6D2B0A1945}" srcOrd="1" destOrd="0" parTransId="{FE92FC33-5E0F-4302-9E80-A69E8ACDDE56}" sibTransId="{40767EFF-7D52-4469-ACEE-7D28E67337E2}"/>
    <dgm:cxn modelId="{25475118-19D5-4B9D-BE5D-371100CA472D}" type="presOf" srcId="{AA046201-5C4D-445E-BF0B-5C6D2B0A1945}" destId="{53870A2A-4460-495E-B9B7-64358A436FB4}" srcOrd="0" destOrd="0" presId="urn:microsoft.com/office/officeart/2011/layout/CircleProcess"/>
    <dgm:cxn modelId="{236437ED-B0AE-45B6-AB98-5F2E812BE0CF}" type="presOf" srcId="{D1776C8F-2B10-4075-8DF7-7F65AB725ED5}" destId="{44D2388F-7E7C-4D84-A15D-55E70C89BAA7}" srcOrd="0" destOrd="0" presId="urn:microsoft.com/office/officeart/2011/layout/CircleProcess"/>
    <dgm:cxn modelId="{BCE31F0B-AADA-4C27-A35F-382AF81D68C4}" type="presOf" srcId="{D1776C8F-2B10-4075-8DF7-7F65AB725ED5}" destId="{DEC1C8A7-07FB-4AAB-BD6B-FA995BEC76D2}" srcOrd="1" destOrd="0" presId="urn:microsoft.com/office/officeart/2011/layout/CircleProcess"/>
    <dgm:cxn modelId="{5A46A1E4-902A-486E-A54A-9B44484C86F2}" type="presParOf" srcId="{7E47392A-7771-4BB6-9F56-4F1987BCFE1C}" destId="{078F3AFF-2272-4906-9427-F58C4F7E0676}" srcOrd="0" destOrd="0" presId="urn:microsoft.com/office/officeart/2011/layout/CircleProcess"/>
    <dgm:cxn modelId="{0566E322-47DB-48E2-82E8-69C8F753DE6C}" type="presParOf" srcId="{078F3AFF-2272-4906-9427-F58C4F7E0676}" destId="{339021D8-BE1A-447B-816E-2491A5F3D72C}" srcOrd="0" destOrd="0" presId="urn:microsoft.com/office/officeart/2011/layout/CircleProcess"/>
    <dgm:cxn modelId="{BDF04D1D-57B9-4C66-A4F9-7C788502123D}" type="presParOf" srcId="{7E47392A-7771-4BB6-9F56-4F1987BCFE1C}" destId="{13D4132D-1CEC-4DCF-9611-1EC1FEDDA1CF}" srcOrd="1" destOrd="0" presId="urn:microsoft.com/office/officeart/2011/layout/CircleProcess"/>
    <dgm:cxn modelId="{05A3F196-787C-471F-B7CC-DE6EDF677916}" type="presParOf" srcId="{13D4132D-1CEC-4DCF-9611-1EC1FEDDA1CF}" destId="{44D2388F-7E7C-4D84-A15D-55E70C89BAA7}" srcOrd="0" destOrd="0" presId="urn:microsoft.com/office/officeart/2011/layout/CircleProcess"/>
    <dgm:cxn modelId="{DE124F74-B676-41E1-8DEB-8F1CBE1CFAFD}" type="presParOf" srcId="{7E47392A-7771-4BB6-9F56-4F1987BCFE1C}" destId="{DEC1C8A7-07FB-4AAB-BD6B-FA995BEC76D2}" srcOrd="2" destOrd="0" presId="urn:microsoft.com/office/officeart/2011/layout/CircleProcess"/>
    <dgm:cxn modelId="{6D1837E9-E35D-44D5-93CA-B9D42688A61D}" type="presParOf" srcId="{7E47392A-7771-4BB6-9F56-4F1987BCFE1C}" destId="{08E32802-7FCB-4F77-AC43-53169B6E3944}" srcOrd="3" destOrd="0" presId="urn:microsoft.com/office/officeart/2011/layout/CircleProcess"/>
    <dgm:cxn modelId="{DBB2794A-0670-48C5-9CF2-7CC9A29AD13A}" type="presParOf" srcId="{08E32802-7FCB-4F77-AC43-53169B6E3944}" destId="{C6C335C0-5858-4BAB-BA36-C685A1817EE9}" srcOrd="0" destOrd="0" presId="urn:microsoft.com/office/officeart/2011/layout/CircleProcess"/>
    <dgm:cxn modelId="{5DCF051C-DE94-4798-8B3C-2CF360E5F846}" type="presParOf" srcId="{7E47392A-7771-4BB6-9F56-4F1987BCFE1C}" destId="{E0B5B459-9F72-4145-8A41-47B5F63A377C}" srcOrd="4" destOrd="0" presId="urn:microsoft.com/office/officeart/2011/layout/CircleProcess"/>
    <dgm:cxn modelId="{7BD678B0-AC58-4CF2-AFB7-E9AE3BF240BC}" type="presParOf" srcId="{E0B5B459-9F72-4145-8A41-47B5F63A377C}" destId="{53870A2A-4460-495E-B9B7-64358A436FB4}" srcOrd="0" destOrd="0" presId="urn:microsoft.com/office/officeart/2011/layout/CircleProcess"/>
    <dgm:cxn modelId="{6AA30536-D32E-4CCA-88F0-1D76FE08D9E2}" type="presParOf" srcId="{7E47392A-7771-4BB6-9F56-4F1987BCFE1C}" destId="{E9102811-8582-4E6F-B200-35A5D41D9584}" srcOrd="5" destOrd="0" presId="urn:microsoft.com/office/officeart/2011/layout/CircleProcess"/>
    <dgm:cxn modelId="{96E65C38-028A-473F-BB3E-CB0CA775CA30}" type="presParOf" srcId="{7E47392A-7771-4BB6-9F56-4F1987BCFE1C}" destId="{1A3365E2-0BDF-4D9B-9754-98D02906FE32}" srcOrd="6" destOrd="0" presId="urn:microsoft.com/office/officeart/2011/layout/CircleProcess"/>
    <dgm:cxn modelId="{8AB21C5E-190E-4132-84CF-8E7E82A66C39}" type="presParOf" srcId="{1A3365E2-0BDF-4D9B-9754-98D02906FE32}" destId="{4B1C36EE-108D-49AC-AB86-65EC53B6346F}" srcOrd="0" destOrd="0" presId="urn:microsoft.com/office/officeart/2011/layout/CircleProcess"/>
    <dgm:cxn modelId="{0A8B7231-230C-4670-A84D-F7721AC486BF}" type="presParOf" srcId="{7E47392A-7771-4BB6-9F56-4F1987BCFE1C}" destId="{AED5EBD7-244A-4712-A368-55B72315E97A}" srcOrd="7" destOrd="0" presId="urn:microsoft.com/office/officeart/2011/layout/CircleProcess"/>
    <dgm:cxn modelId="{5E9F41B6-CDE8-4274-82D0-2B9D5C579ADB}" type="presParOf" srcId="{AED5EBD7-244A-4712-A368-55B72315E97A}" destId="{847FF797-C995-4A37-A86B-4463080C22EE}" srcOrd="0" destOrd="0" presId="urn:microsoft.com/office/officeart/2011/layout/CircleProcess"/>
    <dgm:cxn modelId="{0D7A4C08-792C-4664-9A24-52E8594AEFB3}" type="presParOf" srcId="{7E47392A-7771-4BB6-9F56-4F1987BCFE1C}" destId="{DDC6CCD0-FD64-4D06-BD95-29B32BF45A73}" srcOrd="8" destOrd="0" presId="urn:microsoft.com/office/officeart/2011/layout/CircleProcess"/>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FF5329C7-EFC9-3C4D-ABE8-075DB6FFE6F1}" type="doc">
      <dgm:prSet loTypeId="urn:microsoft.com/office/officeart/2009/3/layout/FramedTextPicture" loCatId="" qsTypeId="urn:microsoft.com/office/officeart/2005/8/quickstyle/3D3" qsCatId="3D" csTypeId="urn:microsoft.com/office/officeart/2005/8/colors/accent3_3" csCatId="accent3" phldr="1"/>
      <dgm:spPr/>
      <dgm:t>
        <a:bodyPr/>
        <a:lstStyle/>
        <a:p>
          <a:endParaRPr lang="en-US"/>
        </a:p>
      </dgm:t>
    </dgm:pt>
    <dgm:pt modelId="{B004B6B3-FA4B-F042-AC52-25DEEB747178}">
      <dgm:prSet phldrT="[Text]"/>
      <dgm:spPr/>
      <dgm:t>
        <a:bodyPr/>
        <a:lstStyle/>
        <a:p>
          <a:r>
            <a:rPr lang="en-US" dirty="0" err="1">
              <a:latin typeface="Arial" panose="020B0604020202020204" pitchFamily="34" charset="0"/>
              <a:cs typeface="Arial" panose="020B0604020202020204" pitchFamily="34" charset="0"/>
            </a:rPr>
            <a:t>Khi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mắc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lỗi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Thầy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Cô</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đã</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những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xử</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lý</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kỷ</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luật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quả</a:t>
          </a:r>
          <a:r>
            <a:rPr lang="en-US" dirty="0">
              <a:latin typeface="Arial" panose="020B0604020202020204" pitchFamily="34" charset="0"/>
              <a:cs typeface="Arial" panose="020B0604020202020204" pitchFamily="34" charset="0"/>
            </a:rPr>
            <a:t>?</a:t>
          </a:r>
        </a:p>
      </dgm:t>
    </dgm:pt>
    <dgm:pt modelId="{A17315AA-892D-3F4B-B6F9-21E003099081}" type="parTrans" cxnId="{3B16AC34-DEFA-9743-B1B4-647B0345128D}">
      <dgm:prSet/>
      <dgm:spPr/>
      <dgm:t>
        <a:bodyPr/>
        <a:lstStyle/>
        <a:p>
          <a:endParaRPr lang="en-US">
            <a:latin typeface="Arial" panose="020B0604020202020204" pitchFamily="34" charset="0"/>
            <a:cs typeface="Arial" panose="020B0604020202020204" pitchFamily="34" charset="0"/>
          </a:endParaRPr>
        </a:p>
      </dgm:t>
    </dgm:pt>
    <dgm:pt modelId="{E9775D12-AE60-F347-9465-DF78976C7991}" type="sibTrans" cxnId="{3B16AC34-DEFA-9743-B1B4-647B0345128D}">
      <dgm:prSet/>
      <dgm:spPr/>
      <dgm:t>
        <a:bodyPr/>
        <a:lstStyle/>
        <a:p>
          <a:endParaRPr lang="en-US">
            <a:latin typeface="Arial" panose="020B0604020202020204" pitchFamily="34" charset="0"/>
            <a:cs typeface="Arial" panose="020B0604020202020204" pitchFamily="34" charset="0"/>
          </a:endParaRPr>
        </a:p>
      </dgm:t>
    </dgm:pt>
    <dgm:pt modelId="{2AF9773C-C7E2-9946-B411-49B34FED26CC}" type="pres">
      <dgm:prSet presAssocID="{FF5329C7-EFC9-3C4D-ABE8-075DB6FFE6F1}" presName="Name0" presStyleCnt="0">
        <dgm:presLayoutVars>
          <dgm:chMax/>
          <dgm:chPref/>
          <dgm:dir/>
        </dgm:presLayoutVars>
      </dgm:prSet>
      <dgm:spPr/>
      <dgm:t>
        <a:bodyPr/>
        <a:lstStyle/>
        <a:p>
          <a:endParaRPr lang="en-US"/>
        </a:p>
      </dgm:t>
    </dgm:pt>
    <dgm:pt modelId="{5ED53C34-EFE5-2E42-9651-B567E40AE032}" type="pres">
      <dgm:prSet presAssocID="{B004B6B3-FA4B-F042-AC52-25DEEB747178}" presName="composite" presStyleCnt="0">
        <dgm:presLayoutVars>
          <dgm:chMax/>
          <dgm:chPref/>
        </dgm:presLayoutVars>
      </dgm:prSet>
      <dgm:spPr/>
    </dgm:pt>
    <dgm:pt modelId="{049C4D88-A31F-E144-A6A5-7B1C22FEC4BF}" type="pres">
      <dgm:prSet presAssocID="{B004B6B3-FA4B-F042-AC52-25DEEB747178}" presName="Image" presStyleLbl="bgImgPlace1" presStyleIdx="0" presStyleCnt="1"/>
      <dgm:spPr>
        <a:blipFill>
          <a:blip xmlns:r="http://schemas.openxmlformats.org/officeDocument/2006/relationships" r:embed="rId1">
            <a:extLst>
              <a:ext uri="{28A0092B-C50C-407E-A947-70E740481C1C}">
                <a14:useLocalDpi xmlns:a14="http://schemas.microsoft.com/office/drawing/2010/main" val="0"/>
              </a:ext>
            </a:extLst>
          </a:blip>
          <a:srcRect/>
          <a:stretch>
            <a:fillRect t="-3000" b="-3000"/>
          </a:stretch>
        </a:blipFill>
      </dgm:spPr>
    </dgm:pt>
    <dgm:pt modelId="{1EBFCE36-102A-0A41-B575-C1EFF227EDA4}" type="pres">
      <dgm:prSet presAssocID="{B004B6B3-FA4B-F042-AC52-25DEEB747178}" presName="ParentText" presStyleLbl="revTx" presStyleIdx="0" presStyleCnt="1" custScaleX="113431">
        <dgm:presLayoutVars>
          <dgm:chMax val="0"/>
          <dgm:chPref val="0"/>
          <dgm:bulletEnabled val="1"/>
        </dgm:presLayoutVars>
      </dgm:prSet>
      <dgm:spPr/>
      <dgm:t>
        <a:bodyPr/>
        <a:lstStyle/>
        <a:p>
          <a:endParaRPr lang="en-US"/>
        </a:p>
      </dgm:t>
    </dgm:pt>
    <dgm:pt modelId="{413D7482-B536-BD40-9BD3-F47EA20658F2}" type="pres">
      <dgm:prSet presAssocID="{B004B6B3-FA4B-F042-AC52-25DEEB747178}" presName="tlFrame" presStyleLbl="node1" presStyleIdx="0" presStyleCnt="4"/>
      <dgm:spPr>
        <a:ln>
          <a:solidFill>
            <a:srgbClr val="CCFFCC"/>
          </a:solidFill>
        </a:ln>
      </dgm:spPr>
    </dgm:pt>
    <dgm:pt modelId="{88250CC3-458F-9A4F-9BEB-B31EA583C8DD}" type="pres">
      <dgm:prSet presAssocID="{B004B6B3-FA4B-F042-AC52-25DEEB747178}" presName="trFrame" presStyleLbl="node1" presStyleIdx="1" presStyleCnt="4"/>
      <dgm:spPr>
        <a:ln>
          <a:solidFill>
            <a:srgbClr val="CCFFCC"/>
          </a:solidFill>
        </a:ln>
      </dgm:spPr>
    </dgm:pt>
    <dgm:pt modelId="{46B8197E-3B19-AE42-8869-5FC3CBE8296C}" type="pres">
      <dgm:prSet presAssocID="{B004B6B3-FA4B-F042-AC52-25DEEB747178}" presName="blFrame" presStyleLbl="node1" presStyleIdx="2" presStyleCnt="4"/>
      <dgm:spPr>
        <a:ln>
          <a:solidFill>
            <a:srgbClr val="CCFFCC"/>
          </a:solidFill>
        </a:ln>
      </dgm:spPr>
    </dgm:pt>
    <dgm:pt modelId="{AF1D3B21-6492-5141-9FA6-7E752A1E9117}" type="pres">
      <dgm:prSet presAssocID="{B004B6B3-FA4B-F042-AC52-25DEEB747178}" presName="brFrame" presStyleLbl="node1" presStyleIdx="3" presStyleCnt="4"/>
      <dgm:spPr>
        <a:ln>
          <a:solidFill>
            <a:srgbClr val="CCFFCC"/>
          </a:solidFill>
        </a:ln>
      </dgm:spPr>
    </dgm:pt>
  </dgm:ptLst>
  <dgm:cxnLst>
    <dgm:cxn modelId="{31DF0005-F15C-4A20-89D5-642FEF3EC4FE}" type="presOf" srcId="{B004B6B3-FA4B-F042-AC52-25DEEB747178}" destId="{1EBFCE36-102A-0A41-B575-C1EFF227EDA4}" srcOrd="0" destOrd="0" presId="urn:microsoft.com/office/officeart/2009/3/layout/FramedTextPicture"/>
    <dgm:cxn modelId="{3B16AC34-DEFA-9743-B1B4-647B0345128D}" srcId="{FF5329C7-EFC9-3C4D-ABE8-075DB6FFE6F1}" destId="{B004B6B3-FA4B-F042-AC52-25DEEB747178}" srcOrd="0" destOrd="0" parTransId="{A17315AA-892D-3F4B-B6F9-21E003099081}" sibTransId="{E9775D12-AE60-F347-9465-DF78976C7991}"/>
    <dgm:cxn modelId="{B9A08EE3-F84B-4ABC-BCDE-536CBDBCDFC0}" type="presOf" srcId="{FF5329C7-EFC9-3C4D-ABE8-075DB6FFE6F1}" destId="{2AF9773C-C7E2-9946-B411-49B34FED26CC}" srcOrd="0" destOrd="0" presId="urn:microsoft.com/office/officeart/2009/3/layout/FramedTextPicture"/>
    <dgm:cxn modelId="{81750706-96F3-439A-9A5D-7F7D9F16E6C2}" type="presParOf" srcId="{2AF9773C-C7E2-9946-B411-49B34FED26CC}" destId="{5ED53C34-EFE5-2E42-9651-B567E40AE032}" srcOrd="0" destOrd="0" presId="urn:microsoft.com/office/officeart/2009/3/layout/FramedTextPicture"/>
    <dgm:cxn modelId="{DCCA11D7-48FF-456E-9326-CCCDA1233B1C}" type="presParOf" srcId="{5ED53C34-EFE5-2E42-9651-B567E40AE032}" destId="{049C4D88-A31F-E144-A6A5-7B1C22FEC4BF}" srcOrd="0" destOrd="0" presId="urn:microsoft.com/office/officeart/2009/3/layout/FramedTextPicture"/>
    <dgm:cxn modelId="{11FB765E-AEE2-4B3D-A4E2-3B557BF31AE7}" type="presParOf" srcId="{5ED53C34-EFE5-2E42-9651-B567E40AE032}" destId="{1EBFCE36-102A-0A41-B575-C1EFF227EDA4}" srcOrd="1" destOrd="0" presId="urn:microsoft.com/office/officeart/2009/3/layout/FramedTextPicture"/>
    <dgm:cxn modelId="{C9C31A37-79DE-47E3-A51F-2C1EAEA9947A}" type="presParOf" srcId="{5ED53C34-EFE5-2E42-9651-B567E40AE032}" destId="{413D7482-B536-BD40-9BD3-F47EA20658F2}" srcOrd="2" destOrd="0" presId="urn:microsoft.com/office/officeart/2009/3/layout/FramedTextPicture"/>
    <dgm:cxn modelId="{586CFF0C-161F-4371-A231-3530B73848E2}" type="presParOf" srcId="{5ED53C34-EFE5-2E42-9651-B567E40AE032}" destId="{88250CC3-458F-9A4F-9BEB-B31EA583C8DD}" srcOrd="3" destOrd="0" presId="urn:microsoft.com/office/officeart/2009/3/layout/FramedTextPicture"/>
    <dgm:cxn modelId="{29B0077A-0CD4-4AB1-9C13-236ED18304BA}" type="presParOf" srcId="{5ED53C34-EFE5-2E42-9651-B567E40AE032}" destId="{46B8197E-3B19-AE42-8869-5FC3CBE8296C}" srcOrd="4" destOrd="0" presId="urn:microsoft.com/office/officeart/2009/3/layout/FramedTextPicture"/>
    <dgm:cxn modelId="{9947D7FE-64A7-4040-A5FC-CBB27600DA45}" type="presParOf" srcId="{5ED53C34-EFE5-2E42-9651-B567E40AE032}" destId="{AF1D3B21-6492-5141-9FA6-7E752A1E9117}" srcOrd="5" destOrd="0" presId="urn:microsoft.com/office/officeart/2009/3/layout/FramedTextPicture"/>
  </dgm:cxnLst>
  <dgm:bg/>
  <dgm:whole>
    <a:ln>
      <a:solidFill>
        <a:srgbClr val="FF00FF"/>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CCD9C38E-3AD5-6244-9617-CCA8310FC727}" type="doc">
      <dgm:prSet loTypeId="urn:microsoft.com/office/officeart/2009/3/layout/RandomtoResultProcess" loCatId="" qsTypeId="urn:microsoft.com/office/officeart/2005/8/quickstyle/3D3" qsCatId="3D" csTypeId="urn:microsoft.com/office/officeart/2005/8/colors/accent0_1" csCatId="mainScheme" phldr="1"/>
      <dgm:spPr/>
      <dgm:t>
        <a:bodyPr/>
        <a:lstStyle/>
        <a:p>
          <a:endParaRPr lang="en-US"/>
        </a:p>
      </dgm:t>
    </dgm:pt>
    <dgm:pt modelId="{503A730B-110D-A14A-A1B4-85C7FA036105}">
      <dgm:prSet phldrT="[Text]" custT="1"/>
      <dgm:spPr/>
      <dgm:t>
        <a:bodyPr/>
        <a:lstStyle/>
        <a:p>
          <a:r>
            <a:rPr lang="en-US" sz="2400" b="1" dirty="0" err="1">
              <a:solidFill>
                <a:srgbClr val="FF0000"/>
              </a:solidFill>
              <a:latin typeface="Arial" panose="020B0604020202020204" pitchFamily="34" charset="0"/>
              <a:cs typeface="Arial" panose="020B0604020202020204" pitchFamily="34" charset="0"/>
            </a:rPr>
            <a:t>Kỷ</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luật</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là</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gì</a:t>
          </a:r>
          <a:r>
            <a:rPr lang="en-US" sz="2400" b="1" dirty="0">
              <a:solidFill>
                <a:srgbClr val="FF0000"/>
              </a:solidFill>
              <a:latin typeface="Arial" panose="020B0604020202020204" pitchFamily="34" charset="0"/>
              <a:cs typeface="Arial" panose="020B0604020202020204" pitchFamily="34" charset="0"/>
            </a:rPr>
            <a:t>?</a:t>
          </a:r>
        </a:p>
      </dgm:t>
    </dgm:pt>
    <dgm:pt modelId="{BEDEAF9C-163C-F74D-890B-8CFE9973AAAC}" type="parTrans" cxnId="{225E91FE-BEA8-CF4F-BCF4-A2045B3DE410}">
      <dgm:prSet/>
      <dgm:spPr/>
      <dgm:t>
        <a:bodyPr/>
        <a:lstStyle/>
        <a:p>
          <a:endParaRPr lang="en-US">
            <a:latin typeface="Arial" panose="020B0604020202020204" pitchFamily="34" charset="0"/>
            <a:cs typeface="Arial" panose="020B0604020202020204" pitchFamily="34" charset="0"/>
          </a:endParaRPr>
        </a:p>
      </dgm:t>
    </dgm:pt>
    <dgm:pt modelId="{2B73456F-71DB-EB4E-9FEB-C931A1EE4C61}" type="sibTrans" cxnId="{225E91FE-BEA8-CF4F-BCF4-A2045B3DE410}">
      <dgm:prSet/>
      <dgm:spPr/>
      <dgm:t>
        <a:bodyPr/>
        <a:lstStyle/>
        <a:p>
          <a:endParaRPr lang="en-US">
            <a:latin typeface="Arial" panose="020B0604020202020204" pitchFamily="34" charset="0"/>
            <a:cs typeface="Arial" panose="020B0604020202020204" pitchFamily="34" charset="0"/>
          </a:endParaRPr>
        </a:p>
      </dgm:t>
    </dgm:pt>
    <dgm:pt modelId="{2B5C31E4-2B04-934E-93A3-F036ECBB67A1}">
      <dgm:prSet phldrT="[Text]">
        <dgm:style>
          <a:lnRef idx="2">
            <a:schemeClr val="accent6"/>
          </a:lnRef>
          <a:fillRef idx="1">
            <a:schemeClr val="lt1"/>
          </a:fillRef>
          <a:effectRef idx="0">
            <a:schemeClr val="accent6"/>
          </a:effectRef>
          <a:fontRef idx="minor">
            <a:schemeClr val="dk1"/>
          </a:fontRef>
        </dgm:style>
      </dgm:prSet>
      <dgm:spPr/>
      <dgm:t>
        <a:bodyPr/>
        <a:lstStyle/>
        <a:p>
          <a:r>
            <a:rPr lang="en-US" dirty="0" err="1">
              <a:latin typeface="Arial" panose="020B0604020202020204" pitchFamily="34" charset="0"/>
              <a:cs typeface="Arial" panose="020B0604020202020204" pitchFamily="34" charset="0"/>
            </a:rPr>
            <a:t>Kỷ</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luật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giúp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tạo</a:t>
          </a:r>
          <a:r>
            <a:rPr lang="en-US" dirty="0">
              <a:latin typeface="Arial" panose="020B0604020202020204" pitchFamily="34" charset="0"/>
              <a:cs typeface="Arial" panose="020B0604020202020204" pitchFamily="34" charset="0"/>
            </a:rPr>
            <a:t> con </a:t>
          </a:r>
          <a:r>
            <a:rPr lang="en-US" dirty="0" err="1">
              <a:latin typeface="Arial" panose="020B0604020202020204" pitchFamily="34" charset="0"/>
              <a:cs typeface="Arial" panose="020B0604020202020204" pitchFamily="34" charset="0"/>
            </a:rPr>
            <a:t>người</a:t>
          </a:r>
          <a:endParaRPr lang="en-US" dirty="0">
            <a:latin typeface="Arial" panose="020B0604020202020204" pitchFamily="34" charset="0"/>
            <a:cs typeface="Arial" panose="020B0604020202020204" pitchFamily="34" charset="0"/>
          </a:endParaRPr>
        </a:p>
      </dgm:t>
    </dgm:pt>
    <dgm:pt modelId="{4E886FE1-A149-3C40-89D6-891B01A275B8}" type="parTrans" cxnId="{2D48EDCD-71B0-944C-B5DD-B1D65215A70B}">
      <dgm:prSet/>
      <dgm:spPr/>
      <dgm:t>
        <a:bodyPr/>
        <a:lstStyle/>
        <a:p>
          <a:endParaRPr lang="en-US">
            <a:latin typeface="Arial" panose="020B0604020202020204" pitchFamily="34" charset="0"/>
            <a:cs typeface="Arial" panose="020B0604020202020204" pitchFamily="34" charset="0"/>
          </a:endParaRPr>
        </a:p>
      </dgm:t>
    </dgm:pt>
    <dgm:pt modelId="{AEE82436-0904-9847-A4EC-57DB090EE483}" type="sibTrans" cxnId="{2D48EDCD-71B0-944C-B5DD-B1D65215A70B}">
      <dgm:prSet/>
      <dgm:spPr/>
      <dgm:t>
        <a:bodyPr/>
        <a:lstStyle/>
        <a:p>
          <a:endParaRPr lang="en-US">
            <a:latin typeface="Arial" panose="020B0604020202020204" pitchFamily="34" charset="0"/>
            <a:cs typeface="Arial" panose="020B0604020202020204" pitchFamily="34" charset="0"/>
          </a:endParaRPr>
        </a:p>
      </dgm:t>
    </dgm:pt>
    <dgm:pt modelId="{4DECC259-095C-3A4C-9A5B-BEEE1970CFE1}">
      <dgm:prSet phldrT="[Text]"/>
      <dgm:spPr>
        <a:solidFill>
          <a:srgbClr val="CCFFCC"/>
        </a:solidFill>
        <a:ln>
          <a:solidFill>
            <a:srgbClr val="800000"/>
          </a:solidFill>
        </a:ln>
      </dgm:spPr>
      <dgm:t>
        <a:bodyPr/>
        <a:lstStyle/>
        <a:p>
          <a:r>
            <a:rPr lang="en-US" dirty="0" err="1">
              <a:latin typeface="Arial" panose="020B0604020202020204" pitchFamily="34" charset="0"/>
              <a:cs typeface="Arial" panose="020B0604020202020204" pitchFamily="34" charset="0"/>
            </a:rPr>
            <a:t>Kỷ</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luật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rèn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luyện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đặc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biệt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về</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thần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nhằm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chủ</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tùng</a:t>
          </a:r>
          <a:r>
            <a:rPr lang="en-US" dirty="0">
              <a:latin typeface="Arial" panose="020B0604020202020204" pitchFamily="34" charset="0"/>
              <a:cs typeface="Arial" panose="020B0604020202020204" pitchFamily="34" charset="0"/>
            </a:rPr>
            <a:t>. </a:t>
          </a:r>
        </a:p>
      </dgm:t>
    </dgm:pt>
    <dgm:pt modelId="{C03EA1AB-E6F5-EA4E-BF68-626B770207B3}" type="parTrans" cxnId="{E001C988-A7BA-4D43-BAB9-B653A526F6A7}">
      <dgm:prSet/>
      <dgm:spPr/>
      <dgm:t>
        <a:bodyPr/>
        <a:lstStyle/>
        <a:p>
          <a:endParaRPr lang="en-US">
            <a:latin typeface="Arial" panose="020B0604020202020204" pitchFamily="34" charset="0"/>
            <a:cs typeface="Arial" panose="020B0604020202020204" pitchFamily="34" charset="0"/>
          </a:endParaRPr>
        </a:p>
      </dgm:t>
    </dgm:pt>
    <dgm:pt modelId="{F7F492C1-D6DA-3A4C-A240-FA5D3A9DAD30}" type="sibTrans" cxnId="{E001C988-A7BA-4D43-BAB9-B653A526F6A7}">
      <dgm:prSet/>
      <dgm:spPr/>
      <dgm:t>
        <a:bodyPr/>
        <a:lstStyle/>
        <a:p>
          <a:endParaRPr lang="en-US">
            <a:latin typeface="Arial" panose="020B0604020202020204" pitchFamily="34" charset="0"/>
            <a:cs typeface="Arial" panose="020B0604020202020204" pitchFamily="34" charset="0"/>
          </a:endParaRPr>
        </a:p>
      </dgm:t>
    </dgm:pt>
    <dgm:pt modelId="{53CE329E-5E50-D84E-87C7-DFE58274B1DC}">
      <dgm:prSet phldrT="[Text]">
        <dgm:style>
          <a:lnRef idx="2">
            <a:schemeClr val="accent6"/>
          </a:lnRef>
          <a:fillRef idx="1">
            <a:schemeClr val="lt1"/>
          </a:fillRef>
          <a:effectRef idx="0">
            <a:schemeClr val="accent6"/>
          </a:effectRef>
          <a:fontRef idx="minor">
            <a:schemeClr val="dk1"/>
          </a:fontRef>
        </dgm:style>
      </dgm:prSet>
      <dgm:spPr/>
      <dgm:t>
        <a:bodyPr/>
        <a:lstStyle/>
        <a:p>
          <a:r>
            <a:rPr lang="en-NZ" dirty="0">
              <a:latin typeface="Arial" panose="020B0604020202020204" pitchFamily="34" charset="0"/>
              <a:cs typeface="Arial" panose="020B0604020202020204" pitchFamily="34" charset="0"/>
            </a:rPr>
            <a:t>Kỷ luật là chìa khoá vạn năng giúp cho con người thành công trong cuộc sống.</a:t>
          </a:r>
          <a:endParaRPr lang="en-US" dirty="0">
            <a:latin typeface="Arial" panose="020B0604020202020204" pitchFamily="34" charset="0"/>
            <a:cs typeface="Arial" panose="020B0604020202020204" pitchFamily="34" charset="0"/>
          </a:endParaRPr>
        </a:p>
      </dgm:t>
    </dgm:pt>
    <dgm:pt modelId="{39FF2B2A-8CCB-C144-A7BF-B515AEB7124A}" type="parTrans" cxnId="{65AD7B3B-B100-4A4D-8797-A507FF9FED09}">
      <dgm:prSet/>
      <dgm:spPr/>
      <dgm:t>
        <a:bodyPr/>
        <a:lstStyle/>
        <a:p>
          <a:endParaRPr lang="en-US">
            <a:latin typeface="Arial" panose="020B0604020202020204" pitchFamily="34" charset="0"/>
            <a:cs typeface="Arial" panose="020B0604020202020204" pitchFamily="34" charset="0"/>
          </a:endParaRPr>
        </a:p>
      </dgm:t>
    </dgm:pt>
    <dgm:pt modelId="{B656984F-7E96-CF4D-8CC4-25986410BCDF}" type="sibTrans" cxnId="{65AD7B3B-B100-4A4D-8797-A507FF9FED09}">
      <dgm:prSet/>
      <dgm:spPr/>
      <dgm:t>
        <a:bodyPr/>
        <a:lstStyle/>
        <a:p>
          <a:endParaRPr lang="en-US">
            <a:latin typeface="Arial" panose="020B0604020202020204" pitchFamily="34" charset="0"/>
            <a:cs typeface="Arial" panose="020B0604020202020204" pitchFamily="34" charset="0"/>
          </a:endParaRPr>
        </a:p>
      </dgm:t>
    </dgm:pt>
    <dgm:pt modelId="{7FF1FCE8-937E-1A40-BE41-B36986885CCD}" type="pres">
      <dgm:prSet presAssocID="{CCD9C38E-3AD5-6244-9617-CCA8310FC727}" presName="Name0" presStyleCnt="0">
        <dgm:presLayoutVars>
          <dgm:dir/>
          <dgm:animOne val="branch"/>
          <dgm:animLvl val="lvl"/>
        </dgm:presLayoutVars>
      </dgm:prSet>
      <dgm:spPr/>
      <dgm:t>
        <a:bodyPr/>
        <a:lstStyle/>
        <a:p>
          <a:endParaRPr lang="en-US"/>
        </a:p>
      </dgm:t>
    </dgm:pt>
    <dgm:pt modelId="{BF5C2248-2F22-804B-A104-FC98B6F2A4FF}" type="pres">
      <dgm:prSet presAssocID="{503A730B-110D-A14A-A1B4-85C7FA036105}" presName="chaos" presStyleCnt="0"/>
      <dgm:spPr/>
    </dgm:pt>
    <dgm:pt modelId="{90286238-7F28-7F44-800C-8D72D6FDF164}" type="pres">
      <dgm:prSet presAssocID="{503A730B-110D-A14A-A1B4-85C7FA036105}" presName="parTx1" presStyleLbl="revTx" presStyleIdx="0" presStyleCnt="3"/>
      <dgm:spPr/>
      <dgm:t>
        <a:bodyPr/>
        <a:lstStyle/>
        <a:p>
          <a:endParaRPr lang="en-US"/>
        </a:p>
      </dgm:t>
    </dgm:pt>
    <dgm:pt modelId="{304B3D7C-4AFB-CC4D-883B-AB656334570F}" type="pres">
      <dgm:prSet presAssocID="{503A730B-110D-A14A-A1B4-85C7FA036105}" presName="desTx1" presStyleLbl="revTx" presStyleIdx="1" presStyleCnt="3">
        <dgm:presLayoutVars>
          <dgm:bulletEnabled val="1"/>
        </dgm:presLayoutVars>
      </dgm:prSet>
      <dgm:spPr/>
      <dgm:t>
        <a:bodyPr/>
        <a:lstStyle/>
        <a:p>
          <a:endParaRPr lang="en-US"/>
        </a:p>
      </dgm:t>
    </dgm:pt>
    <dgm:pt modelId="{B8E80540-A2DF-E44D-B83A-143A3542BE37}" type="pres">
      <dgm:prSet presAssocID="{503A730B-110D-A14A-A1B4-85C7FA036105}" presName="c1" presStyleLbl="node1" presStyleIdx="0" presStyleCnt="19"/>
      <dgm:spPr/>
    </dgm:pt>
    <dgm:pt modelId="{35CDB341-00AE-F848-8FBA-8C8CFD99BC5E}" type="pres">
      <dgm:prSet presAssocID="{503A730B-110D-A14A-A1B4-85C7FA036105}" presName="c2" presStyleLbl="node1" presStyleIdx="1" presStyleCnt="19"/>
      <dgm:spPr/>
    </dgm:pt>
    <dgm:pt modelId="{BFAC2EE7-EEBA-0449-ACEC-7D531456D153}" type="pres">
      <dgm:prSet presAssocID="{503A730B-110D-A14A-A1B4-85C7FA036105}" presName="c3" presStyleLbl="node1" presStyleIdx="2" presStyleCnt="19"/>
      <dgm:spPr/>
    </dgm:pt>
    <dgm:pt modelId="{5076923D-E9AF-924C-B907-F25EE2057920}" type="pres">
      <dgm:prSet presAssocID="{503A730B-110D-A14A-A1B4-85C7FA036105}" presName="c4" presStyleLbl="node1" presStyleIdx="3" presStyleCnt="19"/>
      <dgm:spPr/>
    </dgm:pt>
    <dgm:pt modelId="{C3A0DB9A-F45D-DB43-9BD2-8C9E0C359C7F}" type="pres">
      <dgm:prSet presAssocID="{503A730B-110D-A14A-A1B4-85C7FA036105}" presName="c5" presStyleLbl="node1" presStyleIdx="4" presStyleCnt="19"/>
      <dgm:spPr/>
    </dgm:pt>
    <dgm:pt modelId="{6C8E586C-963F-F642-9B31-FD986300EBFC}" type="pres">
      <dgm:prSet presAssocID="{503A730B-110D-A14A-A1B4-85C7FA036105}" presName="c6" presStyleLbl="node1" presStyleIdx="5" presStyleCnt="19"/>
      <dgm:spPr/>
    </dgm:pt>
    <dgm:pt modelId="{29D9328D-000B-7B40-9B91-1076C0FED427}" type="pres">
      <dgm:prSet presAssocID="{503A730B-110D-A14A-A1B4-85C7FA036105}" presName="c7" presStyleLbl="node1" presStyleIdx="6" presStyleCnt="19"/>
      <dgm:spPr/>
    </dgm:pt>
    <dgm:pt modelId="{4FE8BB11-C5CF-F149-AA79-15DB3A69FED7}" type="pres">
      <dgm:prSet presAssocID="{503A730B-110D-A14A-A1B4-85C7FA036105}" presName="c8" presStyleLbl="node1" presStyleIdx="7" presStyleCnt="19"/>
      <dgm:spPr/>
    </dgm:pt>
    <dgm:pt modelId="{84835DCF-CC17-EA40-BD2F-93C45D35DB07}" type="pres">
      <dgm:prSet presAssocID="{503A730B-110D-A14A-A1B4-85C7FA036105}" presName="c9" presStyleLbl="node1" presStyleIdx="8" presStyleCnt="19"/>
      <dgm:spPr/>
    </dgm:pt>
    <dgm:pt modelId="{32EFCE3F-64D5-3E46-B2D1-E13579BDDDEA}" type="pres">
      <dgm:prSet presAssocID="{503A730B-110D-A14A-A1B4-85C7FA036105}" presName="c10" presStyleLbl="node1" presStyleIdx="9" presStyleCnt="19"/>
      <dgm:spPr/>
    </dgm:pt>
    <dgm:pt modelId="{FE016CB6-085B-F743-BF24-470976BCF5DA}" type="pres">
      <dgm:prSet presAssocID="{503A730B-110D-A14A-A1B4-85C7FA036105}" presName="c11" presStyleLbl="node1" presStyleIdx="10" presStyleCnt="19"/>
      <dgm:spPr/>
    </dgm:pt>
    <dgm:pt modelId="{0CFA6F49-A04E-244F-B577-458317A27B31}" type="pres">
      <dgm:prSet presAssocID="{503A730B-110D-A14A-A1B4-85C7FA036105}" presName="c12" presStyleLbl="node1" presStyleIdx="11" presStyleCnt="19"/>
      <dgm:spPr/>
    </dgm:pt>
    <dgm:pt modelId="{467EDA91-7331-744A-ABF5-CF53146D5784}" type="pres">
      <dgm:prSet presAssocID="{503A730B-110D-A14A-A1B4-85C7FA036105}" presName="c13" presStyleLbl="node1" presStyleIdx="12" presStyleCnt="19"/>
      <dgm:spPr/>
    </dgm:pt>
    <dgm:pt modelId="{86C922F4-4407-D74E-9B15-513D5294635C}" type="pres">
      <dgm:prSet presAssocID="{503A730B-110D-A14A-A1B4-85C7FA036105}" presName="c14" presStyleLbl="node1" presStyleIdx="13" presStyleCnt="19"/>
      <dgm:spPr/>
    </dgm:pt>
    <dgm:pt modelId="{ACB610BD-5531-0A40-BC9B-33551EDCB36D}" type="pres">
      <dgm:prSet presAssocID="{503A730B-110D-A14A-A1B4-85C7FA036105}" presName="c15" presStyleLbl="node1" presStyleIdx="14" presStyleCnt="19"/>
      <dgm:spPr/>
    </dgm:pt>
    <dgm:pt modelId="{C9AD7832-9571-354E-90EE-DFDB9280C564}" type="pres">
      <dgm:prSet presAssocID="{503A730B-110D-A14A-A1B4-85C7FA036105}" presName="c16" presStyleLbl="node1" presStyleIdx="15" presStyleCnt="19"/>
      <dgm:spPr/>
    </dgm:pt>
    <dgm:pt modelId="{E861A04C-CD80-894B-9B75-45F026A6C2A1}" type="pres">
      <dgm:prSet presAssocID="{503A730B-110D-A14A-A1B4-85C7FA036105}" presName="c17" presStyleLbl="node1" presStyleIdx="16" presStyleCnt="19"/>
      <dgm:spPr/>
    </dgm:pt>
    <dgm:pt modelId="{27538F5E-CFB8-E447-9079-05D6585C04D5}" type="pres">
      <dgm:prSet presAssocID="{503A730B-110D-A14A-A1B4-85C7FA036105}" presName="c18" presStyleLbl="node1" presStyleIdx="17" presStyleCnt="19"/>
      <dgm:spPr/>
    </dgm:pt>
    <dgm:pt modelId="{B692445A-E6ED-2E4E-9DED-0A305D9333C8}" type="pres">
      <dgm:prSet presAssocID="{2B73456F-71DB-EB4E-9FEB-C931A1EE4C61}" presName="chevronComposite1" presStyleCnt="0"/>
      <dgm:spPr/>
    </dgm:pt>
    <dgm:pt modelId="{28D4C5E0-62E0-6748-B066-7009DD2920E0}" type="pres">
      <dgm:prSet presAssocID="{2B73456F-71DB-EB4E-9FEB-C931A1EE4C61}" presName="chevron1" presStyleLbl="sibTrans2D1" presStyleIdx="0" presStyleCnt="2"/>
      <dgm:spPr/>
    </dgm:pt>
    <dgm:pt modelId="{8566394C-6129-0049-A81E-A16A3EA35441}" type="pres">
      <dgm:prSet presAssocID="{2B73456F-71DB-EB4E-9FEB-C931A1EE4C61}" presName="spChevron1" presStyleCnt="0"/>
      <dgm:spPr/>
    </dgm:pt>
    <dgm:pt modelId="{71A869A8-CE23-D148-8CD0-C5E31B70FF5A}" type="pres">
      <dgm:prSet presAssocID="{2B73456F-71DB-EB4E-9FEB-C931A1EE4C61}" presName="overlap" presStyleCnt="0"/>
      <dgm:spPr/>
    </dgm:pt>
    <dgm:pt modelId="{BC092082-2BE5-884A-9080-1AFAB8A9D43C}" type="pres">
      <dgm:prSet presAssocID="{2B73456F-71DB-EB4E-9FEB-C931A1EE4C61}" presName="chevronComposite2" presStyleCnt="0"/>
      <dgm:spPr/>
    </dgm:pt>
    <dgm:pt modelId="{5EF79BF0-7C78-9849-8A03-34E069967F2A}" type="pres">
      <dgm:prSet presAssocID="{2B73456F-71DB-EB4E-9FEB-C931A1EE4C61}" presName="chevron2" presStyleLbl="sibTrans2D1" presStyleIdx="1" presStyleCnt="2"/>
      <dgm:spPr/>
    </dgm:pt>
    <dgm:pt modelId="{44B9300C-1165-2942-8B59-24C6F4653E23}" type="pres">
      <dgm:prSet presAssocID="{2B73456F-71DB-EB4E-9FEB-C931A1EE4C61}" presName="spChevron2" presStyleCnt="0"/>
      <dgm:spPr/>
    </dgm:pt>
    <dgm:pt modelId="{5EDBF141-1D66-424E-94E2-1DD45CD54C6D}" type="pres">
      <dgm:prSet presAssocID="{4DECC259-095C-3A4C-9A5B-BEEE1970CFE1}" presName="last" presStyleCnt="0"/>
      <dgm:spPr/>
    </dgm:pt>
    <dgm:pt modelId="{6A5412A4-7A08-1A49-B3D7-B7815F22C897}" type="pres">
      <dgm:prSet presAssocID="{4DECC259-095C-3A4C-9A5B-BEEE1970CFE1}" presName="circleTx" presStyleLbl="node1" presStyleIdx="18" presStyleCnt="19" custScaleX="123263" custScaleY="111049"/>
      <dgm:spPr/>
      <dgm:t>
        <a:bodyPr/>
        <a:lstStyle/>
        <a:p>
          <a:endParaRPr lang="en-US"/>
        </a:p>
      </dgm:t>
    </dgm:pt>
    <dgm:pt modelId="{8AFA9F06-FB08-4A49-BD56-55FABBF6BCB3}" type="pres">
      <dgm:prSet presAssocID="{4DECC259-095C-3A4C-9A5B-BEEE1970CFE1}" presName="desTxN" presStyleLbl="revTx" presStyleIdx="2" presStyleCnt="3">
        <dgm:presLayoutVars>
          <dgm:bulletEnabled val="1"/>
        </dgm:presLayoutVars>
      </dgm:prSet>
      <dgm:spPr/>
      <dgm:t>
        <a:bodyPr/>
        <a:lstStyle/>
        <a:p>
          <a:endParaRPr lang="en-US"/>
        </a:p>
      </dgm:t>
    </dgm:pt>
    <dgm:pt modelId="{001BDEA8-7D4B-8D4E-8553-CD4E50E5E69A}" type="pres">
      <dgm:prSet presAssocID="{4DECC259-095C-3A4C-9A5B-BEEE1970CFE1}" presName="spN" presStyleCnt="0"/>
      <dgm:spPr/>
    </dgm:pt>
  </dgm:ptLst>
  <dgm:cxnLst>
    <dgm:cxn modelId="{225E91FE-BEA8-CF4F-BCF4-A2045B3DE410}" srcId="{CCD9C38E-3AD5-6244-9617-CCA8310FC727}" destId="{503A730B-110D-A14A-A1B4-85C7FA036105}" srcOrd="0" destOrd="0" parTransId="{BEDEAF9C-163C-F74D-890B-8CFE9973AAAC}" sibTransId="{2B73456F-71DB-EB4E-9FEB-C931A1EE4C61}"/>
    <dgm:cxn modelId="{65AD7B3B-B100-4A4D-8797-A507FF9FED09}" srcId="{4DECC259-095C-3A4C-9A5B-BEEE1970CFE1}" destId="{53CE329E-5E50-D84E-87C7-DFE58274B1DC}" srcOrd="0" destOrd="0" parTransId="{39FF2B2A-8CCB-C144-A7BF-B515AEB7124A}" sibTransId="{B656984F-7E96-CF4D-8CC4-25986410BCDF}"/>
    <dgm:cxn modelId="{C1DA99BB-0053-467D-BBE2-F6A96430303D}" type="presOf" srcId="{4DECC259-095C-3A4C-9A5B-BEEE1970CFE1}" destId="{6A5412A4-7A08-1A49-B3D7-B7815F22C897}" srcOrd="0" destOrd="0" presId="urn:microsoft.com/office/officeart/2009/3/layout/RandomtoResultProcess"/>
    <dgm:cxn modelId="{2D48EDCD-71B0-944C-B5DD-B1D65215A70B}" srcId="{503A730B-110D-A14A-A1B4-85C7FA036105}" destId="{2B5C31E4-2B04-934E-93A3-F036ECBB67A1}" srcOrd="0" destOrd="0" parTransId="{4E886FE1-A149-3C40-89D6-891B01A275B8}" sibTransId="{AEE82436-0904-9847-A4EC-57DB090EE483}"/>
    <dgm:cxn modelId="{AD964041-4140-4438-A743-E0B579E01F25}" type="presOf" srcId="{2B5C31E4-2B04-934E-93A3-F036ECBB67A1}" destId="{304B3D7C-4AFB-CC4D-883B-AB656334570F}" srcOrd="0" destOrd="0" presId="urn:microsoft.com/office/officeart/2009/3/layout/RandomtoResultProcess"/>
    <dgm:cxn modelId="{F1EDDD2E-436B-4F2C-8343-30D3515EAB63}" type="presOf" srcId="{503A730B-110D-A14A-A1B4-85C7FA036105}" destId="{90286238-7F28-7F44-800C-8D72D6FDF164}" srcOrd="0" destOrd="0" presId="urn:microsoft.com/office/officeart/2009/3/layout/RandomtoResultProcess"/>
    <dgm:cxn modelId="{993CC608-48C4-4271-98AD-C4D6D197C2E8}" type="presOf" srcId="{53CE329E-5E50-D84E-87C7-DFE58274B1DC}" destId="{8AFA9F06-FB08-4A49-BD56-55FABBF6BCB3}" srcOrd="0" destOrd="0" presId="urn:microsoft.com/office/officeart/2009/3/layout/RandomtoResultProcess"/>
    <dgm:cxn modelId="{E001C988-A7BA-4D43-BAB9-B653A526F6A7}" srcId="{CCD9C38E-3AD5-6244-9617-CCA8310FC727}" destId="{4DECC259-095C-3A4C-9A5B-BEEE1970CFE1}" srcOrd="1" destOrd="0" parTransId="{C03EA1AB-E6F5-EA4E-BF68-626B770207B3}" sibTransId="{F7F492C1-D6DA-3A4C-A240-FA5D3A9DAD30}"/>
    <dgm:cxn modelId="{BB027A9A-9D8E-491C-BA7B-99281BACA8FC}" type="presOf" srcId="{CCD9C38E-3AD5-6244-9617-CCA8310FC727}" destId="{7FF1FCE8-937E-1A40-BE41-B36986885CCD}" srcOrd="0" destOrd="0" presId="urn:microsoft.com/office/officeart/2009/3/layout/RandomtoResultProcess"/>
    <dgm:cxn modelId="{87A62AAF-2688-4480-84FC-A4B3BDA70DFD}" type="presParOf" srcId="{7FF1FCE8-937E-1A40-BE41-B36986885CCD}" destId="{BF5C2248-2F22-804B-A104-FC98B6F2A4FF}" srcOrd="0" destOrd="0" presId="urn:microsoft.com/office/officeart/2009/3/layout/RandomtoResultProcess"/>
    <dgm:cxn modelId="{F7486839-8B50-4A7C-99F6-5F23C4E9ECEC}" type="presParOf" srcId="{BF5C2248-2F22-804B-A104-FC98B6F2A4FF}" destId="{90286238-7F28-7F44-800C-8D72D6FDF164}" srcOrd="0" destOrd="0" presId="urn:microsoft.com/office/officeart/2009/3/layout/RandomtoResultProcess"/>
    <dgm:cxn modelId="{776B2F02-186E-4295-B63D-023A5464F297}" type="presParOf" srcId="{BF5C2248-2F22-804B-A104-FC98B6F2A4FF}" destId="{304B3D7C-4AFB-CC4D-883B-AB656334570F}" srcOrd="1" destOrd="0" presId="urn:microsoft.com/office/officeart/2009/3/layout/RandomtoResultProcess"/>
    <dgm:cxn modelId="{FCC2AE2A-734C-46D9-8697-AB35A15B4445}" type="presParOf" srcId="{BF5C2248-2F22-804B-A104-FC98B6F2A4FF}" destId="{B8E80540-A2DF-E44D-B83A-143A3542BE37}" srcOrd="2" destOrd="0" presId="urn:microsoft.com/office/officeart/2009/3/layout/RandomtoResultProcess"/>
    <dgm:cxn modelId="{F1042272-DD09-4319-A0BE-02A0990635E9}" type="presParOf" srcId="{BF5C2248-2F22-804B-A104-FC98B6F2A4FF}" destId="{35CDB341-00AE-F848-8FBA-8C8CFD99BC5E}" srcOrd="3" destOrd="0" presId="urn:microsoft.com/office/officeart/2009/3/layout/RandomtoResultProcess"/>
    <dgm:cxn modelId="{B1F78A40-0385-4CDE-B491-422DE8895961}" type="presParOf" srcId="{BF5C2248-2F22-804B-A104-FC98B6F2A4FF}" destId="{BFAC2EE7-EEBA-0449-ACEC-7D531456D153}" srcOrd="4" destOrd="0" presId="urn:microsoft.com/office/officeart/2009/3/layout/RandomtoResultProcess"/>
    <dgm:cxn modelId="{9CC0C159-3A43-4C07-959A-7513BAD015BC}" type="presParOf" srcId="{BF5C2248-2F22-804B-A104-FC98B6F2A4FF}" destId="{5076923D-E9AF-924C-B907-F25EE2057920}" srcOrd="5" destOrd="0" presId="urn:microsoft.com/office/officeart/2009/3/layout/RandomtoResultProcess"/>
    <dgm:cxn modelId="{D1F3CFD2-CFFA-42AD-96BB-F806FD483328}" type="presParOf" srcId="{BF5C2248-2F22-804B-A104-FC98B6F2A4FF}" destId="{C3A0DB9A-F45D-DB43-9BD2-8C9E0C359C7F}" srcOrd="6" destOrd="0" presId="urn:microsoft.com/office/officeart/2009/3/layout/RandomtoResultProcess"/>
    <dgm:cxn modelId="{44E36B3E-F619-4F17-8C35-C6701297CDED}" type="presParOf" srcId="{BF5C2248-2F22-804B-A104-FC98B6F2A4FF}" destId="{6C8E586C-963F-F642-9B31-FD986300EBFC}" srcOrd="7" destOrd="0" presId="urn:microsoft.com/office/officeart/2009/3/layout/RandomtoResultProcess"/>
    <dgm:cxn modelId="{F46C5B7C-36B9-4164-B920-96FDEAE3DCEE}" type="presParOf" srcId="{BF5C2248-2F22-804B-A104-FC98B6F2A4FF}" destId="{29D9328D-000B-7B40-9B91-1076C0FED427}" srcOrd="8" destOrd="0" presId="urn:microsoft.com/office/officeart/2009/3/layout/RandomtoResultProcess"/>
    <dgm:cxn modelId="{98A23FCF-ED3A-4E20-90BC-6E9C5F5D9390}" type="presParOf" srcId="{BF5C2248-2F22-804B-A104-FC98B6F2A4FF}" destId="{4FE8BB11-C5CF-F149-AA79-15DB3A69FED7}" srcOrd="9" destOrd="0" presId="urn:microsoft.com/office/officeart/2009/3/layout/RandomtoResultProcess"/>
    <dgm:cxn modelId="{4AD60B98-2F6F-4BFF-9CBB-F5DB1DE0E811}" type="presParOf" srcId="{BF5C2248-2F22-804B-A104-FC98B6F2A4FF}" destId="{84835DCF-CC17-EA40-BD2F-93C45D35DB07}" srcOrd="10" destOrd="0" presId="urn:microsoft.com/office/officeart/2009/3/layout/RandomtoResultProcess"/>
    <dgm:cxn modelId="{D556B155-B5F0-41E0-ABC2-04B19292A137}" type="presParOf" srcId="{BF5C2248-2F22-804B-A104-FC98B6F2A4FF}" destId="{32EFCE3F-64D5-3E46-B2D1-E13579BDDDEA}" srcOrd="11" destOrd="0" presId="urn:microsoft.com/office/officeart/2009/3/layout/RandomtoResultProcess"/>
    <dgm:cxn modelId="{200EC693-A10C-4D50-8110-3D28F8A1C447}" type="presParOf" srcId="{BF5C2248-2F22-804B-A104-FC98B6F2A4FF}" destId="{FE016CB6-085B-F743-BF24-470976BCF5DA}" srcOrd="12" destOrd="0" presId="urn:microsoft.com/office/officeart/2009/3/layout/RandomtoResultProcess"/>
    <dgm:cxn modelId="{EC233449-022E-4340-A6D8-ED0D2C1B74FF}" type="presParOf" srcId="{BF5C2248-2F22-804B-A104-FC98B6F2A4FF}" destId="{0CFA6F49-A04E-244F-B577-458317A27B31}" srcOrd="13" destOrd="0" presId="urn:microsoft.com/office/officeart/2009/3/layout/RandomtoResultProcess"/>
    <dgm:cxn modelId="{BAB38CAF-0824-4D58-9068-BCD75CF19170}" type="presParOf" srcId="{BF5C2248-2F22-804B-A104-FC98B6F2A4FF}" destId="{467EDA91-7331-744A-ABF5-CF53146D5784}" srcOrd="14" destOrd="0" presId="urn:microsoft.com/office/officeart/2009/3/layout/RandomtoResultProcess"/>
    <dgm:cxn modelId="{9F28775C-1D29-4F69-BB25-B0429A38B94A}" type="presParOf" srcId="{BF5C2248-2F22-804B-A104-FC98B6F2A4FF}" destId="{86C922F4-4407-D74E-9B15-513D5294635C}" srcOrd="15" destOrd="0" presId="urn:microsoft.com/office/officeart/2009/3/layout/RandomtoResultProcess"/>
    <dgm:cxn modelId="{0E617131-85F0-4474-A0F5-57EDFA752ED2}" type="presParOf" srcId="{BF5C2248-2F22-804B-A104-FC98B6F2A4FF}" destId="{ACB610BD-5531-0A40-BC9B-33551EDCB36D}" srcOrd="16" destOrd="0" presId="urn:microsoft.com/office/officeart/2009/3/layout/RandomtoResultProcess"/>
    <dgm:cxn modelId="{FAA19B9E-60B8-44A4-98F3-982C9FFF877F}" type="presParOf" srcId="{BF5C2248-2F22-804B-A104-FC98B6F2A4FF}" destId="{C9AD7832-9571-354E-90EE-DFDB9280C564}" srcOrd="17" destOrd="0" presId="urn:microsoft.com/office/officeart/2009/3/layout/RandomtoResultProcess"/>
    <dgm:cxn modelId="{7681AD6B-59B8-453B-B1C2-4CB513D04733}" type="presParOf" srcId="{BF5C2248-2F22-804B-A104-FC98B6F2A4FF}" destId="{E861A04C-CD80-894B-9B75-45F026A6C2A1}" srcOrd="18" destOrd="0" presId="urn:microsoft.com/office/officeart/2009/3/layout/RandomtoResultProcess"/>
    <dgm:cxn modelId="{3CBB40FB-4C2C-41AD-8B78-C2D94CC3560F}" type="presParOf" srcId="{BF5C2248-2F22-804B-A104-FC98B6F2A4FF}" destId="{27538F5E-CFB8-E447-9079-05D6585C04D5}" srcOrd="19" destOrd="0" presId="urn:microsoft.com/office/officeart/2009/3/layout/RandomtoResultProcess"/>
    <dgm:cxn modelId="{FEB24BB9-199B-4F4A-99F3-F177BF872522}" type="presParOf" srcId="{7FF1FCE8-937E-1A40-BE41-B36986885CCD}" destId="{B692445A-E6ED-2E4E-9DED-0A305D9333C8}" srcOrd="1" destOrd="0" presId="urn:microsoft.com/office/officeart/2009/3/layout/RandomtoResultProcess"/>
    <dgm:cxn modelId="{0201B526-B102-4451-AF19-A4B1CC200731}" type="presParOf" srcId="{B692445A-E6ED-2E4E-9DED-0A305D9333C8}" destId="{28D4C5E0-62E0-6748-B066-7009DD2920E0}" srcOrd="0" destOrd="0" presId="urn:microsoft.com/office/officeart/2009/3/layout/RandomtoResultProcess"/>
    <dgm:cxn modelId="{1E52F86B-13E3-4F42-90D2-50EA9ECE914D}" type="presParOf" srcId="{B692445A-E6ED-2E4E-9DED-0A305D9333C8}" destId="{8566394C-6129-0049-A81E-A16A3EA35441}" srcOrd="1" destOrd="0" presId="urn:microsoft.com/office/officeart/2009/3/layout/RandomtoResultProcess"/>
    <dgm:cxn modelId="{C4CDABA2-6207-4278-AD6C-A6F84F01D35D}" type="presParOf" srcId="{7FF1FCE8-937E-1A40-BE41-B36986885CCD}" destId="{71A869A8-CE23-D148-8CD0-C5E31B70FF5A}" srcOrd="2" destOrd="0" presId="urn:microsoft.com/office/officeart/2009/3/layout/RandomtoResultProcess"/>
    <dgm:cxn modelId="{971A90A2-DC8B-4E26-9B3D-68D8CF6A7AB9}" type="presParOf" srcId="{7FF1FCE8-937E-1A40-BE41-B36986885CCD}" destId="{BC092082-2BE5-884A-9080-1AFAB8A9D43C}" srcOrd="3" destOrd="0" presId="urn:microsoft.com/office/officeart/2009/3/layout/RandomtoResultProcess"/>
    <dgm:cxn modelId="{49942845-C091-4658-ADCD-500635C853EA}" type="presParOf" srcId="{BC092082-2BE5-884A-9080-1AFAB8A9D43C}" destId="{5EF79BF0-7C78-9849-8A03-34E069967F2A}" srcOrd="0" destOrd="0" presId="urn:microsoft.com/office/officeart/2009/3/layout/RandomtoResultProcess"/>
    <dgm:cxn modelId="{3C575293-6D42-447F-AE9E-8ABDE519D554}" type="presParOf" srcId="{BC092082-2BE5-884A-9080-1AFAB8A9D43C}" destId="{44B9300C-1165-2942-8B59-24C6F4653E23}" srcOrd="1" destOrd="0" presId="urn:microsoft.com/office/officeart/2009/3/layout/RandomtoResultProcess"/>
    <dgm:cxn modelId="{69A56420-6608-4D2B-BC77-52506AA9C7F1}" type="presParOf" srcId="{7FF1FCE8-937E-1A40-BE41-B36986885CCD}" destId="{5EDBF141-1D66-424E-94E2-1DD45CD54C6D}" srcOrd="4" destOrd="0" presId="urn:microsoft.com/office/officeart/2009/3/layout/RandomtoResultProcess"/>
    <dgm:cxn modelId="{6F6B60B5-96D9-4C1E-88CD-9CACF547E26C}" type="presParOf" srcId="{5EDBF141-1D66-424E-94E2-1DD45CD54C6D}" destId="{6A5412A4-7A08-1A49-B3D7-B7815F22C897}" srcOrd="0" destOrd="0" presId="urn:microsoft.com/office/officeart/2009/3/layout/RandomtoResultProcess"/>
    <dgm:cxn modelId="{32AD9642-ECE7-4073-9479-24EEC861EA49}" type="presParOf" srcId="{5EDBF141-1D66-424E-94E2-1DD45CD54C6D}" destId="{8AFA9F06-FB08-4A49-BD56-55FABBF6BCB3}" srcOrd="1" destOrd="0" presId="urn:microsoft.com/office/officeart/2009/3/layout/RandomtoResultProcess"/>
    <dgm:cxn modelId="{CC9285A3-B7C3-4BB7-B005-BDAA478101A6}" type="presParOf" srcId="{5EDBF141-1D66-424E-94E2-1DD45CD54C6D}" destId="{001BDEA8-7D4B-8D4E-8553-CD4E50E5E69A}" srcOrd="2" destOrd="0" presId="urn:microsoft.com/office/officeart/2009/3/layout/RandomtoResultProcess"/>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33.xml><?xml version="1.0" encoding="utf-8"?>
<dgm:dataModel xmlns:dgm="http://schemas.openxmlformats.org/drawingml/2006/diagram" xmlns:a="http://schemas.openxmlformats.org/drawingml/2006/main">
  <dgm:ptLst>
    <dgm:pt modelId="{C58C35C9-99A2-1F4C-B706-2389457D6C12}" type="doc">
      <dgm:prSet loTypeId="urn:microsoft.com/office/officeart/2008/layout/LinedList" loCatId="" qsTypeId="urn:microsoft.com/office/officeart/2005/8/quickstyle/simple1" qsCatId="simple" csTypeId="urn:microsoft.com/office/officeart/2005/8/colors/accent0_2" csCatId="mainScheme" phldr="1"/>
      <dgm:spPr/>
    </dgm:pt>
    <dgm:pt modelId="{93568BB7-0513-FE40-A9DD-D1F9C48505A1}">
      <dgm:prSet phldrT="[Text]"/>
      <dgm:spPr/>
      <dgm:t>
        <a:bodyPr/>
        <a:lstStyle/>
        <a:p>
          <a:r>
            <a:rPr lang="en-US" b="1" dirty="0">
              <a:solidFill>
                <a:srgbClr val="A50021"/>
              </a:solidFill>
              <a:latin typeface="Arial" panose="020B0604020202020204" pitchFamily="34" charset="0"/>
              <a:cs typeface="Arial" panose="020B0604020202020204" pitchFamily="34" charset="0"/>
            </a:rPr>
            <a:t>5 </a:t>
          </a:r>
          <a:r>
            <a:rPr lang="en-US" b="1" dirty="0" err="1">
              <a:solidFill>
                <a:srgbClr val="A50021"/>
              </a:solidFill>
              <a:latin typeface="Arial" panose="020B0604020202020204" pitchFamily="34" charset="0"/>
              <a:cs typeface="Arial" panose="020B0604020202020204" pitchFamily="34" charset="0"/>
            </a:rPr>
            <a:t>đặc</a:t>
          </a:r>
          <a:r>
            <a:rPr lang="en-US" b="1" dirty="0">
              <a:solidFill>
                <a:srgbClr val="A50021"/>
              </a:solidFill>
              <a:latin typeface="Arial" panose="020B0604020202020204" pitchFamily="34" charset="0"/>
              <a:cs typeface="Arial" panose="020B0604020202020204" pitchFamily="34" charset="0"/>
            </a:rPr>
            <a:t> </a:t>
          </a:r>
          <a:r>
            <a:rPr lang="en-US" b="1" dirty="0" err="1">
              <a:solidFill>
                <a:srgbClr val="A50021"/>
              </a:solidFill>
              <a:latin typeface="Arial" panose="020B0604020202020204" pitchFamily="34" charset="0"/>
              <a:cs typeface="Arial" panose="020B0604020202020204" pitchFamily="34" charset="0"/>
            </a:rPr>
            <a:t>tính</a:t>
          </a:r>
          <a:r>
            <a:rPr lang="en-US" b="1" dirty="0">
              <a:solidFill>
                <a:srgbClr val="A50021"/>
              </a:solidFill>
              <a:latin typeface="Arial" panose="020B0604020202020204" pitchFamily="34" charset="0"/>
              <a:cs typeface="Arial" panose="020B0604020202020204" pitchFamily="34" charset="0"/>
            </a:rPr>
            <a:t> </a:t>
          </a:r>
          <a:r>
            <a:rPr lang="en-US" b="1" dirty="0" err="1">
              <a:solidFill>
                <a:srgbClr val="A50021"/>
              </a:solidFill>
              <a:latin typeface="Arial" panose="020B0604020202020204" pitchFamily="34" charset="0"/>
              <a:cs typeface="Arial" panose="020B0604020202020204" pitchFamily="34" charset="0"/>
            </a:rPr>
            <a:t>của</a:t>
          </a:r>
          <a:r>
            <a:rPr lang="en-US" b="1" dirty="0">
              <a:solidFill>
                <a:srgbClr val="A50021"/>
              </a:solidFill>
              <a:latin typeface="Arial" panose="020B0604020202020204" pitchFamily="34" charset="0"/>
              <a:cs typeface="Arial" panose="020B0604020202020204" pitchFamily="34" charset="0"/>
            </a:rPr>
            <a:t> </a:t>
          </a:r>
          <a:r>
            <a:rPr lang="en-US" b="1" dirty="0" err="1">
              <a:solidFill>
                <a:srgbClr val="A50021"/>
              </a:solidFill>
              <a:latin typeface="Arial" panose="020B0604020202020204" pitchFamily="34" charset="0"/>
              <a:cs typeface="Arial" panose="020B0604020202020204" pitchFamily="34" charset="0"/>
            </a:rPr>
            <a:t>tính</a:t>
          </a:r>
          <a:r>
            <a:rPr lang="en-US" b="1" dirty="0">
              <a:solidFill>
                <a:srgbClr val="A50021"/>
              </a:solidFill>
              <a:latin typeface="Arial" panose="020B0604020202020204" pitchFamily="34" charset="0"/>
              <a:cs typeface="Arial" panose="020B0604020202020204" pitchFamily="34" charset="0"/>
            </a:rPr>
            <a:t> </a:t>
          </a:r>
          <a:r>
            <a:rPr lang="en-US" b="1" dirty="0" err="1">
              <a:solidFill>
                <a:srgbClr val="A50021"/>
              </a:solidFill>
              <a:latin typeface="Arial" panose="020B0604020202020204" pitchFamily="34" charset="0"/>
              <a:cs typeface="Arial" panose="020B0604020202020204" pitchFamily="34" charset="0"/>
            </a:rPr>
            <a:t>kỷ</a:t>
          </a:r>
          <a:r>
            <a:rPr lang="en-US" b="1" dirty="0">
              <a:solidFill>
                <a:srgbClr val="A50021"/>
              </a:solidFill>
              <a:latin typeface="Arial" panose="020B0604020202020204" pitchFamily="34" charset="0"/>
              <a:cs typeface="Arial" panose="020B0604020202020204" pitchFamily="34" charset="0"/>
            </a:rPr>
            <a:t> </a:t>
          </a:r>
          <a:r>
            <a:rPr lang="en-US" b="1" dirty="0" err="1">
              <a:solidFill>
                <a:srgbClr val="A50021"/>
              </a:solidFill>
              <a:latin typeface="Arial" panose="020B0604020202020204" pitchFamily="34" charset="0"/>
              <a:cs typeface="Arial" panose="020B0604020202020204" pitchFamily="34" charset="0"/>
            </a:rPr>
            <a:t>luật</a:t>
          </a:r>
          <a:endParaRPr lang="en-US" b="1" dirty="0">
            <a:solidFill>
              <a:srgbClr val="A50021"/>
            </a:solidFill>
            <a:latin typeface="Arial" panose="020B0604020202020204" pitchFamily="34" charset="0"/>
            <a:cs typeface="Arial" panose="020B0604020202020204" pitchFamily="34" charset="0"/>
          </a:endParaRPr>
        </a:p>
      </dgm:t>
    </dgm:pt>
    <dgm:pt modelId="{E10E32C2-9CFB-B64E-8035-6F4144C29FB5}" type="parTrans" cxnId="{D16E9247-B0E8-8C4B-BF7B-DF5F41C6A5F1}">
      <dgm:prSet/>
      <dgm:spPr/>
      <dgm:t>
        <a:bodyPr/>
        <a:lstStyle/>
        <a:p>
          <a:endParaRPr lang="en-US">
            <a:latin typeface="Arial" panose="020B0604020202020204" pitchFamily="34" charset="0"/>
            <a:cs typeface="Arial" panose="020B0604020202020204" pitchFamily="34" charset="0"/>
          </a:endParaRPr>
        </a:p>
      </dgm:t>
    </dgm:pt>
    <dgm:pt modelId="{7FBF41C0-8D97-9048-86A0-B65B652B5CA7}" type="sibTrans" cxnId="{D16E9247-B0E8-8C4B-BF7B-DF5F41C6A5F1}">
      <dgm:prSet/>
      <dgm:spPr/>
      <dgm:t>
        <a:bodyPr/>
        <a:lstStyle/>
        <a:p>
          <a:endParaRPr lang="en-US">
            <a:latin typeface="Arial" panose="020B0604020202020204" pitchFamily="34" charset="0"/>
            <a:cs typeface="Arial" panose="020B0604020202020204" pitchFamily="34" charset="0"/>
          </a:endParaRPr>
        </a:p>
      </dgm:t>
    </dgm:pt>
    <dgm:pt modelId="{DA5074E8-C97C-904A-A821-B39A64B76F13}">
      <dgm:prSet phldrT="[Text]"/>
      <dgm:spPr/>
      <dgm:t>
        <a:bodyPr/>
        <a:lstStyle/>
        <a:p>
          <a:r>
            <a:rPr lang="en-US" dirty="0">
              <a:latin typeface="Arial" panose="020B0604020202020204" pitchFamily="34" charset="0"/>
              <a:cs typeface="Arial" panose="020B0604020202020204" pitchFamily="34" charset="0"/>
            </a:rPr>
            <a:t>2. </a:t>
          </a:r>
          <a:r>
            <a:rPr lang="en-US" dirty="0" err="1">
              <a:latin typeface="Arial" panose="020B0604020202020204" pitchFamily="34" charset="0"/>
              <a:cs typeface="Arial" panose="020B0604020202020204" pitchFamily="34" charset="0"/>
            </a:rPr>
            <a:t>Nhận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ý</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endParaRPr lang="en-US" dirty="0">
            <a:latin typeface="Arial" panose="020B0604020202020204" pitchFamily="34" charset="0"/>
            <a:cs typeface="Arial" panose="020B0604020202020204" pitchFamily="34" charset="0"/>
          </a:endParaRPr>
        </a:p>
      </dgm:t>
    </dgm:pt>
    <dgm:pt modelId="{02C5CD80-6623-8D4D-BB3E-21B4377B202B}" type="parTrans" cxnId="{8FE0229B-9E77-7A40-91AC-90F2F123591A}">
      <dgm:prSet/>
      <dgm:spPr/>
      <dgm:t>
        <a:bodyPr/>
        <a:lstStyle/>
        <a:p>
          <a:endParaRPr lang="en-US">
            <a:latin typeface="Arial" panose="020B0604020202020204" pitchFamily="34" charset="0"/>
            <a:cs typeface="Arial" panose="020B0604020202020204" pitchFamily="34" charset="0"/>
          </a:endParaRPr>
        </a:p>
      </dgm:t>
    </dgm:pt>
    <dgm:pt modelId="{FF7E75FC-381C-FB41-8100-07EF863F8A1B}" type="sibTrans" cxnId="{8FE0229B-9E77-7A40-91AC-90F2F123591A}">
      <dgm:prSet/>
      <dgm:spPr/>
      <dgm:t>
        <a:bodyPr/>
        <a:lstStyle/>
        <a:p>
          <a:endParaRPr lang="en-US">
            <a:latin typeface="Arial" panose="020B0604020202020204" pitchFamily="34" charset="0"/>
            <a:cs typeface="Arial" panose="020B0604020202020204" pitchFamily="34" charset="0"/>
          </a:endParaRPr>
        </a:p>
      </dgm:t>
    </dgm:pt>
    <dgm:pt modelId="{8742E8D6-0CF3-5746-8161-817A51193467}">
      <dgm:prSet phldrT="[Text]"/>
      <dgm:spPr/>
      <dgm:t>
        <a:bodyPr/>
        <a:lstStyle/>
        <a:p>
          <a:r>
            <a:rPr lang="en-US" dirty="0">
              <a:latin typeface="Arial" panose="020B0604020202020204" pitchFamily="34" charset="0"/>
              <a:cs typeface="Arial" panose="020B0604020202020204" pitchFamily="34" charset="0"/>
            </a:rPr>
            <a:t>3. </a:t>
          </a:r>
          <a:r>
            <a:rPr lang="en-US" dirty="0" err="1">
              <a:latin typeface="Arial" panose="020B0604020202020204" pitchFamily="34" charset="0"/>
              <a:cs typeface="Arial" panose="020B0604020202020204" pitchFamily="34" charset="0"/>
            </a:rPr>
            <a:t>Quyết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tâm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áp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kỷ</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luật</a:t>
          </a:r>
          <a:endParaRPr lang="en-US" dirty="0">
            <a:latin typeface="Arial" panose="020B0604020202020204" pitchFamily="34" charset="0"/>
            <a:cs typeface="Arial" panose="020B0604020202020204" pitchFamily="34" charset="0"/>
          </a:endParaRPr>
        </a:p>
      </dgm:t>
    </dgm:pt>
    <dgm:pt modelId="{A29F692A-5944-A246-87F3-4DBB7866FFDD}" type="parTrans" cxnId="{6F3FBC02-5EF3-3C42-8EDA-CECAB12446B0}">
      <dgm:prSet/>
      <dgm:spPr/>
      <dgm:t>
        <a:bodyPr/>
        <a:lstStyle/>
        <a:p>
          <a:endParaRPr lang="en-US">
            <a:latin typeface="Arial" panose="020B0604020202020204" pitchFamily="34" charset="0"/>
            <a:cs typeface="Arial" panose="020B0604020202020204" pitchFamily="34" charset="0"/>
          </a:endParaRPr>
        </a:p>
      </dgm:t>
    </dgm:pt>
    <dgm:pt modelId="{3CAC86E4-47B7-2842-8A0B-A8AD7FD88EE3}" type="sibTrans" cxnId="{6F3FBC02-5EF3-3C42-8EDA-CECAB12446B0}">
      <dgm:prSet/>
      <dgm:spPr/>
      <dgm:t>
        <a:bodyPr/>
        <a:lstStyle/>
        <a:p>
          <a:endParaRPr lang="en-US">
            <a:latin typeface="Arial" panose="020B0604020202020204" pitchFamily="34" charset="0"/>
            <a:cs typeface="Arial" panose="020B0604020202020204" pitchFamily="34" charset="0"/>
          </a:endParaRPr>
        </a:p>
      </dgm:t>
    </dgm:pt>
    <dgm:pt modelId="{809AD5ED-BA0A-8448-B52D-E073798F17D2}">
      <dgm:prSet phldrT="[Text]"/>
      <dgm:spPr/>
      <dgm:t>
        <a:bodyPr/>
        <a:lstStyle/>
        <a:p>
          <a:r>
            <a:rPr lang="en-NZ" dirty="0">
              <a:latin typeface="Arial" panose="020B0604020202020204" pitchFamily="34" charset="0"/>
              <a:cs typeface="Arial" panose="020B0604020202020204" pitchFamily="34" charset="0"/>
            </a:rPr>
            <a:t>1. Tự nhận thức</a:t>
          </a:r>
          <a:endParaRPr lang="en-US" dirty="0">
            <a:latin typeface="Arial" panose="020B0604020202020204" pitchFamily="34" charset="0"/>
            <a:cs typeface="Arial" panose="020B0604020202020204" pitchFamily="34" charset="0"/>
          </a:endParaRPr>
        </a:p>
      </dgm:t>
    </dgm:pt>
    <dgm:pt modelId="{698FF3A5-CD4E-0A40-9A88-3E4F1C567A1B}" type="parTrans" cxnId="{59654D13-3608-7448-B7C2-F692FCCC69C8}">
      <dgm:prSet/>
      <dgm:spPr/>
      <dgm:t>
        <a:bodyPr/>
        <a:lstStyle/>
        <a:p>
          <a:endParaRPr lang="en-US">
            <a:latin typeface="Arial" panose="020B0604020202020204" pitchFamily="34" charset="0"/>
            <a:cs typeface="Arial" panose="020B0604020202020204" pitchFamily="34" charset="0"/>
          </a:endParaRPr>
        </a:p>
      </dgm:t>
    </dgm:pt>
    <dgm:pt modelId="{1EBA7401-6AB2-3748-A06A-8C4E63256E10}" type="sibTrans" cxnId="{59654D13-3608-7448-B7C2-F692FCCC69C8}">
      <dgm:prSet/>
      <dgm:spPr/>
      <dgm:t>
        <a:bodyPr/>
        <a:lstStyle/>
        <a:p>
          <a:endParaRPr lang="en-US">
            <a:latin typeface="Arial" panose="020B0604020202020204" pitchFamily="34" charset="0"/>
            <a:cs typeface="Arial" panose="020B0604020202020204" pitchFamily="34" charset="0"/>
          </a:endParaRPr>
        </a:p>
      </dgm:t>
    </dgm:pt>
    <dgm:pt modelId="{F3888EBA-BD87-3340-A154-E1BECEF9428E}">
      <dgm:prSet phldrT="[Text]"/>
      <dgm:spPr/>
      <dgm:t>
        <a:bodyPr/>
        <a:lstStyle/>
        <a:p>
          <a:r>
            <a:rPr lang="en-US" dirty="0">
              <a:latin typeface="Arial" panose="020B0604020202020204" pitchFamily="34" charset="0"/>
              <a:cs typeface="Arial" panose="020B0604020202020204" pitchFamily="34" charset="0"/>
            </a:rPr>
            <a:t>4. Can </a:t>
          </a:r>
          <a:r>
            <a:rPr lang="en-US" dirty="0" err="1">
              <a:latin typeface="Arial" panose="020B0604020202020204" pitchFamily="34" charset="0"/>
              <a:cs typeface="Arial" panose="020B0604020202020204" pitchFamily="34" charset="0"/>
            </a:rPr>
            <a:t>đảm</a:t>
          </a:r>
          <a:endParaRPr lang="en-US" dirty="0">
            <a:latin typeface="Arial" panose="020B0604020202020204" pitchFamily="34" charset="0"/>
            <a:cs typeface="Arial" panose="020B0604020202020204" pitchFamily="34" charset="0"/>
          </a:endParaRPr>
        </a:p>
      </dgm:t>
    </dgm:pt>
    <dgm:pt modelId="{8B8B2FE7-8739-034E-9B6E-DED74F687FC9}" type="parTrans" cxnId="{40CE3638-9ECB-C64B-9EFD-6EAFE014386D}">
      <dgm:prSet/>
      <dgm:spPr/>
      <dgm:t>
        <a:bodyPr/>
        <a:lstStyle/>
        <a:p>
          <a:endParaRPr lang="en-US">
            <a:latin typeface="Arial" panose="020B0604020202020204" pitchFamily="34" charset="0"/>
            <a:cs typeface="Arial" panose="020B0604020202020204" pitchFamily="34" charset="0"/>
          </a:endParaRPr>
        </a:p>
      </dgm:t>
    </dgm:pt>
    <dgm:pt modelId="{5F8E3E56-7ED8-3D48-8EDE-BEF025FDA1DB}" type="sibTrans" cxnId="{40CE3638-9ECB-C64B-9EFD-6EAFE014386D}">
      <dgm:prSet/>
      <dgm:spPr/>
      <dgm:t>
        <a:bodyPr/>
        <a:lstStyle/>
        <a:p>
          <a:endParaRPr lang="en-US">
            <a:latin typeface="Arial" panose="020B0604020202020204" pitchFamily="34" charset="0"/>
            <a:cs typeface="Arial" panose="020B0604020202020204" pitchFamily="34" charset="0"/>
          </a:endParaRPr>
        </a:p>
      </dgm:t>
    </dgm:pt>
    <dgm:pt modelId="{3D1C4C05-BBA7-644B-AF76-63BC274D5F03}">
      <dgm:prSet phldrT="[Text]"/>
      <dgm:spPr/>
      <dgm:t>
        <a:bodyPr/>
        <a:lstStyle/>
        <a:p>
          <a:r>
            <a:rPr lang="en-US" dirty="0">
              <a:latin typeface="Arial" panose="020B0604020202020204" pitchFamily="34" charset="0"/>
              <a:cs typeface="Arial" panose="020B0604020202020204" pitchFamily="34" charset="0"/>
            </a:rPr>
            <a:t>5. </a:t>
          </a:r>
          <a:r>
            <a:rPr lang="en-US" dirty="0" err="1">
              <a:latin typeface="Arial" panose="020B0604020202020204" pitchFamily="34" charset="0"/>
              <a:cs typeface="Arial" panose="020B0604020202020204" pitchFamily="34" charset="0"/>
            </a:rPr>
            <a:t>Tự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hướng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dẫn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bản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thân</a:t>
          </a:r>
          <a:endParaRPr lang="en-US" dirty="0">
            <a:latin typeface="Arial" panose="020B0604020202020204" pitchFamily="34" charset="0"/>
            <a:cs typeface="Arial" panose="020B0604020202020204" pitchFamily="34" charset="0"/>
          </a:endParaRPr>
        </a:p>
      </dgm:t>
    </dgm:pt>
    <dgm:pt modelId="{6408B915-8DCC-8D4A-AEAA-37FC83BF9644}" type="parTrans" cxnId="{4B469297-B4FD-7048-BFBA-5BEF84E789C0}">
      <dgm:prSet/>
      <dgm:spPr/>
      <dgm:t>
        <a:bodyPr/>
        <a:lstStyle/>
        <a:p>
          <a:endParaRPr lang="en-US">
            <a:latin typeface="Arial" panose="020B0604020202020204" pitchFamily="34" charset="0"/>
            <a:cs typeface="Arial" panose="020B0604020202020204" pitchFamily="34" charset="0"/>
          </a:endParaRPr>
        </a:p>
      </dgm:t>
    </dgm:pt>
    <dgm:pt modelId="{F9909B75-2C9A-E74A-9768-9FBBD94A3086}" type="sibTrans" cxnId="{4B469297-B4FD-7048-BFBA-5BEF84E789C0}">
      <dgm:prSet/>
      <dgm:spPr/>
      <dgm:t>
        <a:bodyPr/>
        <a:lstStyle/>
        <a:p>
          <a:endParaRPr lang="en-US">
            <a:latin typeface="Arial" panose="020B0604020202020204" pitchFamily="34" charset="0"/>
            <a:cs typeface="Arial" panose="020B0604020202020204" pitchFamily="34" charset="0"/>
          </a:endParaRPr>
        </a:p>
      </dgm:t>
    </dgm:pt>
    <dgm:pt modelId="{54E81E83-00B7-F44D-A54B-C6B16749910C}" type="pres">
      <dgm:prSet presAssocID="{C58C35C9-99A2-1F4C-B706-2389457D6C12}" presName="vert0" presStyleCnt="0">
        <dgm:presLayoutVars>
          <dgm:dir/>
          <dgm:animOne val="branch"/>
          <dgm:animLvl val="lvl"/>
        </dgm:presLayoutVars>
      </dgm:prSet>
      <dgm:spPr/>
    </dgm:pt>
    <dgm:pt modelId="{7174D008-A488-644C-A2E4-F594544A0D57}" type="pres">
      <dgm:prSet presAssocID="{93568BB7-0513-FE40-A9DD-D1F9C48505A1}" presName="thickLine" presStyleLbl="alignNode1" presStyleIdx="0" presStyleCnt="1"/>
      <dgm:spPr/>
    </dgm:pt>
    <dgm:pt modelId="{CEDFFF8B-1729-BC4B-ADC0-ECFE0C2AFDD2}" type="pres">
      <dgm:prSet presAssocID="{93568BB7-0513-FE40-A9DD-D1F9C48505A1}" presName="horz1" presStyleCnt="0"/>
      <dgm:spPr/>
    </dgm:pt>
    <dgm:pt modelId="{94E1E242-4076-C54D-B748-122DFB0C8437}" type="pres">
      <dgm:prSet presAssocID="{93568BB7-0513-FE40-A9DD-D1F9C48505A1}" presName="tx1" presStyleLbl="revTx" presStyleIdx="0" presStyleCnt="6" custLinFactNeighborX="688" custLinFactNeighborY="1089"/>
      <dgm:spPr/>
      <dgm:t>
        <a:bodyPr/>
        <a:lstStyle/>
        <a:p>
          <a:endParaRPr lang="en-US"/>
        </a:p>
      </dgm:t>
    </dgm:pt>
    <dgm:pt modelId="{1AD2CD81-78DE-E646-85D0-332FE5BDED05}" type="pres">
      <dgm:prSet presAssocID="{93568BB7-0513-FE40-A9DD-D1F9C48505A1}" presName="vert1" presStyleCnt="0"/>
      <dgm:spPr/>
    </dgm:pt>
    <dgm:pt modelId="{3B7D6B61-D488-5748-8F35-E8F6CE72D39F}" type="pres">
      <dgm:prSet presAssocID="{809AD5ED-BA0A-8448-B52D-E073798F17D2}" presName="vertSpace2a" presStyleCnt="0"/>
      <dgm:spPr/>
    </dgm:pt>
    <dgm:pt modelId="{18E677F3-E03D-4349-B08C-AF4F71E6134A}" type="pres">
      <dgm:prSet presAssocID="{809AD5ED-BA0A-8448-B52D-E073798F17D2}" presName="horz2" presStyleCnt="0"/>
      <dgm:spPr/>
    </dgm:pt>
    <dgm:pt modelId="{4361B535-E2A0-604D-AF7D-6FEFE0B76177}" type="pres">
      <dgm:prSet presAssocID="{809AD5ED-BA0A-8448-B52D-E073798F17D2}" presName="horzSpace2" presStyleCnt="0"/>
      <dgm:spPr/>
    </dgm:pt>
    <dgm:pt modelId="{B8326BD6-2488-6146-AC5F-91F33B0E2FC3}" type="pres">
      <dgm:prSet presAssocID="{809AD5ED-BA0A-8448-B52D-E073798F17D2}" presName="tx2" presStyleLbl="revTx" presStyleIdx="1" presStyleCnt="6"/>
      <dgm:spPr/>
      <dgm:t>
        <a:bodyPr/>
        <a:lstStyle/>
        <a:p>
          <a:endParaRPr lang="en-US"/>
        </a:p>
      </dgm:t>
    </dgm:pt>
    <dgm:pt modelId="{7E70D5CB-D523-FC43-A54D-862313127E02}" type="pres">
      <dgm:prSet presAssocID="{809AD5ED-BA0A-8448-B52D-E073798F17D2}" presName="vert2" presStyleCnt="0"/>
      <dgm:spPr/>
    </dgm:pt>
    <dgm:pt modelId="{6B6333EA-B8D5-6545-8C46-C800E3C12F0A}" type="pres">
      <dgm:prSet presAssocID="{809AD5ED-BA0A-8448-B52D-E073798F17D2}" presName="thinLine2b" presStyleLbl="callout" presStyleIdx="0" presStyleCnt="5"/>
      <dgm:spPr/>
    </dgm:pt>
    <dgm:pt modelId="{26FD7409-8D60-2844-9856-EBCB74B36874}" type="pres">
      <dgm:prSet presAssocID="{809AD5ED-BA0A-8448-B52D-E073798F17D2}" presName="vertSpace2b" presStyleCnt="0"/>
      <dgm:spPr/>
    </dgm:pt>
    <dgm:pt modelId="{7A8CCC0A-E078-954F-9B96-7953576B676F}" type="pres">
      <dgm:prSet presAssocID="{DA5074E8-C97C-904A-A821-B39A64B76F13}" presName="horz2" presStyleCnt="0"/>
      <dgm:spPr/>
    </dgm:pt>
    <dgm:pt modelId="{839719A0-5144-084F-9283-9E99D3602506}" type="pres">
      <dgm:prSet presAssocID="{DA5074E8-C97C-904A-A821-B39A64B76F13}" presName="horzSpace2" presStyleCnt="0"/>
      <dgm:spPr/>
    </dgm:pt>
    <dgm:pt modelId="{6EDBAB4E-5222-924E-A645-6BBAF64A8A86}" type="pres">
      <dgm:prSet presAssocID="{DA5074E8-C97C-904A-A821-B39A64B76F13}" presName="tx2" presStyleLbl="revTx" presStyleIdx="2" presStyleCnt="6"/>
      <dgm:spPr/>
      <dgm:t>
        <a:bodyPr/>
        <a:lstStyle/>
        <a:p>
          <a:endParaRPr lang="en-US"/>
        </a:p>
      </dgm:t>
    </dgm:pt>
    <dgm:pt modelId="{303F6B62-7C71-4844-A9A8-15E5DA995930}" type="pres">
      <dgm:prSet presAssocID="{DA5074E8-C97C-904A-A821-B39A64B76F13}" presName="vert2" presStyleCnt="0"/>
      <dgm:spPr/>
    </dgm:pt>
    <dgm:pt modelId="{CD46324E-0AEB-A247-8ABF-7942258CB487}" type="pres">
      <dgm:prSet presAssocID="{DA5074E8-C97C-904A-A821-B39A64B76F13}" presName="thinLine2b" presStyleLbl="callout" presStyleIdx="1" presStyleCnt="5"/>
      <dgm:spPr/>
    </dgm:pt>
    <dgm:pt modelId="{C45C8BC6-400B-7C43-A1B5-74FECE83F9B2}" type="pres">
      <dgm:prSet presAssocID="{DA5074E8-C97C-904A-A821-B39A64B76F13}" presName="vertSpace2b" presStyleCnt="0"/>
      <dgm:spPr/>
    </dgm:pt>
    <dgm:pt modelId="{64BCDF60-5B57-F04B-83AC-01430BC6C0A2}" type="pres">
      <dgm:prSet presAssocID="{8742E8D6-0CF3-5746-8161-817A51193467}" presName="horz2" presStyleCnt="0"/>
      <dgm:spPr/>
    </dgm:pt>
    <dgm:pt modelId="{7FD187F1-43E8-6540-B8B3-1484C472AB4B}" type="pres">
      <dgm:prSet presAssocID="{8742E8D6-0CF3-5746-8161-817A51193467}" presName="horzSpace2" presStyleCnt="0"/>
      <dgm:spPr/>
    </dgm:pt>
    <dgm:pt modelId="{BD7747A0-1AAA-5E4A-9CBA-C527F54F5B02}" type="pres">
      <dgm:prSet presAssocID="{8742E8D6-0CF3-5746-8161-817A51193467}" presName="tx2" presStyleLbl="revTx" presStyleIdx="3" presStyleCnt="6"/>
      <dgm:spPr/>
      <dgm:t>
        <a:bodyPr/>
        <a:lstStyle/>
        <a:p>
          <a:endParaRPr lang="en-US"/>
        </a:p>
      </dgm:t>
    </dgm:pt>
    <dgm:pt modelId="{6937D7F2-3952-4341-9899-6DE40DD58308}" type="pres">
      <dgm:prSet presAssocID="{8742E8D6-0CF3-5746-8161-817A51193467}" presName="vert2" presStyleCnt="0"/>
      <dgm:spPr/>
    </dgm:pt>
    <dgm:pt modelId="{8634C97B-FCAD-8C4C-B492-849F7847BDE7}" type="pres">
      <dgm:prSet presAssocID="{8742E8D6-0CF3-5746-8161-817A51193467}" presName="thinLine2b" presStyleLbl="callout" presStyleIdx="2" presStyleCnt="5"/>
      <dgm:spPr/>
    </dgm:pt>
    <dgm:pt modelId="{BE5C7BD2-6552-114A-A7B0-46A71F5914AB}" type="pres">
      <dgm:prSet presAssocID="{8742E8D6-0CF3-5746-8161-817A51193467}" presName="vertSpace2b" presStyleCnt="0"/>
      <dgm:spPr/>
    </dgm:pt>
    <dgm:pt modelId="{A127592E-6603-F34E-A6EA-E9DEA9036157}" type="pres">
      <dgm:prSet presAssocID="{F3888EBA-BD87-3340-A154-E1BECEF9428E}" presName="horz2" presStyleCnt="0"/>
      <dgm:spPr/>
    </dgm:pt>
    <dgm:pt modelId="{81754DB9-0456-BC4D-86A1-486AEA03B219}" type="pres">
      <dgm:prSet presAssocID="{F3888EBA-BD87-3340-A154-E1BECEF9428E}" presName="horzSpace2" presStyleCnt="0"/>
      <dgm:spPr/>
    </dgm:pt>
    <dgm:pt modelId="{E4FCE154-9D7B-CE49-8BC2-8BC670EB7AC3}" type="pres">
      <dgm:prSet presAssocID="{F3888EBA-BD87-3340-A154-E1BECEF9428E}" presName="tx2" presStyleLbl="revTx" presStyleIdx="4" presStyleCnt="6"/>
      <dgm:spPr/>
      <dgm:t>
        <a:bodyPr/>
        <a:lstStyle/>
        <a:p>
          <a:endParaRPr lang="en-US"/>
        </a:p>
      </dgm:t>
    </dgm:pt>
    <dgm:pt modelId="{966BBDB2-7367-8746-B4DA-C2A62D3003BC}" type="pres">
      <dgm:prSet presAssocID="{F3888EBA-BD87-3340-A154-E1BECEF9428E}" presName="vert2" presStyleCnt="0"/>
      <dgm:spPr/>
    </dgm:pt>
    <dgm:pt modelId="{48EBC9EB-CDB0-F249-8ECB-EEE98845F70D}" type="pres">
      <dgm:prSet presAssocID="{F3888EBA-BD87-3340-A154-E1BECEF9428E}" presName="thinLine2b" presStyleLbl="callout" presStyleIdx="3" presStyleCnt="5"/>
      <dgm:spPr/>
    </dgm:pt>
    <dgm:pt modelId="{1552AA65-6FE1-8941-B134-2C9C6406A62B}" type="pres">
      <dgm:prSet presAssocID="{F3888EBA-BD87-3340-A154-E1BECEF9428E}" presName="vertSpace2b" presStyleCnt="0"/>
      <dgm:spPr/>
    </dgm:pt>
    <dgm:pt modelId="{7C263D1D-6364-4C46-8A72-35D523FABECF}" type="pres">
      <dgm:prSet presAssocID="{3D1C4C05-BBA7-644B-AF76-63BC274D5F03}" presName="horz2" presStyleCnt="0"/>
      <dgm:spPr/>
    </dgm:pt>
    <dgm:pt modelId="{9DDB77C2-EF39-9B40-A973-0AEDC76C2042}" type="pres">
      <dgm:prSet presAssocID="{3D1C4C05-BBA7-644B-AF76-63BC274D5F03}" presName="horzSpace2" presStyleCnt="0"/>
      <dgm:spPr/>
    </dgm:pt>
    <dgm:pt modelId="{9F345DF7-68B7-5545-B39B-FEF9324438C7}" type="pres">
      <dgm:prSet presAssocID="{3D1C4C05-BBA7-644B-AF76-63BC274D5F03}" presName="tx2" presStyleLbl="revTx" presStyleIdx="5" presStyleCnt="6"/>
      <dgm:spPr/>
      <dgm:t>
        <a:bodyPr/>
        <a:lstStyle/>
        <a:p>
          <a:endParaRPr lang="en-US"/>
        </a:p>
      </dgm:t>
    </dgm:pt>
    <dgm:pt modelId="{80CFA125-E0A4-9644-9633-95BA689CD3D9}" type="pres">
      <dgm:prSet presAssocID="{3D1C4C05-BBA7-644B-AF76-63BC274D5F03}" presName="vert2" presStyleCnt="0"/>
      <dgm:spPr/>
    </dgm:pt>
    <dgm:pt modelId="{4991F3FC-3D2F-8C47-AC50-E483C0396BA4}" type="pres">
      <dgm:prSet presAssocID="{3D1C4C05-BBA7-644B-AF76-63BC274D5F03}" presName="thinLine2b" presStyleLbl="callout" presStyleIdx="4" presStyleCnt="5"/>
      <dgm:spPr/>
    </dgm:pt>
    <dgm:pt modelId="{4A517B64-F1FA-FB45-AE2D-A8015CD9F990}" type="pres">
      <dgm:prSet presAssocID="{3D1C4C05-BBA7-644B-AF76-63BC274D5F03}" presName="vertSpace2b" presStyleCnt="0"/>
      <dgm:spPr/>
    </dgm:pt>
  </dgm:ptLst>
  <dgm:cxnLst>
    <dgm:cxn modelId="{8FE0229B-9E77-7A40-91AC-90F2F123591A}" srcId="{93568BB7-0513-FE40-A9DD-D1F9C48505A1}" destId="{DA5074E8-C97C-904A-A821-B39A64B76F13}" srcOrd="1" destOrd="0" parTransId="{02C5CD80-6623-8D4D-BB3E-21B4377B202B}" sibTransId="{FF7E75FC-381C-FB41-8100-07EF863F8A1B}"/>
    <dgm:cxn modelId="{F16587E7-B71C-4063-9116-3F451CA6C9DF}" type="presOf" srcId="{F3888EBA-BD87-3340-A154-E1BECEF9428E}" destId="{E4FCE154-9D7B-CE49-8BC2-8BC670EB7AC3}" srcOrd="0" destOrd="0" presId="urn:microsoft.com/office/officeart/2008/layout/LinedList"/>
    <dgm:cxn modelId="{5605E6AD-A7CF-461C-BA61-613FF2CE4DB4}" type="presOf" srcId="{93568BB7-0513-FE40-A9DD-D1F9C48505A1}" destId="{94E1E242-4076-C54D-B748-122DFB0C8437}" srcOrd="0" destOrd="0" presId="urn:microsoft.com/office/officeart/2008/layout/LinedList"/>
    <dgm:cxn modelId="{6F3FBC02-5EF3-3C42-8EDA-CECAB12446B0}" srcId="{93568BB7-0513-FE40-A9DD-D1F9C48505A1}" destId="{8742E8D6-0CF3-5746-8161-817A51193467}" srcOrd="2" destOrd="0" parTransId="{A29F692A-5944-A246-87F3-4DBB7866FFDD}" sibTransId="{3CAC86E4-47B7-2842-8A0B-A8AD7FD88EE3}"/>
    <dgm:cxn modelId="{40C3A4A9-0B5F-45AE-96C6-55E595D1977B}" type="presOf" srcId="{8742E8D6-0CF3-5746-8161-817A51193467}" destId="{BD7747A0-1AAA-5E4A-9CBA-C527F54F5B02}" srcOrd="0" destOrd="0" presId="urn:microsoft.com/office/officeart/2008/layout/LinedList"/>
    <dgm:cxn modelId="{80B17258-29D4-46D6-9B90-B73DBF40F701}" type="presOf" srcId="{DA5074E8-C97C-904A-A821-B39A64B76F13}" destId="{6EDBAB4E-5222-924E-A645-6BBAF64A8A86}" srcOrd="0" destOrd="0" presId="urn:microsoft.com/office/officeart/2008/layout/LinedList"/>
    <dgm:cxn modelId="{40CE3638-9ECB-C64B-9EFD-6EAFE014386D}" srcId="{93568BB7-0513-FE40-A9DD-D1F9C48505A1}" destId="{F3888EBA-BD87-3340-A154-E1BECEF9428E}" srcOrd="3" destOrd="0" parTransId="{8B8B2FE7-8739-034E-9B6E-DED74F687FC9}" sibTransId="{5F8E3E56-7ED8-3D48-8EDE-BEF025FDA1DB}"/>
    <dgm:cxn modelId="{9018634B-4965-4771-95C0-AAAD2CFAA4A0}" type="presOf" srcId="{809AD5ED-BA0A-8448-B52D-E073798F17D2}" destId="{B8326BD6-2488-6146-AC5F-91F33B0E2FC3}" srcOrd="0" destOrd="0" presId="urn:microsoft.com/office/officeart/2008/layout/LinedList"/>
    <dgm:cxn modelId="{308213AE-BEC9-408B-AA3B-BB06765FFAE0}" type="presOf" srcId="{C58C35C9-99A2-1F4C-B706-2389457D6C12}" destId="{54E81E83-00B7-F44D-A54B-C6B16749910C}" srcOrd="0" destOrd="0" presId="urn:microsoft.com/office/officeart/2008/layout/LinedList"/>
    <dgm:cxn modelId="{4B469297-B4FD-7048-BFBA-5BEF84E789C0}" srcId="{93568BB7-0513-FE40-A9DD-D1F9C48505A1}" destId="{3D1C4C05-BBA7-644B-AF76-63BC274D5F03}" srcOrd="4" destOrd="0" parTransId="{6408B915-8DCC-8D4A-AEAA-37FC83BF9644}" sibTransId="{F9909B75-2C9A-E74A-9768-9FBBD94A3086}"/>
    <dgm:cxn modelId="{D16E9247-B0E8-8C4B-BF7B-DF5F41C6A5F1}" srcId="{C58C35C9-99A2-1F4C-B706-2389457D6C12}" destId="{93568BB7-0513-FE40-A9DD-D1F9C48505A1}" srcOrd="0" destOrd="0" parTransId="{E10E32C2-9CFB-B64E-8035-6F4144C29FB5}" sibTransId="{7FBF41C0-8D97-9048-86A0-B65B652B5CA7}"/>
    <dgm:cxn modelId="{E3AB3479-439A-4E96-8170-73365BF77630}" type="presOf" srcId="{3D1C4C05-BBA7-644B-AF76-63BC274D5F03}" destId="{9F345DF7-68B7-5545-B39B-FEF9324438C7}" srcOrd="0" destOrd="0" presId="urn:microsoft.com/office/officeart/2008/layout/LinedList"/>
    <dgm:cxn modelId="{59654D13-3608-7448-B7C2-F692FCCC69C8}" srcId="{93568BB7-0513-FE40-A9DD-D1F9C48505A1}" destId="{809AD5ED-BA0A-8448-B52D-E073798F17D2}" srcOrd="0" destOrd="0" parTransId="{698FF3A5-CD4E-0A40-9A88-3E4F1C567A1B}" sibTransId="{1EBA7401-6AB2-3748-A06A-8C4E63256E10}"/>
    <dgm:cxn modelId="{B881A97E-FD20-4670-8AF2-264582E436B3}" type="presParOf" srcId="{54E81E83-00B7-F44D-A54B-C6B16749910C}" destId="{7174D008-A488-644C-A2E4-F594544A0D57}" srcOrd="0" destOrd="0" presId="urn:microsoft.com/office/officeart/2008/layout/LinedList"/>
    <dgm:cxn modelId="{A42993CF-F9D9-44B2-A8FE-91EC78FCBBB1}" type="presParOf" srcId="{54E81E83-00B7-F44D-A54B-C6B16749910C}" destId="{CEDFFF8B-1729-BC4B-ADC0-ECFE0C2AFDD2}" srcOrd="1" destOrd="0" presId="urn:microsoft.com/office/officeart/2008/layout/LinedList"/>
    <dgm:cxn modelId="{78ACD0BD-20EA-4DBE-877E-860F94FF313C}" type="presParOf" srcId="{CEDFFF8B-1729-BC4B-ADC0-ECFE0C2AFDD2}" destId="{94E1E242-4076-C54D-B748-122DFB0C8437}" srcOrd="0" destOrd="0" presId="urn:microsoft.com/office/officeart/2008/layout/LinedList"/>
    <dgm:cxn modelId="{A951E659-1788-4D93-B3E8-3924022DB0D0}" type="presParOf" srcId="{CEDFFF8B-1729-BC4B-ADC0-ECFE0C2AFDD2}" destId="{1AD2CD81-78DE-E646-85D0-332FE5BDED05}" srcOrd="1" destOrd="0" presId="urn:microsoft.com/office/officeart/2008/layout/LinedList"/>
    <dgm:cxn modelId="{6C69A282-F491-4BD1-971B-D932142FC927}" type="presParOf" srcId="{1AD2CD81-78DE-E646-85D0-332FE5BDED05}" destId="{3B7D6B61-D488-5748-8F35-E8F6CE72D39F}" srcOrd="0" destOrd="0" presId="urn:microsoft.com/office/officeart/2008/layout/LinedList"/>
    <dgm:cxn modelId="{3705C007-5E2D-4A37-9BDB-D7251130560D}" type="presParOf" srcId="{1AD2CD81-78DE-E646-85D0-332FE5BDED05}" destId="{18E677F3-E03D-4349-B08C-AF4F71E6134A}" srcOrd="1" destOrd="0" presId="urn:microsoft.com/office/officeart/2008/layout/LinedList"/>
    <dgm:cxn modelId="{CBE22906-7B60-4EB0-83C3-4D1151D0467C}" type="presParOf" srcId="{18E677F3-E03D-4349-B08C-AF4F71E6134A}" destId="{4361B535-E2A0-604D-AF7D-6FEFE0B76177}" srcOrd="0" destOrd="0" presId="urn:microsoft.com/office/officeart/2008/layout/LinedList"/>
    <dgm:cxn modelId="{A0EBFD75-DB7B-4556-98D6-909F4DB09144}" type="presParOf" srcId="{18E677F3-E03D-4349-B08C-AF4F71E6134A}" destId="{B8326BD6-2488-6146-AC5F-91F33B0E2FC3}" srcOrd="1" destOrd="0" presId="urn:microsoft.com/office/officeart/2008/layout/LinedList"/>
    <dgm:cxn modelId="{931B0880-82BB-40EE-9FBC-A7B3D6BE9FC6}" type="presParOf" srcId="{18E677F3-E03D-4349-B08C-AF4F71E6134A}" destId="{7E70D5CB-D523-FC43-A54D-862313127E02}" srcOrd="2" destOrd="0" presId="urn:microsoft.com/office/officeart/2008/layout/LinedList"/>
    <dgm:cxn modelId="{E897489C-456A-4C91-AD88-EEDFCFF7022A}" type="presParOf" srcId="{1AD2CD81-78DE-E646-85D0-332FE5BDED05}" destId="{6B6333EA-B8D5-6545-8C46-C800E3C12F0A}" srcOrd="2" destOrd="0" presId="urn:microsoft.com/office/officeart/2008/layout/LinedList"/>
    <dgm:cxn modelId="{DE866DDF-7E07-400E-AC6A-D3BF3B600787}" type="presParOf" srcId="{1AD2CD81-78DE-E646-85D0-332FE5BDED05}" destId="{26FD7409-8D60-2844-9856-EBCB74B36874}" srcOrd="3" destOrd="0" presId="urn:microsoft.com/office/officeart/2008/layout/LinedList"/>
    <dgm:cxn modelId="{A97D9FC1-E6B6-4C8D-9792-82FAA86AAF78}" type="presParOf" srcId="{1AD2CD81-78DE-E646-85D0-332FE5BDED05}" destId="{7A8CCC0A-E078-954F-9B96-7953576B676F}" srcOrd="4" destOrd="0" presId="urn:microsoft.com/office/officeart/2008/layout/LinedList"/>
    <dgm:cxn modelId="{E81D2D43-CB2C-40DF-8A9A-5D074C4AFE57}" type="presParOf" srcId="{7A8CCC0A-E078-954F-9B96-7953576B676F}" destId="{839719A0-5144-084F-9283-9E99D3602506}" srcOrd="0" destOrd="0" presId="urn:microsoft.com/office/officeart/2008/layout/LinedList"/>
    <dgm:cxn modelId="{F5F12B33-1444-43BE-91C5-08AB4365F044}" type="presParOf" srcId="{7A8CCC0A-E078-954F-9B96-7953576B676F}" destId="{6EDBAB4E-5222-924E-A645-6BBAF64A8A86}" srcOrd="1" destOrd="0" presId="urn:microsoft.com/office/officeart/2008/layout/LinedList"/>
    <dgm:cxn modelId="{883CACBA-5689-474C-A410-64CC5CB96ECF}" type="presParOf" srcId="{7A8CCC0A-E078-954F-9B96-7953576B676F}" destId="{303F6B62-7C71-4844-A9A8-15E5DA995930}" srcOrd="2" destOrd="0" presId="urn:microsoft.com/office/officeart/2008/layout/LinedList"/>
    <dgm:cxn modelId="{B1A51537-0D38-4E3B-BFED-F3D1DFA93EA5}" type="presParOf" srcId="{1AD2CD81-78DE-E646-85D0-332FE5BDED05}" destId="{CD46324E-0AEB-A247-8ABF-7942258CB487}" srcOrd="5" destOrd="0" presId="urn:microsoft.com/office/officeart/2008/layout/LinedList"/>
    <dgm:cxn modelId="{434C7901-EA34-4BAD-905F-3D0D826DF361}" type="presParOf" srcId="{1AD2CD81-78DE-E646-85D0-332FE5BDED05}" destId="{C45C8BC6-400B-7C43-A1B5-74FECE83F9B2}" srcOrd="6" destOrd="0" presId="urn:microsoft.com/office/officeart/2008/layout/LinedList"/>
    <dgm:cxn modelId="{BBE630BD-2687-41C8-947C-47519190432B}" type="presParOf" srcId="{1AD2CD81-78DE-E646-85D0-332FE5BDED05}" destId="{64BCDF60-5B57-F04B-83AC-01430BC6C0A2}" srcOrd="7" destOrd="0" presId="urn:microsoft.com/office/officeart/2008/layout/LinedList"/>
    <dgm:cxn modelId="{F601F362-4CF7-4633-A5C9-D7F40BA83C42}" type="presParOf" srcId="{64BCDF60-5B57-F04B-83AC-01430BC6C0A2}" destId="{7FD187F1-43E8-6540-B8B3-1484C472AB4B}" srcOrd="0" destOrd="0" presId="urn:microsoft.com/office/officeart/2008/layout/LinedList"/>
    <dgm:cxn modelId="{4CBC01C5-9AB7-44E8-BC3A-BE328A929691}" type="presParOf" srcId="{64BCDF60-5B57-F04B-83AC-01430BC6C0A2}" destId="{BD7747A0-1AAA-5E4A-9CBA-C527F54F5B02}" srcOrd="1" destOrd="0" presId="urn:microsoft.com/office/officeart/2008/layout/LinedList"/>
    <dgm:cxn modelId="{13182BF7-04F5-4B36-AA1E-90FDD6DB29E3}" type="presParOf" srcId="{64BCDF60-5B57-F04B-83AC-01430BC6C0A2}" destId="{6937D7F2-3952-4341-9899-6DE40DD58308}" srcOrd="2" destOrd="0" presId="urn:microsoft.com/office/officeart/2008/layout/LinedList"/>
    <dgm:cxn modelId="{EB473AF3-B173-4F14-BA3A-A43193D1F34A}" type="presParOf" srcId="{1AD2CD81-78DE-E646-85D0-332FE5BDED05}" destId="{8634C97B-FCAD-8C4C-B492-849F7847BDE7}" srcOrd="8" destOrd="0" presId="urn:microsoft.com/office/officeart/2008/layout/LinedList"/>
    <dgm:cxn modelId="{D7EDA96F-2A92-4192-B779-588E95072E05}" type="presParOf" srcId="{1AD2CD81-78DE-E646-85D0-332FE5BDED05}" destId="{BE5C7BD2-6552-114A-A7B0-46A71F5914AB}" srcOrd="9" destOrd="0" presId="urn:microsoft.com/office/officeart/2008/layout/LinedList"/>
    <dgm:cxn modelId="{8E9DB639-75BB-4DA2-AB50-2FB09D66FCD7}" type="presParOf" srcId="{1AD2CD81-78DE-E646-85D0-332FE5BDED05}" destId="{A127592E-6603-F34E-A6EA-E9DEA9036157}" srcOrd="10" destOrd="0" presId="urn:microsoft.com/office/officeart/2008/layout/LinedList"/>
    <dgm:cxn modelId="{10D8618F-30FD-4892-BCE7-B364AFA86C0B}" type="presParOf" srcId="{A127592E-6603-F34E-A6EA-E9DEA9036157}" destId="{81754DB9-0456-BC4D-86A1-486AEA03B219}" srcOrd="0" destOrd="0" presId="urn:microsoft.com/office/officeart/2008/layout/LinedList"/>
    <dgm:cxn modelId="{34939ABD-06BA-4D56-80CC-EE491A7170EB}" type="presParOf" srcId="{A127592E-6603-F34E-A6EA-E9DEA9036157}" destId="{E4FCE154-9D7B-CE49-8BC2-8BC670EB7AC3}" srcOrd="1" destOrd="0" presId="urn:microsoft.com/office/officeart/2008/layout/LinedList"/>
    <dgm:cxn modelId="{9C00DA9E-CCFD-4025-8F49-8169988F2640}" type="presParOf" srcId="{A127592E-6603-F34E-A6EA-E9DEA9036157}" destId="{966BBDB2-7367-8746-B4DA-C2A62D3003BC}" srcOrd="2" destOrd="0" presId="urn:microsoft.com/office/officeart/2008/layout/LinedList"/>
    <dgm:cxn modelId="{12DA9AA4-7678-45AC-839B-AE6207982E42}" type="presParOf" srcId="{1AD2CD81-78DE-E646-85D0-332FE5BDED05}" destId="{48EBC9EB-CDB0-F249-8ECB-EEE98845F70D}" srcOrd="11" destOrd="0" presId="urn:microsoft.com/office/officeart/2008/layout/LinedList"/>
    <dgm:cxn modelId="{6A1450B6-1F0C-4FB0-8832-D1C7143126B6}" type="presParOf" srcId="{1AD2CD81-78DE-E646-85D0-332FE5BDED05}" destId="{1552AA65-6FE1-8941-B134-2C9C6406A62B}" srcOrd="12" destOrd="0" presId="urn:microsoft.com/office/officeart/2008/layout/LinedList"/>
    <dgm:cxn modelId="{A0649221-626D-4522-BE25-24987FB08F95}" type="presParOf" srcId="{1AD2CD81-78DE-E646-85D0-332FE5BDED05}" destId="{7C263D1D-6364-4C46-8A72-35D523FABECF}" srcOrd="13" destOrd="0" presId="urn:microsoft.com/office/officeart/2008/layout/LinedList"/>
    <dgm:cxn modelId="{E6673C5F-E90B-41E1-8136-5224CA9359AF}" type="presParOf" srcId="{7C263D1D-6364-4C46-8A72-35D523FABECF}" destId="{9DDB77C2-EF39-9B40-A973-0AEDC76C2042}" srcOrd="0" destOrd="0" presId="urn:microsoft.com/office/officeart/2008/layout/LinedList"/>
    <dgm:cxn modelId="{BC81484C-23D7-4455-9E9A-1D9F5446FA05}" type="presParOf" srcId="{7C263D1D-6364-4C46-8A72-35D523FABECF}" destId="{9F345DF7-68B7-5545-B39B-FEF9324438C7}" srcOrd="1" destOrd="0" presId="urn:microsoft.com/office/officeart/2008/layout/LinedList"/>
    <dgm:cxn modelId="{15F4F243-0BD9-4100-82D3-3EE8AE117AAF}" type="presParOf" srcId="{7C263D1D-6364-4C46-8A72-35D523FABECF}" destId="{80CFA125-E0A4-9644-9633-95BA689CD3D9}" srcOrd="2" destOrd="0" presId="urn:microsoft.com/office/officeart/2008/layout/LinedList"/>
    <dgm:cxn modelId="{EC841B53-E71E-4297-A47C-F6D0C2825C2D}" type="presParOf" srcId="{1AD2CD81-78DE-E646-85D0-332FE5BDED05}" destId="{4991F3FC-3D2F-8C47-AC50-E483C0396BA4}" srcOrd="14" destOrd="0" presId="urn:microsoft.com/office/officeart/2008/layout/LinedList"/>
    <dgm:cxn modelId="{8EF5115B-3137-45A0-B0E3-B51BE00993A0}" type="presParOf" srcId="{1AD2CD81-78DE-E646-85D0-332FE5BDED05}" destId="{4A517B64-F1FA-FB45-AE2D-A8015CD9F990}"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CCD9C38E-3AD5-6244-9617-CCA8310FC727}" type="doc">
      <dgm:prSet loTypeId="urn:microsoft.com/office/officeart/2009/3/layout/RandomtoResultProcess" loCatId="" qsTypeId="urn:microsoft.com/office/officeart/2005/8/quickstyle/3D3" qsCatId="3D" csTypeId="urn:microsoft.com/office/officeart/2005/8/colors/accent0_1" csCatId="mainScheme" phldr="1"/>
      <dgm:spPr/>
      <dgm:t>
        <a:bodyPr/>
        <a:lstStyle/>
        <a:p>
          <a:endParaRPr lang="en-US"/>
        </a:p>
      </dgm:t>
    </dgm:pt>
    <dgm:pt modelId="{503A730B-110D-A14A-A1B4-85C7FA036105}">
      <dgm:prSet phldrT="[Text]" custT="1"/>
      <dgm:spPr/>
      <dgm:t>
        <a:bodyPr/>
        <a:lstStyle/>
        <a:p>
          <a:r>
            <a:rPr lang="en-US" sz="2400" b="1" dirty="0">
              <a:solidFill>
                <a:srgbClr val="FF0000"/>
              </a:solidFill>
              <a:latin typeface="Arial" panose="020B0604020202020204" pitchFamily="34" charset="0"/>
              <a:cs typeface="Arial" panose="020B0604020202020204" pitchFamily="34" charset="0"/>
            </a:rPr>
            <a:t>PP GD </a:t>
          </a:r>
          <a:r>
            <a:rPr lang="en-US" sz="2400" b="1" dirty="0" err="1">
              <a:solidFill>
                <a:srgbClr val="FF0000"/>
              </a:solidFill>
              <a:latin typeface="Arial" panose="020B0604020202020204" pitchFamily="34" charset="0"/>
              <a:cs typeface="Arial" panose="020B0604020202020204" pitchFamily="34" charset="0"/>
            </a:rPr>
            <a:t>Kỷ</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luật</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tích</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cực</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là</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gì</a:t>
          </a:r>
          <a:r>
            <a:rPr lang="en-US" sz="2400" b="1" dirty="0">
              <a:solidFill>
                <a:srgbClr val="FF0000"/>
              </a:solidFill>
              <a:latin typeface="Arial" panose="020B0604020202020204" pitchFamily="34" charset="0"/>
              <a:cs typeface="Arial" panose="020B0604020202020204" pitchFamily="34" charset="0"/>
            </a:rPr>
            <a:t>?</a:t>
          </a:r>
        </a:p>
      </dgm:t>
    </dgm:pt>
    <dgm:pt modelId="{BEDEAF9C-163C-F74D-890B-8CFE9973AAAC}" type="parTrans" cxnId="{225E91FE-BEA8-CF4F-BCF4-A2045B3DE410}">
      <dgm:prSet/>
      <dgm:spPr/>
      <dgm:t>
        <a:bodyPr/>
        <a:lstStyle/>
        <a:p>
          <a:endParaRPr lang="en-US">
            <a:latin typeface="Arial" panose="020B0604020202020204" pitchFamily="34" charset="0"/>
            <a:cs typeface="Arial" panose="020B0604020202020204" pitchFamily="34" charset="0"/>
          </a:endParaRPr>
        </a:p>
      </dgm:t>
    </dgm:pt>
    <dgm:pt modelId="{2B73456F-71DB-EB4E-9FEB-C931A1EE4C61}" type="sibTrans" cxnId="{225E91FE-BEA8-CF4F-BCF4-A2045B3DE410}">
      <dgm:prSet/>
      <dgm:spPr/>
      <dgm:t>
        <a:bodyPr/>
        <a:lstStyle/>
        <a:p>
          <a:endParaRPr lang="en-US">
            <a:latin typeface="Arial" panose="020B0604020202020204" pitchFamily="34" charset="0"/>
            <a:cs typeface="Arial" panose="020B0604020202020204" pitchFamily="34" charset="0"/>
          </a:endParaRPr>
        </a:p>
      </dgm:t>
    </dgm:pt>
    <dgm:pt modelId="{4DECC259-095C-3A4C-9A5B-BEEE1970CFE1}">
      <dgm:prSet phldrT="[Text]" custT="1"/>
      <dgm:spPr>
        <a:solidFill>
          <a:srgbClr val="CCFFCC"/>
        </a:solidFill>
        <a:ln>
          <a:solidFill>
            <a:srgbClr val="800000"/>
          </a:solidFill>
        </a:ln>
      </dgm:spPr>
      <dgm:t>
        <a:bodyPr/>
        <a:lstStyle/>
        <a:p>
          <a:r>
            <a:rPr lang="en-NZ" sz="2400" dirty="0">
              <a:latin typeface="Arial" panose="020B0604020202020204" pitchFamily="34" charset="0"/>
              <a:cs typeface="Arial" panose="020B0604020202020204" pitchFamily="34" charset="0"/>
            </a:rPr>
            <a:t>là giáo dục kỷ luật dựa trên nguyên tắc vì lợi ích tốt nhất của HS; không làm tổn thương đến thể xác và tinh thần của HS; có sự thỏa thuận giữa người lớn -HS và phù hợp với đặc điểm tâm sinh lý lứa tuổi HS</a:t>
          </a:r>
          <a:endParaRPr lang="en-US" sz="2400" dirty="0">
            <a:latin typeface="Arial" panose="020B0604020202020204" pitchFamily="34" charset="0"/>
            <a:cs typeface="Arial" panose="020B0604020202020204" pitchFamily="34" charset="0"/>
          </a:endParaRPr>
        </a:p>
      </dgm:t>
    </dgm:pt>
    <dgm:pt modelId="{C03EA1AB-E6F5-EA4E-BF68-626B770207B3}" type="parTrans" cxnId="{E001C988-A7BA-4D43-BAB9-B653A526F6A7}">
      <dgm:prSet/>
      <dgm:spPr/>
      <dgm:t>
        <a:bodyPr/>
        <a:lstStyle/>
        <a:p>
          <a:endParaRPr lang="en-US">
            <a:latin typeface="Arial" panose="020B0604020202020204" pitchFamily="34" charset="0"/>
            <a:cs typeface="Arial" panose="020B0604020202020204" pitchFamily="34" charset="0"/>
          </a:endParaRPr>
        </a:p>
      </dgm:t>
    </dgm:pt>
    <dgm:pt modelId="{F7F492C1-D6DA-3A4C-A240-FA5D3A9DAD30}" type="sibTrans" cxnId="{E001C988-A7BA-4D43-BAB9-B653A526F6A7}">
      <dgm:prSet/>
      <dgm:spPr/>
      <dgm:t>
        <a:bodyPr/>
        <a:lstStyle/>
        <a:p>
          <a:endParaRPr lang="en-US">
            <a:latin typeface="Arial" panose="020B0604020202020204" pitchFamily="34" charset="0"/>
            <a:cs typeface="Arial" panose="020B0604020202020204" pitchFamily="34" charset="0"/>
          </a:endParaRPr>
        </a:p>
      </dgm:t>
    </dgm:pt>
    <dgm:pt modelId="{7FF1FCE8-937E-1A40-BE41-B36986885CCD}" type="pres">
      <dgm:prSet presAssocID="{CCD9C38E-3AD5-6244-9617-CCA8310FC727}" presName="Name0" presStyleCnt="0">
        <dgm:presLayoutVars>
          <dgm:dir/>
          <dgm:animOne val="branch"/>
          <dgm:animLvl val="lvl"/>
        </dgm:presLayoutVars>
      </dgm:prSet>
      <dgm:spPr/>
      <dgm:t>
        <a:bodyPr/>
        <a:lstStyle/>
        <a:p>
          <a:endParaRPr lang="en-US"/>
        </a:p>
      </dgm:t>
    </dgm:pt>
    <dgm:pt modelId="{BF5C2248-2F22-804B-A104-FC98B6F2A4FF}" type="pres">
      <dgm:prSet presAssocID="{503A730B-110D-A14A-A1B4-85C7FA036105}" presName="chaos" presStyleCnt="0"/>
      <dgm:spPr/>
    </dgm:pt>
    <dgm:pt modelId="{90286238-7F28-7F44-800C-8D72D6FDF164}" type="pres">
      <dgm:prSet presAssocID="{503A730B-110D-A14A-A1B4-85C7FA036105}" presName="parTx1" presStyleLbl="revTx" presStyleIdx="0" presStyleCnt="1"/>
      <dgm:spPr/>
      <dgm:t>
        <a:bodyPr/>
        <a:lstStyle/>
        <a:p>
          <a:endParaRPr lang="en-US"/>
        </a:p>
      </dgm:t>
    </dgm:pt>
    <dgm:pt modelId="{B8E80540-A2DF-E44D-B83A-143A3542BE37}" type="pres">
      <dgm:prSet presAssocID="{503A730B-110D-A14A-A1B4-85C7FA036105}" presName="c1" presStyleLbl="node1" presStyleIdx="0" presStyleCnt="19"/>
      <dgm:spPr/>
    </dgm:pt>
    <dgm:pt modelId="{35CDB341-00AE-F848-8FBA-8C8CFD99BC5E}" type="pres">
      <dgm:prSet presAssocID="{503A730B-110D-A14A-A1B4-85C7FA036105}" presName="c2" presStyleLbl="node1" presStyleIdx="1" presStyleCnt="19"/>
      <dgm:spPr/>
    </dgm:pt>
    <dgm:pt modelId="{BFAC2EE7-EEBA-0449-ACEC-7D531456D153}" type="pres">
      <dgm:prSet presAssocID="{503A730B-110D-A14A-A1B4-85C7FA036105}" presName="c3" presStyleLbl="node1" presStyleIdx="2" presStyleCnt="19"/>
      <dgm:spPr/>
    </dgm:pt>
    <dgm:pt modelId="{5076923D-E9AF-924C-B907-F25EE2057920}" type="pres">
      <dgm:prSet presAssocID="{503A730B-110D-A14A-A1B4-85C7FA036105}" presName="c4" presStyleLbl="node1" presStyleIdx="3" presStyleCnt="19"/>
      <dgm:spPr/>
    </dgm:pt>
    <dgm:pt modelId="{C3A0DB9A-F45D-DB43-9BD2-8C9E0C359C7F}" type="pres">
      <dgm:prSet presAssocID="{503A730B-110D-A14A-A1B4-85C7FA036105}" presName="c5" presStyleLbl="node1" presStyleIdx="4" presStyleCnt="19"/>
      <dgm:spPr/>
    </dgm:pt>
    <dgm:pt modelId="{6C8E586C-963F-F642-9B31-FD986300EBFC}" type="pres">
      <dgm:prSet presAssocID="{503A730B-110D-A14A-A1B4-85C7FA036105}" presName="c6" presStyleLbl="node1" presStyleIdx="5" presStyleCnt="19"/>
      <dgm:spPr/>
    </dgm:pt>
    <dgm:pt modelId="{29D9328D-000B-7B40-9B91-1076C0FED427}" type="pres">
      <dgm:prSet presAssocID="{503A730B-110D-A14A-A1B4-85C7FA036105}" presName="c7" presStyleLbl="node1" presStyleIdx="6" presStyleCnt="19"/>
      <dgm:spPr/>
    </dgm:pt>
    <dgm:pt modelId="{4FE8BB11-C5CF-F149-AA79-15DB3A69FED7}" type="pres">
      <dgm:prSet presAssocID="{503A730B-110D-A14A-A1B4-85C7FA036105}" presName="c8" presStyleLbl="node1" presStyleIdx="7" presStyleCnt="19"/>
      <dgm:spPr/>
    </dgm:pt>
    <dgm:pt modelId="{84835DCF-CC17-EA40-BD2F-93C45D35DB07}" type="pres">
      <dgm:prSet presAssocID="{503A730B-110D-A14A-A1B4-85C7FA036105}" presName="c9" presStyleLbl="node1" presStyleIdx="8" presStyleCnt="19"/>
      <dgm:spPr/>
    </dgm:pt>
    <dgm:pt modelId="{32EFCE3F-64D5-3E46-B2D1-E13579BDDDEA}" type="pres">
      <dgm:prSet presAssocID="{503A730B-110D-A14A-A1B4-85C7FA036105}" presName="c10" presStyleLbl="node1" presStyleIdx="9" presStyleCnt="19"/>
      <dgm:spPr/>
    </dgm:pt>
    <dgm:pt modelId="{FE016CB6-085B-F743-BF24-470976BCF5DA}" type="pres">
      <dgm:prSet presAssocID="{503A730B-110D-A14A-A1B4-85C7FA036105}" presName="c11" presStyleLbl="node1" presStyleIdx="10" presStyleCnt="19"/>
      <dgm:spPr/>
    </dgm:pt>
    <dgm:pt modelId="{0CFA6F49-A04E-244F-B577-458317A27B31}" type="pres">
      <dgm:prSet presAssocID="{503A730B-110D-A14A-A1B4-85C7FA036105}" presName="c12" presStyleLbl="node1" presStyleIdx="11" presStyleCnt="19"/>
      <dgm:spPr/>
    </dgm:pt>
    <dgm:pt modelId="{467EDA91-7331-744A-ABF5-CF53146D5784}" type="pres">
      <dgm:prSet presAssocID="{503A730B-110D-A14A-A1B4-85C7FA036105}" presName="c13" presStyleLbl="node1" presStyleIdx="12" presStyleCnt="19"/>
      <dgm:spPr/>
    </dgm:pt>
    <dgm:pt modelId="{86C922F4-4407-D74E-9B15-513D5294635C}" type="pres">
      <dgm:prSet presAssocID="{503A730B-110D-A14A-A1B4-85C7FA036105}" presName="c14" presStyleLbl="node1" presStyleIdx="13" presStyleCnt="19"/>
      <dgm:spPr/>
    </dgm:pt>
    <dgm:pt modelId="{ACB610BD-5531-0A40-BC9B-33551EDCB36D}" type="pres">
      <dgm:prSet presAssocID="{503A730B-110D-A14A-A1B4-85C7FA036105}" presName="c15" presStyleLbl="node1" presStyleIdx="14" presStyleCnt="19"/>
      <dgm:spPr/>
    </dgm:pt>
    <dgm:pt modelId="{C9AD7832-9571-354E-90EE-DFDB9280C564}" type="pres">
      <dgm:prSet presAssocID="{503A730B-110D-A14A-A1B4-85C7FA036105}" presName="c16" presStyleLbl="node1" presStyleIdx="15" presStyleCnt="19"/>
      <dgm:spPr/>
    </dgm:pt>
    <dgm:pt modelId="{E861A04C-CD80-894B-9B75-45F026A6C2A1}" type="pres">
      <dgm:prSet presAssocID="{503A730B-110D-A14A-A1B4-85C7FA036105}" presName="c17" presStyleLbl="node1" presStyleIdx="16" presStyleCnt="19"/>
      <dgm:spPr/>
    </dgm:pt>
    <dgm:pt modelId="{27538F5E-CFB8-E447-9079-05D6585C04D5}" type="pres">
      <dgm:prSet presAssocID="{503A730B-110D-A14A-A1B4-85C7FA036105}" presName="c18" presStyleLbl="node1" presStyleIdx="17" presStyleCnt="19"/>
      <dgm:spPr/>
    </dgm:pt>
    <dgm:pt modelId="{B692445A-E6ED-2E4E-9DED-0A305D9333C8}" type="pres">
      <dgm:prSet presAssocID="{2B73456F-71DB-EB4E-9FEB-C931A1EE4C61}" presName="chevronComposite1" presStyleCnt="0"/>
      <dgm:spPr/>
    </dgm:pt>
    <dgm:pt modelId="{28D4C5E0-62E0-6748-B066-7009DD2920E0}" type="pres">
      <dgm:prSet presAssocID="{2B73456F-71DB-EB4E-9FEB-C931A1EE4C61}" presName="chevron1" presStyleLbl="sibTrans2D1" presStyleIdx="0" presStyleCnt="2"/>
      <dgm:spPr/>
    </dgm:pt>
    <dgm:pt modelId="{8566394C-6129-0049-A81E-A16A3EA35441}" type="pres">
      <dgm:prSet presAssocID="{2B73456F-71DB-EB4E-9FEB-C931A1EE4C61}" presName="spChevron1" presStyleCnt="0"/>
      <dgm:spPr/>
    </dgm:pt>
    <dgm:pt modelId="{71A869A8-CE23-D148-8CD0-C5E31B70FF5A}" type="pres">
      <dgm:prSet presAssocID="{2B73456F-71DB-EB4E-9FEB-C931A1EE4C61}" presName="overlap" presStyleCnt="0"/>
      <dgm:spPr/>
    </dgm:pt>
    <dgm:pt modelId="{BC092082-2BE5-884A-9080-1AFAB8A9D43C}" type="pres">
      <dgm:prSet presAssocID="{2B73456F-71DB-EB4E-9FEB-C931A1EE4C61}" presName="chevronComposite2" presStyleCnt="0"/>
      <dgm:spPr/>
    </dgm:pt>
    <dgm:pt modelId="{5EF79BF0-7C78-9849-8A03-34E069967F2A}" type="pres">
      <dgm:prSet presAssocID="{2B73456F-71DB-EB4E-9FEB-C931A1EE4C61}" presName="chevron2" presStyleLbl="sibTrans2D1" presStyleIdx="1" presStyleCnt="2"/>
      <dgm:spPr/>
    </dgm:pt>
    <dgm:pt modelId="{44B9300C-1165-2942-8B59-24C6F4653E23}" type="pres">
      <dgm:prSet presAssocID="{2B73456F-71DB-EB4E-9FEB-C931A1EE4C61}" presName="spChevron2" presStyleCnt="0"/>
      <dgm:spPr/>
    </dgm:pt>
    <dgm:pt modelId="{5EDBF141-1D66-424E-94E2-1DD45CD54C6D}" type="pres">
      <dgm:prSet presAssocID="{4DECC259-095C-3A4C-9A5B-BEEE1970CFE1}" presName="last" presStyleCnt="0"/>
      <dgm:spPr/>
    </dgm:pt>
    <dgm:pt modelId="{6A5412A4-7A08-1A49-B3D7-B7815F22C897}" type="pres">
      <dgm:prSet presAssocID="{4DECC259-095C-3A4C-9A5B-BEEE1970CFE1}" presName="circleTx" presStyleLbl="node1" presStyleIdx="18" presStyleCnt="19" custScaleX="171079" custScaleY="147259" custLinFactNeighborX="-2432" custLinFactNeighborY="-50710"/>
      <dgm:spPr/>
      <dgm:t>
        <a:bodyPr/>
        <a:lstStyle/>
        <a:p>
          <a:endParaRPr lang="en-US"/>
        </a:p>
      </dgm:t>
    </dgm:pt>
    <dgm:pt modelId="{001BDEA8-7D4B-8D4E-8553-CD4E50E5E69A}" type="pres">
      <dgm:prSet presAssocID="{4DECC259-095C-3A4C-9A5B-BEEE1970CFE1}" presName="spN" presStyleCnt="0"/>
      <dgm:spPr/>
    </dgm:pt>
  </dgm:ptLst>
  <dgm:cxnLst>
    <dgm:cxn modelId="{56B770E3-9A1B-4617-BA40-0E06B3459AE6}" type="presOf" srcId="{4DECC259-095C-3A4C-9A5B-BEEE1970CFE1}" destId="{6A5412A4-7A08-1A49-B3D7-B7815F22C897}" srcOrd="0" destOrd="0" presId="urn:microsoft.com/office/officeart/2009/3/layout/RandomtoResultProcess"/>
    <dgm:cxn modelId="{E001C988-A7BA-4D43-BAB9-B653A526F6A7}" srcId="{CCD9C38E-3AD5-6244-9617-CCA8310FC727}" destId="{4DECC259-095C-3A4C-9A5B-BEEE1970CFE1}" srcOrd="1" destOrd="0" parTransId="{C03EA1AB-E6F5-EA4E-BF68-626B770207B3}" sibTransId="{F7F492C1-D6DA-3A4C-A240-FA5D3A9DAD30}"/>
    <dgm:cxn modelId="{54C735B0-414A-4ED8-93FB-DFF7BC1A9A5D}" type="presOf" srcId="{CCD9C38E-3AD5-6244-9617-CCA8310FC727}" destId="{7FF1FCE8-937E-1A40-BE41-B36986885CCD}" srcOrd="0" destOrd="0" presId="urn:microsoft.com/office/officeart/2009/3/layout/RandomtoResultProcess"/>
    <dgm:cxn modelId="{225E91FE-BEA8-CF4F-BCF4-A2045B3DE410}" srcId="{CCD9C38E-3AD5-6244-9617-CCA8310FC727}" destId="{503A730B-110D-A14A-A1B4-85C7FA036105}" srcOrd="0" destOrd="0" parTransId="{BEDEAF9C-163C-F74D-890B-8CFE9973AAAC}" sibTransId="{2B73456F-71DB-EB4E-9FEB-C931A1EE4C61}"/>
    <dgm:cxn modelId="{F1BB306F-1456-4031-8AD1-FF9D67D6E7A9}" type="presOf" srcId="{503A730B-110D-A14A-A1B4-85C7FA036105}" destId="{90286238-7F28-7F44-800C-8D72D6FDF164}" srcOrd="0" destOrd="0" presId="urn:microsoft.com/office/officeart/2009/3/layout/RandomtoResultProcess"/>
    <dgm:cxn modelId="{93057C92-4B4F-4E9C-90D9-D4AC6CC1D45E}" type="presParOf" srcId="{7FF1FCE8-937E-1A40-BE41-B36986885CCD}" destId="{BF5C2248-2F22-804B-A104-FC98B6F2A4FF}" srcOrd="0" destOrd="0" presId="urn:microsoft.com/office/officeart/2009/3/layout/RandomtoResultProcess"/>
    <dgm:cxn modelId="{373D5CD3-44B2-4B51-989D-AD3F0EAD30DC}" type="presParOf" srcId="{BF5C2248-2F22-804B-A104-FC98B6F2A4FF}" destId="{90286238-7F28-7F44-800C-8D72D6FDF164}" srcOrd="0" destOrd="0" presId="urn:microsoft.com/office/officeart/2009/3/layout/RandomtoResultProcess"/>
    <dgm:cxn modelId="{095BA3A0-6E5F-4909-9128-9596306F5B7F}" type="presParOf" srcId="{BF5C2248-2F22-804B-A104-FC98B6F2A4FF}" destId="{B8E80540-A2DF-E44D-B83A-143A3542BE37}" srcOrd="1" destOrd="0" presId="urn:microsoft.com/office/officeart/2009/3/layout/RandomtoResultProcess"/>
    <dgm:cxn modelId="{DC2499EC-2DCA-4FA8-A475-06D711DAC743}" type="presParOf" srcId="{BF5C2248-2F22-804B-A104-FC98B6F2A4FF}" destId="{35CDB341-00AE-F848-8FBA-8C8CFD99BC5E}" srcOrd="2" destOrd="0" presId="urn:microsoft.com/office/officeart/2009/3/layout/RandomtoResultProcess"/>
    <dgm:cxn modelId="{9D3638B3-1704-4D6A-BBBB-D41A8D5F39C6}" type="presParOf" srcId="{BF5C2248-2F22-804B-A104-FC98B6F2A4FF}" destId="{BFAC2EE7-EEBA-0449-ACEC-7D531456D153}" srcOrd="3" destOrd="0" presId="urn:microsoft.com/office/officeart/2009/3/layout/RandomtoResultProcess"/>
    <dgm:cxn modelId="{96E6B13F-448A-427B-A7CC-275F21B4C62C}" type="presParOf" srcId="{BF5C2248-2F22-804B-A104-FC98B6F2A4FF}" destId="{5076923D-E9AF-924C-B907-F25EE2057920}" srcOrd="4" destOrd="0" presId="urn:microsoft.com/office/officeart/2009/3/layout/RandomtoResultProcess"/>
    <dgm:cxn modelId="{3B35F70E-8F5C-4EE3-B03E-664B7E02F056}" type="presParOf" srcId="{BF5C2248-2F22-804B-A104-FC98B6F2A4FF}" destId="{C3A0DB9A-F45D-DB43-9BD2-8C9E0C359C7F}" srcOrd="5" destOrd="0" presId="urn:microsoft.com/office/officeart/2009/3/layout/RandomtoResultProcess"/>
    <dgm:cxn modelId="{BA1B4574-6DC5-4BD2-98CC-D46F77E713E2}" type="presParOf" srcId="{BF5C2248-2F22-804B-A104-FC98B6F2A4FF}" destId="{6C8E586C-963F-F642-9B31-FD986300EBFC}" srcOrd="6" destOrd="0" presId="urn:microsoft.com/office/officeart/2009/3/layout/RandomtoResultProcess"/>
    <dgm:cxn modelId="{DF890B99-A4E2-457F-A4AF-7E099B6B711A}" type="presParOf" srcId="{BF5C2248-2F22-804B-A104-FC98B6F2A4FF}" destId="{29D9328D-000B-7B40-9B91-1076C0FED427}" srcOrd="7" destOrd="0" presId="urn:microsoft.com/office/officeart/2009/3/layout/RandomtoResultProcess"/>
    <dgm:cxn modelId="{1879E67D-4309-4F61-B699-4610D8E6C871}" type="presParOf" srcId="{BF5C2248-2F22-804B-A104-FC98B6F2A4FF}" destId="{4FE8BB11-C5CF-F149-AA79-15DB3A69FED7}" srcOrd="8" destOrd="0" presId="urn:microsoft.com/office/officeart/2009/3/layout/RandomtoResultProcess"/>
    <dgm:cxn modelId="{F5724587-2DB4-4389-A09E-70E5ECBC9AE4}" type="presParOf" srcId="{BF5C2248-2F22-804B-A104-FC98B6F2A4FF}" destId="{84835DCF-CC17-EA40-BD2F-93C45D35DB07}" srcOrd="9" destOrd="0" presId="urn:microsoft.com/office/officeart/2009/3/layout/RandomtoResultProcess"/>
    <dgm:cxn modelId="{11968D6E-B765-46DA-8961-0BE419274304}" type="presParOf" srcId="{BF5C2248-2F22-804B-A104-FC98B6F2A4FF}" destId="{32EFCE3F-64D5-3E46-B2D1-E13579BDDDEA}" srcOrd="10" destOrd="0" presId="urn:microsoft.com/office/officeart/2009/3/layout/RandomtoResultProcess"/>
    <dgm:cxn modelId="{29881971-9497-4943-BB4C-E5255A4B95E4}" type="presParOf" srcId="{BF5C2248-2F22-804B-A104-FC98B6F2A4FF}" destId="{FE016CB6-085B-F743-BF24-470976BCF5DA}" srcOrd="11" destOrd="0" presId="urn:microsoft.com/office/officeart/2009/3/layout/RandomtoResultProcess"/>
    <dgm:cxn modelId="{59AEE21C-ABAD-46BB-90C8-F2FA068F4FF5}" type="presParOf" srcId="{BF5C2248-2F22-804B-A104-FC98B6F2A4FF}" destId="{0CFA6F49-A04E-244F-B577-458317A27B31}" srcOrd="12" destOrd="0" presId="urn:microsoft.com/office/officeart/2009/3/layout/RandomtoResultProcess"/>
    <dgm:cxn modelId="{E3B7DE66-B360-4DCB-B7E4-F42323219704}" type="presParOf" srcId="{BF5C2248-2F22-804B-A104-FC98B6F2A4FF}" destId="{467EDA91-7331-744A-ABF5-CF53146D5784}" srcOrd="13" destOrd="0" presId="urn:microsoft.com/office/officeart/2009/3/layout/RandomtoResultProcess"/>
    <dgm:cxn modelId="{83C21AEF-4B82-4F1E-BB12-5CD3EC937C81}" type="presParOf" srcId="{BF5C2248-2F22-804B-A104-FC98B6F2A4FF}" destId="{86C922F4-4407-D74E-9B15-513D5294635C}" srcOrd="14" destOrd="0" presId="urn:microsoft.com/office/officeart/2009/3/layout/RandomtoResultProcess"/>
    <dgm:cxn modelId="{AE8C7D1E-B12F-4F1D-B49C-8FE29695A7FB}" type="presParOf" srcId="{BF5C2248-2F22-804B-A104-FC98B6F2A4FF}" destId="{ACB610BD-5531-0A40-BC9B-33551EDCB36D}" srcOrd="15" destOrd="0" presId="urn:microsoft.com/office/officeart/2009/3/layout/RandomtoResultProcess"/>
    <dgm:cxn modelId="{F72D901C-8585-465A-ADF3-DFF2EF575DE2}" type="presParOf" srcId="{BF5C2248-2F22-804B-A104-FC98B6F2A4FF}" destId="{C9AD7832-9571-354E-90EE-DFDB9280C564}" srcOrd="16" destOrd="0" presId="urn:microsoft.com/office/officeart/2009/3/layout/RandomtoResultProcess"/>
    <dgm:cxn modelId="{F7EF8787-E7C4-4259-B8A7-567708BA5379}" type="presParOf" srcId="{BF5C2248-2F22-804B-A104-FC98B6F2A4FF}" destId="{E861A04C-CD80-894B-9B75-45F026A6C2A1}" srcOrd="17" destOrd="0" presId="urn:microsoft.com/office/officeart/2009/3/layout/RandomtoResultProcess"/>
    <dgm:cxn modelId="{38864AB9-608F-4B11-AD77-3ADA92D4578C}" type="presParOf" srcId="{BF5C2248-2F22-804B-A104-FC98B6F2A4FF}" destId="{27538F5E-CFB8-E447-9079-05D6585C04D5}" srcOrd="18" destOrd="0" presId="urn:microsoft.com/office/officeart/2009/3/layout/RandomtoResultProcess"/>
    <dgm:cxn modelId="{F9AA57D9-9821-434F-85E1-59346AD5406F}" type="presParOf" srcId="{7FF1FCE8-937E-1A40-BE41-B36986885CCD}" destId="{B692445A-E6ED-2E4E-9DED-0A305D9333C8}" srcOrd="1" destOrd="0" presId="urn:microsoft.com/office/officeart/2009/3/layout/RandomtoResultProcess"/>
    <dgm:cxn modelId="{5CC5D759-A657-47BD-849A-7CE6D72C2CA2}" type="presParOf" srcId="{B692445A-E6ED-2E4E-9DED-0A305D9333C8}" destId="{28D4C5E0-62E0-6748-B066-7009DD2920E0}" srcOrd="0" destOrd="0" presId="urn:microsoft.com/office/officeart/2009/3/layout/RandomtoResultProcess"/>
    <dgm:cxn modelId="{769243AD-C9C0-4BBA-B700-D586E0F18789}" type="presParOf" srcId="{B692445A-E6ED-2E4E-9DED-0A305D9333C8}" destId="{8566394C-6129-0049-A81E-A16A3EA35441}" srcOrd="1" destOrd="0" presId="urn:microsoft.com/office/officeart/2009/3/layout/RandomtoResultProcess"/>
    <dgm:cxn modelId="{F662240F-F8B3-4F3E-9F4B-314A76BA0FC7}" type="presParOf" srcId="{7FF1FCE8-937E-1A40-BE41-B36986885CCD}" destId="{71A869A8-CE23-D148-8CD0-C5E31B70FF5A}" srcOrd="2" destOrd="0" presId="urn:microsoft.com/office/officeart/2009/3/layout/RandomtoResultProcess"/>
    <dgm:cxn modelId="{3894C17B-E757-4BCA-A18D-285E7A98D13C}" type="presParOf" srcId="{7FF1FCE8-937E-1A40-BE41-B36986885CCD}" destId="{BC092082-2BE5-884A-9080-1AFAB8A9D43C}" srcOrd="3" destOrd="0" presId="urn:microsoft.com/office/officeart/2009/3/layout/RandomtoResultProcess"/>
    <dgm:cxn modelId="{C65475CC-EB3C-45CF-8429-23AF1FDAC4F3}" type="presParOf" srcId="{BC092082-2BE5-884A-9080-1AFAB8A9D43C}" destId="{5EF79BF0-7C78-9849-8A03-34E069967F2A}" srcOrd="0" destOrd="0" presId="urn:microsoft.com/office/officeart/2009/3/layout/RandomtoResultProcess"/>
    <dgm:cxn modelId="{BCD3BA2E-F253-4CA2-A691-BE0F9D75E215}" type="presParOf" srcId="{BC092082-2BE5-884A-9080-1AFAB8A9D43C}" destId="{44B9300C-1165-2942-8B59-24C6F4653E23}" srcOrd="1" destOrd="0" presId="urn:microsoft.com/office/officeart/2009/3/layout/RandomtoResultProcess"/>
    <dgm:cxn modelId="{28F199E6-27D7-4F2D-B0C7-8667E20BFDF1}" type="presParOf" srcId="{7FF1FCE8-937E-1A40-BE41-B36986885CCD}" destId="{5EDBF141-1D66-424E-94E2-1DD45CD54C6D}" srcOrd="4" destOrd="0" presId="urn:microsoft.com/office/officeart/2009/3/layout/RandomtoResultProcess"/>
    <dgm:cxn modelId="{C971CB77-1D7F-4F51-8135-A8190AB0788F}" type="presParOf" srcId="{5EDBF141-1D66-424E-94E2-1DD45CD54C6D}" destId="{6A5412A4-7A08-1A49-B3D7-B7815F22C897}" srcOrd="0" destOrd="0" presId="urn:microsoft.com/office/officeart/2009/3/layout/RandomtoResultProcess"/>
    <dgm:cxn modelId="{90A1AAB6-A544-4843-A249-DD016F65B778}" type="presParOf" srcId="{5EDBF141-1D66-424E-94E2-1DD45CD54C6D}" destId="{001BDEA8-7D4B-8D4E-8553-CD4E50E5E69A}" srcOrd="1" destOrd="0" presId="urn:microsoft.com/office/officeart/2009/3/layout/RandomtoResultProcess"/>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35.xml><?xml version="1.0" encoding="utf-8"?>
<dgm:dataModel xmlns:dgm="http://schemas.openxmlformats.org/drawingml/2006/diagram" xmlns:a="http://schemas.openxmlformats.org/drawingml/2006/main">
  <dgm:ptLst>
    <dgm:pt modelId="{9DC735B9-0043-F343-A9E9-57DADC5CA96B}" type="doc">
      <dgm:prSet loTypeId="urn:microsoft.com/office/officeart/2009/3/layout/OpposingIdeas" loCatId="" qsTypeId="urn:microsoft.com/office/officeart/2005/8/quickstyle/simple4" qsCatId="simple" csTypeId="urn:microsoft.com/office/officeart/2005/8/colors/accent1_2" csCatId="accent1" phldr="0"/>
      <dgm:spPr/>
      <dgm:t>
        <a:bodyPr/>
        <a:lstStyle/>
        <a:p>
          <a:endParaRPr lang="en-US"/>
        </a:p>
      </dgm:t>
    </dgm:pt>
    <dgm:pt modelId="{9F16DA3C-18F8-4A44-BDB9-08DA39975A90}">
      <dgm:prSet phldrT="[Text]" phldr="1"/>
      <dgm:spPr/>
      <dgm:t>
        <a:bodyPr/>
        <a:lstStyle/>
        <a:p>
          <a:endParaRPr lang="en-US"/>
        </a:p>
      </dgm:t>
    </dgm:pt>
    <dgm:pt modelId="{FCA26D8A-41CB-DF4D-B13C-C8F239F2AA8E}" type="parTrans" cxnId="{208FDFC1-048C-254F-90A0-C0EB0FE4671D}">
      <dgm:prSet/>
      <dgm:spPr/>
      <dgm:t>
        <a:bodyPr/>
        <a:lstStyle/>
        <a:p>
          <a:endParaRPr lang="en-US"/>
        </a:p>
      </dgm:t>
    </dgm:pt>
    <dgm:pt modelId="{35ADD59A-F822-604E-9F33-37FD935B175B}" type="sibTrans" cxnId="{208FDFC1-048C-254F-90A0-C0EB0FE4671D}">
      <dgm:prSet/>
      <dgm:spPr/>
      <dgm:t>
        <a:bodyPr/>
        <a:lstStyle/>
        <a:p>
          <a:endParaRPr lang="en-US"/>
        </a:p>
      </dgm:t>
    </dgm:pt>
    <dgm:pt modelId="{9A078A1B-1A4C-9941-ABEF-F4D21BBFE824}">
      <dgm:prSet phldrT="[Text]" phldr="1"/>
      <dgm:spPr/>
      <dgm:t>
        <a:bodyPr/>
        <a:lstStyle/>
        <a:p>
          <a:endParaRPr lang="en-US" dirty="0"/>
        </a:p>
      </dgm:t>
    </dgm:pt>
    <dgm:pt modelId="{FF485FC9-30E7-2A44-BB0D-A1FCB41628F8}" type="parTrans" cxnId="{2F5EED2A-8BEF-FD46-844D-C698995E8684}">
      <dgm:prSet/>
      <dgm:spPr/>
      <dgm:t>
        <a:bodyPr/>
        <a:lstStyle/>
        <a:p>
          <a:endParaRPr lang="en-US"/>
        </a:p>
      </dgm:t>
    </dgm:pt>
    <dgm:pt modelId="{0D837B28-5777-304A-BA6B-3D08D9DD6F7B}" type="sibTrans" cxnId="{2F5EED2A-8BEF-FD46-844D-C698995E8684}">
      <dgm:prSet/>
      <dgm:spPr/>
      <dgm:t>
        <a:bodyPr/>
        <a:lstStyle/>
        <a:p>
          <a:endParaRPr lang="en-US"/>
        </a:p>
      </dgm:t>
    </dgm:pt>
    <dgm:pt modelId="{E176C57F-D47C-0647-B942-98AC5A605627}">
      <dgm:prSet phldrT="[Text]" phldr="1"/>
      <dgm:spPr/>
      <dgm:t>
        <a:bodyPr/>
        <a:lstStyle/>
        <a:p>
          <a:endParaRPr lang="en-US"/>
        </a:p>
      </dgm:t>
    </dgm:pt>
    <dgm:pt modelId="{770BBBB3-65D7-3745-8E47-8ABF89EF5AF6}" type="parTrans" cxnId="{81413954-0590-2541-864D-DC4D4636C15A}">
      <dgm:prSet/>
      <dgm:spPr/>
      <dgm:t>
        <a:bodyPr/>
        <a:lstStyle/>
        <a:p>
          <a:endParaRPr lang="en-US"/>
        </a:p>
      </dgm:t>
    </dgm:pt>
    <dgm:pt modelId="{611D1CB2-71F4-7243-BBD2-EEA278ED3A40}" type="sibTrans" cxnId="{81413954-0590-2541-864D-DC4D4636C15A}">
      <dgm:prSet/>
      <dgm:spPr/>
      <dgm:t>
        <a:bodyPr/>
        <a:lstStyle/>
        <a:p>
          <a:endParaRPr lang="en-US"/>
        </a:p>
      </dgm:t>
    </dgm:pt>
    <dgm:pt modelId="{0E9F28FC-DC38-1D49-BE78-B4CE66271CD3}">
      <dgm:prSet phldrT="[Text]" phldr="1"/>
      <dgm:spPr/>
      <dgm:t>
        <a:bodyPr/>
        <a:lstStyle/>
        <a:p>
          <a:endParaRPr lang="en-US"/>
        </a:p>
      </dgm:t>
    </dgm:pt>
    <dgm:pt modelId="{14830863-F91A-6B4B-8A52-8D4E6E9B059B}" type="parTrans" cxnId="{173B8CFF-06D5-4842-88B9-0EE5E7BA56AB}">
      <dgm:prSet/>
      <dgm:spPr/>
      <dgm:t>
        <a:bodyPr/>
        <a:lstStyle/>
        <a:p>
          <a:endParaRPr lang="en-US"/>
        </a:p>
      </dgm:t>
    </dgm:pt>
    <dgm:pt modelId="{864CDF23-1D22-3D4E-9B62-725B95FE3D3C}" type="sibTrans" cxnId="{173B8CFF-06D5-4842-88B9-0EE5E7BA56AB}">
      <dgm:prSet/>
      <dgm:spPr/>
      <dgm:t>
        <a:bodyPr/>
        <a:lstStyle/>
        <a:p>
          <a:endParaRPr lang="en-US"/>
        </a:p>
      </dgm:t>
    </dgm:pt>
    <dgm:pt modelId="{FCBEB56E-AC3B-B64C-A80F-E19B7457AD72}" type="pres">
      <dgm:prSet presAssocID="{9DC735B9-0043-F343-A9E9-57DADC5CA96B}" presName="Name0" presStyleCnt="0">
        <dgm:presLayoutVars>
          <dgm:chMax val="2"/>
          <dgm:dir/>
          <dgm:animOne val="branch"/>
          <dgm:animLvl val="lvl"/>
          <dgm:resizeHandles val="exact"/>
        </dgm:presLayoutVars>
      </dgm:prSet>
      <dgm:spPr/>
      <dgm:t>
        <a:bodyPr/>
        <a:lstStyle/>
        <a:p>
          <a:endParaRPr lang="en-US"/>
        </a:p>
      </dgm:t>
    </dgm:pt>
    <dgm:pt modelId="{3A3296CF-57A0-4743-8AE1-866A4EFF7906}" type="pres">
      <dgm:prSet presAssocID="{9DC735B9-0043-F343-A9E9-57DADC5CA96B}" presName="Background" presStyleLbl="node1" presStyleIdx="0" presStyleCnt="1"/>
      <dgm:spPr/>
    </dgm:pt>
    <dgm:pt modelId="{A7B44362-A851-1F45-9132-7E49E8CE0597}" type="pres">
      <dgm:prSet presAssocID="{9DC735B9-0043-F343-A9E9-57DADC5CA96B}" presName="Divider" presStyleLbl="callout" presStyleIdx="0" presStyleCnt="1"/>
      <dgm:spPr/>
    </dgm:pt>
    <dgm:pt modelId="{D24CAA99-C910-2D4C-8EAC-8F7C395EF13E}" type="pres">
      <dgm:prSet presAssocID="{9DC735B9-0043-F343-A9E9-57DADC5CA96B}" presName="ChildText1" presStyleLbl="revTx" presStyleIdx="0" presStyleCnt="0">
        <dgm:presLayoutVars>
          <dgm:chMax val="0"/>
          <dgm:chPref val="0"/>
          <dgm:bulletEnabled val="1"/>
        </dgm:presLayoutVars>
      </dgm:prSet>
      <dgm:spPr/>
      <dgm:t>
        <a:bodyPr/>
        <a:lstStyle/>
        <a:p>
          <a:endParaRPr lang="en-US"/>
        </a:p>
      </dgm:t>
    </dgm:pt>
    <dgm:pt modelId="{5107499E-7CDD-9445-A23A-85108A969191}" type="pres">
      <dgm:prSet presAssocID="{9DC735B9-0043-F343-A9E9-57DADC5CA96B}" presName="ChildText2" presStyleLbl="revTx" presStyleIdx="0" presStyleCnt="0">
        <dgm:presLayoutVars>
          <dgm:chMax val="0"/>
          <dgm:chPref val="0"/>
          <dgm:bulletEnabled val="1"/>
        </dgm:presLayoutVars>
      </dgm:prSet>
      <dgm:spPr/>
      <dgm:t>
        <a:bodyPr/>
        <a:lstStyle/>
        <a:p>
          <a:endParaRPr lang="en-US"/>
        </a:p>
      </dgm:t>
    </dgm:pt>
    <dgm:pt modelId="{4BC06F26-1F1C-8647-88A5-A7E24EB0A04E}" type="pres">
      <dgm:prSet presAssocID="{9DC735B9-0043-F343-A9E9-57DADC5CA96B}" presName="ParentText1" presStyleLbl="revTx" presStyleIdx="0" presStyleCnt="0">
        <dgm:presLayoutVars>
          <dgm:chMax val="1"/>
          <dgm:chPref val="1"/>
        </dgm:presLayoutVars>
      </dgm:prSet>
      <dgm:spPr/>
      <dgm:t>
        <a:bodyPr/>
        <a:lstStyle/>
        <a:p>
          <a:endParaRPr lang="en-US"/>
        </a:p>
      </dgm:t>
    </dgm:pt>
    <dgm:pt modelId="{35701D7E-4970-7C48-87DB-C737BB5FCE4A}" type="pres">
      <dgm:prSet presAssocID="{9DC735B9-0043-F343-A9E9-57DADC5CA96B}" presName="ParentShape1" presStyleLbl="alignImgPlace1" presStyleIdx="0" presStyleCnt="2">
        <dgm:presLayoutVars/>
      </dgm:prSet>
      <dgm:spPr/>
      <dgm:t>
        <a:bodyPr/>
        <a:lstStyle/>
        <a:p>
          <a:endParaRPr lang="en-US"/>
        </a:p>
      </dgm:t>
    </dgm:pt>
    <dgm:pt modelId="{F29735D3-8C19-9C4E-8AF6-8B5BAD7980A9}" type="pres">
      <dgm:prSet presAssocID="{9DC735B9-0043-F343-A9E9-57DADC5CA96B}" presName="ParentText2" presStyleLbl="revTx" presStyleIdx="0" presStyleCnt="0">
        <dgm:presLayoutVars>
          <dgm:chMax val="1"/>
          <dgm:chPref val="1"/>
        </dgm:presLayoutVars>
      </dgm:prSet>
      <dgm:spPr/>
      <dgm:t>
        <a:bodyPr/>
        <a:lstStyle/>
        <a:p>
          <a:endParaRPr lang="en-US"/>
        </a:p>
      </dgm:t>
    </dgm:pt>
    <dgm:pt modelId="{73AC4C33-F31E-AB46-9F31-4CEAF91358CC}" type="pres">
      <dgm:prSet presAssocID="{9DC735B9-0043-F343-A9E9-57DADC5CA96B}" presName="ParentShape2" presStyleLbl="alignImgPlace1" presStyleIdx="1" presStyleCnt="2">
        <dgm:presLayoutVars/>
      </dgm:prSet>
      <dgm:spPr/>
      <dgm:t>
        <a:bodyPr/>
        <a:lstStyle/>
        <a:p>
          <a:endParaRPr lang="en-US"/>
        </a:p>
      </dgm:t>
    </dgm:pt>
  </dgm:ptLst>
  <dgm:cxnLst>
    <dgm:cxn modelId="{2F5EED2A-8BEF-FD46-844D-C698995E8684}" srcId="{9F16DA3C-18F8-4A44-BDB9-08DA39975A90}" destId="{9A078A1B-1A4C-9941-ABEF-F4D21BBFE824}" srcOrd="0" destOrd="0" parTransId="{FF485FC9-30E7-2A44-BB0D-A1FCB41628F8}" sibTransId="{0D837B28-5777-304A-BA6B-3D08D9DD6F7B}"/>
    <dgm:cxn modelId="{1DE027C1-387C-4D7F-83EC-A4EBAC69756E}" type="presOf" srcId="{9A078A1B-1A4C-9941-ABEF-F4D21BBFE824}" destId="{D24CAA99-C910-2D4C-8EAC-8F7C395EF13E}" srcOrd="0" destOrd="0" presId="urn:microsoft.com/office/officeart/2009/3/layout/OpposingIdeas"/>
    <dgm:cxn modelId="{81413954-0590-2541-864D-DC4D4636C15A}" srcId="{9DC735B9-0043-F343-A9E9-57DADC5CA96B}" destId="{E176C57F-D47C-0647-B942-98AC5A605627}" srcOrd="1" destOrd="0" parTransId="{770BBBB3-65D7-3745-8E47-8ABF89EF5AF6}" sibTransId="{611D1CB2-71F4-7243-BBD2-EEA278ED3A40}"/>
    <dgm:cxn modelId="{48107E81-E622-4824-8439-F652D0EA1664}" type="presOf" srcId="{9DC735B9-0043-F343-A9E9-57DADC5CA96B}" destId="{FCBEB56E-AC3B-B64C-A80F-E19B7457AD72}" srcOrd="0" destOrd="0" presId="urn:microsoft.com/office/officeart/2009/3/layout/OpposingIdeas"/>
    <dgm:cxn modelId="{0396E14C-0903-4F89-9E61-7C7140136AD0}" type="presOf" srcId="{E176C57F-D47C-0647-B942-98AC5A605627}" destId="{73AC4C33-F31E-AB46-9F31-4CEAF91358CC}" srcOrd="1" destOrd="0" presId="urn:microsoft.com/office/officeart/2009/3/layout/OpposingIdeas"/>
    <dgm:cxn modelId="{5AFEE56C-7A20-4D2B-8425-65CE71C6DE1B}" type="presOf" srcId="{9F16DA3C-18F8-4A44-BDB9-08DA39975A90}" destId="{4BC06F26-1F1C-8647-88A5-A7E24EB0A04E}" srcOrd="0" destOrd="0" presId="urn:microsoft.com/office/officeart/2009/3/layout/OpposingIdeas"/>
    <dgm:cxn modelId="{173B8CFF-06D5-4842-88B9-0EE5E7BA56AB}" srcId="{E176C57F-D47C-0647-B942-98AC5A605627}" destId="{0E9F28FC-DC38-1D49-BE78-B4CE66271CD3}" srcOrd="0" destOrd="0" parTransId="{14830863-F91A-6B4B-8A52-8D4E6E9B059B}" sibTransId="{864CDF23-1D22-3D4E-9B62-725B95FE3D3C}"/>
    <dgm:cxn modelId="{CD0EC20F-B378-4670-AA22-E753197AB461}" type="presOf" srcId="{9F16DA3C-18F8-4A44-BDB9-08DA39975A90}" destId="{35701D7E-4970-7C48-87DB-C737BB5FCE4A}" srcOrd="1" destOrd="0" presId="urn:microsoft.com/office/officeart/2009/3/layout/OpposingIdeas"/>
    <dgm:cxn modelId="{208FDFC1-048C-254F-90A0-C0EB0FE4671D}" srcId="{9DC735B9-0043-F343-A9E9-57DADC5CA96B}" destId="{9F16DA3C-18F8-4A44-BDB9-08DA39975A90}" srcOrd="0" destOrd="0" parTransId="{FCA26D8A-41CB-DF4D-B13C-C8F239F2AA8E}" sibTransId="{35ADD59A-F822-604E-9F33-37FD935B175B}"/>
    <dgm:cxn modelId="{601DB5F9-5B6E-48F5-A7B0-1573D65F1C31}" type="presOf" srcId="{0E9F28FC-DC38-1D49-BE78-B4CE66271CD3}" destId="{5107499E-7CDD-9445-A23A-85108A969191}" srcOrd="0" destOrd="0" presId="urn:microsoft.com/office/officeart/2009/3/layout/OpposingIdeas"/>
    <dgm:cxn modelId="{706D0A0E-FA05-4A1A-9450-FF90087E7E7F}" type="presOf" srcId="{E176C57F-D47C-0647-B942-98AC5A605627}" destId="{F29735D3-8C19-9C4E-8AF6-8B5BAD7980A9}" srcOrd="0" destOrd="0" presId="urn:microsoft.com/office/officeart/2009/3/layout/OpposingIdeas"/>
    <dgm:cxn modelId="{692B56A2-2FE4-4E61-AB5A-DF867E6DDAA9}" type="presParOf" srcId="{FCBEB56E-AC3B-B64C-A80F-E19B7457AD72}" destId="{3A3296CF-57A0-4743-8AE1-866A4EFF7906}" srcOrd="0" destOrd="0" presId="urn:microsoft.com/office/officeart/2009/3/layout/OpposingIdeas"/>
    <dgm:cxn modelId="{F5B6AA7B-A7FC-4D28-AEE3-FABB625E7955}" type="presParOf" srcId="{FCBEB56E-AC3B-B64C-A80F-E19B7457AD72}" destId="{A7B44362-A851-1F45-9132-7E49E8CE0597}" srcOrd="1" destOrd="0" presId="urn:microsoft.com/office/officeart/2009/3/layout/OpposingIdeas"/>
    <dgm:cxn modelId="{EE34DB0D-205B-45D5-993D-D9117497B6F1}" type="presParOf" srcId="{FCBEB56E-AC3B-B64C-A80F-E19B7457AD72}" destId="{D24CAA99-C910-2D4C-8EAC-8F7C395EF13E}" srcOrd="2" destOrd="0" presId="urn:microsoft.com/office/officeart/2009/3/layout/OpposingIdeas"/>
    <dgm:cxn modelId="{102D4880-AAB9-458C-BE1E-910B6ED604B1}" type="presParOf" srcId="{FCBEB56E-AC3B-B64C-A80F-E19B7457AD72}" destId="{5107499E-7CDD-9445-A23A-85108A969191}" srcOrd="3" destOrd="0" presId="urn:microsoft.com/office/officeart/2009/3/layout/OpposingIdeas"/>
    <dgm:cxn modelId="{1AAA3FE8-F053-4A35-9915-FCDBB55A83FA}" type="presParOf" srcId="{FCBEB56E-AC3B-B64C-A80F-E19B7457AD72}" destId="{4BC06F26-1F1C-8647-88A5-A7E24EB0A04E}" srcOrd="4" destOrd="0" presId="urn:microsoft.com/office/officeart/2009/3/layout/OpposingIdeas"/>
    <dgm:cxn modelId="{6761BD96-5E8F-4872-89AF-779D6D2E41C9}" type="presParOf" srcId="{FCBEB56E-AC3B-B64C-A80F-E19B7457AD72}" destId="{35701D7E-4970-7C48-87DB-C737BB5FCE4A}" srcOrd="5" destOrd="0" presId="urn:microsoft.com/office/officeart/2009/3/layout/OpposingIdeas"/>
    <dgm:cxn modelId="{97BACAFF-A842-4211-A5E1-3C8802C282D8}" type="presParOf" srcId="{FCBEB56E-AC3B-B64C-A80F-E19B7457AD72}" destId="{F29735D3-8C19-9C4E-8AF6-8B5BAD7980A9}" srcOrd="6" destOrd="0" presId="urn:microsoft.com/office/officeart/2009/3/layout/OpposingIdeas"/>
    <dgm:cxn modelId="{9804D195-6F68-4871-9CE6-D3FD57EA9B3B}" type="presParOf" srcId="{FCBEB56E-AC3B-B64C-A80F-E19B7457AD72}" destId="{73AC4C33-F31E-AB46-9F31-4CEAF91358CC}" srcOrd="7" destOrd="0" presId="urn:microsoft.com/office/officeart/2009/3/layout/OpposingIdea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198A954C-6ED4-D84B-B1D7-D0822867C9C7}" type="doc">
      <dgm:prSet loTypeId="urn:microsoft.com/office/officeart/2009/3/layout/PlusandMinus" loCatId="" qsTypeId="urn:microsoft.com/office/officeart/2005/8/quickstyle/3D3" qsCatId="3D" csTypeId="urn:microsoft.com/office/officeart/2005/8/colors/accent5_4" csCatId="accent5" phldr="1"/>
      <dgm:spPr/>
      <dgm:t>
        <a:bodyPr/>
        <a:lstStyle/>
        <a:p>
          <a:endParaRPr lang="en-US"/>
        </a:p>
      </dgm:t>
    </dgm:pt>
    <dgm:pt modelId="{5AE3BEA7-308F-FA49-BC78-8846FE2D91E8}">
      <dgm:prSet custT="1"/>
      <dgm:spPr/>
      <dgm:t>
        <a:bodyPr/>
        <a:lstStyle/>
        <a:p>
          <a:pPr rtl="0"/>
          <a:r>
            <a:rPr lang="is-IS" sz="2400" b="1" i="1" dirty="0">
              <a:latin typeface="Arial" panose="020B0604020202020204" pitchFamily="34" charset="0"/>
              <a:cs typeface="Arial" panose="020B0604020202020204" pitchFamily="34" charset="0"/>
            </a:rPr>
            <a:t>GDKL</a:t>
          </a:r>
          <a:r>
            <a:rPr lang="is-IS" sz="2400" b="1" dirty="0">
              <a:latin typeface="Arial" panose="020B0604020202020204" pitchFamily="34" charset="0"/>
              <a:cs typeface="Arial" panose="020B0604020202020204" pitchFamily="34" charset="0"/>
            </a:rPr>
            <a:t> </a:t>
          </a:r>
          <a:r>
            <a:rPr lang="is-IS" sz="2400" b="1" i="1" dirty="0">
              <a:latin typeface="Arial" panose="020B0604020202020204" pitchFamily="34" charset="0"/>
              <a:cs typeface="Arial" panose="020B0604020202020204" pitchFamily="34" charset="0"/>
            </a:rPr>
            <a:t>tích cực</a:t>
          </a:r>
          <a:r>
            <a:rPr lang="is-IS" sz="2400" b="1" dirty="0">
              <a:latin typeface="Arial" panose="020B0604020202020204" pitchFamily="34" charset="0"/>
              <a:cs typeface="Arial" panose="020B0604020202020204" pitchFamily="34" charset="0"/>
            </a:rPr>
            <a:t> </a:t>
          </a:r>
          <a:r>
            <a:rPr lang="is-IS" sz="2400" b="1" i="1" dirty="0">
              <a:latin typeface="Arial" panose="020B0604020202020204" pitchFamily="34" charset="0"/>
              <a:cs typeface="Arial" panose="020B0604020202020204" pitchFamily="34" charset="0"/>
            </a:rPr>
            <a:t>không</a:t>
          </a:r>
          <a:r>
            <a:rPr lang="is-IS" sz="2400" b="1" dirty="0">
              <a:latin typeface="Arial" panose="020B0604020202020204" pitchFamily="34" charset="0"/>
              <a:cs typeface="Arial" panose="020B0604020202020204" pitchFamily="34" charset="0"/>
            </a:rPr>
            <a:t> </a:t>
          </a:r>
          <a:r>
            <a:rPr lang="is-IS" sz="2400" b="1" i="1" dirty="0">
              <a:latin typeface="Arial" panose="020B0604020202020204" pitchFamily="34" charset="0"/>
              <a:cs typeface="Arial" panose="020B0604020202020204" pitchFamily="34" charset="0"/>
            </a:rPr>
            <a:t>phải là....</a:t>
          </a:r>
          <a:endParaRPr lang="is-IS" sz="2400" dirty="0">
            <a:latin typeface="Arial" panose="020B0604020202020204" pitchFamily="34" charset="0"/>
            <a:cs typeface="Arial" panose="020B0604020202020204" pitchFamily="34" charset="0"/>
          </a:endParaRPr>
        </a:p>
      </dgm:t>
    </dgm:pt>
    <dgm:pt modelId="{6162708A-1B3C-0849-88EE-D851F3E70C21}" type="parTrans" cxnId="{29173BAB-2142-904F-9769-7FCB503C9A82}">
      <dgm:prSet/>
      <dgm:spPr/>
      <dgm:t>
        <a:bodyPr/>
        <a:lstStyle/>
        <a:p>
          <a:endParaRPr lang="en-US" sz="2400">
            <a:latin typeface="Arial" panose="020B0604020202020204" pitchFamily="34" charset="0"/>
            <a:cs typeface="Arial" panose="020B0604020202020204" pitchFamily="34" charset="0"/>
          </a:endParaRPr>
        </a:p>
      </dgm:t>
    </dgm:pt>
    <dgm:pt modelId="{C21CFDFD-D1A2-0547-93D3-98EAE2E77A36}" type="sibTrans" cxnId="{29173BAB-2142-904F-9769-7FCB503C9A82}">
      <dgm:prSet/>
      <dgm:spPr/>
      <dgm:t>
        <a:bodyPr/>
        <a:lstStyle/>
        <a:p>
          <a:endParaRPr lang="en-US" sz="2400">
            <a:latin typeface="Arial" panose="020B0604020202020204" pitchFamily="34" charset="0"/>
            <a:cs typeface="Arial" panose="020B0604020202020204" pitchFamily="34" charset="0"/>
          </a:endParaRPr>
        </a:p>
      </dgm:t>
    </dgm:pt>
    <dgm:pt modelId="{B9D550E3-872F-E740-B03C-8F6139C2B5F0}">
      <dgm:prSet custT="1"/>
      <dgm:spPr/>
      <dgm:t>
        <a:bodyPr/>
        <a:lstStyle/>
        <a:p>
          <a:pPr algn="ctr" rtl="0"/>
          <a:r>
            <a:rPr lang="it-IT" sz="2400" b="1" i="0" dirty="0" err="1">
              <a:solidFill>
                <a:srgbClr val="800000"/>
              </a:solidFill>
              <a:latin typeface="Arial" panose="020B0604020202020204" pitchFamily="34" charset="0"/>
              <a:cs typeface="Arial" panose="020B0604020202020204" pitchFamily="34" charset="0"/>
            </a:rPr>
            <a:t>Sự</a:t>
          </a:r>
          <a:r>
            <a:rPr lang="it-IT" sz="2400" b="1" i="0" dirty="0">
              <a:solidFill>
                <a:srgbClr val="800000"/>
              </a:solidFill>
              <a:latin typeface="Arial" panose="020B0604020202020204" pitchFamily="34" charset="0"/>
              <a:cs typeface="Arial" panose="020B0604020202020204" pitchFamily="34" charset="0"/>
            </a:rPr>
            <a:t> </a:t>
          </a:r>
          <a:r>
            <a:rPr lang="it-IT" sz="2400" b="1" i="0" dirty="0" err="1">
              <a:solidFill>
                <a:srgbClr val="800000"/>
              </a:solidFill>
              <a:latin typeface="Arial" panose="020B0604020202020204" pitchFamily="34" charset="0"/>
              <a:cs typeface="Arial" panose="020B0604020202020204" pitchFamily="34" charset="0"/>
            </a:rPr>
            <a:t>buông</a:t>
          </a:r>
          <a:r>
            <a:rPr lang="it-IT" sz="2400" b="1" i="0" dirty="0">
              <a:solidFill>
                <a:srgbClr val="800000"/>
              </a:solidFill>
              <a:latin typeface="Arial" panose="020B0604020202020204" pitchFamily="34" charset="0"/>
              <a:cs typeface="Arial" panose="020B0604020202020204" pitchFamily="34" charset="0"/>
            </a:rPr>
            <a:t> </a:t>
          </a:r>
          <a:r>
            <a:rPr lang="it-IT" sz="2400" b="1" i="0" dirty="0" err="1">
              <a:solidFill>
                <a:srgbClr val="800000"/>
              </a:solidFill>
              <a:latin typeface="Arial" panose="020B0604020202020204" pitchFamily="34" charset="0"/>
              <a:cs typeface="Arial" panose="020B0604020202020204" pitchFamily="34" charset="0"/>
            </a:rPr>
            <a:t>thả</a:t>
          </a:r>
          <a:r>
            <a:rPr lang="it-IT" sz="2400" b="1" i="0" dirty="0">
              <a:solidFill>
                <a:srgbClr val="800000"/>
              </a:solidFill>
              <a:latin typeface="Arial" panose="020B0604020202020204" pitchFamily="34" charset="0"/>
              <a:cs typeface="Arial" panose="020B0604020202020204" pitchFamily="34" charset="0"/>
            </a:rPr>
            <a:t>, </a:t>
          </a:r>
          <a:r>
            <a:rPr lang="it-IT" sz="2400" b="1" i="0" dirty="0" err="1">
              <a:solidFill>
                <a:srgbClr val="800000"/>
              </a:solidFill>
              <a:latin typeface="Arial" panose="020B0604020202020204" pitchFamily="34" charset="0"/>
              <a:cs typeface="Arial" panose="020B0604020202020204" pitchFamily="34" charset="0"/>
            </a:rPr>
            <a:t>để</a:t>
          </a:r>
          <a:r>
            <a:rPr lang="it-IT" sz="2400" b="1" i="0" dirty="0">
              <a:solidFill>
                <a:srgbClr val="800000"/>
              </a:solidFill>
              <a:latin typeface="Arial" panose="020B0604020202020204" pitchFamily="34" charset="0"/>
              <a:cs typeface="Arial" panose="020B0604020202020204" pitchFamily="34" charset="0"/>
            </a:rPr>
            <a:t> </a:t>
          </a:r>
          <a:r>
            <a:rPr lang="it-IT" sz="2400" b="1" i="0" dirty="0" err="1">
              <a:solidFill>
                <a:srgbClr val="800000"/>
              </a:solidFill>
              <a:latin typeface="Arial" panose="020B0604020202020204" pitchFamily="34" charset="0"/>
              <a:cs typeface="Arial" panose="020B0604020202020204" pitchFamily="34" charset="0"/>
            </a:rPr>
            <a:t>cho</a:t>
          </a:r>
          <a:r>
            <a:rPr lang="it-IT" sz="2400" b="1" i="0" dirty="0">
              <a:solidFill>
                <a:srgbClr val="800000"/>
              </a:solidFill>
              <a:latin typeface="Arial" panose="020B0604020202020204" pitchFamily="34" charset="0"/>
              <a:cs typeface="Arial" panose="020B0604020202020204" pitchFamily="34" charset="0"/>
            </a:rPr>
            <a:t> </a:t>
          </a:r>
          <a:r>
            <a:rPr lang="it-IT" sz="2400" b="1" i="0" dirty="0" err="1">
              <a:solidFill>
                <a:srgbClr val="800000"/>
              </a:solidFill>
              <a:latin typeface="Arial" panose="020B0604020202020204" pitchFamily="34" charset="0"/>
              <a:cs typeface="Arial" panose="020B0604020202020204" pitchFamily="34" charset="0"/>
            </a:rPr>
            <a:t>học</a:t>
          </a:r>
          <a:r>
            <a:rPr lang="it-IT" sz="2400" b="1" i="0" dirty="0">
              <a:solidFill>
                <a:srgbClr val="800000"/>
              </a:solidFill>
              <a:latin typeface="Arial" panose="020B0604020202020204" pitchFamily="34" charset="0"/>
              <a:cs typeface="Arial" panose="020B0604020202020204" pitchFamily="34" charset="0"/>
            </a:rPr>
            <a:t> </a:t>
          </a:r>
          <a:r>
            <a:rPr lang="it-IT" sz="2400" b="1" i="0" dirty="0" err="1">
              <a:solidFill>
                <a:srgbClr val="800000"/>
              </a:solidFill>
              <a:latin typeface="Arial" panose="020B0604020202020204" pitchFamily="34" charset="0"/>
              <a:cs typeface="Arial" panose="020B0604020202020204" pitchFamily="34" charset="0"/>
            </a:rPr>
            <a:t>sinh</a:t>
          </a:r>
          <a:r>
            <a:rPr lang="it-IT" sz="2400" b="1" i="0" dirty="0">
              <a:solidFill>
                <a:srgbClr val="800000"/>
              </a:solidFill>
              <a:latin typeface="Arial" panose="020B0604020202020204" pitchFamily="34" charset="0"/>
              <a:cs typeface="Arial" panose="020B0604020202020204" pitchFamily="34" charset="0"/>
            </a:rPr>
            <a:t> </a:t>
          </a:r>
          <a:r>
            <a:rPr lang="it-IT" sz="2400" b="1" i="0" dirty="0" err="1">
              <a:solidFill>
                <a:srgbClr val="800000"/>
              </a:solidFill>
              <a:latin typeface="Arial" panose="020B0604020202020204" pitchFamily="34" charset="0"/>
              <a:cs typeface="Arial" panose="020B0604020202020204" pitchFamily="34" charset="0"/>
            </a:rPr>
            <a:t>muốn</a:t>
          </a:r>
          <a:r>
            <a:rPr lang="it-IT" sz="2400" b="1" i="0" dirty="0">
              <a:solidFill>
                <a:srgbClr val="800000"/>
              </a:solidFill>
              <a:latin typeface="Arial" panose="020B0604020202020204" pitchFamily="34" charset="0"/>
              <a:cs typeface="Arial" panose="020B0604020202020204" pitchFamily="34" charset="0"/>
            </a:rPr>
            <a:t> </a:t>
          </a:r>
          <a:r>
            <a:rPr lang="it-IT" sz="2400" b="1" i="0" dirty="0" err="1">
              <a:solidFill>
                <a:srgbClr val="800000"/>
              </a:solidFill>
              <a:latin typeface="Arial" panose="020B0604020202020204" pitchFamily="34" charset="0"/>
              <a:cs typeface="Arial" panose="020B0604020202020204" pitchFamily="34" charset="0"/>
            </a:rPr>
            <a:t>làm</a:t>
          </a:r>
          <a:r>
            <a:rPr lang="it-IT" sz="2400" b="1" i="0" dirty="0">
              <a:solidFill>
                <a:srgbClr val="800000"/>
              </a:solidFill>
              <a:latin typeface="Arial" panose="020B0604020202020204" pitchFamily="34" charset="0"/>
              <a:cs typeface="Arial" panose="020B0604020202020204" pitchFamily="34" charset="0"/>
            </a:rPr>
            <a:t> gì </a:t>
          </a:r>
          <a:r>
            <a:rPr lang="it-IT" sz="2400" b="1" i="0" dirty="0" err="1">
              <a:solidFill>
                <a:srgbClr val="800000"/>
              </a:solidFill>
              <a:latin typeface="Arial" panose="020B0604020202020204" pitchFamily="34" charset="0"/>
              <a:cs typeface="Arial" panose="020B0604020202020204" pitchFamily="34" charset="0"/>
            </a:rPr>
            <a:t>thì</a:t>
          </a:r>
          <a:r>
            <a:rPr lang="it-IT" sz="2400" b="1" i="0" dirty="0">
              <a:solidFill>
                <a:srgbClr val="800000"/>
              </a:solidFill>
              <a:latin typeface="Arial" panose="020B0604020202020204" pitchFamily="34" charset="0"/>
              <a:cs typeface="Arial" panose="020B0604020202020204" pitchFamily="34" charset="0"/>
            </a:rPr>
            <a:t> </a:t>
          </a:r>
          <a:r>
            <a:rPr lang="it-IT" sz="2400" b="1" i="0" dirty="0" err="1">
              <a:solidFill>
                <a:srgbClr val="800000"/>
              </a:solidFill>
              <a:latin typeface="Arial" panose="020B0604020202020204" pitchFamily="34" charset="0"/>
              <a:cs typeface="Arial" panose="020B0604020202020204" pitchFamily="34" charset="0"/>
            </a:rPr>
            <a:t>làm</a:t>
          </a:r>
          <a:r>
            <a:rPr lang="it-IT"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Không</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có</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các</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quy</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tắc</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giới</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hạn</a:t>
          </a:r>
          <a:r>
            <a:rPr lang="es-ES_tradnl" sz="2400" b="1" i="0" dirty="0">
              <a:solidFill>
                <a:srgbClr val="800000"/>
              </a:solidFill>
              <a:latin typeface="Arial" panose="020B0604020202020204" pitchFamily="34" charset="0"/>
              <a:cs typeface="Arial" panose="020B0604020202020204" pitchFamily="34" charset="0"/>
            </a:rPr>
            <a:t> hay </a:t>
          </a:r>
          <a:r>
            <a:rPr lang="es-ES_tradnl" sz="2400" b="1" i="0" dirty="0" err="1">
              <a:solidFill>
                <a:srgbClr val="800000"/>
              </a:solidFill>
              <a:latin typeface="Arial" panose="020B0604020202020204" pitchFamily="34" charset="0"/>
              <a:cs typeface="Arial" panose="020B0604020202020204" pitchFamily="34" charset="0"/>
            </a:rPr>
            <a:t>sự</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mong</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đợi</a:t>
          </a:r>
          <a:r>
            <a:rPr lang="es-ES_tradnl" sz="2400" b="1" i="0" dirty="0">
              <a:solidFill>
                <a:srgbClr val="800000"/>
              </a:solidFill>
              <a:latin typeface="Arial" panose="020B0604020202020204" pitchFamily="34" charset="0"/>
              <a:cs typeface="Arial" panose="020B0604020202020204" pitchFamily="34" charset="0"/>
            </a:rPr>
            <a:t>;</a:t>
          </a:r>
        </a:p>
        <a:p>
          <a:pPr algn="ctr" rtl="0"/>
          <a:endParaRPr lang="es-ES_tradnl" sz="2400" b="1" i="0" dirty="0">
            <a:solidFill>
              <a:srgbClr val="800000"/>
            </a:solidFill>
            <a:latin typeface="Arial" panose="020B0604020202020204" pitchFamily="34" charset="0"/>
            <a:cs typeface="Arial" panose="020B0604020202020204" pitchFamily="34" charset="0"/>
          </a:endParaRPr>
        </a:p>
        <a:p>
          <a:pPr algn="ctr" rtl="0"/>
          <a:r>
            <a:rPr lang="es-ES_tradnl" sz="2400" b="1" i="0" dirty="0" err="1">
              <a:solidFill>
                <a:srgbClr val="800000"/>
              </a:solidFill>
              <a:latin typeface="Arial" panose="020B0604020202020204" pitchFamily="34" charset="0"/>
              <a:cs typeface="Arial" panose="020B0604020202020204" pitchFamily="34" charset="0"/>
            </a:rPr>
            <a:t>Những</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phản</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ứng</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mang</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tính</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ngắn</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hạn</a:t>
          </a:r>
          <a:r>
            <a:rPr lang="es-ES_tradnl" sz="2400" b="1" i="0" dirty="0">
              <a:solidFill>
                <a:srgbClr val="800000"/>
              </a:solidFill>
              <a:latin typeface="Arial" panose="020B0604020202020204" pitchFamily="34" charset="0"/>
              <a:cs typeface="Arial" panose="020B0604020202020204" pitchFamily="34" charset="0"/>
            </a:rPr>
            <a:t> hay </a:t>
          </a:r>
          <a:r>
            <a:rPr lang="es-ES_tradnl" sz="2400" b="1" i="0" dirty="0" err="1">
              <a:solidFill>
                <a:srgbClr val="800000"/>
              </a:solidFill>
              <a:latin typeface="Arial" panose="020B0604020202020204" pitchFamily="34" charset="0"/>
              <a:cs typeface="Arial" panose="020B0604020202020204" pitchFamily="34" charset="0"/>
            </a:rPr>
            <a:t>những</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hình</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phạt</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thay</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thế</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cho</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việc</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tát</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đánh</a:t>
          </a:r>
          <a:r>
            <a:rPr lang="es-ES_tradnl" sz="2400" b="1" i="0" dirty="0">
              <a:solidFill>
                <a:srgbClr val="800000"/>
              </a:solidFill>
              <a:latin typeface="Arial" panose="020B0604020202020204" pitchFamily="34" charset="0"/>
              <a:cs typeface="Arial" panose="020B0604020202020204" pitchFamily="34" charset="0"/>
            </a:rPr>
            <a:t> hay </a:t>
          </a:r>
          <a:r>
            <a:rPr lang="es-ES_tradnl" sz="2400" b="1" i="0" dirty="0" err="1">
              <a:solidFill>
                <a:srgbClr val="800000"/>
              </a:solidFill>
              <a:latin typeface="Arial" panose="020B0604020202020204" pitchFamily="34" charset="0"/>
              <a:cs typeface="Arial" panose="020B0604020202020204" pitchFamily="34" charset="0"/>
            </a:rPr>
            <a:t>sỉ</a:t>
          </a:r>
          <a:r>
            <a:rPr lang="es-ES_tradnl" sz="2400" b="1" i="0" dirty="0">
              <a:solidFill>
                <a:srgbClr val="800000"/>
              </a:solidFill>
              <a:latin typeface="Arial" panose="020B0604020202020204" pitchFamily="34" charset="0"/>
              <a:cs typeface="Arial" panose="020B0604020202020204" pitchFamily="34" charset="0"/>
            </a:rPr>
            <a:t> </a:t>
          </a:r>
          <a:r>
            <a:rPr lang="es-ES_tradnl" sz="2400" b="1" i="0" dirty="0" err="1">
              <a:solidFill>
                <a:srgbClr val="800000"/>
              </a:solidFill>
              <a:latin typeface="Arial" panose="020B0604020202020204" pitchFamily="34" charset="0"/>
              <a:cs typeface="Arial" panose="020B0604020202020204" pitchFamily="34" charset="0"/>
            </a:rPr>
            <a:t>nhục</a:t>
          </a:r>
          <a:r>
            <a:rPr lang="es-ES_tradnl" sz="2400" b="1" i="0" dirty="0">
              <a:solidFill>
                <a:srgbClr val="800000"/>
              </a:solidFill>
              <a:latin typeface="Arial" panose="020B0604020202020204" pitchFamily="34" charset="0"/>
              <a:cs typeface="Arial" panose="020B0604020202020204" pitchFamily="34" charset="0"/>
            </a:rPr>
            <a:t> .</a:t>
          </a:r>
          <a:endParaRPr lang="it-IT" sz="2400" b="1" i="0" dirty="0">
            <a:solidFill>
              <a:srgbClr val="800000"/>
            </a:solidFill>
            <a:latin typeface="Arial" panose="020B0604020202020204" pitchFamily="34" charset="0"/>
            <a:cs typeface="Arial" panose="020B0604020202020204" pitchFamily="34" charset="0"/>
          </a:endParaRPr>
        </a:p>
      </dgm:t>
    </dgm:pt>
    <dgm:pt modelId="{0D053333-656D-EF41-A212-1280B135CBA5}" type="parTrans" cxnId="{68B66941-A1EB-5642-8D71-FB2F7DBC96D6}">
      <dgm:prSet/>
      <dgm:spPr/>
      <dgm:t>
        <a:bodyPr/>
        <a:lstStyle/>
        <a:p>
          <a:endParaRPr lang="en-US" sz="2400">
            <a:latin typeface="Arial" panose="020B0604020202020204" pitchFamily="34" charset="0"/>
            <a:cs typeface="Arial" panose="020B0604020202020204" pitchFamily="34" charset="0"/>
          </a:endParaRPr>
        </a:p>
      </dgm:t>
    </dgm:pt>
    <dgm:pt modelId="{A0604164-8A88-9245-98D9-A1B7076FDACE}" type="sibTrans" cxnId="{68B66941-A1EB-5642-8D71-FB2F7DBC96D6}">
      <dgm:prSet/>
      <dgm:spPr/>
      <dgm:t>
        <a:bodyPr/>
        <a:lstStyle/>
        <a:p>
          <a:endParaRPr lang="en-US" sz="2400">
            <a:latin typeface="Arial" panose="020B0604020202020204" pitchFamily="34" charset="0"/>
            <a:cs typeface="Arial" panose="020B0604020202020204" pitchFamily="34" charset="0"/>
          </a:endParaRPr>
        </a:p>
      </dgm:t>
    </dgm:pt>
    <dgm:pt modelId="{20048FE4-D3A1-5443-91DA-0E12849D500C}">
      <dgm:prSet/>
      <dgm:spPr/>
      <dgm:t>
        <a:bodyPr/>
        <a:lstStyle/>
        <a:p>
          <a:pPr rtl="0"/>
          <a:endParaRPr lang="en-US" sz="2400">
            <a:latin typeface="Arial" panose="020B0604020202020204" pitchFamily="34" charset="0"/>
            <a:cs typeface="Arial" panose="020B0604020202020204" pitchFamily="34" charset="0"/>
          </a:endParaRPr>
        </a:p>
      </dgm:t>
    </dgm:pt>
    <dgm:pt modelId="{ED3C8037-2469-EF49-AA29-B317711700B5}" type="parTrans" cxnId="{5F301BB2-D037-514A-921B-E5A0832BD0AA}">
      <dgm:prSet/>
      <dgm:spPr/>
      <dgm:t>
        <a:bodyPr/>
        <a:lstStyle/>
        <a:p>
          <a:endParaRPr lang="en-US" sz="2400">
            <a:latin typeface="Arial" panose="020B0604020202020204" pitchFamily="34" charset="0"/>
            <a:cs typeface="Arial" panose="020B0604020202020204" pitchFamily="34" charset="0"/>
          </a:endParaRPr>
        </a:p>
      </dgm:t>
    </dgm:pt>
    <dgm:pt modelId="{CAAE7AF2-DD6B-F441-9CB5-4843B763E3DA}" type="sibTrans" cxnId="{5F301BB2-D037-514A-921B-E5A0832BD0AA}">
      <dgm:prSet/>
      <dgm:spPr/>
      <dgm:t>
        <a:bodyPr/>
        <a:lstStyle/>
        <a:p>
          <a:endParaRPr lang="en-US" sz="2400">
            <a:latin typeface="Arial" panose="020B0604020202020204" pitchFamily="34" charset="0"/>
            <a:cs typeface="Arial" panose="020B0604020202020204" pitchFamily="34" charset="0"/>
          </a:endParaRPr>
        </a:p>
      </dgm:t>
    </dgm:pt>
    <dgm:pt modelId="{268845D0-0CA1-7249-890F-F28ACE9826BB}" type="pres">
      <dgm:prSet presAssocID="{198A954C-6ED4-D84B-B1D7-D0822867C9C7}" presName="Name0" presStyleCnt="0">
        <dgm:presLayoutVars>
          <dgm:chMax val="2"/>
          <dgm:chPref val="2"/>
          <dgm:dir/>
          <dgm:animOne/>
          <dgm:resizeHandles val="exact"/>
        </dgm:presLayoutVars>
      </dgm:prSet>
      <dgm:spPr/>
      <dgm:t>
        <a:bodyPr/>
        <a:lstStyle/>
        <a:p>
          <a:endParaRPr lang="en-US"/>
        </a:p>
      </dgm:t>
    </dgm:pt>
    <dgm:pt modelId="{0DCA192D-B211-A849-959A-22B7F069E7E9}" type="pres">
      <dgm:prSet presAssocID="{198A954C-6ED4-D84B-B1D7-D0822867C9C7}" presName="Background" presStyleLbl="bgImgPlace1" presStyleIdx="0" presStyleCnt="1" custScaleX="114943" custScaleY="120851" custLinFactNeighborX="-766" custLinFactNeighborY="1766">
        <dgm:style>
          <a:lnRef idx="2">
            <a:schemeClr val="accent2"/>
          </a:lnRef>
          <a:fillRef idx="1">
            <a:schemeClr val="lt1"/>
          </a:fillRef>
          <a:effectRef idx="0">
            <a:schemeClr val="accent2"/>
          </a:effectRef>
          <a:fontRef idx="minor">
            <a:schemeClr val="dk1"/>
          </a:fontRef>
        </dgm:style>
      </dgm:prSet>
      <dgm:spPr>
        <a:ln/>
      </dgm:spPr>
    </dgm:pt>
    <dgm:pt modelId="{BC190E7A-91EF-AC46-B97F-FBDDB3E94E85}" type="pres">
      <dgm:prSet presAssocID="{198A954C-6ED4-D84B-B1D7-D0822867C9C7}" presName="ParentText1" presStyleLbl="revTx" presStyleIdx="0" presStyleCnt="2" custScaleX="64315">
        <dgm:presLayoutVars>
          <dgm:chMax val="0"/>
          <dgm:chPref val="0"/>
          <dgm:bulletEnabled val="1"/>
        </dgm:presLayoutVars>
      </dgm:prSet>
      <dgm:spPr/>
      <dgm:t>
        <a:bodyPr/>
        <a:lstStyle/>
        <a:p>
          <a:endParaRPr lang="en-US"/>
        </a:p>
      </dgm:t>
    </dgm:pt>
    <dgm:pt modelId="{FC369CF5-9D7A-024F-AF32-A2B924945AEE}" type="pres">
      <dgm:prSet presAssocID="{198A954C-6ED4-D84B-B1D7-D0822867C9C7}" presName="ParentText2" presStyleLbl="revTx" presStyleIdx="1" presStyleCnt="2" custScaleX="118111" custScaleY="113805" custLinFactNeighborX="12397" custLinFactNeighborY="1258">
        <dgm:presLayoutVars>
          <dgm:chMax val="0"/>
          <dgm:chPref val="0"/>
          <dgm:bulletEnabled val="1"/>
        </dgm:presLayoutVars>
      </dgm:prSet>
      <dgm:spPr/>
      <dgm:t>
        <a:bodyPr/>
        <a:lstStyle/>
        <a:p>
          <a:endParaRPr lang="en-US"/>
        </a:p>
      </dgm:t>
    </dgm:pt>
    <dgm:pt modelId="{83385A90-BBF1-3A40-988B-D7AB0AB1A888}" type="pres">
      <dgm:prSet presAssocID="{198A954C-6ED4-D84B-B1D7-D0822867C9C7}" presName="Plus" presStyleLbl="alignNode1" presStyleIdx="0" presStyleCnt="2" custLinFactNeighborX="6127" custLinFactNeighborY="-11335"/>
      <dgm:spPr>
        <a:solidFill>
          <a:srgbClr val="FF00FF"/>
        </a:solidFill>
      </dgm:spPr>
    </dgm:pt>
    <dgm:pt modelId="{410957E6-08C0-C444-A3FC-86E4CFA4440E}" type="pres">
      <dgm:prSet presAssocID="{198A954C-6ED4-D84B-B1D7-D0822867C9C7}" presName="Minus" presStyleLbl="alignNode1" presStyleIdx="1" presStyleCnt="2" custLinFactNeighborX="-371" custLinFactNeighborY="-69747"/>
      <dgm:spPr>
        <a:solidFill>
          <a:schemeClr val="accent6">
            <a:lumMod val="75000"/>
          </a:schemeClr>
        </a:solidFill>
      </dgm:spPr>
    </dgm:pt>
    <dgm:pt modelId="{57FE1DDC-1A85-D14E-ABE2-6EC0DF38406F}" type="pres">
      <dgm:prSet presAssocID="{198A954C-6ED4-D84B-B1D7-D0822867C9C7}" presName="Divider" presStyleLbl="parChTrans1D1" presStyleIdx="0" presStyleCnt="1"/>
      <dgm:spPr/>
    </dgm:pt>
  </dgm:ptLst>
  <dgm:cxnLst>
    <dgm:cxn modelId="{94DB3C84-46AC-4F9F-9BB1-A0A9B7F301D4}" type="presOf" srcId="{5AE3BEA7-308F-FA49-BC78-8846FE2D91E8}" destId="{BC190E7A-91EF-AC46-B97F-FBDDB3E94E85}" srcOrd="0" destOrd="0" presId="urn:microsoft.com/office/officeart/2009/3/layout/PlusandMinus"/>
    <dgm:cxn modelId="{5F301BB2-D037-514A-921B-E5A0832BD0AA}" srcId="{198A954C-6ED4-D84B-B1D7-D0822867C9C7}" destId="{20048FE4-D3A1-5443-91DA-0E12849D500C}" srcOrd="2" destOrd="0" parTransId="{ED3C8037-2469-EF49-AA29-B317711700B5}" sibTransId="{CAAE7AF2-DD6B-F441-9CB5-4843B763E3DA}"/>
    <dgm:cxn modelId="{061DC998-B19D-4774-9CBA-E43C7B01F6E2}" type="presOf" srcId="{198A954C-6ED4-D84B-B1D7-D0822867C9C7}" destId="{268845D0-0CA1-7249-890F-F28ACE9826BB}" srcOrd="0" destOrd="0" presId="urn:microsoft.com/office/officeart/2009/3/layout/PlusandMinus"/>
    <dgm:cxn modelId="{68B66941-A1EB-5642-8D71-FB2F7DBC96D6}" srcId="{198A954C-6ED4-D84B-B1D7-D0822867C9C7}" destId="{B9D550E3-872F-E740-B03C-8F6139C2B5F0}" srcOrd="1" destOrd="0" parTransId="{0D053333-656D-EF41-A212-1280B135CBA5}" sibTransId="{A0604164-8A88-9245-98D9-A1B7076FDACE}"/>
    <dgm:cxn modelId="{29173BAB-2142-904F-9769-7FCB503C9A82}" srcId="{198A954C-6ED4-D84B-B1D7-D0822867C9C7}" destId="{5AE3BEA7-308F-FA49-BC78-8846FE2D91E8}" srcOrd="0" destOrd="0" parTransId="{6162708A-1B3C-0849-88EE-D851F3E70C21}" sibTransId="{C21CFDFD-D1A2-0547-93D3-98EAE2E77A36}"/>
    <dgm:cxn modelId="{56FA5F48-98EB-428E-BA82-EED8E08B0DA2}" type="presOf" srcId="{B9D550E3-872F-E740-B03C-8F6139C2B5F0}" destId="{FC369CF5-9D7A-024F-AF32-A2B924945AEE}" srcOrd="0" destOrd="0" presId="urn:microsoft.com/office/officeart/2009/3/layout/PlusandMinus"/>
    <dgm:cxn modelId="{34B3724D-4F2E-42CC-9570-5E2622ADABA2}" type="presParOf" srcId="{268845D0-0CA1-7249-890F-F28ACE9826BB}" destId="{0DCA192D-B211-A849-959A-22B7F069E7E9}" srcOrd="0" destOrd="0" presId="urn:microsoft.com/office/officeart/2009/3/layout/PlusandMinus"/>
    <dgm:cxn modelId="{EC4EC224-8B36-47FD-84F4-BA7404B797CF}" type="presParOf" srcId="{268845D0-0CA1-7249-890F-F28ACE9826BB}" destId="{BC190E7A-91EF-AC46-B97F-FBDDB3E94E85}" srcOrd="1" destOrd="0" presId="urn:microsoft.com/office/officeart/2009/3/layout/PlusandMinus"/>
    <dgm:cxn modelId="{A2457FB4-65B6-41CA-8BE3-26186FC5680F}" type="presParOf" srcId="{268845D0-0CA1-7249-890F-F28ACE9826BB}" destId="{FC369CF5-9D7A-024F-AF32-A2B924945AEE}" srcOrd="2" destOrd="0" presId="urn:microsoft.com/office/officeart/2009/3/layout/PlusandMinus"/>
    <dgm:cxn modelId="{B8BA5361-6858-4D29-802E-484FB24E2A8D}" type="presParOf" srcId="{268845D0-0CA1-7249-890F-F28ACE9826BB}" destId="{83385A90-BBF1-3A40-988B-D7AB0AB1A888}" srcOrd="3" destOrd="0" presId="urn:microsoft.com/office/officeart/2009/3/layout/PlusandMinus"/>
    <dgm:cxn modelId="{A521129D-5419-4E65-90E7-7AEB8887B4A6}" type="presParOf" srcId="{268845D0-0CA1-7249-890F-F28ACE9826BB}" destId="{410957E6-08C0-C444-A3FC-86E4CFA4440E}" srcOrd="4" destOrd="0" presId="urn:microsoft.com/office/officeart/2009/3/layout/PlusandMinus"/>
    <dgm:cxn modelId="{17D49752-2231-4822-B0AD-838991D2E2D3}" type="presParOf" srcId="{268845D0-0CA1-7249-890F-F28ACE9826BB}" destId="{57FE1DDC-1A85-D14E-ABE2-6EC0DF38406F}" srcOrd="5" destOrd="0" presId="urn:microsoft.com/office/officeart/2009/3/layout/PlusandMinus"/>
  </dgm:cxnLst>
  <dgm:bg>
    <a:noFill/>
  </dgm:bg>
  <dgm:whole/>
  <dgm:extLst>
    <a:ext uri="http://schemas.microsoft.com/office/drawing/2008/diagram">
      <dsp:dataModelExt xmlns:dsp="http://schemas.microsoft.com/office/drawing/2008/diagram" relId="rId11"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A1797A1D-570A-1C44-921E-057411B2B264}" type="doc">
      <dgm:prSet loTypeId="urn:microsoft.com/office/officeart/2009/3/layout/CircleRelationship" loCatId="" qsTypeId="urn:microsoft.com/office/officeart/2005/8/quickstyle/simple3" qsCatId="simple" csTypeId="urn:microsoft.com/office/officeart/2005/8/colors/accent0_1" csCatId="mainScheme" phldr="1"/>
      <dgm:spPr/>
      <dgm:t>
        <a:bodyPr/>
        <a:lstStyle/>
        <a:p>
          <a:endParaRPr lang="en-US"/>
        </a:p>
      </dgm:t>
    </dgm:pt>
    <dgm:pt modelId="{587F5A50-21FC-604D-80BB-5FBF9D53C9CD}">
      <dgm:prSet phldrT="[Text]" custT="1"/>
      <dgm:spPr>
        <a:ln w="28575" cmpd="sng">
          <a:solidFill>
            <a:srgbClr val="951D58"/>
          </a:solidFill>
        </a:ln>
      </dgm:spPr>
      <dgm:t>
        <a:bodyPr/>
        <a:lstStyle/>
        <a:p>
          <a:r>
            <a:rPr lang="en-US" sz="2800" dirty="0" err="1">
              <a:latin typeface="Arial" panose="020B0604020202020204" pitchFamily="34" charset="0"/>
              <a:cs typeface="Arial" panose="020B0604020202020204" pitchFamily="34" charset="0"/>
            </a:rPr>
            <a:t>Nguyên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tắc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chung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trong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quyết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tình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huống</a:t>
          </a:r>
          <a:r>
            <a:rPr lang="en-US" sz="2800" dirty="0">
              <a:latin typeface="Arial" panose="020B0604020202020204" pitchFamily="34" charset="0"/>
              <a:cs typeface="Arial" panose="020B0604020202020204" pitchFamily="34" charset="0"/>
            </a:rPr>
            <a:t> HS </a:t>
          </a:r>
          <a:r>
            <a:rPr lang="en-US" sz="2800" dirty="0" err="1">
              <a:latin typeface="Arial" panose="020B0604020202020204" pitchFamily="34" charset="0"/>
              <a:cs typeface="Arial" panose="020B0604020202020204" pitchFamily="34" charset="0"/>
            </a:rPr>
            <a:t>mắc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lỗi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Dĩ</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bất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biến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ứng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vạn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biến</a:t>
          </a:r>
          <a:r>
            <a:rPr lang="en-US" sz="2800" dirty="0">
              <a:latin typeface="Arial" panose="020B0604020202020204" pitchFamily="34" charset="0"/>
              <a:cs typeface="Arial" panose="020B0604020202020204" pitchFamily="34" charset="0"/>
            </a:rPr>
            <a:t>”</a:t>
          </a:r>
        </a:p>
      </dgm:t>
    </dgm:pt>
    <dgm:pt modelId="{CCC3D033-3162-0B4B-BEBE-07CD3ABDDCFB}" type="parTrans" cxnId="{366DA57F-4892-FD40-A3D3-35F0B8655440}">
      <dgm:prSet/>
      <dgm:spPr/>
      <dgm:t>
        <a:bodyPr/>
        <a:lstStyle/>
        <a:p>
          <a:endParaRPr lang="en-US">
            <a:latin typeface="Arial" panose="020B0604020202020204" pitchFamily="34" charset="0"/>
            <a:cs typeface="Arial" panose="020B0604020202020204" pitchFamily="34" charset="0"/>
          </a:endParaRPr>
        </a:p>
      </dgm:t>
    </dgm:pt>
    <dgm:pt modelId="{20C9FD3B-7CF9-124F-90B3-BA78EAF4659A}" type="sibTrans" cxnId="{366DA57F-4892-FD40-A3D3-35F0B8655440}">
      <dgm:prSet/>
      <dgm:spPr/>
      <dgm:t>
        <a:bodyPr/>
        <a:lstStyle/>
        <a:p>
          <a:endParaRPr lang="en-US">
            <a:latin typeface="Arial" panose="020B0604020202020204" pitchFamily="34" charset="0"/>
            <a:cs typeface="Arial" panose="020B0604020202020204" pitchFamily="34" charset="0"/>
          </a:endParaRPr>
        </a:p>
      </dgm:t>
    </dgm:pt>
    <dgm:pt modelId="{39788678-5088-FA4F-A68C-2EC717A17466}">
      <dgm:prSet phldrT="[Text]" phldr="1"/>
      <dgm:spPr/>
      <dgm:t>
        <a:bodyPr/>
        <a:lstStyle/>
        <a:p>
          <a:endParaRPr lang="en-US">
            <a:latin typeface="Arial" panose="020B0604020202020204" pitchFamily="34" charset="0"/>
            <a:cs typeface="Arial" panose="020B0604020202020204" pitchFamily="34" charset="0"/>
          </a:endParaRPr>
        </a:p>
      </dgm:t>
    </dgm:pt>
    <dgm:pt modelId="{655C54EF-0696-734D-B09E-0A6BBEE26FE8}" type="parTrans" cxnId="{5B7300CA-624C-4045-9464-DB7B1533E8FC}">
      <dgm:prSet/>
      <dgm:spPr/>
      <dgm:t>
        <a:bodyPr/>
        <a:lstStyle/>
        <a:p>
          <a:endParaRPr lang="en-US">
            <a:latin typeface="Arial" panose="020B0604020202020204" pitchFamily="34" charset="0"/>
            <a:cs typeface="Arial" panose="020B0604020202020204" pitchFamily="34" charset="0"/>
          </a:endParaRPr>
        </a:p>
      </dgm:t>
    </dgm:pt>
    <dgm:pt modelId="{32FEAD2C-F353-3448-BDD8-344D2D5533BB}" type="sibTrans" cxnId="{5B7300CA-624C-4045-9464-DB7B1533E8FC}">
      <dgm:prSet/>
      <dgm:spPr/>
      <dgm:t>
        <a:bodyPr/>
        <a:lstStyle/>
        <a:p>
          <a:endParaRPr lang="en-US">
            <a:latin typeface="Arial" panose="020B0604020202020204" pitchFamily="34" charset="0"/>
            <a:cs typeface="Arial" panose="020B0604020202020204" pitchFamily="34" charset="0"/>
          </a:endParaRPr>
        </a:p>
      </dgm:t>
    </dgm:pt>
    <dgm:pt modelId="{02FDFC2E-BBA2-3F47-8572-09AEA90C1D0A}">
      <dgm:prSet phldrT="[Text]" phldr="1"/>
      <dgm:spPr/>
      <dgm:t>
        <a:bodyPr/>
        <a:lstStyle/>
        <a:p>
          <a:endParaRPr lang="en-US">
            <a:latin typeface="Arial" panose="020B0604020202020204" pitchFamily="34" charset="0"/>
            <a:cs typeface="Arial" panose="020B0604020202020204" pitchFamily="34" charset="0"/>
          </a:endParaRPr>
        </a:p>
      </dgm:t>
    </dgm:pt>
    <dgm:pt modelId="{88C37477-F91C-324A-8442-E64D65BF6180}" type="parTrans" cxnId="{E90D657F-BF4A-984C-84B0-F36DF3A1D953}">
      <dgm:prSet/>
      <dgm:spPr/>
      <dgm:t>
        <a:bodyPr/>
        <a:lstStyle/>
        <a:p>
          <a:endParaRPr lang="en-US">
            <a:latin typeface="Arial" panose="020B0604020202020204" pitchFamily="34" charset="0"/>
            <a:cs typeface="Arial" panose="020B0604020202020204" pitchFamily="34" charset="0"/>
          </a:endParaRPr>
        </a:p>
      </dgm:t>
    </dgm:pt>
    <dgm:pt modelId="{330965DC-D202-DF47-847A-4EE0449EC41C}" type="sibTrans" cxnId="{E90D657F-BF4A-984C-84B0-F36DF3A1D953}">
      <dgm:prSet/>
      <dgm:spPr/>
      <dgm:t>
        <a:bodyPr/>
        <a:lstStyle/>
        <a:p>
          <a:endParaRPr lang="en-US">
            <a:latin typeface="Arial" panose="020B0604020202020204" pitchFamily="34" charset="0"/>
            <a:cs typeface="Arial" panose="020B0604020202020204" pitchFamily="34" charset="0"/>
          </a:endParaRPr>
        </a:p>
      </dgm:t>
    </dgm:pt>
    <dgm:pt modelId="{211DE3F8-180D-4E4C-AE02-E23A5C0E47F6}">
      <dgm:prSet phldrT="[Text]" phldr="1"/>
      <dgm:spPr/>
      <dgm:t>
        <a:bodyPr/>
        <a:lstStyle/>
        <a:p>
          <a:endParaRPr lang="en-US">
            <a:latin typeface="Arial" panose="020B0604020202020204" pitchFamily="34" charset="0"/>
            <a:cs typeface="Arial" panose="020B0604020202020204" pitchFamily="34" charset="0"/>
          </a:endParaRPr>
        </a:p>
      </dgm:t>
    </dgm:pt>
    <dgm:pt modelId="{CB330980-F5E5-6142-9607-B39709D79800}" type="parTrans" cxnId="{1719772F-8896-0D40-991B-4E988058DBAA}">
      <dgm:prSet/>
      <dgm:spPr/>
      <dgm:t>
        <a:bodyPr/>
        <a:lstStyle/>
        <a:p>
          <a:endParaRPr lang="en-US">
            <a:latin typeface="Arial" panose="020B0604020202020204" pitchFamily="34" charset="0"/>
            <a:cs typeface="Arial" panose="020B0604020202020204" pitchFamily="34" charset="0"/>
          </a:endParaRPr>
        </a:p>
      </dgm:t>
    </dgm:pt>
    <dgm:pt modelId="{AB16274C-1746-D748-8AA6-F9D9B4FE62A5}" type="sibTrans" cxnId="{1719772F-8896-0D40-991B-4E988058DBAA}">
      <dgm:prSet/>
      <dgm:spPr/>
      <dgm:t>
        <a:bodyPr/>
        <a:lstStyle/>
        <a:p>
          <a:endParaRPr lang="en-US">
            <a:latin typeface="Arial" panose="020B0604020202020204" pitchFamily="34" charset="0"/>
            <a:cs typeface="Arial" panose="020B0604020202020204" pitchFamily="34" charset="0"/>
          </a:endParaRPr>
        </a:p>
      </dgm:t>
    </dgm:pt>
    <dgm:pt modelId="{369F30DE-6134-A24D-9D75-8EAA651487D3}" type="pres">
      <dgm:prSet presAssocID="{A1797A1D-570A-1C44-921E-057411B2B264}" presName="Name0" presStyleCnt="0">
        <dgm:presLayoutVars>
          <dgm:chMax val="1"/>
          <dgm:chPref val="1"/>
        </dgm:presLayoutVars>
      </dgm:prSet>
      <dgm:spPr/>
      <dgm:t>
        <a:bodyPr/>
        <a:lstStyle/>
        <a:p>
          <a:endParaRPr lang="en-US"/>
        </a:p>
      </dgm:t>
    </dgm:pt>
    <dgm:pt modelId="{7CE16840-4AE0-F14A-A762-8E688699942C}" type="pres">
      <dgm:prSet presAssocID="{587F5A50-21FC-604D-80BB-5FBF9D53C9CD}" presName="Parent" presStyleLbl="node0" presStyleIdx="0" presStyleCnt="1" custLinFactNeighborX="-36183" custLinFactNeighborY="-1120">
        <dgm:presLayoutVars>
          <dgm:chMax val="5"/>
          <dgm:chPref val="5"/>
        </dgm:presLayoutVars>
      </dgm:prSet>
      <dgm:spPr/>
      <dgm:t>
        <a:bodyPr/>
        <a:lstStyle/>
        <a:p>
          <a:endParaRPr lang="en-US"/>
        </a:p>
      </dgm:t>
    </dgm:pt>
    <dgm:pt modelId="{9CBCD16C-5964-3E4D-BB68-1EA025212305}" type="pres">
      <dgm:prSet presAssocID="{587F5A50-21FC-604D-80BB-5FBF9D53C9CD}" presName="Accent1" presStyleLbl="node1" presStyleIdx="0" presStyleCnt="6"/>
      <dgm:spPr/>
    </dgm:pt>
    <dgm:pt modelId="{4630716F-CDD0-EE4F-B91E-3D046E6F59DB}" type="pres">
      <dgm:prSet presAssocID="{587F5A50-21FC-604D-80BB-5FBF9D53C9CD}" presName="Accent2" presStyleLbl="node1" presStyleIdx="1" presStyleCnt="6"/>
      <dgm:spPr/>
    </dgm:pt>
    <dgm:pt modelId="{75E39EE8-DAE4-1B46-9EE7-BD5D726F6373}" type="pres">
      <dgm:prSet presAssocID="{587F5A50-21FC-604D-80BB-5FBF9D53C9CD}" presName="Accent3" presStyleLbl="node1" presStyleIdx="2" presStyleCnt="6" custLinFactY="300000" custLinFactNeighborX="61335" custLinFactNeighborY="330745"/>
      <dgm:spPr/>
    </dgm:pt>
    <dgm:pt modelId="{C1D96282-9088-CE49-B4E3-D14A97D012B2}" type="pres">
      <dgm:prSet presAssocID="{587F5A50-21FC-604D-80BB-5FBF9D53C9CD}" presName="Accent4" presStyleLbl="node1" presStyleIdx="3" presStyleCnt="6"/>
      <dgm:spPr/>
    </dgm:pt>
    <dgm:pt modelId="{FE4CB969-7517-3541-8A80-366E6D82956F}" type="pres">
      <dgm:prSet presAssocID="{587F5A50-21FC-604D-80BB-5FBF9D53C9CD}" presName="Accent5" presStyleLbl="node1" presStyleIdx="4" presStyleCnt="6" custLinFactX="-11577" custLinFactNeighborX="-100000" custLinFactNeighborY="-66008"/>
      <dgm:spPr/>
    </dgm:pt>
    <dgm:pt modelId="{E33E5B48-E838-7046-A9A1-9BE83A410B13}" type="pres">
      <dgm:prSet presAssocID="{587F5A50-21FC-604D-80BB-5FBF9D53C9CD}" presName="Accent6" presStyleLbl="node1" presStyleIdx="5" presStyleCnt="6" custLinFactX="-196238" custLinFactY="68992" custLinFactNeighborX="-200000" custLinFactNeighborY="100000"/>
      <dgm:spPr/>
    </dgm:pt>
  </dgm:ptLst>
  <dgm:cxnLst>
    <dgm:cxn modelId="{47C8A315-461C-45FE-806B-9231258156A4}" type="presOf" srcId="{587F5A50-21FC-604D-80BB-5FBF9D53C9CD}" destId="{7CE16840-4AE0-F14A-A762-8E688699942C}" srcOrd="0" destOrd="0" presId="urn:microsoft.com/office/officeart/2009/3/layout/CircleRelationship"/>
    <dgm:cxn modelId="{366DA57F-4892-FD40-A3D3-35F0B8655440}" srcId="{A1797A1D-570A-1C44-921E-057411B2B264}" destId="{587F5A50-21FC-604D-80BB-5FBF9D53C9CD}" srcOrd="0" destOrd="0" parTransId="{CCC3D033-3162-0B4B-BEBE-07CD3ABDDCFB}" sibTransId="{20C9FD3B-7CF9-124F-90B3-BA78EAF4659A}"/>
    <dgm:cxn modelId="{1719772F-8896-0D40-991B-4E988058DBAA}" srcId="{A1797A1D-570A-1C44-921E-057411B2B264}" destId="{211DE3F8-180D-4E4C-AE02-E23A5C0E47F6}" srcOrd="3" destOrd="0" parTransId="{CB330980-F5E5-6142-9607-B39709D79800}" sibTransId="{AB16274C-1746-D748-8AA6-F9D9B4FE62A5}"/>
    <dgm:cxn modelId="{280A2694-393C-45ED-8688-ECFD048F720B}" type="presOf" srcId="{A1797A1D-570A-1C44-921E-057411B2B264}" destId="{369F30DE-6134-A24D-9D75-8EAA651487D3}" srcOrd="0" destOrd="0" presId="urn:microsoft.com/office/officeart/2009/3/layout/CircleRelationship"/>
    <dgm:cxn modelId="{5B7300CA-624C-4045-9464-DB7B1533E8FC}" srcId="{A1797A1D-570A-1C44-921E-057411B2B264}" destId="{39788678-5088-FA4F-A68C-2EC717A17466}" srcOrd="1" destOrd="0" parTransId="{655C54EF-0696-734D-B09E-0A6BBEE26FE8}" sibTransId="{32FEAD2C-F353-3448-BDD8-344D2D5533BB}"/>
    <dgm:cxn modelId="{E90D657F-BF4A-984C-84B0-F36DF3A1D953}" srcId="{A1797A1D-570A-1C44-921E-057411B2B264}" destId="{02FDFC2E-BBA2-3F47-8572-09AEA90C1D0A}" srcOrd="2" destOrd="0" parTransId="{88C37477-F91C-324A-8442-E64D65BF6180}" sibTransId="{330965DC-D202-DF47-847A-4EE0449EC41C}"/>
    <dgm:cxn modelId="{8673E180-4F78-4CB7-AD33-F9BBF44047CA}" type="presParOf" srcId="{369F30DE-6134-A24D-9D75-8EAA651487D3}" destId="{7CE16840-4AE0-F14A-A762-8E688699942C}" srcOrd="0" destOrd="0" presId="urn:microsoft.com/office/officeart/2009/3/layout/CircleRelationship"/>
    <dgm:cxn modelId="{58F3CE44-BE1F-4A05-89E6-99FBFA494E5D}" type="presParOf" srcId="{369F30DE-6134-A24D-9D75-8EAA651487D3}" destId="{9CBCD16C-5964-3E4D-BB68-1EA025212305}" srcOrd="1" destOrd="0" presId="urn:microsoft.com/office/officeart/2009/3/layout/CircleRelationship"/>
    <dgm:cxn modelId="{C9910826-3E0A-4B92-9E8A-DF1EAEE153CE}" type="presParOf" srcId="{369F30DE-6134-A24D-9D75-8EAA651487D3}" destId="{4630716F-CDD0-EE4F-B91E-3D046E6F59DB}" srcOrd="2" destOrd="0" presId="urn:microsoft.com/office/officeart/2009/3/layout/CircleRelationship"/>
    <dgm:cxn modelId="{11745CD1-9E26-4D27-9821-E048B7860949}" type="presParOf" srcId="{369F30DE-6134-A24D-9D75-8EAA651487D3}" destId="{75E39EE8-DAE4-1B46-9EE7-BD5D726F6373}" srcOrd="3" destOrd="0" presId="urn:microsoft.com/office/officeart/2009/3/layout/CircleRelationship"/>
    <dgm:cxn modelId="{DD0E19AD-E37B-4D08-B520-9264CC6612E1}" type="presParOf" srcId="{369F30DE-6134-A24D-9D75-8EAA651487D3}" destId="{C1D96282-9088-CE49-B4E3-D14A97D012B2}" srcOrd="4" destOrd="0" presId="urn:microsoft.com/office/officeart/2009/3/layout/CircleRelationship"/>
    <dgm:cxn modelId="{AD718D79-CBFB-499F-9213-FF9F6FD86992}" type="presParOf" srcId="{369F30DE-6134-A24D-9D75-8EAA651487D3}" destId="{FE4CB969-7517-3541-8A80-366E6D82956F}" srcOrd="5" destOrd="0" presId="urn:microsoft.com/office/officeart/2009/3/layout/CircleRelationship"/>
    <dgm:cxn modelId="{6B1DEBC4-2F64-432F-803F-86AAE2BDDD4A}" type="presParOf" srcId="{369F30DE-6134-A24D-9D75-8EAA651487D3}" destId="{E33E5B48-E838-7046-A9A1-9BE83A410B13}" srcOrd="6" destOrd="0" presId="urn:microsoft.com/office/officeart/2009/3/layout/CircleRelationshi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D8EA701D-40E6-9149-B0D9-C37D22F92168}" type="doc">
      <dgm:prSet loTypeId="urn:microsoft.com/office/officeart/2005/8/layout/radial4" loCatId="" qsTypeId="urn:microsoft.com/office/officeart/2005/8/quickstyle/simple3" qsCatId="simple" csTypeId="urn:microsoft.com/office/officeart/2005/8/colors/accent5_2" csCatId="accent5" phldr="1"/>
      <dgm:spPr/>
      <dgm:t>
        <a:bodyPr/>
        <a:lstStyle/>
        <a:p>
          <a:endParaRPr lang="en-US"/>
        </a:p>
      </dgm:t>
    </dgm:pt>
    <dgm:pt modelId="{8FEADA3B-B05E-7A4E-8B85-5D73F3D020E5}">
      <dgm:prSet phldrT="[Text]"/>
      <dgm:spPr>
        <a:blipFill rotWithShape="0">
          <a:blip xmlns:r="http://schemas.openxmlformats.org/officeDocument/2006/relationships" r:embed="rId1"/>
          <a:stretch>
            <a:fillRect/>
          </a:stretch>
        </a:blipFill>
      </dgm:spPr>
      <dgm:t>
        <a:bodyPr/>
        <a:lstStyle/>
        <a:p>
          <a:r>
            <a:rPr lang="en-US" b="1">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dgm:t>
    </dgm:pt>
    <dgm:pt modelId="{8E93864F-FC81-F04C-893E-407EC9DFA8FD}" type="parTrans" cxnId="{762A2F42-FE2D-F849-A320-ACA75B47CECB}">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786EBA26-D3FF-3043-B927-C52D0811A944}" type="sibTrans" cxnId="{762A2F42-FE2D-F849-A320-ACA75B47CECB}">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7668D2AD-6570-9747-96E6-FCD200D2376F}">
      <dgm:prSet phldrT="[Text]"/>
      <dgm:spPr/>
      <dgm:t>
        <a:bodyPr/>
        <a:lstStyle/>
        <a:p>
          <a:r>
            <a:rPr lang="en-US" b="1">
              <a:latin typeface="Arial" panose="020B0604020202020204" pitchFamily="34" charset="0"/>
              <a:cs typeface="Arial" panose="020B0604020202020204" pitchFamily="34" charset="0"/>
            </a:rPr>
            <a:t>Dùng dư luận tập thể lành mạnh</a:t>
          </a:r>
          <a:endParaRPr lang="en-US" b="1" dirty="0">
            <a:latin typeface="Arial" panose="020B0604020202020204" pitchFamily="34" charset="0"/>
            <a:cs typeface="Arial" panose="020B0604020202020204" pitchFamily="34" charset="0"/>
          </a:endParaRPr>
        </a:p>
      </dgm:t>
    </dgm:pt>
    <dgm:pt modelId="{5AAC3A9F-E69D-094D-8D34-55C74CBCD5F0}" type="parTrans" cxnId="{6C975A7B-87EF-3644-BBC2-D2D6D197FB5C}">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B41BEB0F-D637-9D4B-A355-0DEF10F2E9F6}" type="sibTrans" cxnId="{6C975A7B-87EF-3644-BBC2-D2D6D197FB5C}">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5DB0A236-4734-6A47-A9C0-EDDFC4F995CE}">
      <dgm:prSet phldrT="[Text]"/>
      <dgm:spPr/>
      <dgm:t>
        <a:bodyPr/>
        <a:lstStyle/>
        <a:p>
          <a:r>
            <a:rPr lang="en-US" b="1">
              <a:latin typeface="Arial" panose="020B0604020202020204" pitchFamily="34" charset="0"/>
              <a:cs typeface="Arial" panose="020B0604020202020204" pitchFamily="34" charset="0"/>
            </a:rPr>
            <a:t>Công nhận những điểm tốt của HS</a:t>
          </a:r>
          <a:endParaRPr lang="en-US" b="1" dirty="0">
            <a:latin typeface="Arial" panose="020B0604020202020204" pitchFamily="34" charset="0"/>
            <a:cs typeface="Arial" panose="020B0604020202020204" pitchFamily="34" charset="0"/>
          </a:endParaRPr>
        </a:p>
      </dgm:t>
    </dgm:pt>
    <dgm:pt modelId="{B6FA0560-01EF-EE4B-ABFC-C3BB4F6CA583}" type="parTrans" cxnId="{89731B38-95D8-F441-A50B-848C834D65FE}">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764E89F4-8E55-A04C-9552-BDEFE72F0EC1}" type="sibTrans" cxnId="{89731B38-95D8-F441-A50B-848C834D65FE}">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F3BB98FD-028D-C440-A276-94216975C387}">
      <dgm:prSet phldrT="[Text]"/>
      <dgm:spPr/>
      <dgm:t>
        <a:bodyPr/>
        <a:lstStyle/>
        <a:p>
          <a:r>
            <a:rPr lang="en-US" b="1">
              <a:latin typeface="Arial" panose="020B0604020202020204" pitchFamily="34" charset="0"/>
              <a:cs typeface="Arial" panose="020B0604020202020204" pitchFamily="34" charset="0"/>
            </a:rPr>
            <a:t>XD hộp thư “điều em muốn nói”</a:t>
          </a:r>
          <a:endParaRPr lang="en-US" b="1" dirty="0">
            <a:latin typeface="Arial" panose="020B0604020202020204" pitchFamily="34" charset="0"/>
            <a:cs typeface="Arial" panose="020B0604020202020204" pitchFamily="34" charset="0"/>
          </a:endParaRPr>
        </a:p>
      </dgm:t>
    </dgm:pt>
    <dgm:pt modelId="{C2FC4488-CE60-3442-BD9F-76919A805AF2}" type="parTrans" cxnId="{BAF03ED0-1246-6144-B1F4-CE29C5E1BB2F}">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93F3175C-CF22-9C47-B839-8030ADD57D49}" type="sibTrans" cxnId="{BAF03ED0-1246-6144-B1F4-CE29C5E1BB2F}">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9295A47D-1EC7-9248-932F-B187ECE82C11}">
      <dgm:prSet phldrT="[Text]"/>
      <dgm:spPr/>
      <dgm:t>
        <a:bodyPr/>
        <a:lstStyle/>
        <a:p>
          <a:r>
            <a:rPr lang="en-US" b="1">
              <a:latin typeface="Arial" panose="020B0604020202020204" pitchFamily="34" charset="0"/>
              <a:cs typeface="Arial" panose="020B0604020202020204" pitchFamily="34" charset="0"/>
            </a:rPr>
            <a:t>Suy nghĩ về trách nhiệm của bản thân</a:t>
          </a:r>
          <a:endParaRPr lang="en-US" b="1" dirty="0">
            <a:latin typeface="Arial" panose="020B0604020202020204" pitchFamily="34" charset="0"/>
            <a:cs typeface="Arial" panose="020B0604020202020204" pitchFamily="34" charset="0"/>
          </a:endParaRPr>
        </a:p>
      </dgm:t>
    </dgm:pt>
    <dgm:pt modelId="{002CAB84-AC3D-4E4F-AD1D-261B493A99D8}" type="parTrans" cxnId="{DC208D3B-EC44-FE4C-89A2-B18BEE149B38}">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1B77D36F-179B-234A-94DA-92DF6B7C79C4}" type="sibTrans" cxnId="{DC208D3B-EC44-FE4C-89A2-B18BEE149B38}">
      <dgm:prSet/>
      <dgm:spPr/>
      <dgm:t>
        <a:bodyPr/>
        <a:lstStyle/>
        <a:p>
          <a:endParaRPr lang="en-US" b="1">
            <a:solidFill>
              <a:srgbClr val="800000"/>
            </a:solidFill>
            <a:latin typeface="Arial" panose="020B0604020202020204" pitchFamily="34" charset="0"/>
            <a:cs typeface="Arial" panose="020B0604020202020204" pitchFamily="34" charset="0"/>
          </a:endParaRPr>
        </a:p>
      </dgm:t>
    </dgm:pt>
    <dgm:pt modelId="{D78DF31D-1CF3-FD4E-9875-22BF70844BF7}" type="pres">
      <dgm:prSet presAssocID="{D8EA701D-40E6-9149-B0D9-C37D22F92168}" presName="cycle" presStyleCnt="0">
        <dgm:presLayoutVars>
          <dgm:chMax val="1"/>
          <dgm:dir/>
          <dgm:animLvl val="ctr"/>
          <dgm:resizeHandles val="exact"/>
        </dgm:presLayoutVars>
      </dgm:prSet>
      <dgm:spPr/>
      <dgm:t>
        <a:bodyPr/>
        <a:lstStyle/>
        <a:p>
          <a:endParaRPr lang="en-US"/>
        </a:p>
      </dgm:t>
    </dgm:pt>
    <dgm:pt modelId="{59D6D6D4-2DFF-1E42-8660-6B527725F1E3}" type="pres">
      <dgm:prSet presAssocID="{8FEADA3B-B05E-7A4E-8B85-5D73F3D020E5}" presName="centerShape" presStyleLbl="node0" presStyleIdx="0" presStyleCnt="1"/>
      <dgm:spPr/>
      <dgm:t>
        <a:bodyPr/>
        <a:lstStyle/>
        <a:p>
          <a:endParaRPr lang="en-US"/>
        </a:p>
      </dgm:t>
    </dgm:pt>
    <dgm:pt modelId="{CD2279A2-57F5-EA49-BA18-A5EBAC1BEFAB}" type="pres">
      <dgm:prSet presAssocID="{5AAC3A9F-E69D-094D-8D34-55C74CBCD5F0}" presName="parTrans" presStyleLbl="bgSibTrans2D1" presStyleIdx="0" presStyleCnt="4"/>
      <dgm:spPr/>
      <dgm:t>
        <a:bodyPr/>
        <a:lstStyle/>
        <a:p>
          <a:endParaRPr lang="en-US"/>
        </a:p>
      </dgm:t>
    </dgm:pt>
    <dgm:pt modelId="{775A5309-2290-2640-B31E-3CA0D164BB42}" type="pres">
      <dgm:prSet presAssocID="{7668D2AD-6570-9747-96E6-FCD200D2376F}" presName="node" presStyleLbl="node1" presStyleIdx="0" presStyleCnt="4">
        <dgm:presLayoutVars>
          <dgm:bulletEnabled val="1"/>
        </dgm:presLayoutVars>
      </dgm:prSet>
      <dgm:spPr/>
      <dgm:t>
        <a:bodyPr/>
        <a:lstStyle/>
        <a:p>
          <a:endParaRPr lang="en-US"/>
        </a:p>
      </dgm:t>
    </dgm:pt>
    <dgm:pt modelId="{DE06617A-0703-884E-8288-0C502CBD4D4C}" type="pres">
      <dgm:prSet presAssocID="{B6FA0560-01EF-EE4B-ABFC-C3BB4F6CA583}" presName="parTrans" presStyleLbl="bgSibTrans2D1" presStyleIdx="1" presStyleCnt="4"/>
      <dgm:spPr/>
      <dgm:t>
        <a:bodyPr/>
        <a:lstStyle/>
        <a:p>
          <a:endParaRPr lang="en-US"/>
        </a:p>
      </dgm:t>
    </dgm:pt>
    <dgm:pt modelId="{6BB4AD52-1A93-254E-8759-A26D3EF866D6}" type="pres">
      <dgm:prSet presAssocID="{5DB0A236-4734-6A47-A9C0-EDDFC4F995CE}" presName="node" presStyleLbl="node1" presStyleIdx="1" presStyleCnt="4">
        <dgm:presLayoutVars>
          <dgm:bulletEnabled val="1"/>
        </dgm:presLayoutVars>
      </dgm:prSet>
      <dgm:spPr/>
      <dgm:t>
        <a:bodyPr/>
        <a:lstStyle/>
        <a:p>
          <a:endParaRPr lang="en-US"/>
        </a:p>
      </dgm:t>
    </dgm:pt>
    <dgm:pt modelId="{B6DDB57B-3049-E747-B5EE-2E1DDC2BAAFA}" type="pres">
      <dgm:prSet presAssocID="{C2FC4488-CE60-3442-BD9F-76919A805AF2}" presName="parTrans" presStyleLbl="bgSibTrans2D1" presStyleIdx="2" presStyleCnt="4"/>
      <dgm:spPr/>
      <dgm:t>
        <a:bodyPr/>
        <a:lstStyle/>
        <a:p>
          <a:endParaRPr lang="en-US"/>
        </a:p>
      </dgm:t>
    </dgm:pt>
    <dgm:pt modelId="{40218959-AA3A-2B41-9358-8B6A5C0A6951}" type="pres">
      <dgm:prSet presAssocID="{F3BB98FD-028D-C440-A276-94216975C387}" presName="node" presStyleLbl="node1" presStyleIdx="2" presStyleCnt="4">
        <dgm:presLayoutVars>
          <dgm:bulletEnabled val="1"/>
        </dgm:presLayoutVars>
      </dgm:prSet>
      <dgm:spPr/>
      <dgm:t>
        <a:bodyPr/>
        <a:lstStyle/>
        <a:p>
          <a:endParaRPr lang="en-US"/>
        </a:p>
      </dgm:t>
    </dgm:pt>
    <dgm:pt modelId="{AAEA8DB8-6189-BA43-BC31-90E408D32536}" type="pres">
      <dgm:prSet presAssocID="{002CAB84-AC3D-4E4F-AD1D-261B493A99D8}" presName="parTrans" presStyleLbl="bgSibTrans2D1" presStyleIdx="3" presStyleCnt="4"/>
      <dgm:spPr/>
      <dgm:t>
        <a:bodyPr/>
        <a:lstStyle/>
        <a:p>
          <a:endParaRPr lang="en-US"/>
        </a:p>
      </dgm:t>
    </dgm:pt>
    <dgm:pt modelId="{41E61C3E-FA7D-2841-B2E9-77C2E68D1ECE}" type="pres">
      <dgm:prSet presAssocID="{9295A47D-1EC7-9248-932F-B187ECE82C11}" presName="node" presStyleLbl="node1" presStyleIdx="3" presStyleCnt="4">
        <dgm:presLayoutVars>
          <dgm:bulletEnabled val="1"/>
        </dgm:presLayoutVars>
      </dgm:prSet>
      <dgm:spPr/>
      <dgm:t>
        <a:bodyPr/>
        <a:lstStyle/>
        <a:p>
          <a:endParaRPr lang="en-US"/>
        </a:p>
      </dgm:t>
    </dgm:pt>
  </dgm:ptLst>
  <dgm:cxnLst>
    <dgm:cxn modelId="{89731B38-95D8-F441-A50B-848C834D65FE}" srcId="{8FEADA3B-B05E-7A4E-8B85-5D73F3D020E5}" destId="{5DB0A236-4734-6A47-A9C0-EDDFC4F995CE}" srcOrd="1" destOrd="0" parTransId="{B6FA0560-01EF-EE4B-ABFC-C3BB4F6CA583}" sibTransId="{764E89F4-8E55-A04C-9552-BDEFE72F0EC1}"/>
    <dgm:cxn modelId="{762A2F42-FE2D-F849-A320-ACA75B47CECB}" srcId="{D8EA701D-40E6-9149-B0D9-C37D22F92168}" destId="{8FEADA3B-B05E-7A4E-8B85-5D73F3D020E5}" srcOrd="0" destOrd="0" parTransId="{8E93864F-FC81-F04C-893E-407EC9DFA8FD}" sibTransId="{786EBA26-D3FF-3043-B927-C52D0811A944}"/>
    <dgm:cxn modelId="{7BC04A78-F226-492F-9511-7E4A0F7A022A}" type="presOf" srcId="{7668D2AD-6570-9747-96E6-FCD200D2376F}" destId="{775A5309-2290-2640-B31E-3CA0D164BB42}" srcOrd="0" destOrd="0" presId="urn:microsoft.com/office/officeart/2005/8/layout/radial4"/>
    <dgm:cxn modelId="{180861C8-09C3-4374-AD61-A95EE32E253F}" type="presOf" srcId="{9295A47D-1EC7-9248-932F-B187ECE82C11}" destId="{41E61C3E-FA7D-2841-B2E9-77C2E68D1ECE}" srcOrd="0" destOrd="0" presId="urn:microsoft.com/office/officeart/2005/8/layout/radial4"/>
    <dgm:cxn modelId="{E9FD7E86-6361-4F4C-98F9-8794EAAEA717}" type="presOf" srcId="{D8EA701D-40E6-9149-B0D9-C37D22F92168}" destId="{D78DF31D-1CF3-FD4E-9875-22BF70844BF7}" srcOrd="0" destOrd="0" presId="urn:microsoft.com/office/officeart/2005/8/layout/radial4"/>
    <dgm:cxn modelId="{E683EDDB-87AD-44EF-862C-30E543F708A2}" type="presOf" srcId="{F3BB98FD-028D-C440-A276-94216975C387}" destId="{40218959-AA3A-2B41-9358-8B6A5C0A6951}" srcOrd="0" destOrd="0" presId="urn:microsoft.com/office/officeart/2005/8/layout/radial4"/>
    <dgm:cxn modelId="{BD6B77B8-B705-48C4-94D9-166E81CD4E8C}" type="presOf" srcId="{5DB0A236-4734-6A47-A9C0-EDDFC4F995CE}" destId="{6BB4AD52-1A93-254E-8759-A26D3EF866D6}" srcOrd="0" destOrd="0" presId="urn:microsoft.com/office/officeart/2005/8/layout/radial4"/>
    <dgm:cxn modelId="{EB52EB70-6B6A-4D21-8F01-96682B8F354D}" type="presOf" srcId="{C2FC4488-CE60-3442-BD9F-76919A805AF2}" destId="{B6DDB57B-3049-E747-B5EE-2E1DDC2BAAFA}" srcOrd="0" destOrd="0" presId="urn:microsoft.com/office/officeart/2005/8/layout/radial4"/>
    <dgm:cxn modelId="{6C975A7B-87EF-3644-BBC2-D2D6D197FB5C}" srcId="{8FEADA3B-B05E-7A4E-8B85-5D73F3D020E5}" destId="{7668D2AD-6570-9747-96E6-FCD200D2376F}" srcOrd="0" destOrd="0" parTransId="{5AAC3A9F-E69D-094D-8D34-55C74CBCD5F0}" sibTransId="{B41BEB0F-D637-9D4B-A355-0DEF10F2E9F6}"/>
    <dgm:cxn modelId="{710CBA34-FF8A-42FA-B248-7C349C01C011}" type="presOf" srcId="{B6FA0560-01EF-EE4B-ABFC-C3BB4F6CA583}" destId="{DE06617A-0703-884E-8288-0C502CBD4D4C}" srcOrd="0" destOrd="0" presId="urn:microsoft.com/office/officeart/2005/8/layout/radial4"/>
    <dgm:cxn modelId="{D0BBDEB9-A346-4FE2-A61A-1979DC74DDC4}" type="presOf" srcId="{5AAC3A9F-E69D-094D-8D34-55C74CBCD5F0}" destId="{CD2279A2-57F5-EA49-BA18-A5EBAC1BEFAB}" srcOrd="0" destOrd="0" presId="urn:microsoft.com/office/officeart/2005/8/layout/radial4"/>
    <dgm:cxn modelId="{BAF03ED0-1246-6144-B1F4-CE29C5E1BB2F}" srcId="{8FEADA3B-B05E-7A4E-8B85-5D73F3D020E5}" destId="{F3BB98FD-028D-C440-A276-94216975C387}" srcOrd="2" destOrd="0" parTransId="{C2FC4488-CE60-3442-BD9F-76919A805AF2}" sibTransId="{93F3175C-CF22-9C47-B839-8030ADD57D49}"/>
    <dgm:cxn modelId="{DC208D3B-EC44-FE4C-89A2-B18BEE149B38}" srcId="{8FEADA3B-B05E-7A4E-8B85-5D73F3D020E5}" destId="{9295A47D-1EC7-9248-932F-B187ECE82C11}" srcOrd="3" destOrd="0" parTransId="{002CAB84-AC3D-4E4F-AD1D-261B493A99D8}" sibTransId="{1B77D36F-179B-234A-94DA-92DF6B7C79C4}"/>
    <dgm:cxn modelId="{0DF7B7A6-E5A8-4EC3-B27C-9EF9F6076B62}" type="presOf" srcId="{002CAB84-AC3D-4E4F-AD1D-261B493A99D8}" destId="{AAEA8DB8-6189-BA43-BC31-90E408D32536}" srcOrd="0" destOrd="0" presId="urn:microsoft.com/office/officeart/2005/8/layout/radial4"/>
    <dgm:cxn modelId="{2C789C5E-23C8-4901-A81A-EF99E0920C08}" type="presOf" srcId="{8FEADA3B-B05E-7A4E-8B85-5D73F3D020E5}" destId="{59D6D6D4-2DFF-1E42-8660-6B527725F1E3}" srcOrd="0" destOrd="0" presId="urn:microsoft.com/office/officeart/2005/8/layout/radial4"/>
    <dgm:cxn modelId="{779A3E2E-5AED-49C7-912E-B110111A9E32}" type="presParOf" srcId="{D78DF31D-1CF3-FD4E-9875-22BF70844BF7}" destId="{59D6D6D4-2DFF-1E42-8660-6B527725F1E3}" srcOrd="0" destOrd="0" presId="urn:microsoft.com/office/officeart/2005/8/layout/radial4"/>
    <dgm:cxn modelId="{2571641B-D4A4-43BC-9D68-14A5E67DEF19}" type="presParOf" srcId="{D78DF31D-1CF3-FD4E-9875-22BF70844BF7}" destId="{CD2279A2-57F5-EA49-BA18-A5EBAC1BEFAB}" srcOrd="1" destOrd="0" presId="urn:microsoft.com/office/officeart/2005/8/layout/radial4"/>
    <dgm:cxn modelId="{BFF67E08-ADCB-4517-84AB-D03628A3AE0A}" type="presParOf" srcId="{D78DF31D-1CF3-FD4E-9875-22BF70844BF7}" destId="{775A5309-2290-2640-B31E-3CA0D164BB42}" srcOrd="2" destOrd="0" presId="urn:microsoft.com/office/officeart/2005/8/layout/radial4"/>
    <dgm:cxn modelId="{CA805C9A-1596-4F00-BEA6-19560174A5F9}" type="presParOf" srcId="{D78DF31D-1CF3-FD4E-9875-22BF70844BF7}" destId="{DE06617A-0703-884E-8288-0C502CBD4D4C}" srcOrd="3" destOrd="0" presId="urn:microsoft.com/office/officeart/2005/8/layout/radial4"/>
    <dgm:cxn modelId="{79F54145-EEDC-4B7E-A57C-6A81D3F98605}" type="presParOf" srcId="{D78DF31D-1CF3-FD4E-9875-22BF70844BF7}" destId="{6BB4AD52-1A93-254E-8759-A26D3EF866D6}" srcOrd="4" destOrd="0" presId="urn:microsoft.com/office/officeart/2005/8/layout/radial4"/>
    <dgm:cxn modelId="{CA5AADAB-6CD1-4BAD-A1DD-59198E41A278}" type="presParOf" srcId="{D78DF31D-1CF3-FD4E-9875-22BF70844BF7}" destId="{B6DDB57B-3049-E747-B5EE-2E1DDC2BAAFA}" srcOrd="5" destOrd="0" presId="urn:microsoft.com/office/officeart/2005/8/layout/radial4"/>
    <dgm:cxn modelId="{34B03BDD-1FA7-4298-83CB-A1BB1B491183}" type="presParOf" srcId="{D78DF31D-1CF3-FD4E-9875-22BF70844BF7}" destId="{40218959-AA3A-2B41-9358-8B6A5C0A6951}" srcOrd="6" destOrd="0" presId="urn:microsoft.com/office/officeart/2005/8/layout/radial4"/>
    <dgm:cxn modelId="{1F6E41C7-383A-49BF-98DA-7686E2604B98}" type="presParOf" srcId="{D78DF31D-1CF3-FD4E-9875-22BF70844BF7}" destId="{AAEA8DB8-6189-BA43-BC31-90E408D32536}" srcOrd="7" destOrd="0" presId="urn:microsoft.com/office/officeart/2005/8/layout/radial4"/>
    <dgm:cxn modelId="{327D51A0-5FF4-4784-8E3E-CDE2C26C841E}" type="presParOf" srcId="{D78DF31D-1CF3-FD4E-9875-22BF70844BF7}" destId="{41E61C3E-FA7D-2841-B2E9-77C2E68D1ECE}" srcOrd="8"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D3875272-EADD-2446-A72D-CDD129089014}" type="doc">
      <dgm:prSet loTypeId="urn:microsoft.com/office/officeart/2005/8/layout/hProcess9" loCatId="" qsTypeId="urn:microsoft.com/office/officeart/2005/8/quickstyle/simple3" qsCatId="simple" csTypeId="urn:microsoft.com/office/officeart/2005/8/colors/colorful5" csCatId="colorful" phldr="1"/>
      <dgm:spPr/>
    </dgm:pt>
    <dgm:pt modelId="{C2C2A2FB-AACE-6942-BFC5-53F04AB02A00}">
      <dgm:prSet phldrT="[Text]" custT="1"/>
      <dgm:spPr/>
      <dgm:t>
        <a:bodyPr/>
        <a:lstStyle/>
        <a:p>
          <a:r>
            <a:rPr lang="en-US" sz="2400" dirty="0" err="1">
              <a:latin typeface="Arial" panose="020B0604020202020204" pitchFamily="34" charset="0"/>
              <a:cs typeface="Arial" panose="020B0604020202020204" pitchFamily="34" charset="0"/>
            </a:rPr>
            <a:t>Quản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trị</a:t>
          </a:r>
          <a:r>
            <a:rPr lang="en-US" sz="2400" dirty="0">
              <a:latin typeface="Arial" panose="020B0604020202020204" pitchFamily="34" charset="0"/>
              <a:cs typeface="Arial" panose="020B0604020202020204" pitchFamily="34" charset="0"/>
            </a:rPr>
            <a:t> HĐ DH, GD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định</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hướng</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quy</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định</a:t>
          </a:r>
          <a:r>
            <a:rPr lang="en-US" sz="2400" dirty="0">
              <a:solidFill>
                <a:srgbClr val="FF0000"/>
              </a:solidFill>
              <a:latin typeface="Arial" panose="020B0604020202020204" pitchFamily="34" charset="0"/>
              <a:cs typeface="Arial" panose="020B0604020202020204" pitchFamily="34" charset="0"/>
            </a:rPr>
            <a: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tổ</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chức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thông</a:t>
          </a:r>
          <a:r>
            <a:rPr lang="en-US" sz="2400" dirty="0">
              <a:latin typeface="Arial" panose="020B0604020202020204" pitchFamily="34" charset="0"/>
              <a:cs typeface="Arial" panose="020B0604020202020204" pitchFamily="34" charset="0"/>
            </a:rPr>
            <a:t> qua </a:t>
          </a:r>
          <a:r>
            <a:rPr lang="en-US" sz="2400" dirty="0" err="1">
              <a:latin typeface="Arial" panose="020B0604020202020204" pitchFamily="34" charset="0"/>
              <a:cs typeface="Arial" panose="020B0604020202020204" pitchFamily="34" charset="0"/>
            </a:rPr>
            <a:t>huy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nguồn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sở</a:t>
          </a:r>
          <a:r>
            <a:rPr lang="en-US" sz="2400" dirty="0">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tự</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chủ</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có</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trách</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nhiệm</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giải</a:t>
          </a:r>
          <a:r>
            <a:rPr lang="en-US" sz="2400" dirty="0">
              <a:solidFill>
                <a:srgbClr val="FF0000"/>
              </a:solidFill>
              <a:latin typeface="Arial" panose="020B0604020202020204" pitchFamily="34" charset="0"/>
              <a:cs typeface="Arial" panose="020B0604020202020204" pitchFamily="34" charset="0"/>
            </a:rPr>
            <a:t> </a:t>
          </a:r>
          <a:r>
            <a:rPr lang="en-US" sz="2400" dirty="0" err="1">
              <a:solidFill>
                <a:srgbClr val="FF0000"/>
              </a:solidFill>
              <a:latin typeface="Arial" panose="020B0604020202020204" pitchFamily="34" charset="0"/>
              <a:cs typeface="Arial" panose="020B0604020202020204" pitchFamily="34" charset="0"/>
            </a:rPr>
            <a:t>trình</a:t>
          </a:r>
          <a:r>
            <a:rPr lang="en-US" sz="2400" dirty="0">
              <a:solidFill>
                <a:srgbClr val="FF0000"/>
              </a:solidFill>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triển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sứ</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tầm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nhìn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mục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tiêu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dục</a:t>
          </a:r>
          <a:r>
            <a:rPr lang="en-US" sz="2400" dirty="0">
              <a:latin typeface="Arial" panose="020B0604020202020204" pitchFamily="34" charset="0"/>
              <a:cs typeface="Arial" panose="020B0604020202020204" pitchFamily="34" charset="0"/>
            </a:rPr>
            <a:t>.</a:t>
          </a:r>
        </a:p>
      </dgm:t>
    </dgm:pt>
    <dgm:pt modelId="{9D47D61A-C915-B34C-8344-618FC8821A31}" type="parTrans" cxnId="{BB358B10-B736-3948-B3D2-E9E3BADE4101}">
      <dgm:prSet/>
      <dgm:spPr/>
      <dgm:t>
        <a:bodyPr/>
        <a:lstStyle/>
        <a:p>
          <a:endParaRPr lang="en-US" sz="2800">
            <a:latin typeface="Arial" panose="020B0604020202020204" pitchFamily="34" charset="0"/>
            <a:cs typeface="Arial" panose="020B0604020202020204" pitchFamily="34" charset="0"/>
          </a:endParaRPr>
        </a:p>
      </dgm:t>
    </dgm:pt>
    <dgm:pt modelId="{8470BD1A-06C7-8E46-9F8F-53882F4371B8}" type="sibTrans" cxnId="{BB358B10-B736-3948-B3D2-E9E3BADE4101}">
      <dgm:prSet/>
      <dgm:spPr/>
      <dgm:t>
        <a:bodyPr/>
        <a:lstStyle/>
        <a:p>
          <a:endParaRPr lang="en-US" sz="2800">
            <a:latin typeface="Arial" panose="020B0604020202020204" pitchFamily="34" charset="0"/>
            <a:cs typeface="Arial" panose="020B0604020202020204" pitchFamily="34" charset="0"/>
          </a:endParaRPr>
        </a:p>
      </dgm:t>
    </dgm:pt>
    <dgm:pt modelId="{58644C91-5CDA-496D-95CD-8E8E5141C6D9}">
      <dgm:prSet phldrT="[Text]" custT="1"/>
      <dgm:spPr/>
      <dgm:t>
        <a:bodyPr/>
        <a:lstStyle/>
        <a:p>
          <a:r>
            <a:rPr lang="en-US" sz="2400" dirty="0">
              <a:latin typeface="Arial" panose="020B0604020202020204" pitchFamily="34" charset="0"/>
              <a:ea typeface="ＭＳ Ｐゴシック" pitchFamily="34" charset="-128"/>
              <a:cs typeface="Arial" panose="020B0604020202020204" pitchFamily="34" charset="0"/>
            </a:rPr>
            <a:t>QLDH/ GD </a:t>
          </a:r>
          <a:r>
            <a:rPr lang="en-US" sz="2400" dirty="0" err="1">
              <a:latin typeface="Arial" panose="020B0604020202020204" pitchFamily="34" charset="0"/>
              <a:ea typeface="ＭＳ Ｐゴシック" pitchFamily="34" charset="-128"/>
              <a:cs typeface="Arial" panose="020B0604020202020204" pitchFamily="34" charset="0"/>
            </a:rPr>
            <a:t>là</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những</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tác</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động</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có</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mục</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đích</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có</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kế</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hoạch</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của</a:t>
          </a:r>
          <a:r>
            <a:rPr lang="en-US" sz="2400" dirty="0">
              <a:latin typeface="Arial" panose="020B0604020202020204" pitchFamily="34" charset="0"/>
              <a:ea typeface="ＭＳ Ｐゴシック" pitchFamily="34" charset="-128"/>
              <a:cs typeface="Arial" panose="020B0604020202020204" pitchFamily="34" charset="0"/>
            </a:rPr>
            <a:t> CBQL </a:t>
          </a:r>
          <a:r>
            <a:rPr lang="en-US" sz="2400" dirty="0" err="1">
              <a:latin typeface="Arial" panose="020B0604020202020204" pitchFamily="34" charset="0"/>
              <a:ea typeface="ＭＳ Ｐゴシック" pitchFamily="34" charset="-128"/>
              <a:cs typeface="Arial" panose="020B0604020202020204" pitchFamily="34" charset="0"/>
            </a:rPr>
            <a:t>trường</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học</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vào</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quá</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trình</a:t>
          </a:r>
          <a:r>
            <a:rPr lang="en-US" sz="2400" dirty="0">
              <a:latin typeface="Arial" panose="020B0604020202020204" pitchFamily="34" charset="0"/>
              <a:ea typeface="ＭＳ Ｐゴシック" pitchFamily="34" charset="-128"/>
              <a:cs typeface="Arial" panose="020B0604020202020204" pitchFamily="34" charset="0"/>
            </a:rPr>
            <a:t> DH/GD </a:t>
          </a:r>
          <a:r>
            <a:rPr lang="en-US" sz="2400" dirty="0" err="1">
              <a:latin typeface="Arial" panose="020B0604020202020204" pitchFamily="34" charset="0"/>
              <a:ea typeface="ＭＳ Ｐゴシック" pitchFamily="34" charset="-128"/>
              <a:cs typeface="Arial" panose="020B0604020202020204" pitchFamily="34" charset="0"/>
            </a:rPr>
            <a:t>để</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quá</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trình</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dạy</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học</a:t>
          </a:r>
          <a:r>
            <a:rPr lang="en-US" sz="2400" dirty="0">
              <a:latin typeface="Arial" panose="020B0604020202020204" pitchFamily="34" charset="0"/>
              <a:ea typeface="ＭＳ Ｐゴシック" pitchFamily="34" charset="-128"/>
              <a:cs typeface="Arial" panose="020B0604020202020204" pitchFamily="34" charset="0"/>
            </a:rPr>
            <a:t>/GD </a:t>
          </a:r>
          <a:r>
            <a:rPr lang="en-US" sz="2400" dirty="0" err="1">
              <a:latin typeface="Arial" panose="020B0604020202020204" pitchFamily="34" charset="0"/>
              <a:ea typeface="ＭＳ Ｐゴシック" pitchFamily="34" charset="-128"/>
              <a:cs typeface="Arial" panose="020B0604020202020204" pitchFamily="34" charset="0"/>
            </a:rPr>
            <a:t>vận</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động</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tối</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ưu</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góp</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phần</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hình</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thành</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phát</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triển</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toàn</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diện</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nhân</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cách</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người</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học</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theo</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mục</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tiêu</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giáo</a:t>
          </a:r>
          <a:r>
            <a:rPr lang="en-US" sz="2400" dirty="0">
              <a:latin typeface="Arial" panose="020B0604020202020204" pitchFamily="34" charset="0"/>
              <a:ea typeface="ＭＳ Ｐゴシック" pitchFamily="34" charset="-128"/>
              <a:cs typeface="Arial" panose="020B0604020202020204" pitchFamily="34" charset="0"/>
            </a:rPr>
            <a:t> </a:t>
          </a:r>
          <a:r>
            <a:rPr lang="en-US" sz="2400" dirty="0" err="1">
              <a:latin typeface="Arial" panose="020B0604020202020204" pitchFamily="34" charset="0"/>
              <a:ea typeface="ＭＳ Ｐゴシック" pitchFamily="34" charset="-128"/>
              <a:cs typeface="Arial" panose="020B0604020202020204" pitchFamily="34" charset="0"/>
            </a:rPr>
            <a:t>dục</a:t>
          </a:r>
          <a:r>
            <a:rPr lang="en-US" sz="2400" dirty="0">
              <a:latin typeface="Arial" panose="020B0604020202020204" pitchFamily="34" charset="0"/>
              <a:ea typeface="ＭＳ Ｐゴシック" pitchFamily="34" charset="-128"/>
              <a:cs typeface="Arial" panose="020B0604020202020204" pitchFamily="34" charset="0"/>
            </a:rPr>
            <a:t>  </a:t>
          </a:r>
          <a:endParaRPr lang="en-US" sz="2400" dirty="0">
            <a:latin typeface="Arial" panose="020B0604020202020204" pitchFamily="34" charset="0"/>
            <a:cs typeface="Arial" panose="020B0604020202020204" pitchFamily="34" charset="0"/>
          </a:endParaRPr>
        </a:p>
        <a:p>
          <a:endParaRPr lang="en-US" sz="2400" dirty="0">
            <a:latin typeface="Arial" panose="020B0604020202020204" pitchFamily="34" charset="0"/>
            <a:cs typeface="Arial" panose="020B0604020202020204" pitchFamily="34" charset="0"/>
          </a:endParaRPr>
        </a:p>
      </dgm:t>
    </dgm:pt>
    <dgm:pt modelId="{EB7D1001-BC6E-43A1-8841-E01C35EA3A1B}" type="parTrans" cxnId="{27EDAC7E-390C-4466-95BA-0047D71059D4}">
      <dgm:prSet/>
      <dgm:spPr/>
      <dgm:t>
        <a:bodyPr/>
        <a:lstStyle/>
        <a:p>
          <a:endParaRPr lang="en-US">
            <a:latin typeface="Arial" panose="020B0604020202020204" pitchFamily="34" charset="0"/>
            <a:cs typeface="Arial" panose="020B0604020202020204" pitchFamily="34" charset="0"/>
          </a:endParaRPr>
        </a:p>
      </dgm:t>
    </dgm:pt>
    <dgm:pt modelId="{A143BFC3-7A93-4CFC-9D0A-C61F68BA3659}" type="sibTrans" cxnId="{27EDAC7E-390C-4466-95BA-0047D71059D4}">
      <dgm:prSet/>
      <dgm:spPr/>
      <dgm:t>
        <a:bodyPr/>
        <a:lstStyle/>
        <a:p>
          <a:endParaRPr lang="en-US">
            <a:latin typeface="Arial" panose="020B0604020202020204" pitchFamily="34" charset="0"/>
            <a:cs typeface="Arial" panose="020B0604020202020204" pitchFamily="34" charset="0"/>
          </a:endParaRPr>
        </a:p>
      </dgm:t>
    </dgm:pt>
    <dgm:pt modelId="{6121D196-99AB-BB46-8325-328704188D9A}" type="pres">
      <dgm:prSet presAssocID="{D3875272-EADD-2446-A72D-CDD129089014}" presName="CompostProcess" presStyleCnt="0">
        <dgm:presLayoutVars>
          <dgm:dir/>
          <dgm:resizeHandles val="exact"/>
        </dgm:presLayoutVars>
      </dgm:prSet>
      <dgm:spPr/>
    </dgm:pt>
    <dgm:pt modelId="{92EDA2C9-5375-B54F-8E2B-B9FB59D8F843}" type="pres">
      <dgm:prSet presAssocID="{D3875272-EADD-2446-A72D-CDD129089014}" presName="arrow" presStyleLbl="bgShp" presStyleIdx="0" presStyleCnt="1"/>
      <dgm:spPr/>
    </dgm:pt>
    <dgm:pt modelId="{43FAD26E-984F-DF46-B84A-D2F8B6F22698}" type="pres">
      <dgm:prSet presAssocID="{D3875272-EADD-2446-A72D-CDD129089014}" presName="linearProcess" presStyleCnt="0"/>
      <dgm:spPr/>
    </dgm:pt>
    <dgm:pt modelId="{EFD3B983-5908-E847-9D9F-B13D4166869A}" type="pres">
      <dgm:prSet presAssocID="{C2C2A2FB-AACE-6942-BFC5-53F04AB02A00}" presName="textNode" presStyleLbl="node1" presStyleIdx="0" presStyleCnt="2" custScaleX="115027" custScaleY="211088">
        <dgm:presLayoutVars>
          <dgm:bulletEnabled val="1"/>
        </dgm:presLayoutVars>
      </dgm:prSet>
      <dgm:spPr/>
      <dgm:t>
        <a:bodyPr/>
        <a:lstStyle/>
        <a:p>
          <a:endParaRPr lang="en-US"/>
        </a:p>
      </dgm:t>
    </dgm:pt>
    <dgm:pt modelId="{CE0E0A70-6988-4FCC-BA6A-7066F1D2E919}" type="pres">
      <dgm:prSet presAssocID="{8470BD1A-06C7-8E46-9F8F-53882F4371B8}" presName="sibTrans" presStyleCnt="0"/>
      <dgm:spPr/>
    </dgm:pt>
    <dgm:pt modelId="{4D227BEE-3E0E-445E-A732-457332627B28}" type="pres">
      <dgm:prSet presAssocID="{58644C91-5CDA-496D-95CD-8E8E5141C6D9}" presName="textNode" presStyleLbl="node1" presStyleIdx="1" presStyleCnt="2" custScaleY="190582">
        <dgm:presLayoutVars>
          <dgm:bulletEnabled val="1"/>
        </dgm:presLayoutVars>
      </dgm:prSet>
      <dgm:spPr/>
      <dgm:t>
        <a:bodyPr/>
        <a:lstStyle/>
        <a:p>
          <a:endParaRPr lang="en-US"/>
        </a:p>
      </dgm:t>
    </dgm:pt>
  </dgm:ptLst>
  <dgm:cxnLst>
    <dgm:cxn modelId="{F9934BDC-77F7-47A5-A037-CE457FA95D1D}" type="presOf" srcId="{D3875272-EADD-2446-A72D-CDD129089014}" destId="{6121D196-99AB-BB46-8325-328704188D9A}" srcOrd="0" destOrd="0" presId="urn:microsoft.com/office/officeart/2005/8/layout/hProcess9"/>
    <dgm:cxn modelId="{BB358B10-B736-3948-B3D2-E9E3BADE4101}" srcId="{D3875272-EADD-2446-A72D-CDD129089014}" destId="{C2C2A2FB-AACE-6942-BFC5-53F04AB02A00}" srcOrd="0" destOrd="0" parTransId="{9D47D61A-C915-B34C-8344-618FC8821A31}" sibTransId="{8470BD1A-06C7-8E46-9F8F-53882F4371B8}"/>
    <dgm:cxn modelId="{C47BB721-4A54-457C-B1C4-CFD642AC99D4}" type="presOf" srcId="{58644C91-5CDA-496D-95CD-8E8E5141C6D9}" destId="{4D227BEE-3E0E-445E-A732-457332627B28}" srcOrd="0" destOrd="0" presId="urn:microsoft.com/office/officeart/2005/8/layout/hProcess9"/>
    <dgm:cxn modelId="{27EDAC7E-390C-4466-95BA-0047D71059D4}" srcId="{D3875272-EADD-2446-A72D-CDD129089014}" destId="{58644C91-5CDA-496D-95CD-8E8E5141C6D9}" srcOrd="1" destOrd="0" parTransId="{EB7D1001-BC6E-43A1-8841-E01C35EA3A1B}" sibTransId="{A143BFC3-7A93-4CFC-9D0A-C61F68BA3659}"/>
    <dgm:cxn modelId="{0D43B359-50A3-4DB4-97F8-0CF177B7FEDC}" type="presOf" srcId="{C2C2A2FB-AACE-6942-BFC5-53F04AB02A00}" destId="{EFD3B983-5908-E847-9D9F-B13D4166869A}" srcOrd="0" destOrd="0" presId="urn:microsoft.com/office/officeart/2005/8/layout/hProcess9"/>
    <dgm:cxn modelId="{4562C435-16A7-4B6B-B079-5FBF6DD4BA72}" type="presParOf" srcId="{6121D196-99AB-BB46-8325-328704188D9A}" destId="{92EDA2C9-5375-B54F-8E2B-B9FB59D8F843}" srcOrd="0" destOrd="0" presId="urn:microsoft.com/office/officeart/2005/8/layout/hProcess9"/>
    <dgm:cxn modelId="{7D463415-5637-4E92-B899-549A3C8D0ECA}" type="presParOf" srcId="{6121D196-99AB-BB46-8325-328704188D9A}" destId="{43FAD26E-984F-DF46-B84A-D2F8B6F22698}" srcOrd="1" destOrd="0" presId="urn:microsoft.com/office/officeart/2005/8/layout/hProcess9"/>
    <dgm:cxn modelId="{B0A68B14-543F-4A46-96D9-7D7FF5B0986F}" type="presParOf" srcId="{43FAD26E-984F-DF46-B84A-D2F8B6F22698}" destId="{EFD3B983-5908-E847-9D9F-B13D4166869A}" srcOrd="0" destOrd="0" presId="urn:microsoft.com/office/officeart/2005/8/layout/hProcess9"/>
    <dgm:cxn modelId="{EE2D0D02-06EE-4A2B-A255-303A043D5B61}" type="presParOf" srcId="{43FAD26E-984F-DF46-B84A-D2F8B6F22698}" destId="{CE0E0A70-6988-4FCC-BA6A-7066F1D2E919}" srcOrd="1" destOrd="0" presId="urn:microsoft.com/office/officeart/2005/8/layout/hProcess9"/>
    <dgm:cxn modelId="{28DDF3D1-5654-467D-843D-4D694A82EB8F}" type="presParOf" srcId="{43FAD26E-984F-DF46-B84A-D2F8B6F22698}" destId="{4D227BEE-3E0E-445E-A732-457332627B28}" srcOrd="2"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B70CBC55-247E-4382-BF64-6B62BD8D4379}" type="doc">
      <dgm:prSet loTypeId="urn:microsoft.com/office/officeart/2005/8/layout/vList4" loCatId="list" qsTypeId="urn:microsoft.com/office/officeart/2005/8/quickstyle/simple1" qsCatId="simple" csTypeId="urn:microsoft.com/office/officeart/2005/8/colors/accent2_1" csCatId="accent2" phldr="1"/>
      <dgm:spPr/>
      <dgm:t>
        <a:bodyPr/>
        <a:lstStyle/>
        <a:p>
          <a:endParaRPr lang="en-US"/>
        </a:p>
      </dgm:t>
    </dgm:pt>
    <dgm:pt modelId="{70B9C4FB-C571-456B-B6A9-AEBAE88BDD4B}">
      <dgm:prSet phldrT="[Text]" custT="1"/>
      <dgm:spPr/>
      <dgm:t>
        <a:bodyPr/>
        <a:lstStyle/>
        <a:p>
          <a:pPr algn="just"/>
          <a:endParaRPr lang="en-US" sz="3200" dirty="0">
            <a:latin typeface="Arial" pitchFamily="34" charset="0"/>
            <a:cs typeface="Arial" pitchFamily="34" charset="0"/>
          </a:endParaRPr>
        </a:p>
      </dgm:t>
    </dgm:pt>
    <dgm:pt modelId="{002CAF5A-5018-42DE-BD22-230FF1E6880D}" type="parTrans" cxnId="{D24E90F1-4D70-4134-BF0C-C310FAA3A91B}">
      <dgm:prSet/>
      <dgm:spPr/>
      <dgm:t>
        <a:bodyPr/>
        <a:lstStyle/>
        <a:p>
          <a:endParaRPr lang="en-US" sz="3200">
            <a:latin typeface="Arial" pitchFamily="34" charset="0"/>
            <a:cs typeface="Arial" pitchFamily="34" charset="0"/>
          </a:endParaRPr>
        </a:p>
      </dgm:t>
    </dgm:pt>
    <dgm:pt modelId="{BCC51354-70F9-4EB8-892F-4EAAE48F914A}" type="sibTrans" cxnId="{D24E90F1-4D70-4134-BF0C-C310FAA3A91B}">
      <dgm:prSet/>
      <dgm:spPr/>
      <dgm:t>
        <a:bodyPr/>
        <a:lstStyle/>
        <a:p>
          <a:endParaRPr lang="en-US" sz="3200">
            <a:latin typeface="Arial" pitchFamily="34" charset="0"/>
            <a:cs typeface="Arial" pitchFamily="34" charset="0"/>
          </a:endParaRPr>
        </a:p>
      </dgm:t>
    </dgm:pt>
    <dgm:pt modelId="{14C57DBE-4BE1-46A4-8F99-10C1556039A8}" type="pres">
      <dgm:prSet presAssocID="{B70CBC55-247E-4382-BF64-6B62BD8D4379}" presName="linear" presStyleCnt="0">
        <dgm:presLayoutVars>
          <dgm:dir/>
          <dgm:resizeHandles val="exact"/>
        </dgm:presLayoutVars>
      </dgm:prSet>
      <dgm:spPr/>
      <dgm:t>
        <a:bodyPr/>
        <a:lstStyle/>
        <a:p>
          <a:endParaRPr lang="en-US"/>
        </a:p>
      </dgm:t>
    </dgm:pt>
    <dgm:pt modelId="{9F523F92-A0AD-4C5D-9410-D772D31F81E9}" type="pres">
      <dgm:prSet presAssocID="{70B9C4FB-C571-456B-B6A9-AEBAE88BDD4B}" presName="comp" presStyleCnt="0"/>
      <dgm:spPr/>
    </dgm:pt>
    <dgm:pt modelId="{2FA6B38D-CA0B-450E-951D-858CB4C5928D}" type="pres">
      <dgm:prSet presAssocID="{70B9C4FB-C571-456B-B6A9-AEBAE88BDD4B}" presName="box" presStyleLbl="node1" presStyleIdx="0" presStyleCnt="1" custScaleX="100000" custLinFactNeighborX="-303" custLinFactNeighborY="-1514"/>
      <dgm:spPr/>
      <dgm:t>
        <a:bodyPr/>
        <a:lstStyle/>
        <a:p>
          <a:endParaRPr lang="en-US"/>
        </a:p>
      </dgm:t>
    </dgm:pt>
    <dgm:pt modelId="{AAFBCC77-CE1C-430A-901E-CC860D728120}" type="pres">
      <dgm:prSet presAssocID="{70B9C4FB-C571-456B-B6A9-AEBAE88BDD4B}" presName="img" presStyleLbl="fgImgPlace1" presStyleIdx="0" presStyleCnt="1" custScaleX="244113" custLinFactNeighborX="62604" custLinFactNeighborY="1661"/>
      <dgm:spPr>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3545" r="-4504"/>
          </a:stretch>
        </a:blipFill>
      </dgm:spPr>
    </dgm:pt>
    <dgm:pt modelId="{6CE74F69-5C0B-4709-B778-95D63A03455E}" type="pres">
      <dgm:prSet presAssocID="{70B9C4FB-C571-456B-B6A9-AEBAE88BDD4B}" presName="text" presStyleLbl="node1" presStyleIdx="0" presStyleCnt="1">
        <dgm:presLayoutVars>
          <dgm:bulletEnabled val="1"/>
        </dgm:presLayoutVars>
      </dgm:prSet>
      <dgm:spPr/>
      <dgm:t>
        <a:bodyPr/>
        <a:lstStyle/>
        <a:p>
          <a:endParaRPr lang="en-US"/>
        </a:p>
      </dgm:t>
    </dgm:pt>
  </dgm:ptLst>
  <dgm:cxnLst>
    <dgm:cxn modelId="{F4DDFB4A-990D-4DFB-8C07-0AF7AE09735A}" type="presOf" srcId="{70B9C4FB-C571-456B-B6A9-AEBAE88BDD4B}" destId="{6CE74F69-5C0B-4709-B778-95D63A03455E}" srcOrd="1" destOrd="0" presId="urn:microsoft.com/office/officeart/2005/8/layout/vList4"/>
    <dgm:cxn modelId="{D24E90F1-4D70-4134-BF0C-C310FAA3A91B}" srcId="{B70CBC55-247E-4382-BF64-6B62BD8D4379}" destId="{70B9C4FB-C571-456B-B6A9-AEBAE88BDD4B}" srcOrd="0" destOrd="0" parTransId="{002CAF5A-5018-42DE-BD22-230FF1E6880D}" sibTransId="{BCC51354-70F9-4EB8-892F-4EAAE48F914A}"/>
    <dgm:cxn modelId="{3752A8B5-6D54-44F3-BB0E-6066176E0BA7}" type="presOf" srcId="{70B9C4FB-C571-456B-B6A9-AEBAE88BDD4B}" destId="{2FA6B38D-CA0B-450E-951D-858CB4C5928D}" srcOrd="0" destOrd="0" presId="urn:microsoft.com/office/officeart/2005/8/layout/vList4"/>
    <dgm:cxn modelId="{E3B9F157-99C3-4828-9B0F-B9408E2239A5}" type="presOf" srcId="{B70CBC55-247E-4382-BF64-6B62BD8D4379}" destId="{14C57DBE-4BE1-46A4-8F99-10C1556039A8}" srcOrd="0" destOrd="0" presId="urn:microsoft.com/office/officeart/2005/8/layout/vList4"/>
    <dgm:cxn modelId="{B67FEDD0-F620-4319-A7ED-630F73DADE2E}" type="presParOf" srcId="{14C57DBE-4BE1-46A4-8F99-10C1556039A8}" destId="{9F523F92-A0AD-4C5D-9410-D772D31F81E9}" srcOrd="0" destOrd="0" presId="urn:microsoft.com/office/officeart/2005/8/layout/vList4"/>
    <dgm:cxn modelId="{158D793D-93CD-4E65-B091-4103EFA3B27B}" type="presParOf" srcId="{9F523F92-A0AD-4C5D-9410-D772D31F81E9}" destId="{2FA6B38D-CA0B-450E-951D-858CB4C5928D}" srcOrd="0" destOrd="0" presId="urn:microsoft.com/office/officeart/2005/8/layout/vList4"/>
    <dgm:cxn modelId="{3EBAD437-15EA-4F6D-B7BF-F39791E4513E}" type="presParOf" srcId="{9F523F92-A0AD-4C5D-9410-D772D31F81E9}" destId="{AAFBCC77-CE1C-430A-901E-CC860D728120}" srcOrd="1" destOrd="0" presId="urn:microsoft.com/office/officeart/2005/8/layout/vList4"/>
    <dgm:cxn modelId="{BDE88F3F-70F6-4F42-BD6B-18B0EF4308AB}" type="presParOf" srcId="{9F523F92-A0AD-4C5D-9410-D772D31F81E9}" destId="{6CE74F69-5C0B-4709-B778-95D63A03455E}"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BDA66E92-DC30-9248-961F-B985ABD66CA5}" type="doc">
      <dgm:prSet loTypeId="urn:microsoft.com/office/officeart/2005/8/layout/hierarchy4" loCatId="" qsTypeId="urn:microsoft.com/office/officeart/2005/8/quickstyle/simple2" qsCatId="simple" csTypeId="urn:microsoft.com/office/officeart/2005/8/colors/accent2_1" csCatId="accent2" phldr="1"/>
      <dgm:spPr/>
      <dgm:t>
        <a:bodyPr/>
        <a:lstStyle/>
        <a:p>
          <a:endParaRPr lang="en-US"/>
        </a:p>
      </dgm:t>
    </dgm:pt>
    <dgm:pt modelId="{E7CA9A06-06AA-084C-81BB-5C877570ECA1}">
      <dgm:prSet phldrT="[Text]" custT="1"/>
      <dgm:spPr/>
      <dgm:t>
        <a:bodyPr/>
        <a:lstStyle/>
        <a:p>
          <a:r>
            <a:rPr lang="en-US" sz="2800" dirty="0">
              <a:latin typeface="Arial" panose="020B0604020202020204" pitchFamily="34" charset="0"/>
              <a:cs typeface="Arial" panose="020B0604020202020204" pitchFamily="34" charset="0"/>
            </a:rPr>
            <a:t>03 </a:t>
          </a:r>
          <a:r>
            <a:rPr lang="en-US" sz="2800" dirty="0" err="1">
              <a:latin typeface="Arial" panose="020B0604020202020204" pitchFamily="34" charset="0"/>
              <a:cs typeface="Arial" panose="020B0604020202020204" pitchFamily="34" charset="0"/>
            </a:rPr>
            <a:t>cấp</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độ</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kế</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hoạch</a:t>
          </a:r>
          <a:endParaRPr lang="en-US" sz="2800" dirty="0">
            <a:latin typeface="Arial" panose="020B0604020202020204" pitchFamily="34" charset="0"/>
            <a:cs typeface="Arial" panose="020B0604020202020204" pitchFamily="34" charset="0"/>
          </a:endParaRPr>
        </a:p>
      </dgm:t>
    </dgm:pt>
    <dgm:pt modelId="{F7C07335-18A2-8D4C-92E2-AD9F465821AE}" type="parTrans" cxnId="{450720D8-DD74-7641-BE85-F0B257A22407}">
      <dgm:prSet/>
      <dgm:spPr/>
      <dgm:t>
        <a:bodyPr/>
        <a:lstStyle/>
        <a:p>
          <a:endParaRPr lang="en-US" sz="2800">
            <a:latin typeface="Arial" panose="020B0604020202020204" pitchFamily="34" charset="0"/>
            <a:cs typeface="Arial" panose="020B0604020202020204" pitchFamily="34" charset="0"/>
          </a:endParaRPr>
        </a:p>
      </dgm:t>
    </dgm:pt>
    <dgm:pt modelId="{15A35197-86C5-984F-A78E-F0FDF99AD151}" type="sibTrans" cxnId="{450720D8-DD74-7641-BE85-F0B257A22407}">
      <dgm:prSet/>
      <dgm:spPr/>
      <dgm:t>
        <a:bodyPr/>
        <a:lstStyle/>
        <a:p>
          <a:endParaRPr lang="en-US" sz="2800">
            <a:latin typeface="Arial" panose="020B0604020202020204" pitchFamily="34" charset="0"/>
            <a:cs typeface="Arial" panose="020B0604020202020204" pitchFamily="34" charset="0"/>
          </a:endParaRPr>
        </a:p>
      </dgm:t>
    </dgm:pt>
    <dgm:pt modelId="{44418193-DDC8-1249-865F-6192F096C597}">
      <dgm:prSet phldrT="[Text]" custT="1"/>
      <dgm:spPr/>
      <dgm:t>
        <a:bodyPr/>
        <a:lstStyle/>
        <a:p>
          <a:r>
            <a:rPr lang="en-US" sz="2800" dirty="0" err="1">
              <a:latin typeface="Arial" panose="020B0604020202020204" pitchFamily="34" charset="0"/>
              <a:cs typeface="Arial" panose="020B0604020202020204" pitchFamily="34" charset="0"/>
            </a:rPr>
            <a:t>Kế</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giáo</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dục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trường</a:t>
          </a:r>
          <a:r>
            <a:rPr lang="en-US" sz="2800" dirty="0">
              <a:latin typeface="Arial" panose="020B0604020202020204" pitchFamily="34" charset="0"/>
              <a:cs typeface="Arial" panose="020B0604020202020204" pitchFamily="34" charset="0"/>
            </a:rPr>
            <a:t> </a:t>
          </a:r>
          <a:r>
            <a:rPr lang="en-US" sz="2800" dirty="0">
              <a:latin typeface="Arial" panose="020B0604020202020204" pitchFamily="34" charset="0"/>
              <a:cs typeface="Arial" panose="020B0604020202020204" pitchFamily="34" charset="0"/>
              <a:hlinkClick xmlns:r="http://schemas.openxmlformats.org/officeDocument/2006/relationships" r:id="rId1" action="ppaction://hlinkpres?slideindex=1&amp;slidetitle="/>
            </a:rPr>
            <a:t>@</a:t>
          </a:r>
          <a:endParaRPr lang="en-US" sz="2800" dirty="0">
            <a:latin typeface="Arial" panose="020B0604020202020204" pitchFamily="34" charset="0"/>
            <a:cs typeface="Arial" panose="020B0604020202020204" pitchFamily="34" charset="0"/>
          </a:endParaRPr>
        </a:p>
      </dgm:t>
    </dgm:pt>
    <dgm:pt modelId="{FA28903C-9D8C-C54B-96F7-B1F29A124D7D}" type="parTrans" cxnId="{9AEAEB79-7838-DF4F-AC26-B94EC639BB69}">
      <dgm:prSet/>
      <dgm:spPr/>
      <dgm:t>
        <a:bodyPr/>
        <a:lstStyle/>
        <a:p>
          <a:endParaRPr lang="en-US" sz="2800">
            <a:latin typeface="Arial" panose="020B0604020202020204" pitchFamily="34" charset="0"/>
            <a:cs typeface="Arial" panose="020B0604020202020204" pitchFamily="34" charset="0"/>
          </a:endParaRPr>
        </a:p>
      </dgm:t>
    </dgm:pt>
    <dgm:pt modelId="{D88A4154-50F5-614E-BD8E-EE2ADB59AB1B}" type="sibTrans" cxnId="{9AEAEB79-7838-DF4F-AC26-B94EC639BB69}">
      <dgm:prSet/>
      <dgm:spPr/>
      <dgm:t>
        <a:bodyPr/>
        <a:lstStyle/>
        <a:p>
          <a:endParaRPr lang="en-US" sz="2800">
            <a:latin typeface="Arial" panose="020B0604020202020204" pitchFamily="34" charset="0"/>
            <a:cs typeface="Arial" panose="020B0604020202020204" pitchFamily="34" charset="0"/>
          </a:endParaRPr>
        </a:p>
      </dgm:t>
    </dgm:pt>
    <dgm:pt modelId="{1D48ADE4-DEF5-D24A-8808-262C17E2399B}">
      <dgm:prSet phldrT="[Text]" custT="1"/>
      <dgm:spPr/>
      <dgm:t>
        <a:bodyPr/>
        <a:lstStyle/>
        <a:p>
          <a:r>
            <a:rPr lang="en-US" sz="2800" dirty="0" err="1">
              <a:latin typeface="Arial" panose="020B0604020202020204" pitchFamily="34" charset="0"/>
              <a:cs typeface="Arial" panose="020B0604020202020204" pitchFamily="34" charset="0"/>
            </a:rPr>
            <a:t>Kế</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hoạch</a:t>
          </a:r>
          <a:r>
            <a:rPr lang="en-US" sz="2800" dirty="0">
              <a:latin typeface="Arial" panose="020B0604020202020204" pitchFamily="34" charset="0"/>
              <a:cs typeface="Arial" panose="020B0604020202020204" pitchFamily="34" charset="0"/>
            </a:rPr>
            <a:t> GD </a:t>
          </a:r>
          <a:r>
            <a:rPr lang="en-US" sz="2800" dirty="0" err="1">
              <a:latin typeface="Arial" panose="020B0604020202020204" pitchFamily="34" charset="0"/>
              <a:cs typeface="Arial" panose="020B0604020202020204" pitchFamily="34" charset="0"/>
            </a:rPr>
            <a:t>tổ</a:t>
          </a:r>
          <a:r>
            <a:rPr lang="en-US" sz="2800" dirty="0">
              <a:latin typeface="Arial" panose="020B0604020202020204" pitchFamily="34" charset="0"/>
              <a:cs typeface="Arial" panose="020B0604020202020204" pitchFamily="34" charset="0"/>
            </a:rPr>
            <a:t> CM; KH </a:t>
          </a:r>
          <a:r>
            <a:rPr lang="en-US" sz="2800" dirty="0" err="1">
              <a:latin typeface="Arial" panose="020B0604020202020204" pitchFamily="34" charset="0"/>
              <a:cs typeface="Arial" panose="020B0604020202020204" pitchFamily="34" charset="0"/>
            </a:rPr>
            <a:t>môn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a:t>
          </a:r>
          <a:r>
            <a:rPr lang="en-US" sz="2800" dirty="0" err="1">
              <a:latin typeface="Arial" panose="020B0604020202020204" pitchFamily="34" charset="0"/>
              <a:cs typeface="Arial" panose="020B0604020202020204" pitchFamily="34" charset="0"/>
            </a:rPr>
            <a:t>hoạt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động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nghiệm</a:t>
          </a:r>
          <a:r>
            <a:rPr lang="en-US" sz="2800" dirty="0">
              <a:latin typeface="Arial" panose="020B0604020202020204" pitchFamily="34" charset="0"/>
              <a:cs typeface="Arial" panose="020B0604020202020204" pitchFamily="34" charset="0"/>
            </a:rPr>
            <a:t> hay HĐ </a:t>
          </a:r>
          <a:r>
            <a:rPr lang="en-US" sz="2800" dirty="0" err="1">
              <a:latin typeface="Arial" panose="020B0604020202020204" pitchFamily="34" charset="0"/>
              <a:cs typeface="Arial" panose="020B0604020202020204" pitchFamily="34" charset="0"/>
            </a:rPr>
            <a:t>trải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hướng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nghiệp</a:t>
          </a:r>
          <a:endParaRPr lang="en-US" sz="2800" dirty="0">
            <a:latin typeface="Arial" panose="020B0604020202020204" pitchFamily="34" charset="0"/>
            <a:cs typeface="Arial" panose="020B0604020202020204" pitchFamily="34" charset="0"/>
          </a:endParaRPr>
        </a:p>
      </dgm:t>
    </dgm:pt>
    <dgm:pt modelId="{26E77D0B-AE24-1248-9C78-8BAAC4282B21}" type="parTrans" cxnId="{709C2855-87F9-F247-BE03-E0CBF518C436}">
      <dgm:prSet/>
      <dgm:spPr/>
      <dgm:t>
        <a:bodyPr/>
        <a:lstStyle/>
        <a:p>
          <a:endParaRPr lang="en-US" sz="2800">
            <a:latin typeface="Arial" panose="020B0604020202020204" pitchFamily="34" charset="0"/>
            <a:cs typeface="Arial" panose="020B0604020202020204" pitchFamily="34" charset="0"/>
          </a:endParaRPr>
        </a:p>
      </dgm:t>
    </dgm:pt>
    <dgm:pt modelId="{8EBA82BB-7B5F-6244-9154-C5E5415ABF20}" type="sibTrans" cxnId="{709C2855-87F9-F247-BE03-E0CBF518C436}">
      <dgm:prSet/>
      <dgm:spPr/>
      <dgm:t>
        <a:bodyPr/>
        <a:lstStyle/>
        <a:p>
          <a:endParaRPr lang="en-US" sz="2800">
            <a:latin typeface="Arial" panose="020B0604020202020204" pitchFamily="34" charset="0"/>
            <a:cs typeface="Arial" panose="020B0604020202020204" pitchFamily="34" charset="0"/>
          </a:endParaRPr>
        </a:p>
      </dgm:t>
    </dgm:pt>
    <dgm:pt modelId="{1FFD6BD7-46B1-7646-87DA-4D1302D400F9}">
      <dgm:prSet phldrT="[Text]" custT="1"/>
      <dgm:spPr/>
      <dgm:t>
        <a:bodyPr/>
        <a:lstStyle/>
        <a:p>
          <a:r>
            <a:rPr lang="en-US" sz="2800" dirty="0" err="1">
              <a:latin typeface="Arial" panose="020B0604020202020204" pitchFamily="34" charset="0"/>
              <a:cs typeface="Arial" panose="020B0604020202020204" pitchFamily="34" charset="0"/>
            </a:rPr>
            <a:t>Kế</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hoạch</a:t>
          </a:r>
          <a:r>
            <a:rPr lang="en-US" sz="2800" dirty="0">
              <a:latin typeface="Arial" panose="020B0604020202020204" pitchFamily="34" charset="0"/>
              <a:cs typeface="Arial" panose="020B0604020202020204" pitchFamily="34" charset="0"/>
            </a:rPr>
            <a:t> GD </a:t>
          </a:r>
          <a:r>
            <a:rPr lang="en-US" sz="2800" dirty="0" err="1">
              <a:latin typeface="Arial" panose="020B0604020202020204" pitchFamily="34" charset="0"/>
              <a:cs typeface="Arial" panose="020B0604020202020204" pitchFamily="34" charset="0"/>
            </a:rPr>
            <a:t>năm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cuả</a:t>
          </a:r>
          <a:r>
            <a:rPr lang="en-US" sz="2800" dirty="0">
              <a:latin typeface="Arial" panose="020B0604020202020204" pitchFamily="34" charset="0"/>
              <a:cs typeface="Arial" panose="020B0604020202020204" pitchFamily="34" charset="0"/>
            </a:rPr>
            <a:t> GV; </a:t>
          </a:r>
          <a:r>
            <a:rPr lang="en-US" sz="2800" dirty="0" err="1">
              <a:latin typeface="Arial" panose="020B0604020202020204" pitchFamily="34" charset="0"/>
              <a:cs typeface="Arial" panose="020B0604020202020204" pitchFamily="34" charset="0"/>
            </a:rPr>
            <a:t>Kế</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dạy</a:t>
          </a:r>
          <a:endParaRPr lang="en-US" sz="2800" dirty="0">
            <a:latin typeface="Arial" panose="020B0604020202020204" pitchFamily="34" charset="0"/>
            <a:cs typeface="Arial" panose="020B0604020202020204" pitchFamily="34" charset="0"/>
          </a:endParaRPr>
        </a:p>
      </dgm:t>
    </dgm:pt>
    <dgm:pt modelId="{C592954A-2948-2C41-8D81-794A6760AD5C}" type="parTrans" cxnId="{E423BB41-8864-D245-948D-5F042DB3FBAC}">
      <dgm:prSet/>
      <dgm:spPr/>
      <dgm:t>
        <a:bodyPr/>
        <a:lstStyle/>
        <a:p>
          <a:endParaRPr lang="en-US" sz="2800">
            <a:latin typeface="Arial" panose="020B0604020202020204" pitchFamily="34" charset="0"/>
            <a:cs typeface="Arial" panose="020B0604020202020204" pitchFamily="34" charset="0"/>
          </a:endParaRPr>
        </a:p>
      </dgm:t>
    </dgm:pt>
    <dgm:pt modelId="{A5F971BC-ED60-EA4D-BE1A-30C1A1EB2670}" type="sibTrans" cxnId="{E423BB41-8864-D245-948D-5F042DB3FBAC}">
      <dgm:prSet/>
      <dgm:spPr/>
      <dgm:t>
        <a:bodyPr/>
        <a:lstStyle/>
        <a:p>
          <a:endParaRPr lang="en-US" sz="2800">
            <a:latin typeface="Arial" panose="020B0604020202020204" pitchFamily="34" charset="0"/>
            <a:cs typeface="Arial" panose="020B0604020202020204" pitchFamily="34" charset="0"/>
          </a:endParaRPr>
        </a:p>
      </dgm:t>
    </dgm:pt>
    <dgm:pt modelId="{82CBE39D-AFEF-FE47-9DD6-0042464B49C8}">
      <dgm:prSet phldrT="[Text]" custT="1"/>
      <dgm:spPr/>
      <dgm:t>
        <a:bodyPr/>
        <a:lstStyle/>
        <a:p>
          <a:r>
            <a:rPr lang="en-US" sz="2800" dirty="0">
              <a:latin typeface="Arial" panose="020B0604020202020204" pitchFamily="34" charset="0"/>
              <a:cs typeface="Arial" panose="020B0604020202020204" pitchFamily="34" charset="0"/>
            </a:rPr>
            <a:t>Do HT/PHT </a:t>
          </a:r>
          <a:r>
            <a:rPr lang="en-US" sz="2800" dirty="0" err="1">
              <a:latin typeface="Arial" panose="020B0604020202020204" pitchFamily="34" charset="0"/>
              <a:cs typeface="Arial" panose="020B0604020202020204" pitchFamily="34" charset="0"/>
            </a:rPr>
            <a:t>phụ</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trách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nhóm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xây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dựng</a:t>
          </a:r>
          <a:endParaRPr lang="en-US" sz="2800" dirty="0">
            <a:latin typeface="Arial" panose="020B0604020202020204" pitchFamily="34" charset="0"/>
            <a:cs typeface="Arial" panose="020B0604020202020204" pitchFamily="34" charset="0"/>
          </a:endParaRPr>
        </a:p>
      </dgm:t>
    </dgm:pt>
    <dgm:pt modelId="{8D9A481F-00E9-5249-9BAF-D14301926E41}" type="parTrans" cxnId="{30CFA029-54B7-3B46-A6AF-B936CBB36DBE}">
      <dgm:prSet/>
      <dgm:spPr/>
      <dgm:t>
        <a:bodyPr/>
        <a:lstStyle/>
        <a:p>
          <a:endParaRPr lang="en-US" sz="2800">
            <a:latin typeface="Arial" panose="020B0604020202020204" pitchFamily="34" charset="0"/>
            <a:cs typeface="Arial" panose="020B0604020202020204" pitchFamily="34" charset="0"/>
          </a:endParaRPr>
        </a:p>
      </dgm:t>
    </dgm:pt>
    <dgm:pt modelId="{F77E98A7-7E7F-8A4D-811D-062007C3D413}" type="sibTrans" cxnId="{30CFA029-54B7-3B46-A6AF-B936CBB36DBE}">
      <dgm:prSet/>
      <dgm:spPr/>
      <dgm:t>
        <a:bodyPr/>
        <a:lstStyle/>
        <a:p>
          <a:endParaRPr lang="en-US" sz="2800">
            <a:latin typeface="Arial" panose="020B0604020202020204" pitchFamily="34" charset="0"/>
            <a:cs typeface="Arial" panose="020B0604020202020204" pitchFamily="34" charset="0"/>
          </a:endParaRPr>
        </a:p>
      </dgm:t>
    </dgm:pt>
    <dgm:pt modelId="{E9429C50-A52F-4B42-B44C-A31C50928B2A}">
      <dgm:prSet phldrT="[Text]" custT="1"/>
      <dgm:spPr/>
      <dgm:t>
        <a:bodyPr/>
        <a:lstStyle/>
        <a:p>
          <a:r>
            <a:rPr lang="en-US" sz="2800" dirty="0">
              <a:latin typeface="Arial" panose="020B0604020202020204" pitchFamily="34" charset="0"/>
              <a:cs typeface="Arial" panose="020B0604020202020204" pitchFamily="34" charset="0"/>
            </a:rPr>
            <a:t>Do </a:t>
          </a:r>
          <a:r>
            <a:rPr lang="en-US" sz="2800" dirty="0" err="1">
              <a:latin typeface="Arial" panose="020B0604020202020204" pitchFamily="34" charset="0"/>
              <a:cs typeface="Arial" panose="020B0604020202020204" pitchFamily="34" charset="0"/>
            </a:rPr>
            <a:t>tổ</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chuyên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môn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phụ</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trách</a:t>
          </a:r>
          <a:endParaRPr lang="en-US" sz="2800" dirty="0">
            <a:latin typeface="Arial" panose="020B0604020202020204" pitchFamily="34" charset="0"/>
            <a:cs typeface="Arial" panose="020B0604020202020204" pitchFamily="34" charset="0"/>
          </a:endParaRPr>
        </a:p>
      </dgm:t>
    </dgm:pt>
    <dgm:pt modelId="{E096D2F7-A1A8-9949-97C5-87E1DF7D42D2}" type="parTrans" cxnId="{B03323AB-77C8-8C48-8092-5CFB5449FEFF}">
      <dgm:prSet/>
      <dgm:spPr/>
      <dgm:t>
        <a:bodyPr/>
        <a:lstStyle/>
        <a:p>
          <a:endParaRPr lang="en-US" sz="2800">
            <a:latin typeface="Arial" panose="020B0604020202020204" pitchFamily="34" charset="0"/>
            <a:cs typeface="Arial" panose="020B0604020202020204" pitchFamily="34" charset="0"/>
          </a:endParaRPr>
        </a:p>
      </dgm:t>
    </dgm:pt>
    <dgm:pt modelId="{6308FD33-7A2E-D349-9FD3-666B1CB5426A}" type="sibTrans" cxnId="{B03323AB-77C8-8C48-8092-5CFB5449FEFF}">
      <dgm:prSet/>
      <dgm:spPr/>
      <dgm:t>
        <a:bodyPr/>
        <a:lstStyle/>
        <a:p>
          <a:endParaRPr lang="en-US" sz="2800">
            <a:latin typeface="Arial" panose="020B0604020202020204" pitchFamily="34" charset="0"/>
            <a:cs typeface="Arial" panose="020B0604020202020204" pitchFamily="34" charset="0"/>
          </a:endParaRPr>
        </a:p>
      </dgm:t>
    </dgm:pt>
    <dgm:pt modelId="{0CBEEF5B-F21A-7849-A929-5DFF27486344}">
      <dgm:prSet phldrT="[Text]" custT="1"/>
      <dgm:spPr/>
      <dgm:t>
        <a:bodyPr/>
        <a:lstStyle/>
        <a:p>
          <a:r>
            <a:rPr lang="en-US" sz="2800" dirty="0">
              <a:latin typeface="Arial" panose="020B0604020202020204" pitchFamily="34" charset="0"/>
              <a:cs typeface="Arial" panose="020B0604020202020204" pitchFamily="34" charset="0"/>
            </a:rPr>
            <a:t>Do GV </a:t>
          </a:r>
          <a:r>
            <a:rPr lang="en-US" sz="2800" dirty="0" err="1">
              <a:latin typeface="Arial" panose="020B0604020202020204" pitchFamily="34" charset="0"/>
              <a:cs typeface="Arial" panose="020B0604020202020204" pitchFamily="34" charset="0"/>
            </a:rPr>
            <a:t>chịu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trách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nhiệm</a:t>
          </a:r>
          <a:endParaRPr lang="en-US" sz="2800" dirty="0">
            <a:latin typeface="Arial" panose="020B0604020202020204" pitchFamily="34" charset="0"/>
            <a:cs typeface="Arial" panose="020B0604020202020204" pitchFamily="34" charset="0"/>
          </a:endParaRPr>
        </a:p>
      </dgm:t>
    </dgm:pt>
    <dgm:pt modelId="{73EFAB0E-E9D0-2447-8986-040D8E675276}" type="parTrans" cxnId="{C8C93E78-01C8-C34A-8DAD-E78037B220AD}">
      <dgm:prSet/>
      <dgm:spPr/>
      <dgm:t>
        <a:bodyPr/>
        <a:lstStyle/>
        <a:p>
          <a:endParaRPr lang="en-US" sz="2800">
            <a:latin typeface="Arial" panose="020B0604020202020204" pitchFamily="34" charset="0"/>
            <a:cs typeface="Arial" panose="020B0604020202020204" pitchFamily="34" charset="0"/>
          </a:endParaRPr>
        </a:p>
      </dgm:t>
    </dgm:pt>
    <dgm:pt modelId="{48691FB9-A26B-404B-AB17-C3A517C0EB70}" type="sibTrans" cxnId="{C8C93E78-01C8-C34A-8DAD-E78037B220AD}">
      <dgm:prSet/>
      <dgm:spPr/>
      <dgm:t>
        <a:bodyPr/>
        <a:lstStyle/>
        <a:p>
          <a:endParaRPr lang="en-US" sz="2800">
            <a:latin typeface="Arial" panose="020B0604020202020204" pitchFamily="34" charset="0"/>
            <a:cs typeface="Arial" panose="020B0604020202020204" pitchFamily="34" charset="0"/>
          </a:endParaRPr>
        </a:p>
      </dgm:t>
    </dgm:pt>
    <dgm:pt modelId="{4D6C94AF-5D7C-404D-AA3F-9F26996609DC}" type="pres">
      <dgm:prSet presAssocID="{BDA66E92-DC30-9248-961F-B985ABD66CA5}" presName="Name0" presStyleCnt="0">
        <dgm:presLayoutVars>
          <dgm:chPref val="1"/>
          <dgm:dir/>
          <dgm:animOne val="branch"/>
          <dgm:animLvl val="lvl"/>
          <dgm:resizeHandles/>
        </dgm:presLayoutVars>
      </dgm:prSet>
      <dgm:spPr/>
      <dgm:t>
        <a:bodyPr/>
        <a:lstStyle/>
        <a:p>
          <a:endParaRPr lang="en-US"/>
        </a:p>
      </dgm:t>
    </dgm:pt>
    <dgm:pt modelId="{858B5034-9607-C14A-BD44-0B5BF77B500E}" type="pres">
      <dgm:prSet presAssocID="{E7CA9A06-06AA-084C-81BB-5C877570ECA1}" presName="vertOne" presStyleCnt="0"/>
      <dgm:spPr/>
    </dgm:pt>
    <dgm:pt modelId="{74016A50-E3C0-5E47-94A2-FA4AB8FF0329}" type="pres">
      <dgm:prSet presAssocID="{E7CA9A06-06AA-084C-81BB-5C877570ECA1}" presName="txOne" presStyleLbl="node0" presStyleIdx="0" presStyleCnt="1" custScaleY="25676">
        <dgm:presLayoutVars>
          <dgm:chPref val="3"/>
        </dgm:presLayoutVars>
      </dgm:prSet>
      <dgm:spPr/>
      <dgm:t>
        <a:bodyPr/>
        <a:lstStyle/>
        <a:p>
          <a:endParaRPr lang="en-US"/>
        </a:p>
      </dgm:t>
    </dgm:pt>
    <dgm:pt modelId="{F67ED8C2-F604-384F-AEFC-5149DA910C06}" type="pres">
      <dgm:prSet presAssocID="{E7CA9A06-06AA-084C-81BB-5C877570ECA1}" presName="parTransOne" presStyleCnt="0"/>
      <dgm:spPr/>
    </dgm:pt>
    <dgm:pt modelId="{0D94DCAD-BD64-854E-A8E3-DD56099D3699}" type="pres">
      <dgm:prSet presAssocID="{E7CA9A06-06AA-084C-81BB-5C877570ECA1}" presName="horzOne" presStyleCnt="0"/>
      <dgm:spPr/>
    </dgm:pt>
    <dgm:pt modelId="{5173598A-5AE0-8449-9798-841D1397842C}" type="pres">
      <dgm:prSet presAssocID="{44418193-DDC8-1249-865F-6192F096C597}" presName="vertTwo" presStyleCnt="0"/>
      <dgm:spPr/>
    </dgm:pt>
    <dgm:pt modelId="{B62EA790-8BA6-774A-B558-4AF962DB4DF6}" type="pres">
      <dgm:prSet presAssocID="{44418193-DDC8-1249-865F-6192F096C597}" presName="txTwo" presStyleLbl="node2" presStyleIdx="0" presStyleCnt="3" custScaleY="99571">
        <dgm:presLayoutVars>
          <dgm:chPref val="3"/>
        </dgm:presLayoutVars>
      </dgm:prSet>
      <dgm:spPr/>
      <dgm:t>
        <a:bodyPr/>
        <a:lstStyle/>
        <a:p>
          <a:endParaRPr lang="en-US"/>
        </a:p>
      </dgm:t>
    </dgm:pt>
    <dgm:pt modelId="{4F845BE6-D47F-3D44-892D-CD55C47435CD}" type="pres">
      <dgm:prSet presAssocID="{44418193-DDC8-1249-865F-6192F096C597}" presName="parTransTwo" presStyleCnt="0"/>
      <dgm:spPr/>
    </dgm:pt>
    <dgm:pt modelId="{7E415C1B-4F9B-F244-AA3D-44D012D5F47A}" type="pres">
      <dgm:prSet presAssocID="{44418193-DDC8-1249-865F-6192F096C597}" presName="horzTwo" presStyleCnt="0"/>
      <dgm:spPr/>
    </dgm:pt>
    <dgm:pt modelId="{C7ECC6A3-0A7B-124F-816A-FEA352F7C186}" type="pres">
      <dgm:prSet presAssocID="{82CBE39D-AFEF-FE47-9DD6-0042464B49C8}" presName="vertThree" presStyleCnt="0"/>
      <dgm:spPr/>
    </dgm:pt>
    <dgm:pt modelId="{D69756F7-F89E-AF40-BED4-3FD239C3AA78}" type="pres">
      <dgm:prSet presAssocID="{82CBE39D-AFEF-FE47-9DD6-0042464B49C8}" presName="txThree" presStyleLbl="node3" presStyleIdx="0" presStyleCnt="3">
        <dgm:presLayoutVars>
          <dgm:chPref val="3"/>
        </dgm:presLayoutVars>
      </dgm:prSet>
      <dgm:spPr/>
      <dgm:t>
        <a:bodyPr/>
        <a:lstStyle/>
        <a:p>
          <a:endParaRPr lang="en-US"/>
        </a:p>
      </dgm:t>
    </dgm:pt>
    <dgm:pt modelId="{F12BF041-6020-5540-B5C5-BF0892A072F4}" type="pres">
      <dgm:prSet presAssocID="{82CBE39D-AFEF-FE47-9DD6-0042464B49C8}" presName="horzThree" presStyleCnt="0"/>
      <dgm:spPr/>
    </dgm:pt>
    <dgm:pt modelId="{B2D03B7B-D43A-8545-9BF6-ACA39443FF1F}" type="pres">
      <dgm:prSet presAssocID="{D88A4154-50F5-614E-BD8E-EE2ADB59AB1B}" presName="sibSpaceTwo" presStyleCnt="0"/>
      <dgm:spPr/>
    </dgm:pt>
    <dgm:pt modelId="{AEED51A5-CC0B-C248-B6F7-D4B5A0E34AB7}" type="pres">
      <dgm:prSet presAssocID="{1D48ADE4-DEF5-D24A-8808-262C17E2399B}" presName="vertTwo" presStyleCnt="0"/>
      <dgm:spPr/>
    </dgm:pt>
    <dgm:pt modelId="{67C28F6F-7A59-EC42-87CF-59FC31B7AB81}" type="pres">
      <dgm:prSet presAssocID="{1D48ADE4-DEF5-D24A-8808-262C17E2399B}" presName="txTwo" presStyleLbl="node2" presStyleIdx="1" presStyleCnt="3" custScaleY="106131">
        <dgm:presLayoutVars>
          <dgm:chPref val="3"/>
        </dgm:presLayoutVars>
      </dgm:prSet>
      <dgm:spPr/>
      <dgm:t>
        <a:bodyPr/>
        <a:lstStyle/>
        <a:p>
          <a:endParaRPr lang="en-US"/>
        </a:p>
      </dgm:t>
    </dgm:pt>
    <dgm:pt modelId="{BBDE7D6C-6162-4246-AEF0-F915B96A7A16}" type="pres">
      <dgm:prSet presAssocID="{1D48ADE4-DEF5-D24A-8808-262C17E2399B}" presName="parTransTwo" presStyleCnt="0"/>
      <dgm:spPr/>
    </dgm:pt>
    <dgm:pt modelId="{15A5090A-3570-E546-A90D-93D3A4F185E7}" type="pres">
      <dgm:prSet presAssocID="{1D48ADE4-DEF5-D24A-8808-262C17E2399B}" presName="horzTwo" presStyleCnt="0"/>
      <dgm:spPr/>
    </dgm:pt>
    <dgm:pt modelId="{83ADC98F-C2DD-C04E-A47A-03B29C913A2B}" type="pres">
      <dgm:prSet presAssocID="{E9429C50-A52F-4B42-B44C-A31C50928B2A}" presName="vertThree" presStyleCnt="0"/>
      <dgm:spPr/>
    </dgm:pt>
    <dgm:pt modelId="{D1F31E64-A97C-4146-A02D-D23EEBA7E32F}" type="pres">
      <dgm:prSet presAssocID="{E9429C50-A52F-4B42-B44C-A31C50928B2A}" presName="txThree" presStyleLbl="node3" presStyleIdx="1" presStyleCnt="3">
        <dgm:presLayoutVars>
          <dgm:chPref val="3"/>
        </dgm:presLayoutVars>
      </dgm:prSet>
      <dgm:spPr/>
      <dgm:t>
        <a:bodyPr/>
        <a:lstStyle/>
        <a:p>
          <a:endParaRPr lang="en-US"/>
        </a:p>
      </dgm:t>
    </dgm:pt>
    <dgm:pt modelId="{4851BFA4-A189-5042-924D-251281EB62AA}" type="pres">
      <dgm:prSet presAssocID="{E9429C50-A52F-4B42-B44C-A31C50928B2A}" presName="horzThree" presStyleCnt="0"/>
      <dgm:spPr/>
    </dgm:pt>
    <dgm:pt modelId="{CA067BC5-1C2E-6C4A-AB0A-E7C88689E31F}" type="pres">
      <dgm:prSet presAssocID="{8EBA82BB-7B5F-6244-9154-C5E5415ABF20}" presName="sibSpaceTwo" presStyleCnt="0"/>
      <dgm:spPr/>
    </dgm:pt>
    <dgm:pt modelId="{D16C96F7-BCDD-724F-8A99-5251CF6944A8}" type="pres">
      <dgm:prSet presAssocID="{1FFD6BD7-46B1-7646-87DA-4D1302D400F9}" presName="vertTwo" presStyleCnt="0"/>
      <dgm:spPr/>
    </dgm:pt>
    <dgm:pt modelId="{3D8C06EB-FCB8-2343-A5DD-7C2CA5A9CEEA}" type="pres">
      <dgm:prSet presAssocID="{1FFD6BD7-46B1-7646-87DA-4D1302D400F9}" presName="txTwo" presStyleLbl="node2" presStyleIdx="2" presStyleCnt="3" custScaleY="88800">
        <dgm:presLayoutVars>
          <dgm:chPref val="3"/>
        </dgm:presLayoutVars>
      </dgm:prSet>
      <dgm:spPr/>
      <dgm:t>
        <a:bodyPr/>
        <a:lstStyle/>
        <a:p>
          <a:endParaRPr lang="en-US"/>
        </a:p>
      </dgm:t>
    </dgm:pt>
    <dgm:pt modelId="{54B0D7F5-BFA4-3447-9E69-AC388FF225B5}" type="pres">
      <dgm:prSet presAssocID="{1FFD6BD7-46B1-7646-87DA-4D1302D400F9}" presName="parTransTwo" presStyleCnt="0"/>
      <dgm:spPr/>
    </dgm:pt>
    <dgm:pt modelId="{B0FE17E7-1116-3747-A62C-047AED11C68F}" type="pres">
      <dgm:prSet presAssocID="{1FFD6BD7-46B1-7646-87DA-4D1302D400F9}" presName="horzTwo" presStyleCnt="0"/>
      <dgm:spPr/>
    </dgm:pt>
    <dgm:pt modelId="{7776A4ED-F69C-F245-9FCF-478A0BBEF7D6}" type="pres">
      <dgm:prSet presAssocID="{0CBEEF5B-F21A-7849-A929-5DFF27486344}" presName="vertThree" presStyleCnt="0"/>
      <dgm:spPr/>
    </dgm:pt>
    <dgm:pt modelId="{EE257A6B-719A-6B4C-AF07-B406A2BF4385}" type="pres">
      <dgm:prSet presAssocID="{0CBEEF5B-F21A-7849-A929-5DFF27486344}" presName="txThree" presStyleLbl="node3" presStyleIdx="2" presStyleCnt="3">
        <dgm:presLayoutVars>
          <dgm:chPref val="3"/>
        </dgm:presLayoutVars>
      </dgm:prSet>
      <dgm:spPr/>
      <dgm:t>
        <a:bodyPr/>
        <a:lstStyle/>
        <a:p>
          <a:endParaRPr lang="en-US"/>
        </a:p>
      </dgm:t>
    </dgm:pt>
    <dgm:pt modelId="{1779738B-A232-C945-90E2-CAA000B2F106}" type="pres">
      <dgm:prSet presAssocID="{0CBEEF5B-F21A-7849-A929-5DFF27486344}" presName="horzThree" presStyleCnt="0"/>
      <dgm:spPr/>
    </dgm:pt>
  </dgm:ptLst>
  <dgm:cxnLst>
    <dgm:cxn modelId="{0B53B999-42F6-423A-87A6-4050AF9E9E56}" type="presOf" srcId="{1FFD6BD7-46B1-7646-87DA-4D1302D400F9}" destId="{3D8C06EB-FCB8-2343-A5DD-7C2CA5A9CEEA}" srcOrd="0" destOrd="0" presId="urn:microsoft.com/office/officeart/2005/8/layout/hierarchy4"/>
    <dgm:cxn modelId="{0E1FFF1D-10B5-4CC4-9302-865342BD31BD}" type="presOf" srcId="{E9429C50-A52F-4B42-B44C-A31C50928B2A}" destId="{D1F31E64-A97C-4146-A02D-D23EEBA7E32F}" srcOrd="0" destOrd="0" presId="urn:microsoft.com/office/officeart/2005/8/layout/hierarchy4"/>
    <dgm:cxn modelId="{1C84D314-108D-4738-A60E-04034B3CFE1A}" type="presOf" srcId="{44418193-DDC8-1249-865F-6192F096C597}" destId="{B62EA790-8BA6-774A-B558-4AF962DB4DF6}" srcOrd="0" destOrd="0" presId="urn:microsoft.com/office/officeart/2005/8/layout/hierarchy4"/>
    <dgm:cxn modelId="{450720D8-DD74-7641-BE85-F0B257A22407}" srcId="{BDA66E92-DC30-9248-961F-B985ABD66CA5}" destId="{E7CA9A06-06AA-084C-81BB-5C877570ECA1}" srcOrd="0" destOrd="0" parTransId="{F7C07335-18A2-8D4C-92E2-AD9F465821AE}" sibTransId="{15A35197-86C5-984F-A78E-F0FDF99AD151}"/>
    <dgm:cxn modelId="{4A94264E-78EA-4080-A7CD-8A8AB521F2A5}" type="presOf" srcId="{0CBEEF5B-F21A-7849-A929-5DFF27486344}" destId="{EE257A6B-719A-6B4C-AF07-B406A2BF4385}" srcOrd="0" destOrd="0" presId="urn:microsoft.com/office/officeart/2005/8/layout/hierarchy4"/>
    <dgm:cxn modelId="{B03323AB-77C8-8C48-8092-5CFB5449FEFF}" srcId="{1D48ADE4-DEF5-D24A-8808-262C17E2399B}" destId="{E9429C50-A52F-4B42-B44C-A31C50928B2A}" srcOrd="0" destOrd="0" parTransId="{E096D2F7-A1A8-9949-97C5-87E1DF7D42D2}" sibTransId="{6308FD33-7A2E-D349-9FD3-666B1CB5426A}"/>
    <dgm:cxn modelId="{3CF5E49F-89E8-45D0-9AEF-2554FFF6A1E5}" type="presOf" srcId="{E7CA9A06-06AA-084C-81BB-5C877570ECA1}" destId="{74016A50-E3C0-5E47-94A2-FA4AB8FF0329}" srcOrd="0" destOrd="0" presId="urn:microsoft.com/office/officeart/2005/8/layout/hierarchy4"/>
    <dgm:cxn modelId="{DEE5F737-3102-420B-8C20-77B92B52F3B9}" type="presOf" srcId="{82CBE39D-AFEF-FE47-9DD6-0042464B49C8}" destId="{D69756F7-F89E-AF40-BED4-3FD239C3AA78}" srcOrd="0" destOrd="0" presId="urn:microsoft.com/office/officeart/2005/8/layout/hierarchy4"/>
    <dgm:cxn modelId="{114AA40C-26B4-43D0-9B38-CACCEBAF4010}" type="presOf" srcId="{BDA66E92-DC30-9248-961F-B985ABD66CA5}" destId="{4D6C94AF-5D7C-404D-AA3F-9F26996609DC}" srcOrd="0" destOrd="0" presId="urn:microsoft.com/office/officeart/2005/8/layout/hierarchy4"/>
    <dgm:cxn modelId="{709C2855-87F9-F247-BE03-E0CBF518C436}" srcId="{E7CA9A06-06AA-084C-81BB-5C877570ECA1}" destId="{1D48ADE4-DEF5-D24A-8808-262C17E2399B}" srcOrd="1" destOrd="0" parTransId="{26E77D0B-AE24-1248-9C78-8BAAC4282B21}" sibTransId="{8EBA82BB-7B5F-6244-9154-C5E5415ABF20}"/>
    <dgm:cxn modelId="{30CFA029-54B7-3B46-A6AF-B936CBB36DBE}" srcId="{44418193-DDC8-1249-865F-6192F096C597}" destId="{82CBE39D-AFEF-FE47-9DD6-0042464B49C8}" srcOrd="0" destOrd="0" parTransId="{8D9A481F-00E9-5249-9BAF-D14301926E41}" sibTransId="{F77E98A7-7E7F-8A4D-811D-062007C3D413}"/>
    <dgm:cxn modelId="{9AEAEB79-7838-DF4F-AC26-B94EC639BB69}" srcId="{E7CA9A06-06AA-084C-81BB-5C877570ECA1}" destId="{44418193-DDC8-1249-865F-6192F096C597}" srcOrd="0" destOrd="0" parTransId="{FA28903C-9D8C-C54B-96F7-B1F29A124D7D}" sibTransId="{D88A4154-50F5-614E-BD8E-EE2ADB59AB1B}"/>
    <dgm:cxn modelId="{E423BB41-8864-D245-948D-5F042DB3FBAC}" srcId="{E7CA9A06-06AA-084C-81BB-5C877570ECA1}" destId="{1FFD6BD7-46B1-7646-87DA-4D1302D400F9}" srcOrd="2" destOrd="0" parTransId="{C592954A-2948-2C41-8D81-794A6760AD5C}" sibTransId="{A5F971BC-ED60-EA4D-BE1A-30C1A1EB2670}"/>
    <dgm:cxn modelId="{CCF602E1-2C15-46F6-B0A1-14E2B8608169}" type="presOf" srcId="{1D48ADE4-DEF5-D24A-8808-262C17E2399B}" destId="{67C28F6F-7A59-EC42-87CF-59FC31B7AB81}" srcOrd="0" destOrd="0" presId="urn:microsoft.com/office/officeart/2005/8/layout/hierarchy4"/>
    <dgm:cxn modelId="{C8C93E78-01C8-C34A-8DAD-E78037B220AD}" srcId="{1FFD6BD7-46B1-7646-87DA-4D1302D400F9}" destId="{0CBEEF5B-F21A-7849-A929-5DFF27486344}" srcOrd="0" destOrd="0" parTransId="{73EFAB0E-E9D0-2447-8986-040D8E675276}" sibTransId="{48691FB9-A26B-404B-AB17-C3A517C0EB70}"/>
    <dgm:cxn modelId="{317A046B-8E9A-49F5-A50B-B24E47812907}" type="presParOf" srcId="{4D6C94AF-5D7C-404D-AA3F-9F26996609DC}" destId="{858B5034-9607-C14A-BD44-0B5BF77B500E}" srcOrd="0" destOrd="0" presId="urn:microsoft.com/office/officeart/2005/8/layout/hierarchy4"/>
    <dgm:cxn modelId="{0E93B843-7D22-4594-89EA-9DCF91452DE1}" type="presParOf" srcId="{858B5034-9607-C14A-BD44-0B5BF77B500E}" destId="{74016A50-E3C0-5E47-94A2-FA4AB8FF0329}" srcOrd="0" destOrd="0" presId="urn:microsoft.com/office/officeart/2005/8/layout/hierarchy4"/>
    <dgm:cxn modelId="{AC69F1C7-5383-42E5-BB98-F3D33C519CDF}" type="presParOf" srcId="{858B5034-9607-C14A-BD44-0B5BF77B500E}" destId="{F67ED8C2-F604-384F-AEFC-5149DA910C06}" srcOrd="1" destOrd="0" presId="urn:microsoft.com/office/officeart/2005/8/layout/hierarchy4"/>
    <dgm:cxn modelId="{D087388A-B9C0-4F4D-9022-9A421516AEF6}" type="presParOf" srcId="{858B5034-9607-C14A-BD44-0B5BF77B500E}" destId="{0D94DCAD-BD64-854E-A8E3-DD56099D3699}" srcOrd="2" destOrd="0" presId="urn:microsoft.com/office/officeart/2005/8/layout/hierarchy4"/>
    <dgm:cxn modelId="{BC11D606-6078-4444-9779-CB59A103255E}" type="presParOf" srcId="{0D94DCAD-BD64-854E-A8E3-DD56099D3699}" destId="{5173598A-5AE0-8449-9798-841D1397842C}" srcOrd="0" destOrd="0" presId="urn:microsoft.com/office/officeart/2005/8/layout/hierarchy4"/>
    <dgm:cxn modelId="{30B5405F-D3A5-4280-897B-5B750E9E440D}" type="presParOf" srcId="{5173598A-5AE0-8449-9798-841D1397842C}" destId="{B62EA790-8BA6-774A-B558-4AF962DB4DF6}" srcOrd="0" destOrd="0" presId="urn:microsoft.com/office/officeart/2005/8/layout/hierarchy4"/>
    <dgm:cxn modelId="{48B9A9B6-DDBF-4F9C-B0D2-9FAB6B0B825E}" type="presParOf" srcId="{5173598A-5AE0-8449-9798-841D1397842C}" destId="{4F845BE6-D47F-3D44-892D-CD55C47435CD}" srcOrd="1" destOrd="0" presId="urn:microsoft.com/office/officeart/2005/8/layout/hierarchy4"/>
    <dgm:cxn modelId="{0B8B9D95-7C1C-49E8-968E-91E772A5966E}" type="presParOf" srcId="{5173598A-5AE0-8449-9798-841D1397842C}" destId="{7E415C1B-4F9B-F244-AA3D-44D012D5F47A}" srcOrd="2" destOrd="0" presId="urn:microsoft.com/office/officeart/2005/8/layout/hierarchy4"/>
    <dgm:cxn modelId="{A46AD964-E8D0-4DDA-91F1-50B25A9FC2BF}" type="presParOf" srcId="{7E415C1B-4F9B-F244-AA3D-44D012D5F47A}" destId="{C7ECC6A3-0A7B-124F-816A-FEA352F7C186}" srcOrd="0" destOrd="0" presId="urn:microsoft.com/office/officeart/2005/8/layout/hierarchy4"/>
    <dgm:cxn modelId="{D8C91F10-C699-42D3-819F-B6984D092CBB}" type="presParOf" srcId="{C7ECC6A3-0A7B-124F-816A-FEA352F7C186}" destId="{D69756F7-F89E-AF40-BED4-3FD239C3AA78}" srcOrd="0" destOrd="0" presId="urn:microsoft.com/office/officeart/2005/8/layout/hierarchy4"/>
    <dgm:cxn modelId="{D632954D-5E21-42C4-B88D-7D5366D3F6C7}" type="presParOf" srcId="{C7ECC6A3-0A7B-124F-816A-FEA352F7C186}" destId="{F12BF041-6020-5540-B5C5-BF0892A072F4}" srcOrd="1" destOrd="0" presId="urn:microsoft.com/office/officeart/2005/8/layout/hierarchy4"/>
    <dgm:cxn modelId="{227D9A6A-0C5C-4951-92FB-B2E8E55BAACC}" type="presParOf" srcId="{0D94DCAD-BD64-854E-A8E3-DD56099D3699}" destId="{B2D03B7B-D43A-8545-9BF6-ACA39443FF1F}" srcOrd="1" destOrd="0" presId="urn:microsoft.com/office/officeart/2005/8/layout/hierarchy4"/>
    <dgm:cxn modelId="{D55398BE-DCCF-4140-8DDC-59B8AC3BED97}" type="presParOf" srcId="{0D94DCAD-BD64-854E-A8E3-DD56099D3699}" destId="{AEED51A5-CC0B-C248-B6F7-D4B5A0E34AB7}" srcOrd="2" destOrd="0" presId="urn:microsoft.com/office/officeart/2005/8/layout/hierarchy4"/>
    <dgm:cxn modelId="{8E5F1E43-76C7-4CE5-A4AF-E8B747C267F9}" type="presParOf" srcId="{AEED51A5-CC0B-C248-B6F7-D4B5A0E34AB7}" destId="{67C28F6F-7A59-EC42-87CF-59FC31B7AB81}" srcOrd="0" destOrd="0" presId="urn:microsoft.com/office/officeart/2005/8/layout/hierarchy4"/>
    <dgm:cxn modelId="{01DF42BF-0A6A-4863-97D8-9ECE2B5C0185}" type="presParOf" srcId="{AEED51A5-CC0B-C248-B6F7-D4B5A0E34AB7}" destId="{BBDE7D6C-6162-4246-AEF0-F915B96A7A16}" srcOrd="1" destOrd="0" presId="urn:microsoft.com/office/officeart/2005/8/layout/hierarchy4"/>
    <dgm:cxn modelId="{D151FD89-D139-4436-9735-41D765784338}" type="presParOf" srcId="{AEED51A5-CC0B-C248-B6F7-D4B5A0E34AB7}" destId="{15A5090A-3570-E546-A90D-93D3A4F185E7}" srcOrd="2" destOrd="0" presId="urn:microsoft.com/office/officeart/2005/8/layout/hierarchy4"/>
    <dgm:cxn modelId="{A1D86A59-3F2B-484E-9222-41D2357EF83B}" type="presParOf" srcId="{15A5090A-3570-E546-A90D-93D3A4F185E7}" destId="{83ADC98F-C2DD-C04E-A47A-03B29C913A2B}" srcOrd="0" destOrd="0" presId="urn:microsoft.com/office/officeart/2005/8/layout/hierarchy4"/>
    <dgm:cxn modelId="{ED8D449D-0AB2-430E-92B0-EDBFE7214E91}" type="presParOf" srcId="{83ADC98F-C2DD-C04E-A47A-03B29C913A2B}" destId="{D1F31E64-A97C-4146-A02D-D23EEBA7E32F}" srcOrd="0" destOrd="0" presId="urn:microsoft.com/office/officeart/2005/8/layout/hierarchy4"/>
    <dgm:cxn modelId="{7B179462-BF48-41FE-B06F-D284694612B9}" type="presParOf" srcId="{83ADC98F-C2DD-C04E-A47A-03B29C913A2B}" destId="{4851BFA4-A189-5042-924D-251281EB62AA}" srcOrd="1" destOrd="0" presId="urn:microsoft.com/office/officeart/2005/8/layout/hierarchy4"/>
    <dgm:cxn modelId="{82397C98-A50C-43D2-BA63-9FDC9A05A368}" type="presParOf" srcId="{0D94DCAD-BD64-854E-A8E3-DD56099D3699}" destId="{CA067BC5-1C2E-6C4A-AB0A-E7C88689E31F}" srcOrd="3" destOrd="0" presId="urn:microsoft.com/office/officeart/2005/8/layout/hierarchy4"/>
    <dgm:cxn modelId="{F372BD59-D292-4D3E-A6A0-727FB5E105D1}" type="presParOf" srcId="{0D94DCAD-BD64-854E-A8E3-DD56099D3699}" destId="{D16C96F7-BCDD-724F-8A99-5251CF6944A8}" srcOrd="4" destOrd="0" presId="urn:microsoft.com/office/officeart/2005/8/layout/hierarchy4"/>
    <dgm:cxn modelId="{86A52612-86D2-486A-9F84-999053C28001}" type="presParOf" srcId="{D16C96F7-BCDD-724F-8A99-5251CF6944A8}" destId="{3D8C06EB-FCB8-2343-A5DD-7C2CA5A9CEEA}" srcOrd="0" destOrd="0" presId="urn:microsoft.com/office/officeart/2005/8/layout/hierarchy4"/>
    <dgm:cxn modelId="{D11B3451-61D5-4D76-9B3A-6D794BF0BC3B}" type="presParOf" srcId="{D16C96F7-BCDD-724F-8A99-5251CF6944A8}" destId="{54B0D7F5-BFA4-3447-9E69-AC388FF225B5}" srcOrd="1" destOrd="0" presId="urn:microsoft.com/office/officeart/2005/8/layout/hierarchy4"/>
    <dgm:cxn modelId="{FEFD33C9-6B82-464D-A5E5-E74AE44B633B}" type="presParOf" srcId="{D16C96F7-BCDD-724F-8A99-5251CF6944A8}" destId="{B0FE17E7-1116-3747-A62C-047AED11C68F}" srcOrd="2" destOrd="0" presId="urn:microsoft.com/office/officeart/2005/8/layout/hierarchy4"/>
    <dgm:cxn modelId="{0DB8E4F9-4D0E-4B11-BEED-525CB32C443B}" type="presParOf" srcId="{B0FE17E7-1116-3747-A62C-047AED11C68F}" destId="{7776A4ED-F69C-F245-9FCF-478A0BBEF7D6}" srcOrd="0" destOrd="0" presId="urn:microsoft.com/office/officeart/2005/8/layout/hierarchy4"/>
    <dgm:cxn modelId="{EADCE814-43F3-4413-8835-0FBE97423008}" type="presParOf" srcId="{7776A4ED-F69C-F245-9FCF-478A0BBEF7D6}" destId="{EE257A6B-719A-6B4C-AF07-B406A2BF4385}" srcOrd="0" destOrd="0" presId="urn:microsoft.com/office/officeart/2005/8/layout/hierarchy4"/>
    <dgm:cxn modelId="{3D7DE9FB-10D1-477C-B0E8-828C6DDE105E}" type="presParOf" srcId="{7776A4ED-F69C-F245-9FCF-478A0BBEF7D6}" destId="{1779738B-A232-C945-90E2-CAA000B2F106}"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378BA27F-E606-422C-AB10-D64464AB9628}" type="doc">
      <dgm:prSet loTypeId="urn:microsoft.com/office/officeart/2005/8/layout/venn1" loCatId="relationship" qsTypeId="urn:microsoft.com/office/officeart/2005/8/quickstyle/simple1" qsCatId="simple" csTypeId="urn:microsoft.com/office/officeart/2005/8/colors/colorful5" csCatId="colorful" phldr="1"/>
      <dgm:spPr/>
      <dgm:t>
        <a:bodyPr/>
        <a:lstStyle/>
        <a:p>
          <a:endParaRPr lang="vi-VN"/>
        </a:p>
      </dgm:t>
    </dgm:pt>
    <dgm:pt modelId="{63AB2765-CEE5-465E-B2C0-5F07B470E094}">
      <dgm:prSet custT="1"/>
      <dgm:spPr/>
      <dgm:t>
        <a:bodyPr/>
        <a:lstStyle/>
        <a:p>
          <a:r>
            <a:rPr lang="en-US" sz="2400" b="1" dirty="0">
              <a:latin typeface="Times New Roman" pitchFamily="18" charset="0"/>
              <a:cs typeface="Times New Roman" pitchFamily="18" charset="0"/>
            </a:rPr>
            <a:t>CBQL</a:t>
          </a:r>
          <a:endParaRPr lang="vi-VN" sz="2400" b="1" dirty="0">
            <a:latin typeface="Times New Roman" pitchFamily="18" charset="0"/>
            <a:cs typeface="Times New Roman" pitchFamily="18" charset="0"/>
          </a:endParaRPr>
        </a:p>
      </dgm:t>
    </dgm:pt>
    <dgm:pt modelId="{B255AED4-1F8D-4C0D-8CE7-295FFB6E29E4}" type="parTrans" cxnId="{BB3113ED-5BB7-4A71-9860-58E45BEE3F89}">
      <dgm:prSet/>
      <dgm:spPr/>
      <dgm:t>
        <a:bodyPr/>
        <a:lstStyle/>
        <a:p>
          <a:endParaRPr lang="vi-VN" sz="2400" b="1">
            <a:latin typeface="Times New Roman" pitchFamily="18" charset="0"/>
            <a:cs typeface="Times New Roman" pitchFamily="18" charset="0"/>
          </a:endParaRPr>
        </a:p>
      </dgm:t>
    </dgm:pt>
    <dgm:pt modelId="{B57110FA-E66D-4CEF-977D-F21182827EE5}" type="sibTrans" cxnId="{BB3113ED-5BB7-4A71-9860-58E45BEE3F89}">
      <dgm:prSet/>
      <dgm:spPr/>
      <dgm:t>
        <a:bodyPr/>
        <a:lstStyle/>
        <a:p>
          <a:endParaRPr lang="vi-VN" sz="2400" b="1">
            <a:latin typeface="Times New Roman" pitchFamily="18" charset="0"/>
            <a:cs typeface="Times New Roman" pitchFamily="18" charset="0"/>
          </a:endParaRPr>
        </a:p>
      </dgm:t>
    </dgm:pt>
    <dgm:pt modelId="{245B95F0-C22D-4508-8FCB-9E39A0AA06DB}">
      <dgm:prSet custT="1"/>
      <dgm:spPr/>
      <dgm:t>
        <a:bodyPr/>
        <a:lstStyle/>
        <a:p>
          <a:r>
            <a:rPr lang="en-US" sz="2400" b="1" dirty="0" err="1">
              <a:latin typeface="Times New Roman" pitchFamily="18" charset="0"/>
              <a:cs typeface="Times New Roman" pitchFamily="18" charset="0"/>
            </a:rPr>
            <a:t>Các</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bên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liên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quan</a:t>
          </a:r>
          <a:r>
            <a:rPr lang="en-US" sz="2400" b="1" dirty="0">
              <a:latin typeface="Times New Roman" pitchFamily="18" charset="0"/>
              <a:cs typeface="Times New Roman" pitchFamily="18" charset="0"/>
            </a:rPr>
            <a:t> </a:t>
          </a:r>
          <a:endParaRPr lang="vi-VN" sz="2400" b="1" dirty="0">
            <a:latin typeface="Times New Roman" pitchFamily="18" charset="0"/>
            <a:cs typeface="Times New Roman" pitchFamily="18" charset="0"/>
          </a:endParaRPr>
        </a:p>
      </dgm:t>
    </dgm:pt>
    <dgm:pt modelId="{3A4C7CC4-DA1D-471D-B3D2-EAAE591AC501}" type="parTrans" cxnId="{8B93A508-A198-455F-B962-E9AD7E1DC6C8}">
      <dgm:prSet/>
      <dgm:spPr/>
      <dgm:t>
        <a:bodyPr/>
        <a:lstStyle/>
        <a:p>
          <a:endParaRPr lang="vi-VN" sz="2400" b="1">
            <a:latin typeface="Times New Roman" pitchFamily="18" charset="0"/>
            <a:cs typeface="Times New Roman" pitchFamily="18" charset="0"/>
          </a:endParaRPr>
        </a:p>
      </dgm:t>
    </dgm:pt>
    <dgm:pt modelId="{125A1562-D037-4BB6-82A8-1D8D8E720867}" type="sibTrans" cxnId="{8B93A508-A198-455F-B962-E9AD7E1DC6C8}">
      <dgm:prSet/>
      <dgm:spPr/>
      <dgm:t>
        <a:bodyPr/>
        <a:lstStyle/>
        <a:p>
          <a:endParaRPr lang="vi-VN" sz="2400" b="1">
            <a:latin typeface="Times New Roman" pitchFamily="18" charset="0"/>
            <a:cs typeface="Times New Roman" pitchFamily="18" charset="0"/>
          </a:endParaRPr>
        </a:p>
      </dgm:t>
    </dgm:pt>
    <dgm:pt modelId="{1F37F912-5D3D-4381-B33B-BFDF00097A16}">
      <dgm:prSet custT="1"/>
      <dgm:spPr/>
      <dgm:t>
        <a:bodyPr/>
        <a:lstStyle/>
        <a:p>
          <a:r>
            <a:rPr lang="en-US" sz="2400" b="1" dirty="0" err="1">
              <a:latin typeface="Times New Roman" pitchFamily="18" charset="0"/>
              <a:cs typeface="Times New Roman" pitchFamily="18" charset="0"/>
            </a:rPr>
            <a:t>Giáo</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viên</a:t>
          </a:r>
          <a:endParaRPr lang="vi-VN" sz="2400" b="1" dirty="0">
            <a:latin typeface="Times New Roman" pitchFamily="18" charset="0"/>
            <a:cs typeface="Times New Roman" pitchFamily="18" charset="0"/>
          </a:endParaRPr>
        </a:p>
      </dgm:t>
    </dgm:pt>
    <dgm:pt modelId="{C5C1618F-51A8-4503-9EE5-823BCD7C5B47}" type="parTrans" cxnId="{0E485F4A-EF6A-4E6F-8F52-B58E7B955627}">
      <dgm:prSet/>
      <dgm:spPr/>
      <dgm:t>
        <a:bodyPr/>
        <a:lstStyle/>
        <a:p>
          <a:endParaRPr lang="vi-VN" sz="2400" b="1">
            <a:latin typeface="Times New Roman" pitchFamily="18" charset="0"/>
            <a:cs typeface="Times New Roman" pitchFamily="18" charset="0"/>
          </a:endParaRPr>
        </a:p>
      </dgm:t>
    </dgm:pt>
    <dgm:pt modelId="{4D609AC5-180E-4656-8A23-AB3425FC89E1}" type="sibTrans" cxnId="{0E485F4A-EF6A-4E6F-8F52-B58E7B955627}">
      <dgm:prSet/>
      <dgm:spPr/>
      <dgm:t>
        <a:bodyPr/>
        <a:lstStyle/>
        <a:p>
          <a:endParaRPr lang="vi-VN" sz="2400" b="1">
            <a:latin typeface="Times New Roman" pitchFamily="18" charset="0"/>
            <a:cs typeface="Times New Roman" pitchFamily="18" charset="0"/>
          </a:endParaRPr>
        </a:p>
      </dgm:t>
    </dgm:pt>
    <dgm:pt modelId="{543CBD62-515C-4745-BC65-112A4A0054D6}" type="pres">
      <dgm:prSet presAssocID="{378BA27F-E606-422C-AB10-D64464AB9628}" presName="compositeShape" presStyleCnt="0">
        <dgm:presLayoutVars>
          <dgm:chMax val="7"/>
          <dgm:dir/>
          <dgm:resizeHandles val="exact"/>
        </dgm:presLayoutVars>
      </dgm:prSet>
      <dgm:spPr/>
      <dgm:t>
        <a:bodyPr/>
        <a:lstStyle/>
        <a:p>
          <a:endParaRPr lang="en-US"/>
        </a:p>
      </dgm:t>
    </dgm:pt>
    <dgm:pt modelId="{25E88568-4662-4C41-B643-8E2F5DC03451}" type="pres">
      <dgm:prSet presAssocID="{63AB2765-CEE5-465E-B2C0-5F07B470E094}" presName="circ1" presStyleLbl="vennNode1" presStyleIdx="0" presStyleCnt="3"/>
      <dgm:spPr/>
      <dgm:t>
        <a:bodyPr/>
        <a:lstStyle/>
        <a:p>
          <a:endParaRPr lang="en-US"/>
        </a:p>
      </dgm:t>
    </dgm:pt>
    <dgm:pt modelId="{4449A32B-1C3B-446E-9C5B-D878527D6313}" type="pres">
      <dgm:prSet presAssocID="{63AB2765-CEE5-465E-B2C0-5F07B470E094}" presName="circ1Tx" presStyleLbl="revTx" presStyleIdx="0" presStyleCnt="0">
        <dgm:presLayoutVars>
          <dgm:chMax val="0"/>
          <dgm:chPref val="0"/>
          <dgm:bulletEnabled val="1"/>
        </dgm:presLayoutVars>
      </dgm:prSet>
      <dgm:spPr/>
      <dgm:t>
        <a:bodyPr/>
        <a:lstStyle/>
        <a:p>
          <a:endParaRPr lang="en-US"/>
        </a:p>
      </dgm:t>
    </dgm:pt>
    <dgm:pt modelId="{3CA341C8-20D5-4F41-BD65-586B25D5A360}" type="pres">
      <dgm:prSet presAssocID="{1F37F912-5D3D-4381-B33B-BFDF00097A16}" presName="circ2" presStyleLbl="vennNode1" presStyleIdx="1" presStyleCnt="3"/>
      <dgm:spPr/>
      <dgm:t>
        <a:bodyPr/>
        <a:lstStyle/>
        <a:p>
          <a:endParaRPr lang="en-US"/>
        </a:p>
      </dgm:t>
    </dgm:pt>
    <dgm:pt modelId="{BD550022-45D4-4B98-B6FE-1521F362F416}" type="pres">
      <dgm:prSet presAssocID="{1F37F912-5D3D-4381-B33B-BFDF00097A16}" presName="circ2Tx" presStyleLbl="revTx" presStyleIdx="0" presStyleCnt="0">
        <dgm:presLayoutVars>
          <dgm:chMax val="0"/>
          <dgm:chPref val="0"/>
          <dgm:bulletEnabled val="1"/>
        </dgm:presLayoutVars>
      </dgm:prSet>
      <dgm:spPr/>
      <dgm:t>
        <a:bodyPr/>
        <a:lstStyle/>
        <a:p>
          <a:endParaRPr lang="en-US"/>
        </a:p>
      </dgm:t>
    </dgm:pt>
    <dgm:pt modelId="{ACE32CAB-23A7-4728-8BD7-993117007313}" type="pres">
      <dgm:prSet presAssocID="{245B95F0-C22D-4508-8FCB-9E39A0AA06DB}" presName="circ3" presStyleLbl="vennNode1" presStyleIdx="2" presStyleCnt="3" custScaleX="103413" custLinFactNeighborX="2451" custLinFactNeighborY="-3063"/>
      <dgm:spPr/>
      <dgm:t>
        <a:bodyPr/>
        <a:lstStyle/>
        <a:p>
          <a:endParaRPr lang="en-US"/>
        </a:p>
      </dgm:t>
    </dgm:pt>
    <dgm:pt modelId="{E4D81B9A-043E-4A48-B1DC-BE0E76802E8D}" type="pres">
      <dgm:prSet presAssocID="{245B95F0-C22D-4508-8FCB-9E39A0AA06DB}" presName="circ3Tx" presStyleLbl="revTx" presStyleIdx="0" presStyleCnt="0">
        <dgm:presLayoutVars>
          <dgm:chMax val="0"/>
          <dgm:chPref val="0"/>
          <dgm:bulletEnabled val="1"/>
        </dgm:presLayoutVars>
      </dgm:prSet>
      <dgm:spPr/>
      <dgm:t>
        <a:bodyPr/>
        <a:lstStyle/>
        <a:p>
          <a:endParaRPr lang="en-US"/>
        </a:p>
      </dgm:t>
    </dgm:pt>
  </dgm:ptLst>
  <dgm:cxnLst>
    <dgm:cxn modelId="{BB3113ED-5BB7-4A71-9860-58E45BEE3F89}" srcId="{378BA27F-E606-422C-AB10-D64464AB9628}" destId="{63AB2765-CEE5-465E-B2C0-5F07B470E094}" srcOrd="0" destOrd="0" parTransId="{B255AED4-1F8D-4C0D-8CE7-295FFB6E29E4}" sibTransId="{B57110FA-E66D-4CEF-977D-F21182827EE5}"/>
    <dgm:cxn modelId="{8B93A508-A198-455F-B962-E9AD7E1DC6C8}" srcId="{378BA27F-E606-422C-AB10-D64464AB9628}" destId="{245B95F0-C22D-4508-8FCB-9E39A0AA06DB}" srcOrd="2" destOrd="0" parTransId="{3A4C7CC4-DA1D-471D-B3D2-EAAE591AC501}" sibTransId="{125A1562-D037-4BB6-82A8-1D8D8E720867}"/>
    <dgm:cxn modelId="{29D98B01-DB50-914D-8789-6F604D472FD2}" type="presOf" srcId="{63AB2765-CEE5-465E-B2C0-5F07B470E094}" destId="{25E88568-4662-4C41-B643-8E2F5DC03451}" srcOrd="0" destOrd="0" presId="urn:microsoft.com/office/officeart/2005/8/layout/venn1"/>
    <dgm:cxn modelId="{6340C559-3B1B-1C41-B629-3EFDB9CDC453}" type="presOf" srcId="{245B95F0-C22D-4508-8FCB-9E39A0AA06DB}" destId="{ACE32CAB-23A7-4728-8BD7-993117007313}" srcOrd="0" destOrd="0" presId="urn:microsoft.com/office/officeart/2005/8/layout/venn1"/>
    <dgm:cxn modelId="{105798A8-4894-DE47-8444-F3CCCC2158ED}" type="presOf" srcId="{378BA27F-E606-422C-AB10-D64464AB9628}" destId="{543CBD62-515C-4745-BC65-112A4A0054D6}" srcOrd="0" destOrd="0" presId="urn:microsoft.com/office/officeart/2005/8/layout/venn1"/>
    <dgm:cxn modelId="{14FC1EC4-3A1F-E549-99BE-DF5D51D25F2C}" type="presOf" srcId="{1F37F912-5D3D-4381-B33B-BFDF00097A16}" destId="{3CA341C8-20D5-4F41-BD65-586B25D5A360}" srcOrd="0" destOrd="0" presId="urn:microsoft.com/office/officeart/2005/8/layout/venn1"/>
    <dgm:cxn modelId="{0597A3D4-C06A-1441-A1BB-1956BEB1160A}" type="presOf" srcId="{63AB2765-CEE5-465E-B2C0-5F07B470E094}" destId="{4449A32B-1C3B-446E-9C5B-D878527D6313}" srcOrd="1" destOrd="0" presId="urn:microsoft.com/office/officeart/2005/8/layout/venn1"/>
    <dgm:cxn modelId="{203F2F4B-80DE-0942-93EC-0ECFC088C4D4}" type="presOf" srcId="{245B95F0-C22D-4508-8FCB-9E39A0AA06DB}" destId="{E4D81B9A-043E-4A48-B1DC-BE0E76802E8D}" srcOrd="1" destOrd="0" presId="urn:microsoft.com/office/officeart/2005/8/layout/venn1"/>
    <dgm:cxn modelId="{70FABE8D-5575-7E4F-82B0-CFE3570F2316}" type="presOf" srcId="{1F37F912-5D3D-4381-B33B-BFDF00097A16}" destId="{BD550022-45D4-4B98-B6FE-1521F362F416}" srcOrd="1" destOrd="0" presId="urn:microsoft.com/office/officeart/2005/8/layout/venn1"/>
    <dgm:cxn modelId="{0E485F4A-EF6A-4E6F-8F52-B58E7B955627}" srcId="{378BA27F-E606-422C-AB10-D64464AB9628}" destId="{1F37F912-5D3D-4381-B33B-BFDF00097A16}" srcOrd="1" destOrd="0" parTransId="{C5C1618F-51A8-4503-9EE5-823BCD7C5B47}" sibTransId="{4D609AC5-180E-4656-8A23-AB3425FC89E1}"/>
    <dgm:cxn modelId="{FF832555-FB62-EE45-B882-B6582674BE2C}" type="presParOf" srcId="{543CBD62-515C-4745-BC65-112A4A0054D6}" destId="{25E88568-4662-4C41-B643-8E2F5DC03451}" srcOrd="0" destOrd="0" presId="urn:microsoft.com/office/officeart/2005/8/layout/venn1"/>
    <dgm:cxn modelId="{17564728-05C6-914B-8A3D-9EC3E94E2F85}" type="presParOf" srcId="{543CBD62-515C-4745-BC65-112A4A0054D6}" destId="{4449A32B-1C3B-446E-9C5B-D878527D6313}" srcOrd="1" destOrd="0" presId="urn:microsoft.com/office/officeart/2005/8/layout/venn1"/>
    <dgm:cxn modelId="{1E3AFF6B-F2A5-6442-ADCC-21BA82F05F21}" type="presParOf" srcId="{543CBD62-515C-4745-BC65-112A4A0054D6}" destId="{3CA341C8-20D5-4F41-BD65-586B25D5A360}" srcOrd="2" destOrd="0" presId="urn:microsoft.com/office/officeart/2005/8/layout/venn1"/>
    <dgm:cxn modelId="{FEFFD37C-E60A-5649-9E0E-62B01FD4709C}" type="presParOf" srcId="{543CBD62-515C-4745-BC65-112A4A0054D6}" destId="{BD550022-45D4-4B98-B6FE-1521F362F416}" srcOrd="3" destOrd="0" presId="urn:microsoft.com/office/officeart/2005/8/layout/venn1"/>
    <dgm:cxn modelId="{93AD565F-91AD-1C46-8276-34E5A8C92B14}" type="presParOf" srcId="{543CBD62-515C-4745-BC65-112A4A0054D6}" destId="{ACE32CAB-23A7-4728-8BD7-993117007313}" srcOrd="4" destOrd="0" presId="urn:microsoft.com/office/officeart/2005/8/layout/venn1"/>
    <dgm:cxn modelId="{F964E10C-3488-4747-B163-4064B1353B03}" type="presParOf" srcId="{543CBD62-515C-4745-BC65-112A4A0054D6}" destId="{E4D81B9A-043E-4A48-B1DC-BE0E76802E8D}" srcOrd="5"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FBC4DC95-9588-46E0-BE69-378E55F76DBB}" type="doc">
      <dgm:prSet loTypeId="urn:microsoft.com/office/officeart/2005/8/layout/hProcess9" loCatId="process" qsTypeId="urn:microsoft.com/office/officeart/2005/8/quickstyle/simple1" qsCatId="simple" csTypeId="urn:microsoft.com/office/officeart/2005/8/colors/accent1_1" csCatId="accent1" phldr="1"/>
      <dgm:spPr/>
      <dgm:t>
        <a:bodyPr/>
        <a:lstStyle/>
        <a:p>
          <a:endParaRPr lang="en-US"/>
        </a:p>
      </dgm:t>
    </dgm:pt>
    <dgm:pt modelId="{A1E58A4C-AE24-42A0-883E-C4ED7A5AC2CF}">
      <dgm:prSet phldrT="[Text]"/>
      <dgm:spPr/>
      <dgm:t>
        <a:bodyPr/>
        <a:lstStyle/>
        <a:p>
          <a:r>
            <a:rPr lang="en-US">
              <a:latin typeface="Arial" panose="020B0604020202020204" pitchFamily="34" charset="0"/>
              <a:cs typeface="Arial" panose="020B0604020202020204" pitchFamily="34" charset="0"/>
            </a:rPr>
            <a:t>Sắp xếp tiến độ thực hiện hợp lý</a:t>
          </a:r>
        </a:p>
      </dgm:t>
    </dgm:pt>
    <dgm:pt modelId="{1B2A742E-798D-4A7A-9B3D-3C7BF1BD5744}" type="parTrans" cxnId="{0F9503B8-3649-43B4-A2D0-AD6B6D33DEBC}">
      <dgm:prSet/>
      <dgm:spPr/>
      <dgm:t>
        <a:bodyPr/>
        <a:lstStyle/>
        <a:p>
          <a:endParaRPr lang="en-US">
            <a:latin typeface="Arial" panose="020B0604020202020204" pitchFamily="34" charset="0"/>
            <a:cs typeface="Arial" panose="020B0604020202020204" pitchFamily="34" charset="0"/>
          </a:endParaRPr>
        </a:p>
      </dgm:t>
    </dgm:pt>
    <dgm:pt modelId="{24E8B9B9-9CDE-469A-AF09-9B2BE6EF2C65}" type="sibTrans" cxnId="{0F9503B8-3649-43B4-A2D0-AD6B6D33DEBC}">
      <dgm:prSet/>
      <dgm:spPr/>
      <dgm:t>
        <a:bodyPr/>
        <a:lstStyle/>
        <a:p>
          <a:endParaRPr lang="en-US">
            <a:latin typeface="Arial" panose="020B0604020202020204" pitchFamily="34" charset="0"/>
            <a:cs typeface="Arial" panose="020B0604020202020204" pitchFamily="34" charset="0"/>
          </a:endParaRPr>
        </a:p>
      </dgm:t>
    </dgm:pt>
    <dgm:pt modelId="{C87F3D2E-BB4C-45EA-99DA-2F2D5F22B239}">
      <dgm:prSet phldrT="[Text]"/>
      <dgm:spPr/>
      <dgm:t>
        <a:bodyPr/>
        <a:lstStyle/>
        <a:p>
          <a:r>
            <a:rPr lang="en-US">
              <a:latin typeface="Arial" panose="020B0604020202020204" pitchFamily="34" charset="0"/>
              <a:cs typeface="Arial" panose="020B0604020202020204" pitchFamily="34" charset="0"/>
            </a:rPr>
            <a:t>Chọn biện pháp thực hiện</a:t>
          </a:r>
        </a:p>
      </dgm:t>
    </dgm:pt>
    <dgm:pt modelId="{B6EEA94E-3F38-4E38-9589-89D692BFD010}" type="parTrans" cxnId="{D12A352B-B790-476F-8986-CDC819D365A5}">
      <dgm:prSet/>
      <dgm:spPr/>
      <dgm:t>
        <a:bodyPr/>
        <a:lstStyle/>
        <a:p>
          <a:endParaRPr lang="en-US">
            <a:latin typeface="Arial" panose="020B0604020202020204" pitchFamily="34" charset="0"/>
            <a:cs typeface="Arial" panose="020B0604020202020204" pitchFamily="34" charset="0"/>
          </a:endParaRPr>
        </a:p>
      </dgm:t>
    </dgm:pt>
    <dgm:pt modelId="{AB544BDE-A248-4857-A2C5-5E8B50496A90}" type="sibTrans" cxnId="{D12A352B-B790-476F-8986-CDC819D365A5}">
      <dgm:prSet/>
      <dgm:spPr/>
      <dgm:t>
        <a:bodyPr/>
        <a:lstStyle/>
        <a:p>
          <a:endParaRPr lang="en-US">
            <a:latin typeface="Arial" panose="020B0604020202020204" pitchFamily="34" charset="0"/>
            <a:cs typeface="Arial" panose="020B0604020202020204" pitchFamily="34" charset="0"/>
          </a:endParaRPr>
        </a:p>
      </dgm:t>
    </dgm:pt>
    <dgm:pt modelId="{E2878A03-D0EC-44F2-BA14-B006221FD02B}">
      <dgm:prSet phldrT="[Text]"/>
      <dgm:spPr/>
      <dgm:t>
        <a:bodyPr/>
        <a:lstStyle/>
        <a:p>
          <a:r>
            <a:rPr lang="en-US">
              <a:latin typeface="Arial" panose="020B0604020202020204" pitchFamily="34" charset="0"/>
              <a:cs typeface="Arial" panose="020B0604020202020204" pitchFamily="34" charset="0"/>
            </a:rPr>
            <a:t>Phân bổ nguồn lực phù hợp</a:t>
          </a:r>
        </a:p>
      </dgm:t>
    </dgm:pt>
    <dgm:pt modelId="{8B4F0F1E-B26D-4543-88A4-2BA83945E0E7}" type="sibTrans" cxnId="{416B563B-F1E4-423E-8987-81FEAAA3B162}">
      <dgm:prSet/>
      <dgm:spPr/>
      <dgm:t>
        <a:bodyPr/>
        <a:lstStyle/>
        <a:p>
          <a:endParaRPr lang="en-US">
            <a:latin typeface="Arial" panose="020B0604020202020204" pitchFamily="34" charset="0"/>
            <a:cs typeface="Arial" panose="020B0604020202020204" pitchFamily="34" charset="0"/>
          </a:endParaRPr>
        </a:p>
      </dgm:t>
    </dgm:pt>
    <dgm:pt modelId="{05338ED2-5C26-4680-97CC-7E0B7D30D149}" type="parTrans" cxnId="{416B563B-F1E4-423E-8987-81FEAAA3B162}">
      <dgm:prSet/>
      <dgm:spPr/>
      <dgm:t>
        <a:bodyPr/>
        <a:lstStyle/>
        <a:p>
          <a:endParaRPr lang="en-US">
            <a:latin typeface="Arial" panose="020B0604020202020204" pitchFamily="34" charset="0"/>
            <a:cs typeface="Arial" panose="020B0604020202020204" pitchFamily="34" charset="0"/>
          </a:endParaRPr>
        </a:p>
      </dgm:t>
    </dgm:pt>
    <dgm:pt modelId="{16FCC9F4-9934-46BF-94E2-40BABD5F6681}">
      <dgm:prSet phldrT="[Text]"/>
      <dgm:spPr/>
      <dgm:t>
        <a:bodyPr/>
        <a:lstStyle/>
        <a:p>
          <a:r>
            <a:rPr lang="en-US">
              <a:latin typeface="Arial" panose="020B0604020202020204" pitchFamily="34" charset="0"/>
              <a:cs typeface="Arial" panose="020B0604020202020204" pitchFamily="34" charset="0"/>
            </a:rPr>
            <a:t>Phân tích bối cảnh, Xác định mục tiêu thực hiện</a:t>
          </a:r>
        </a:p>
      </dgm:t>
    </dgm:pt>
    <dgm:pt modelId="{77B340B3-3A17-481D-8C2D-3B598F30374A}" type="sibTrans" cxnId="{9CE839E1-DE1C-415D-9BE2-AEBA1BEB3965}">
      <dgm:prSet/>
      <dgm:spPr/>
      <dgm:t>
        <a:bodyPr/>
        <a:lstStyle/>
        <a:p>
          <a:endParaRPr lang="en-US">
            <a:latin typeface="Arial" panose="020B0604020202020204" pitchFamily="34" charset="0"/>
            <a:cs typeface="Arial" panose="020B0604020202020204" pitchFamily="34" charset="0"/>
          </a:endParaRPr>
        </a:p>
      </dgm:t>
    </dgm:pt>
    <dgm:pt modelId="{C92D538C-1F2F-4057-946D-200AA5026E7F}" type="parTrans" cxnId="{9CE839E1-DE1C-415D-9BE2-AEBA1BEB3965}">
      <dgm:prSet/>
      <dgm:spPr/>
      <dgm:t>
        <a:bodyPr/>
        <a:lstStyle/>
        <a:p>
          <a:endParaRPr lang="en-US">
            <a:latin typeface="Arial" panose="020B0604020202020204" pitchFamily="34" charset="0"/>
            <a:cs typeface="Arial" panose="020B0604020202020204" pitchFamily="34" charset="0"/>
          </a:endParaRPr>
        </a:p>
      </dgm:t>
    </dgm:pt>
    <dgm:pt modelId="{BC70094B-BE63-4567-8F41-A2EC471C9342}">
      <dgm:prSet phldrT="[Text]"/>
      <dgm:spPr/>
      <dgm:t>
        <a:bodyPr/>
        <a:lstStyle/>
        <a:p>
          <a:r>
            <a:rPr lang="en-US">
              <a:latin typeface="Arial" panose="020B0604020202020204" pitchFamily="34" charset="0"/>
              <a:cs typeface="Arial" panose="020B0604020202020204" pitchFamily="34" charset="0"/>
              <a:hlinkClick xmlns:r="http://schemas.openxmlformats.org/officeDocument/2006/relationships" r:id="rId1" action="ppaction://hlinkfile"/>
            </a:rPr>
            <a:t>Chọn đúng việc để làm</a:t>
          </a:r>
          <a:endParaRPr lang="en-US">
            <a:latin typeface="Arial" panose="020B0604020202020204" pitchFamily="34" charset="0"/>
            <a:cs typeface="Arial" panose="020B0604020202020204" pitchFamily="34" charset="0"/>
          </a:endParaRPr>
        </a:p>
      </dgm:t>
    </dgm:pt>
    <dgm:pt modelId="{B9D22352-03D4-43A2-AB23-56237E877522}" type="parTrans" cxnId="{B1DA9180-B605-4F4E-BF78-3931C1C97080}">
      <dgm:prSet/>
      <dgm:spPr/>
      <dgm:t>
        <a:bodyPr/>
        <a:lstStyle/>
        <a:p>
          <a:endParaRPr lang="en-US">
            <a:latin typeface="Arial" panose="020B0604020202020204" pitchFamily="34" charset="0"/>
            <a:cs typeface="Arial" panose="020B0604020202020204" pitchFamily="34" charset="0"/>
          </a:endParaRPr>
        </a:p>
      </dgm:t>
    </dgm:pt>
    <dgm:pt modelId="{BD4F4A31-D2AA-42E4-A4A1-F3DC15D83DC9}" type="sibTrans" cxnId="{B1DA9180-B605-4F4E-BF78-3931C1C97080}">
      <dgm:prSet/>
      <dgm:spPr/>
      <dgm:t>
        <a:bodyPr/>
        <a:lstStyle/>
        <a:p>
          <a:endParaRPr lang="en-US">
            <a:latin typeface="Arial" panose="020B0604020202020204" pitchFamily="34" charset="0"/>
            <a:cs typeface="Arial" panose="020B0604020202020204" pitchFamily="34" charset="0"/>
          </a:endParaRPr>
        </a:p>
      </dgm:t>
    </dgm:pt>
    <dgm:pt modelId="{A122C032-E540-4E18-8BE9-A917EB3E8E51}" type="pres">
      <dgm:prSet presAssocID="{FBC4DC95-9588-46E0-BE69-378E55F76DBB}" presName="CompostProcess" presStyleCnt="0">
        <dgm:presLayoutVars>
          <dgm:dir/>
          <dgm:resizeHandles val="exact"/>
        </dgm:presLayoutVars>
      </dgm:prSet>
      <dgm:spPr/>
      <dgm:t>
        <a:bodyPr/>
        <a:lstStyle/>
        <a:p>
          <a:endParaRPr lang="en-US"/>
        </a:p>
      </dgm:t>
    </dgm:pt>
    <dgm:pt modelId="{53DD56FA-8C9E-430F-9BB7-D7CF14C9CE71}" type="pres">
      <dgm:prSet presAssocID="{FBC4DC95-9588-46E0-BE69-378E55F76DBB}" presName="arrow" presStyleLbl="bgShp" presStyleIdx="0" presStyleCnt="1"/>
      <dgm:spPr>
        <a:solidFill>
          <a:schemeClr val="accent2"/>
        </a:solidFill>
      </dgm:spPr>
    </dgm:pt>
    <dgm:pt modelId="{F234CEC2-9A8E-4065-A5F7-DD52A61580DD}" type="pres">
      <dgm:prSet presAssocID="{FBC4DC95-9588-46E0-BE69-378E55F76DBB}" presName="linearProcess" presStyleCnt="0"/>
      <dgm:spPr/>
    </dgm:pt>
    <dgm:pt modelId="{2720A740-1B9D-4B84-A89F-0703D2F3C99A}" type="pres">
      <dgm:prSet presAssocID="{16FCC9F4-9934-46BF-94E2-40BABD5F6681}" presName="textNode" presStyleLbl="node1" presStyleIdx="0" presStyleCnt="5">
        <dgm:presLayoutVars>
          <dgm:bulletEnabled val="1"/>
        </dgm:presLayoutVars>
      </dgm:prSet>
      <dgm:spPr/>
      <dgm:t>
        <a:bodyPr/>
        <a:lstStyle/>
        <a:p>
          <a:endParaRPr lang="en-US"/>
        </a:p>
      </dgm:t>
    </dgm:pt>
    <dgm:pt modelId="{550028CF-4B8F-410B-AA78-96F24454ECBF}" type="pres">
      <dgm:prSet presAssocID="{77B340B3-3A17-481D-8C2D-3B598F30374A}" presName="sibTrans" presStyleCnt="0"/>
      <dgm:spPr/>
    </dgm:pt>
    <dgm:pt modelId="{C2804E10-7E7F-4C6C-B914-52E9956967B9}" type="pres">
      <dgm:prSet presAssocID="{BC70094B-BE63-4567-8F41-A2EC471C9342}" presName="textNode" presStyleLbl="node1" presStyleIdx="1" presStyleCnt="5">
        <dgm:presLayoutVars>
          <dgm:bulletEnabled val="1"/>
        </dgm:presLayoutVars>
      </dgm:prSet>
      <dgm:spPr/>
      <dgm:t>
        <a:bodyPr/>
        <a:lstStyle/>
        <a:p>
          <a:endParaRPr lang="en-US"/>
        </a:p>
      </dgm:t>
    </dgm:pt>
    <dgm:pt modelId="{40B6B8E7-FE1F-417F-A17F-63146BB6EB0A}" type="pres">
      <dgm:prSet presAssocID="{BD4F4A31-D2AA-42E4-A4A1-F3DC15D83DC9}" presName="sibTrans" presStyleCnt="0"/>
      <dgm:spPr/>
    </dgm:pt>
    <dgm:pt modelId="{B4F3C0E4-ED75-4B34-811B-C64DAAB585AE}" type="pres">
      <dgm:prSet presAssocID="{E2878A03-D0EC-44F2-BA14-B006221FD02B}" presName="textNode" presStyleLbl="node1" presStyleIdx="2" presStyleCnt="5">
        <dgm:presLayoutVars>
          <dgm:bulletEnabled val="1"/>
        </dgm:presLayoutVars>
      </dgm:prSet>
      <dgm:spPr/>
      <dgm:t>
        <a:bodyPr/>
        <a:lstStyle/>
        <a:p>
          <a:endParaRPr lang="en-US"/>
        </a:p>
      </dgm:t>
    </dgm:pt>
    <dgm:pt modelId="{87CC585E-CCA4-4CDE-B20A-C58168ABD58D}" type="pres">
      <dgm:prSet presAssocID="{8B4F0F1E-B26D-4543-88A4-2BA83945E0E7}" presName="sibTrans" presStyleCnt="0"/>
      <dgm:spPr/>
    </dgm:pt>
    <dgm:pt modelId="{E4D7565A-C5A7-4D2D-A562-3B208EF41330}" type="pres">
      <dgm:prSet presAssocID="{A1E58A4C-AE24-42A0-883E-C4ED7A5AC2CF}" presName="textNode" presStyleLbl="node1" presStyleIdx="3" presStyleCnt="5">
        <dgm:presLayoutVars>
          <dgm:bulletEnabled val="1"/>
        </dgm:presLayoutVars>
      </dgm:prSet>
      <dgm:spPr/>
      <dgm:t>
        <a:bodyPr/>
        <a:lstStyle/>
        <a:p>
          <a:endParaRPr lang="en-US"/>
        </a:p>
      </dgm:t>
    </dgm:pt>
    <dgm:pt modelId="{30E380AC-0BBF-4573-8B7A-4013439E56DF}" type="pres">
      <dgm:prSet presAssocID="{24E8B9B9-9CDE-469A-AF09-9B2BE6EF2C65}" presName="sibTrans" presStyleCnt="0"/>
      <dgm:spPr/>
    </dgm:pt>
    <dgm:pt modelId="{47AED59E-D7FC-4C73-B11E-9C39977D8E05}" type="pres">
      <dgm:prSet presAssocID="{C87F3D2E-BB4C-45EA-99DA-2F2D5F22B239}" presName="textNode" presStyleLbl="node1" presStyleIdx="4" presStyleCnt="5">
        <dgm:presLayoutVars>
          <dgm:bulletEnabled val="1"/>
        </dgm:presLayoutVars>
      </dgm:prSet>
      <dgm:spPr/>
      <dgm:t>
        <a:bodyPr/>
        <a:lstStyle/>
        <a:p>
          <a:endParaRPr lang="en-US"/>
        </a:p>
      </dgm:t>
    </dgm:pt>
  </dgm:ptLst>
  <dgm:cxnLst>
    <dgm:cxn modelId="{D12A352B-B790-476F-8986-CDC819D365A5}" srcId="{FBC4DC95-9588-46E0-BE69-378E55F76DBB}" destId="{C87F3D2E-BB4C-45EA-99DA-2F2D5F22B239}" srcOrd="4" destOrd="0" parTransId="{B6EEA94E-3F38-4E38-9589-89D692BFD010}" sibTransId="{AB544BDE-A248-4857-A2C5-5E8B50496A90}"/>
    <dgm:cxn modelId="{0F9503B8-3649-43B4-A2D0-AD6B6D33DEBC}" srcId="{FBC4DC95-9588-46E0-BE69-378E55F76DBB}" destId="{A1E58A4C-AE24-42A0-883E-C4ED7A5AC2CF}" srcOrd="3" destOrd="0" parTransId="{1B2A742E-798D-4A7A-9B3D-3C7BF1BD5744}" sibTransId="{24E8B9B9-9CDE-469A-AF09-9B2BE6EF2C65}"/>
    <dgm:cxn modelId="{B1DA9180-B605-4F4E-BF78-3931C1C97080}" srcId="{FBC4DC95-9588-46E0-BE69-378E55F76DBB}" destId="{BC70094B-BE63-4567-8F41-A2EC471C9342}" srcOrd="1" destOrd="0" parTransId="{B9D22352-03D4-43A2-AB23-56237E877522}" sibTransId="{BD4F4A31-D2AA-42E4-A4A1-F3DC15D83DC9}"/>
    <dgm:cxn modelId="{6FF6FC00-7665-4FFE-B5ED-690A286C3047}" type="presOf" srcId="{E2878A03-D0EC-44F2-BA14-B006221FD02B}" destId="{B4F3C0E4-ED75-4B34-811B-C64DAAB585AE}" srcOrd="0" destOrd="0" presId="urn:microsoft.com/office/officeart/2005/8/layout/hProcess9"/>
    <dgm:cxn modelId="{9CE839E1-DE1C-415D-9BE2-AEBA1BEB3965}" srcId="{FBC4DC95-9588-46E0-BE69-378E55F76DBB}" destId="{16FCC9F4-9934-46BF-94E2-40BABD5F6681}" srcOrd="0" destOrd="0" parTransId="{C92D538C-1F2F-4057-946D-200AA5026E7F}" sibTransId="{77B340B3-3A17-481D-8C2D-3B598F30374A}"/>
    <dgm:cxn modelId="{F1264F8D-9676-4588-82D3-8AA2B7B93911}" type="presOf" srcId="{16FCC9F4-9934-46BF-94E2-40BABD5F6681}" destId="{2720A740-1B9D-4B84-A89F-0703D2F3C99A}" srcOrd="0" destOrd="0" presId="urn:microsoft.com/office/officeart/2005/8/layout/hProcess9"/>
    <dgm:cxn modelId="{692EF571-F28F-486C-99A3-301D3A15701E}" type="presOf" srcId="{FBC4DC95-9588-46E0-BE69-378E55F76DBB}" destId="{A122C032-E540-4E18-8BE9-A917EB3E8E51}" srcOrd="0" destOrd="0" presId="urn:microsoft.com/office/officeart/2005/8/layout/hProcess9"/>
    <dgm:cxn modelId="{469F9E80-8D0B-4CE4-A8C5-7A64AC1330F7}" type="presOf" srcId="{BC70094B-BE63-4567-8F41-A2EC471C9342}" destId="{C2804E10-7E7F-4C6C-B914-52E9956967B9}" srcOrd="0" destOrd="0" presId="urn:microsoft.com/office/officeart/2005/8/layout/hProcess9"/>
    <dgm:cxn modelId="{416B563B-F1E4-423E-8987-81FEAAA3B162}" srcId="{FBC4DC95-9588-46E0-BE69-378E55F76DBB}" destId="{E2878A03-D0EC-44F2-BA14-B006221FD02B}" srcOrd="2" destOrd="0" parTransId="{05338ED2-5C26-4680-97CC-7E0B7D30D149}" sibTransId="{8B4F0F1E-B26D-4543-88A4-2BA83945E0E7}"/>
    <dgm:cxn modelId="{BFF4208D-B48B-43A8-BBA0-31E2273CB1D4}" type="presOf" srcId="{C87F3D2E-BB4C-45EA-99DA-2F2D5F22B239}" destId="{47AED59E-D7FC-4C73-B11E-9C39977D8E05}" srcOrd="0" destOrd="0" presId="urn:microsoft.com/office/officeart/2005/8/layout/hProcess9"/>
    <dgm:cxn modelId="{4A324079-0839-4637-B702-A6379EA85D17}" type="presOf" srcId="{A1E58A4C-AE24-42A0-883E-C4ED7A5AC2CF}" destId="{E4D7565A-C5A7-4D2D-A562-3B208EF41330}" srcOrd="0" destOrd="0" presId="urn:microsoft.com/office/officeart/2005/8/layout/hProcess9"/>
    <dgm:cxn modelId="{48B7B70C-624A-4E37-96CF-A24C9736F999}" type="presParOf" srcId="{A122C032-E540-4E18-8BE9-A917EB3E8E51}" destId="{53DD56FA-8C9E-430F-9BB7-D7CF14C9CE71}" srcOrd="0" destOrd="0" presId="urn:microsoft.com/office/officeart/2005/8/layout/hProcess9"/>
    <dgm:cxn modelId="{FBEE4ADB-26A9-415F-81FB-B0529A8CD335}" type="presParOf" srcId="{A122C032-E540-4E18-8BE9-A917EB3E8E51}" destId="{F234CEC2-9A8E-4065-A5F7-DD52A61580DD}" srcOrd="1" destOrd="0" presId="urn:microsoft.com/office/officeart/2005/8/layout/hProcess9"/>
    <dgm:cxn modelId="{06EFFE3B-8F11-4654-8EF5-EB31B87AEB95}" type="presParOf" srcId="{F234CEC2-9A8E-4065-A5F7-DD52A61580DD}" destId="{2720A740-1B9D-4B84-A89F-0703D2F3C99A}" srcOrd="0" destOrd="0" presId="urn:microsoft.com/office/officeart/2005/8/layout/hProcess9"/>
    <dgm:cxn modelId="{9953802B-8639-4803-9B35-E75106137276}" type="presParOf" srcId="{F234CEC2-9A8E-4065-A5F7-DD52A61580DD}" destId="{550028CF-4B8F-410B-AA78-96F24454ECBF}" srcOrd="1" destOrd="0" presId="urn:microsoft.com/office/officeart/2005/8/layout/hProcess9"/>
    <dgm:cxn modelId="{060AB46B-1688-4D41-8F57-B5EED0C833DC}" type="presParOf" srcId="{F234CEC2-9A8E-4065-A5F7-DD52A61580DD}" destId="{C2804E10-7E7F-4C6C-B914-52E9956967B9}" srcOrd="2" destOrd="0" presId="urn:microsoft.com/office/officeart/2005/8/layout/hProcess9"/>
    <dgm:cxn modelId="{BFA76372-E83E-491B-BD23-32CEFE9799F8}" type="presParOf" srcId="{F234CEC2-9A8E-4065-A5F7-DD52A61580DD}" destId="{40B6B8E7-FE1F-417F-A17F-63146BB6EB0A}" srcOrd="3" destOrd="0" presId="urn:microsoft.com/office/officeart/2005/8/layout/hProcess9"/>
    <dgm:cxn modelId="{588188B6-53BA-4B56-963D-690B46BF7E41}" type="presParOf" srcId="{F234CEC2-9A8E-4065-A5F7-DD52A61580DD}" destId="{B4F3C0E4-ED75-4B34-811B-C64DAAB585AE}" srcOrd="4" destOrd="0" presId="urn:microsoft.com/office/officeart/2005/8/layout/hProcess9"/>
    <dgm:cxn modelId="{8B5B7349-AFC8-4927-811E-02314C7815C6}" type="presParOf" srcId="{F234CEC2-9A8E-4065-A5F7-DD52A61580DD}" destId="{87CC585E-CCA4-4CDE-B20A-C58168ABD58D}" srcOrd="5" destOrd="0" presId="urn:microsoft.com/office/officeart/2005/8/layout/hProcess9"/>
    <dgm:cxn modelId="{345FF4F5-34E6-480E-89E6-50D0E3272756}" type="presParOf" srcId="{F234CEC2-9A8E-4065-A5F7-DD52A61580DD}" destId="{E4D7565A-C5A7-4D2D-A562-3B208EF41330}" srcOrd="6" destOrd="0" presId="urn:microsoft.com/office/officeart/2005/8/layout/hProcess9"/>
    <dgm:cxn modelId="{99D1BD57-F06C-45B5-8982-A02B0D60AC06}" type="presParOf" srcId="{F234CEC2-9A8E-4065-A5F7-DD52A61580DD}" destId="{30E380AC-0BBF-4573-8B7A-4013439E56DF}" srcOrd="7" destOrd="0" presId="urn:microsoft.com/office/officeart/2005/8/layout/hProcess9"/>
    <dgm:cxn modelId="{042C39DD-895D-4FEA-AE4C-4D5B63D5354F}" type="presParOf" srcId="{F234CEC2-9A8E-4065-A5F7-DD52A61580DD}" destId="{47AED59E-D7FC-4C73-B11E-9C39977D8E05}" srcOrd="8" destOrd="0" presId="urn:microsoft.com/office/officeart/2005/8/layout/hProcess9"/>
  </dgm:cxnLst>
  <dgm:bg>
    <a:solidFill>
      <a:schemeClr val="accent3">
        <a:lumMod val="95000"/>
      </a:schemeClr>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79E1E60F-DDD2-4CF0-8447-30BC63C9FE9B}" type="doc">
      <dgm:prSet loTypeId="urn:microsoft.com/office/officeart/2005/8/layout/vList2" loCatId="list" qsTypeId="urn:microsoft.com/office/officeart/2005/8/quickstyle/simple2" qsCatId="simple" csTypeId="urn:microsoft.com/office/officeart/2005/8/colors/accent6_1" csCatId="accent6" phldr="1"/>
      <dgm:spPr/>
      <dgm:t>
        <a:bodyPr/>
        <a:lstStyle/>
        <a:p>
          <a:endParaRPr lang="en-US"/>
        </a:p>
      </dgm:t>
    </dgm:pt>
    <dgm:pt modelId="{3FCC643D-40BE-42EB-8CD8-B1DD284823A0}">
      <dgm:prSet/>
      <dgm:spPr/>
      <dgm:t>
        <a:bodyPr/>
        <a:lstStyle/>
        <a:p>
          <a:pPr>
            <a:lnSpc>
              <a:spcPct val="150000"/>
            </a:lnSpc>
          </a:pPr>
          <a:r>
            <a:rPr lang="en-US" dirty="0" err="1">
              <a:latin typeface="Arial" panose="020B0604020202020204" pitchFamily="34" charset="0"/>
              <a:cs typeface="Arial" panose="020B0604020202020204" pitchFamily="34" charset="0"/>
            </a:rPr>
            <a:t>Không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biệt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hội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yếu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nguy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endParaRPr lang="en-US" dirty="0">
            <a:latin typeface="Arial" panose="020B0604020202020204" pitchFamily="34" charset="0"/>
            <a:cs typeface="Arial" panose="020B0604020202020204" pitchFamily="34" charset="0"/>
          </a:endParaRPr>
        </a:p>
      </dgm:t>
    </dgm:pt>
    <dgm:pt modelId="{67E72AF3-9574-4246-8727-88E50683E3BA}" type="parTrans" cxnId="{FEB78A81-1662-41DC-951C-8401CAC74825}">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E900158A-F32C-4CFF-969A-C56923FB37E5}" type="sibTrans" cxnId="{FEB78A81-1662-41DC-951C-8401CAC74825}">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03CFF7DF-10B8-4F99-A249-C8D06B78D6E8}">
      <dgm:prSet/>
      <dgm:spPr/>
      <dgm:t>
        <a:bodyPr/>
        <a:lstStyle/>
        <a:p>
          <a:pPr>
            <a:lnSpc>
              <a:spcPct val="150000"/>
            </a:lnSpc>
          </a:pPr>
          <a:r>
            <a:rPr lang="en-US">
              <a:latin typeface="Arial" panose="020B0604020202020204" pitchFamily="34" charset="0"/>
              <a:cs typeface="Arial" panose="020B0604020202020204" pitchFamily="34" charset="0"/>
            </a:rPr>
            <a:t>Phân tích chung chung, dùng từ không xác định</a:t>
          </a:r>
        </a:p>
      </dgm:t>
    </dgm:pt>
    <dgm:pt modelId="{92C246D4-ED2A-48CF-82CA-C5699015583D}" type="parTrans" cxnId="{F883665A-82C0-442B-B0D2-0A60271F44B4}">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8A113589-041D-4B66-B717-DB013FC6D4E7}" type="sibTrans" cxnId="{F883665A-82C0-442B-B0D2-0A60271F44B4}">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00638A42-A13D-4763-9D69-CC405FA3A72B}">
      <dgm:prSet/>
      <dgm:spPr/>
      <dgm:t>
        <a:bodyPr/>
        <a:lstStyle/>
        <a:p>
          <a:pPr>
            <a:lnSpc>
              <a:spcPct val="150000"/>
            </a:lnSpc>
          </a:pPr>
          <a:r>
            <a:rPr lang="en-US">
              <a:latin typeface="Arial" panose="020B0604020202020204" pitchFamily="34" charset="0"/>
              <a:cs typeface="Arial" panose="020B0604020202020204" pitchFamily="34" charset="0"/>
            </a:rPr>
            <a:t>Thiếu định lượng các yếu tố có thể</a:t>
          </a:r>
        </a:p>
      </dgm:t>
    </dgm:pt>
    <dgm:pt modelId="{69DDBD66-C27A-4C61-81C4-A618F1B2615F}" type="parTrans" cxnId="{C0AFDF54-9293-4A32-945F-8F1BB5EBA100}">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726AAC38-5381-4673-884C-72F1F5C3D986}" type="sibTrans" cxnId="{C0AFDF54-9293-4A32-945F-8F1BB5EBA100}">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73B2A7DB-2C7A-496B-A427-F2A1151B0BAA}">
      <dgm:prSet/>
      <dgm:spPr/>
      <dgm:t>
        <a:bodyPr/>
        <a:lstStyle/>
        <a:p>
          <a:pPr>
            <a:lnSpc>
              <a:spcPct val="150000"/>
            </a:lnSpc>
          </a:pPr>
          <a:r>
            <a:rPr lang="en-US">
              <a:latin typeface="Arial" panose="020B0604020202020204" pitchFamily="34" charset="0"/>
              <a:cs typeface="Arial" panose="020B0604020202020204" pitchFamily="34" charset="0"/>
            </a:rPr>
            <a:t>Không đi thẳng vào vấn đề</a:t>
          </a:r>
        </a:p>
      </dgm:t>
    </dgm:pt>
    <dgm:pt modelId="{507366CD-8EF9-4FF8-8B60-06E09169D189}" type="parTrans" cxnId="{F5075C23-0B0A-4857-8C64-FE527332F96A}">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D1014EA9-FEE8-45F2-8D19-AD04F819E342}" type="sibTrans" cxnId="{F5075C23-0B0A-4857-8C64-FE527332F96A}">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AB81FFE7-443F-499E-8DB7-78DE2752995D}">
      <dgm:prSet/>
      <dgm:spPr/>
      <dgm:t>
        <a:bodyPr/>
        <a:lstStyle/>
        <a:p>
          <a:pPr>
            <a:lnSpc>
              <a:spcPct val="150000"/>
            </a:lnSpc>
          </a:pPr>
          <a:r>
            <a:rPr lang="en-US">
              <a:latin typeface="Arial" panose="020B0604020202020204" pitchFamily="34" charset="0"/>
              <a:cs typeface="Arial" panose="020B0604020202020204" pitchFamily="34" charset="0"/>
            </a:rPr>
            <a:t>Không tập trung vào yếu tố cốt lõi</a:t>
          </a:r>
        </a:p>
      </dgm:t>
    </dgm:pt>
    <dgm:pt modelId="{991EEDAE-28EF-49B7-A715-D6193B0D38C1}" type="parTrans" cxnId="{87FC2108-AA6F-4CED-8870-A852577146D0}">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EBC9C78E-5392-4281-A04A-B6A356D48D7D}" type="sibTrans" cxnId="{87FC2108-AA6F-4CED-8870-A852577146D0}">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8EFF6EFB-461E-415C-82DA-22EAEF6E1CB4}">
      <dgm:prSet/>
      <dgm:spPr/>
      <dgm:t>
        <a:bodyPr/>
        <a:lstStyle/>
        <a:p>
          <a:pPr>
            <a:lnSpc>
              <a:spcPct val="150000"/>
            </a:lnSpc>
          </a:pPr>
          <a:r>
            <a:rPr lang="en-US">
              <a:latin typeface="Arial" panose="020B0604020202020204" pitchFamily="34" charset="0"/>
              <a:cs typeface="Arial" panose="020B0604020202020204" pitchFamily="34" charset="0"/>
            </a:rPr>
            <a:t>Trình bày thiếu hệ thống</a:t>
          </a:r>
        </a:p>
      </dgm:t>
    </dgm:pt>
    <dgm:pt modelId="{945B0945-4ED3-4C5D-91C9-95F3A0439AF1}" type="parTrans" cxnId="{73F2470B-C9AA-4B3A-8675-7E926BF5CA70}">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5BBA2BD7-85C5-47F2-AC07-A2D8138A6776}" type="sibTrans" cxnId="{73F2470B-C9AA-4B3A-8675-7E926BF5CA70}">
      <dgm:prSet/>
      <dgm:spPr/>
      <dgm:t>
        <a:bodyPr/>
        <a:lstStyle/>
        <a:p>
          <a:pPr>
            <a:lnSpc>
              <a:spcPct val="150000"/>
            </a:lnSpc>
          </a:pPr>
          <a:endParaRPr lang="en-US">
            <a:latin typeface="Arial" panose="020B0604020202020204" pitchFamily="34" charset="0"/>
            <a:cs typeface="Arial" panose="020B0604020202020204" pitchFamily="34" charset="0"/>
          </a:endParaRPr>
        </a:p>
      </dgm:t>
    </dgm:pt>
    <dgm:pt modelId="{B1CF265C-7AA4-4DDB-ABF5-29A52A9A0D08}" type="pres">
      <dgm:prSet presAssocID="{79E1E60F-DDD2-4CF0-8447-30BC63C9FE9B}" presName="linear" presStyleCnt="0">
        <dgm:presLayoutVars>
          <dgm:animLvl val="lvl"/>
          <dgm:resizeHandles val="exact"/>
        </dgm:presLayoutVars>
      </dgm:prSet>
      <dgm:spPr/>
      <dgm:t>
        <a:bodyPr/>
        <a:lstStyle/>
        <a:p>
          <a:endParaRPr lang="en-US"/>
        </a:p>
      </dgm:t>
    </dgm:pt>
    <dgm:pt modelId="{DA7D3369-E52A-4D1F-8FB6-B3AE96DF0927}" type="pres">
      <dgm:prSet presAssocID="{3FCC643D-40BE-42EB-8CD8-B1DD284823A0}" presName="parentText" presStyleLbl="node1" presStyleIdx="0" presStyleCnt="6">
        <dgm:presLayoutVars>
          <dgm:chMax val="0"/>
          <dgm:bulletEnabled val="1"/>
        </dgm:presLayoutVars>
      </dgm:prSet>
      <dgm:spPr/>
      <dgm:t>
        <a:bodyPr/>
        <a:lstStyle/>
        <a:p>
          <a:endParaRPr lang="en-US"/>
        </a:p>
      </dgm:t>
    </dgm:pt>
    <dgm:pt modelId="{DED88761-8E71-453A-941C-E501F4987D70}" type="pres">
      <dgm:prSet presAssocID="{E900158A-F32C-4CFF-969A-C56923FB37E5}" presName="spacer" presStyleCnt="0"/>
      <dgm:spPr/>
    </dgm:pt>
    <dgm:pt modelId="{B7E6A607-5B25-4F87-A7C9-95AC9EC1DB4F}" type="pres">
      <dgm:prSet presAssocID="{03CFF7DF-10B8-4F99-A249-C8D06B78D6E8}" presName="parentText" presStyleLbl="node1" presStyleIdx="1" presStyleCnt="6">
        <dgm:presLayoutVars>
          <dgm:chMax val="0"/>
          <dgm:bulletEnabled val="1"/>
        </dgm:presLayoutVars>
      </dgm:prSet>
      <dgm:spPr/>
      <dgm:t>
        <a:bodyPr/>
        <a:lstStyle/>
        <a:p>
          <a:endParaRPr lang="en-US"/>
        </a:p>
      </dgm:t>
    </dgm:pt>
    <dgm:pt modelId="{706661BE-F47B-4FD1-9B9F-FA8BC00AD17C}" type="pres">
      <dgm:prSet presAssocID="{8A113589-041D-4B66-B717-DB013FC6D4E7}" presName="spacer" presStyleCnt="0"/>
      <dgm:spPr/>
    </dgm:pt>
    <dgm:pt modelId="{BCFF2AB6-2647-4792-9B34-97C7EA5B94CD}" type="pres">
      <dgm:prSet presAssocID="{00638A42-A13D-4763-9D69-CC405FA3A72B}" presName="parentText" presStyleLbl="node1" presStyleIdx="2" presStyleCnt="6">
        <dgm:presLayoutVars>
          <dgm:chMax val="0"/>
          <dgm:bulletEnabled val="1"/>
        </dgm:presLayoutVars>
      </dgm:prSet>
      <dgm:spPr/>
      <dgm:t>
        <a:bodyPr/>
        <a:lstStyle/>
        <a:p>
          <a:endParaRPr lang="en-US"/>
        </a:p>
      </dgm:t>
    </dgm:pt>
    <dgm:pt modelId="{2BEC27D7-0D4F-4E04-B0CD-93BBE25B73A1}" type="pres">
      <dgm:prSet presAssocID="{726AAC38-5381-4673-884C-72F1F5C3D986}" presName="spacer" presStyleCnt="0"/>
      <dgm:spPr/>
    </dgm:pt>
    <dgm:pt modelId="{45BFC0E9-994E-4D4F-A368-0E10AA347371}" type="pres">
      <dgm:prSet presAssocID="{73B2A7DB-2C7A-496B-A427-F2A1151B0BAA}" presName="parentText" presStyleLbl="node1" presStyleIdx="3" presStyleCnt="6">
        <dgm:presLayoutVars>
          <dgm:chMax val="0"/>
          <dgm:bulletEnabled val="1"/>
        </dgm:presLayoutVars>
      </dgm:prSet>
      <dgm:spPr/>
      <dgm:t>
        <a:bodyPr/>
        <a:lstStyle/>
        <a:p>
          <a:endParaRPr lang="en-US"/>
        </a:p>
      </dgm:t>
    </dgm:pt>
    <dgm:pt modelId="{64717A44-F1B8-4DC4-83B5-5FDCE7AE8664}" type="pres">
      <dgm:prSet presAssocID="{D1014EA9-FEE8-45F2-8D19-AD04F819E342}" presName="spacer" presStyleCnt="0"/>
      <dgm:spPr/>
    </dgm:pt>
    <dgm:pt modelId="{5B2C6FF1-DB57-4189-B0F7-CC4EF3F61B09}" type="pres">
      <dgm:prSet presAssocID="{AB81FFE7-443F-499E-8DB7-78DE2752995D}" presName="parentText" presStyleLbl="node1" presStyleIdx="4" presStyleCnt="6">
        <dgm:presLayoutVars>
          <dgm:chMax val="0"/>
          <dgm:bulletEnabled val="1"/>
        </dgm:presLayoutVars>
      </dgm:prSet>
      <dgm:spPr/>
      <dgm:t>
        <a:bodyPr/>
        <a:lstStyle/>
        <a:p>
          <a:endParaRPr lang="en-US"/>
        </a:p>
      </dgm:t>
    </dgm:pt>
    <dgm:pt modelId="{9730654A-C419-4617-9B45-E710EC7F69B0}" type="pres">
      <dgm:prSet presAssocID="{EBC9C78E-5392-4281-A04A-B6A356D48D7D}" presName="spacer" presStyleCnt="0"/>
      <dgm:spPr/>
    </dgm:pt>
    <dgm:pt modelId="{C8D9D6F0-353B-46AE-A401-375D5FA3B307}" type="pres">
      <dgm:prSet presAssocID="{8EFF6EFB-461E-415C-82DA-22EAEF6E1CB4}" presName="parentText" presStyleLbl="node1" presStyleIdx="5" presStyleCnt="6">
        <dgm:presLayoutVars>
          <dgm:chMax val="0"/>
          <dgm:bulletEnabled val="1"/>
        </dgm:presLayoutVars>
      </dgm:prSet>
      <dgm:spPr/>
      <dgm:t>
        <a:bodyPr/>
        <a:lstStyle/>
        <a:p>
          <a:endParaRPr lang="en-US"/>
        </a:p>
      </dgm:t>
    </dgm:pt>
  </dgm:ptLst>
  <dgm:cxnLst>
    <dgm:cxn modelId="{73F2470B-C9AA-4B3A-8675-7E926BF5CA70}" srcId="{79E1E60F-DDD2-4CF0-8447-30BC63C9FE9B}" destId="{8EFF6EFB-461E-415C-82DA-22EAEF6E1CB4}" srcOrd="5" destOrd="0" parTransId="{945B0945-4ED3-4C5D-91C9-95F3A0439AF1}" sibTransId="{5BBA2BD7-85C5-47F2-AC07-A2D8138A6776}"/>
    <dgm:cxn modelId="{C0AFDF54-9293-4A32-945F-8F1BB5EBA100}" srcId="{79E1E60F-DDD2-4CF0-8447-30BC63C9FE9B}" destId="{00638A42-A13D-4763-9D69-CC405FA3A72B}" srcOrd="2" destOrd="0" parTransId="{69DDBD66-C27A-4C61-81C4-A618F1B2615F}" sibTransId="{726AAC38-5381-4673-884C-72F1F5C3D986}"/>
    <dgm:cxn modelId="{C4CB15A4-B43A-47D3-871A-27EC9907BCDF}" type="presOf" srcId="{3FCC643D-40BE-42EB-8CD8-B1DD284823A0}" destId="{DA7D3369-E52A-4D1F-8FB6-B3AE96DF0927}" srcOrd="0" destOrd="0" presId="urn:microsoft.com/office/officeart/2005/8/layout/vList2"/>
    <dgm:cxn modelId="{EBEDE4C6-D31E-4547-B9B6-AAFAA91A2697}" type="presOf" srcId="{73B2A7DB-2C7A-496B-A427-F2A1151B0BAA}" destId="{45BFC0E9-994E-4D4F-A368-0E10AA347371}" srcOrd="0" destOrd="0" presId="urn:microsoft.com/office/officeart/2005/8/layout/vList2"/>
    <dgm:cxn modelId="{FEB78A81-1662-41DC-951C-8401CAC74825}" srcId="{79E1E60F-DDD2-4CF0-8447-30BC63C9FE9B}" destId="{3FCC643D-40BE-42EB-8CD8-B1DD284823A0}" srcOrd="0" destOrd="0" parTransId="{67E72AF3-9574-4246-8727-88E50683E3BA}" sibTransId="{E900158A-F32C-4CFF-969A-C56923FB37E5}"/>
    <dgm:cxn modelId="{F883665A-82C0-442B-B0D2-0A60271F44B4}" srcId="{79E1E60F-DDD2-4CF0-8447-30BC63C9FE9B}" destId="{03CFF7DF-10B8-4F99-A249-C8D06B78D6E8}" srcOrd="1" destOrd="0" parTransId="{92C246D4-ED2A-48CF-82CA-C5699015583D}" sibTransId="{8A113589-041D-4B66-B717-DB013FC6D4E7}"/>
    <dgm:cxn modelId="{F590CBDA-08BB-4B0E-B3C6-396A2DECAE1B}" type="presOf" srcId="{8EFF6EFB-461E-415C-82DA-22EAEF6E1CB4}" destId="{C8D9D6F0-353B-46AE-A401-375D5FA3B307}" srcOrd="0" destOrd="0" presId="urn:microsoft.com/office/officeart/2005/8/layout/vList2"/>
    <dgm:cxn modelId="{247CD13C-2125-4BD0-BABB-1740CD14F5AC}" type="presOf" srcId="{00638A42-A13D-4763-9D69-CC405FA3A72B}" destId="{BCFF2AB6-2647-4792-9B34-97C7EA5B94CD}" srcOrd="0" destOrd="0" presId="urn:microsoft.com/office/officeart/2005/8/layout/vList2"/>
    <dgm:cxn modelId="{B1493E1B-5658-435C-8980-183EA9A039DD}" type="presOf" srcId="{79E1E60F-DDD2-4CF0-8447-30BC63C9FE9B}" destId="{B1CF265C-7AA4-4DDB-ABF5-29A52A9A0D08}" srcOrd="0" destOrd="0" presId="urn:microsoft.com/office/officeart/2005/8/layout/vList2"/>
    <dgm:cxn modelId="{F5075C23-0B0A-4857-8C64-FE527332F96A}" srcId="{79E1E60F-DDD2-4CF0-8447-30BC63C9FE9B}" destId="{73B2A7DB-2C7A-496B-A427-F2A1151B0BAA}" srcOrd="3" destOrd="0" parTransId="{507366CD-8EF9-4FF8-8B60-06E09169D189}" sibTransId="{D1014EA9-FEE8-45F2-8D19-AD04F819E342}"/>
    <dgm:cxn modelId="{352E31CB-EE10-4DA0-BC01-88B8D0C14D09}" type="presOf" srcId="{03CFF7DF-10B8-4F99-A249-C8D06B78D6E8}" destId="{B7E6A607-5B25-4F87-A7C9-95AC9EC1DB4F}" srcOrd="0" destOrd="0" presId="urn:microsoft.com/office/officeart/2005/8/layout/vList2"/>
    <dgm:cxn modelId="{1D0C135A-9045-44DC-A106-8F17796662F0}" type="presOf" srcId="{AB81FFE7-443F-499E-8DB7-78DE2752995D}" destId="{5B2C6FF1-DB57-4189-B0F7-CC4EF3F61B09}" srcOrd="0" destOrd="0" presId="urn:microsoft.com/office/officeart/2005/8/layout/vList2"/>
    <dgm:cxn modelId="{87FC2108-AA6F-4CED-8870-A852577146D0}" srcId="{79E1E60F-DDD2-4CF0-8447-30BC63C9FE9B}" destId="{AB81FFE7-443F-499E-8DB7-78DE2752995D}" srcOrd="4" destOrd="0" parTransId="{991EEDAE-28EF-49B7-A715-D6193B0D38C1}" sibTransId="{EBC9C78E-5392-4281-A04A-B6A356D48D7D}"/>
    <dgm:cxn modelId="{80459022-CDB6-4836-9C1A-47DCF8AD17E6}" type="presParOf" srcId="{B1CF265C-7AA4-4DDB-ABF5-29A52A9A0D08}" destId="{DA7D3369-E52A-4D1F-8FB6-B3AE96DF0927}" srcOrd="0" destOrd="0" presId="urn:microsoft.com/office/officeart/2005/8/layout/vList2"/>
    <dgm:cxn modelId="{9645B343-FCF6-4098-8422-F67CB3A7A454}" type="presParOf" srcId="{B1CF265C-7AA4-4DDB-ABF5-29A52A9A0D08}" destId="{DED88761-8E71-453A-941C-E501F4987D70}" srcOrd="1" destOrd="0" presId="urn:microsoft.com/office/officeart/2005/8/layout/vList2"/>
    <dgm:cxn modelId="{939BB90F-4E49-4FD3-B47B-8373B2A9C857}" type="presParOf" srcId="{B1CF265C-7AA4-4DDB-ABF5-29A52A9A0D08}" destId="{B7E6A607-5B25-4F87-A7C9-95AC9EC1DB4F}" srcOrd="2" destOrd="0" presId="urn:microsoft.com/office/officeart/2005/8/layout/vList2"/>
    <dgm:cxn modelId="{BFA7BFC9-18FA-497C-A076-B5CFBC9A19A3}" type="presParOf" srcId="{B1CF265C-7AA4-4DDB-ABF5-29A52A9A0D08}" destId="{706661BE-F47B-4FD1-9B9F-FA8BC00AD17C}" srcOrd="3" destOrd="0" presId="urn:microsoft.com/office/officeart/2005/8/layout/vList2"/>
    <dgm:cxn modelId="{B4BB7BAA-B367-4E18-A020-65EFBA9DD9CE}" type="presParOf" srcId="{B1CF265C-7AA4-4DDB-ABF5-29A52A9A0D08}" destId="{BCFF2AB6-2647-4792-9B34-97C7EA5B94CD}" srcOrd="4" destOrd="0" presId="urn:microsoft.com/office/officeart/2005/8/layout/vList2"/>
    <dgm:cxn modelId="{1DABB844-FECF-4C1B-AE2B-AF8EEAAA9E63}" type="presParOf" srcId="{B1CF265C-7AA4-4DDB-ABF5-29A52A9A0D08}" destId="{2BEC27D7-0D4F-4E04-B0CD-93BBE25B73A1}" srcOrd="5" destOrd="0" presId="urn:microsoft.com/office/officeart/2005/8/layout/vList2"/>
    <dgm:cxn modelId="{AB817B19-6AC3-4DE4-AED4-7E83E505DFFF}" type="presParOf" srcId="{B1CF265C-7AA4-4DDB-ABF5-29A52A9A0D08}" destId="{45BFC0E9-994E-4D4F-A368-0E10AA347371}" srcOrd="6" destOrd="0" presId="urn:microsoft.com/office/officeart/2005/8/layout/vList2"/>
    <dgm:cxn modelId="{43FDD6AC-7890-4FFA-A468-38BD07854B6F}" type="presParOf" srcId="{B1CF265C-7AA4-4DDB-ABF5-29A52A9A0D08}" destId="{64717A44-F1B8-4DC4-83B5-5FDCE7AE8664}" srcOrd="7" destOrd="0" presId="urn:microsoft.com/office/officeart/2005/8/layout/vList2"/>
    <dgm:cxn modelId="{53950517-3E3E-4073-95F1-D9316809AB9A}" type="presParOf" srcId="{B1CF265C-7AA4-4DDB-ABF5-29A52A9A0D08}" destId="{5B2C6FF1-DB57-4189-B0F7-CC4EF3F61B09}" srcOrd="8" destOrd="0" presId="urn:microsoft.com/office/officeart/2005/8/layout/vList2"/>
    <dgm:cxn modelId="{FD9D2B65-C98B-4F04-BC38-BC82AE4B27E6}" type="presParOf" srcId="{B1CF265C-7AA4-4DDB-ABF5-29A52A9A0D08}" destId="{9730654A-C419-4617-9B45-E710EC7F69B0}" srcOrd="9" destOrd="0" presId="urn:microsoft.com/office/officeart/2005/8/layout/vList2"/>
    <dgm:cxn modelId="{54CD067D-FC7D-4704-BCFE-93FF7D4F6BA9}" type="presParOf" srcId="{B1CF265C-7AA4-4DDB-ABF5-29A52A9A0D08}" destId="{C8D9D6F0-353B-46AE-A401-375D5FA3B307}"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930C02F8-4C3D-4881-B54D-2F0EB401A072}" type="doc">
      <dgm:prSet loTypeId="urn:microsoft.com/office/officeart/2009/3/layout/StepUpProcess" loCatId="process" qsTypeId="urn:microsoft.com/office/officeart/2005/8/quickstyle/simple3" qsCatId="simple" csTypeId="urn:microsoft.com/office/officeart/2005/8/colors/colorful5" csCatId="colorful"/>
      <dgm:spPr/>
      <dgm:t>
        <a:bodyPr/>
        <a:lstStyle/>
        <a:p>
          <a:endParaRPr lang="en-US"/>
        </a:p>
      </dgm:t>
    </dgm:pt>
    <dgm:pt modelId="{BC81E6CE-1F67-4727-8688-B060BB4191BC}">
      <dgm:prSet custT="1"/>
      <dgm:spPr/>
      <dgm:t>
        <a:bodyPr/>
        <a:lstStyle/>
        <a:p>
          <a:pPr algn="ctr"/>
          <a:r>
            <a:rPr lang="en-US" sz="2400">
              <a:latin typeface="Arial" panose="020B0604020202020204" pitchFamily="34" charset="0"/>
              <a:cs typeface="Arial" panose="020B0604020202020204" pitchFamily="34" charset="0"/>
            </a:rPr>
            <a:t>Tổng hợp dữ liệu với chuỗi thời gian đủ dài</a:t>
          </a:r>
        </a:p>
      </dgm:t>
    </dgm:pt>
    <dgm:pt modelId="{C0A65F0B-DB47-4494-BADF-7D1DB9F5323A}" type="parTrans" cxnId="{25236B19-04D5-4CC0-81F5-D4335A6CA8C9}">
      <dgm:prSet/>
      <dgm:spPr/>
      <dgm:t>
        <a:bodyPr/>
        <a:lstStyle/>
        <a:p>
          <a:pPr algn="ctr"/>
          <a:endParaRPr lang="en-US" sz="2400">
            <a:latin typeface="Arial" panose="020B0604020202020204" pitchFamily="34" charset="0"/>
            <a:cs typeface="Arial" panose="020B0604020202020204" pitchFamily="34" charset="0"/>
          </a:endParaRPr>
        </a:p>
      </dgm:t>
    </dgm:pt>
    <dgm:pt modelId="{59B41F55-2813-40A7-B024-41B428BC7A7F}" type="sibTrans" cxnId="{25236B19-04D5-4CC0-81F5-D4335A6CA8C9}">
      <dgm:prSet/>
      <dgm:spPr/>
      <dgm:t>
        <a:bodyPr/>
        <a:lstStyle/>
        <a:p>
          <a:pPr algn="ctr"/>
          <a:endParaRPr lang="en-US" sz="2400">
            <a:latin typeface="Arial" panose="020B0604020202020204" pitchFamily="34" charset="0"/>
            <a:cs typeface="Arial" panose="020B0604020202020204" pitchFamily="34" charset="0"/>
          </a:endParaRPr>
        </a:p>
      </dgm:t>
    </dgm:pt>
    <dgm:pt modelId="{8F7E40E6-068E-473B-A388-679A82C27347}">
      <dgm:prSet custT="1"/>
      <dgm:spPr/>
      <dgm:t>
        <a:bodyPr/>
        <a:lstStyle/>
        <a:p>
          <a:pPr algn="ctr"/>
          <a:r>
            <a:rPr lang="en-US" sz="2400">
              <a:latin typeface="Arial" panose="020B0604020202020204" pitchFamily="34" charset="0"/>
              <a:cs typeface="Arial" panose="020B0604020202020204" pitchFamily="34" charset="0"/>
            </a:rPr>
            <a:t>Chọn hàm dự báo phù hợp</a:t>
          </a:r>
        </a:p>
      </dgm:t>
    </dgm:pt>
    <dgm:pt modelId="{E2FD01C7-E100-49FF-B018-4888CD567778}" type="parTrans" cxnId="{3F9E8ACE-4033-4238-A88F-1B495EBE1E27}">
      <dgm:prSet/>
      <dgm:spPr/>
      <dgm:t>
        <a:bodyPr/>
        <a:lstStyle/>
        <a:p>
          <a:pPr algn="ctr"/>
          <a:endParaRPr lang="en-US" sz="2400">
            <a:latin typeface="Arial" panose="020B0604020202020204" pitchFamily="34" charset="0"/>
            <a:cs typeface="Arial" panose="020B0604020202020204" pitchFamily="34" charset="0"/>
          </a:endParaRPr>
        </a:p>
      </dgm:t>
    </dgm:pt>
    <dgm:pt modelId="{21B1C7CA-690D-4B7E-8B87-82416208A283}" type="sibTrans" cxnId="{3F9E8ACE-4033-4238-A88F-1B495EBE1E27}">
      <dgm:prSet/>
      <dgm:spPr/>
      <dgm:t>
        <a:bodyPr/>
        <a:lstStyle/>
        <a:p>
          <a:pPr algn="ctr"/>
          <a:endParaRPr lang="en-US" sz="2400">
            <a:latin typeface="Arial" panose="020B0604020202020204" pitchFamily="34" charset="0"/>
            <a:cs typeface="Arial" panose="020B0604020202020204" pitchFamily="34" charset="0"/>
          </a:endParaRPr>
        </a:p>
      </dgm:t>
    </dgm:pt>
    <dgm:pt modelId="{0DCCCC80-407A-4E72-9E6F-4644AC85A60C}">
      <dgm:prSet custT="1"/>
      <dgm:spPr/>
      <dgm:t>
        <a:bodyPr/>
        <a:lstStyle/>
        <a:p>
          <a:pPr algn="ctr"/>
          <a:r>
            <a:rPr lang="en-US" sz="2400">
              <a:latin typeface="Arial" panose="020B0604020202020204" pitchFamily="34" charset="0"/>
              <a:cs typeface="Arial" panose="020B0604020202020204" pitchFamily="34" charset="0"/>
            </a:rPr>
            <a:t>Dùng trong xác định mục tiêu về phát triển quy mô học sinh, chất lượng giáo dục, dựa trên các số liệu tổng kết hàng năm (ít nhất 5 năm tính đến thời điểm xây dựng kế hoạch</a:t>
          </a:r>
        </a:p>
      </dgm:t>
    </dgm:pt>
    <dgm:pt modelId="{082C855A-B717-4527-A7E0-1F81233BF71B}" type="parTrans" cxnId="{967AAD41-AF58-472B-A716-A29CA9D4CE25}">
      <dgm:prSet/>
      <dgm:spPr/>
      <dgm:t>
        <a:bodyPr/>
        <a:lstStyle/>
        <a:p>
          <a:pPr algn="ctr"/>
          <a:endParaRPr lang="en-US" sz="2400">
            <a:latin typeface="Arial" panose="020B0604020202020204" pitchFamily="34" charset="0"/>
            <a:cs typeface="Arial" panose="020B0604020202020204" pitchFamily="34" charset="0"/>
          </a:endParaRPr>
        </a:p>
      </dgm:t>
    </dgm:pt>
    <dgm:pt modelId="{446CC054-1C6D-4F56-ACDE-6C937C9B9EFF}" type="sibTrans" cxnId="{967AAD41-AF58-472B-A716-A29CA9D4CE25}">
      <dgm:prSet/>
      <dgm:spPr/>
      <dgm:t>
        <a:bodyPr/>
        <a:lstStyle/>
        <a:p>
          <a:pPr algn="ctr"/>
          <a:endParaRPr lang="en-US" sz="2400">
            <a:latin typeface="Arial" panose="020B0604020202020204" pitchFamily="34" charset="0"/>
            <a:cs typeface="Arial" panose="020B0604020202020204" pitchFamily="34" charset="0"/>
          </a:endParaRPr>
        </a:p>
      </dgm:t>
    </dgm:pt>
    <dgm:pt modelId="{F180B7DA-AA94-47EE-AB82-062C6D1ABB19}" type="pres">
      <dgm:prSet presAssocID="{930C02F8-4C3D-4881-B54D-2F0EB401A072}" presName="rootnode" presStyleCnt="0">
        <dgm:presLayoutVars>
          <dgm:chMax/>
          <dgm:chPref/>
          <dgm:dir/>
          <dgm:animLvl val="lvl"/>
        </dgm:presLayoutVars>
      </dgm:prSet>
      <dgm:spPr/>
      <dgm:t>
        <a:bodyPr/>
        <a:lstStyle/>
        <a:p>
          <a:endParaRPr lang="en-US"/>
        </a:p>
      </dgm:t>
    </dgm:pt>
    <dgm:pt modelId="{1BB30862-EE8B-4EE8-9FFA-3C040920B63F}" type="pres">
      <dgm:prSet presAssocID="{BC81E6CE-1F67-4727-8688-B060BB4191BC}" presName="composite" presStyleCnt="0"/>
      <dgm:spPr/>
    </dgm:pt>
    <dgm:pt modelId="{86CE7BB7-20EC-4495-B700-19F0545D6ED2}" type="pres">
      <dgm:prSet presAssocID="{BC81E6CE-1F67-4727-8688-B060BB4191BC}" presName="LShape" presStyleLbl="alignNode1" presStyleIdx="0" presStyleCnt="5"/>
      <dgm:spPr/>
    </dgm:pt>
    <dgm:pt modelId="{65B0911C-0948-4599-8FC5-044189FD6ED8}" type="pres">
      <dgm:prSet presAssocID="{BC81E6CE-1F67-4727-8688-B060BB4191BC}" presName="ParentText" presStyleLbl="revTx" presStyleIdx="0" presStyleCnt="3">
        <dgm:presLayoutVars>
          <dgm:chMax val="0"/>
          <dgm:chPref val="0"/>
          <dgm:bulletEnabled val="1"/>
        </dgm:presLayoutVars>
      </dgm:prSet>
      <dgm:spPr/>
      <dgm:t>
        <a:bodyPr/>
        <a:lstStyle/>
        <a:p>
          <a:endParaRPr lang="en-US"/>
        </a:p>
      </dgm:t>
    </dgm:pt>
    <dgm:pt modelId="{263AC744-822E-4BFB-AE1A-49F03491D608}" type="pres">
      <dgm:prSet presAssocID="{BC81E6CE-1F67-4727-8688-B060BB4191BC}" presName="Triangle" presStyleLbl="alignNode1" presStyleIdx="1" presStyleCnt="5"/>
      <dgm:spPr/>
    </dgm:pt>
    <dgm:pt modelId="{5C94E5DE-FCF2-432A-8250-0ADAC1C27F90}" type="pres">
      <dgm:prSet presAssocID="{59B41F55-2813-40A7-B024-41B428BC7A7F}" presName="sibTrans" presStyleCnt="0"/>
      <dgm:spPr/>
    </dgm:pt>
    <dgm:pt modelId="{A95295EA-9A0E-4E5F-9827-41B6938775CD}" type="pres">
      <dgm:prSet presAssocID="{59B41F55-2813-40A7-B024-41B428BC7A7F}" presName="space" presStyleCnt="0"/>
      <dgm:spPr/>
    </dgm:pt>
    <dgm:pt modelId="{38AA197E-A2D0-4D5A-AD4E-2FBE573564E2}" type="pres">
      <dgm:prSet presAssocID="{8F7E40E6-068E-473B-A388-679A82C27347}" presName="composite" presStyleCnt="0"/>
      <dgm:spPr/>
    </dgm:pt>
    <dgm:pt modelId="{FAAEB01B-672D-4E23-8F53-6BBF6EFFA850}" type="pres">
      <dgm:prSet presAssocID="{8F7E40E6-068E-473B-A388-679A82C27347}" presName="LShape" presStyleLbl="alignNode1" presStyleIdx="2" presStyleCnt="5"/>
      <dgm:spPr/>
    </dgm:pt>
    <dgm:pt modelId="{DCBC5C0B-997A-4514-9F27-9C9B1D748FFD}" type="pres">
      <dgm:prSet presAssocID="{8F7E40E6-068E-473B-A388-679A82C27347}" presName="ParentText" presStyleLbl="revTx" presStyleIdx="1" presStyleCnt="3">
        <dgm:presLayoutVars>
          <dgm:chMax val="0"/>
          <dgm:chPref val="0"/>
          <dgm:bulletEnabled val="1"/>
        </dgm:presLayoutVars>
      </dgm:prSet>
      <dgm:spPr/>
      <dgm:t>
        <a:bodyPr/>
        <a:lstStyle/>
        <a:p>
          <a:endParaRPr lang="en-US"/>
        </a:p>
      </dgm:t>
    </dgm:pt>
    <dgm:pt modelId="{978F76A4-B6FF-489C-A8F2-A798D19E8A1B}" type="pres">
      <dgm:prSet presAssocID="{8F7E40E6-068E-473B-A388-679A82C27347}" presName="Triangle" presStyleLbl="alignNode1" presStyleIdx="3" presStyleCnt="5"/>
      <dgm:spPr/>
    </dgm:pt>
    <dgm:pt modelId="{0B60C1E5-C4FC-4F29-B7E8-F38AEDB005DB}" type="pres">
      <dgm:prSet presAssocID="{21B1C7CA-690D-4B7E-8B87-82416208A283}" presName="sibTrans" presStyleCnt="0"/>
      <dgm:spPr/>
    </dgm:pt>
    <dgm:pt modelId="{8A6FE6FC-BC6E-43E8-967F-BD63A68118C7}" type="pres">
      <dgm:prSet presAssocID="{21B1C7CA-690D-4B7E-8B87-82416208A283}" presName="space" presStyleCnt="0"/>
      <dgm:spPr/>
    </dgm:pt>
    <dgm:pt modelId="{D4E5A50D-CA07-46AD-90BC-3CF8C9E261E3}" type="pres">
      <dgm:prSet presAssocID="{0DCCCC80-407A-4E72-9E6F-4644AC85A60C}" presName="composite" presStyleCnt="0"/>
      <dgm:spPr/>
    </dgm:pt>
    <dgm:pt modelId="{80B67FA1-75C9-484D-9629-27EB02CA9AEF}" type="pres">
      <dgm:prSet presAssocID="{0DCCCC80-407A-4E72-9E6F-4644AC85A60C}" presName="LShape" presStyleLbl="alignNode1" presStyleIdx="4" presStyleCnt="5"/>
      <dgm:spPr/>
    </dgm:pt>
    <dgm:pt modelId="{B79EA339-608E-4118-9F7B-C194DF05F598}" type="pres">
      <dgm:prSet presAssocID="{0DCCCC80-407A-4E72-9E6F-4644AC85A60C}" presName="ParentText" presStyleLbl="revTx" presStyleIdx="2" presStyleCnt="3">
        <dgm:presLayoutVars>
          <dgm:chMax val="0"/>
          <dgm:chPref val="0"/>
          <dgm:bulletEnabled val="1"/>
        </dgm:presLayoutVars>
      </dgm:prSet>
      <dgm:spPr/>
      <dgm:t>
        <a:bodyPr/>
        <a:lstStyle/>
        <a:p>
          <a:endParaRPr lang="en-US"/>
        </a:p>
      </dgm:t>
    </dgm:pt>
  </dgm:ptLst>
  <dgm:cxnLst>
    <dgm:cxn modelId="{3F9E8ACE-4033-4238-A88F-1B495EBE1E27}" srcId="{930C02F8-4C3D-4881-B54D-2F0EB401A072}" destId="{8F7E40E6-068E-473B-A388-679A82C27347}" srcOrd="1" destOrd="0" parTransId="{E2FD01C7-E100-49FF-B018-4888CD567778}" sibTransId="{21B1C7CA-690D-4B7E-8B87-82416208A283}"/>
    <dgm:cxn modelId="{632EB04F-EB98-4780-A9A3-EE6F3E6A6E4E}" type="presOf" srcId="{8F7E40E6-068E-473B-A388-679A82C27347}" destId="{DCBC5C0B-997A-4514-9F27-9C9B1D748FFD}" srcOrd="0" destOrd="0" presId="urn:microsoft.com/office/officeart/2009/3/layout/StepUpProcess"/>
    <dgm:cxn modelId="{6EAD97DB-6955-4BED-B729-9556E4221E21}" type="presOf" srcId="{BC81E6CE-1F67-4727-8688-B060BB4191BC}" destId="{65B0911C-0948-4599-8FC5-044189FD6ED8}" srcOrd="0" destOrd="0" presId="urn:microsoft.com/office/officeart/2009/3/layout/StepUpProcess"/>
    <dgm:cxn modelId="{85058A93-A4FD-480A-918E-A723CC35D82E}" type="presOf" srcId="{0DCCCC80-407A-4E72-9E6F-4644AC85A60C}" destId="{B79EA339-608E-4118-9F7B-C194DF05F598}" srcOrd="0" destOrd="0" presId="urn:microsoft.com/office/officeart/2009/3/layout/StepUpProcess"/>
    <dgm:cxn modelId="{69ECF3F8-70D0-4AFF-9982-B07697D6454E}" type="presOf" srcId="{930C02F8-4C3D-4881-B54D-2F0EB401A072}" destId="{F180B7DA-AA94-47EE-AB82-062C6D1ABB19}" srcOrd="0" destOrd="0" presId="urn:microsoft.com/office/officeart/2009/3/layout/StepUpProcess"/>
    <dgm:cxn modelId="{967AAD41-AF58-472B-A716-A29CA9D4CE25}" srcId="{930C02F8-4C3D-4881-B54D-2F0EB401A072}" destId="{0DCCCC80-407A-4E72-9E6F-4644AC85A60C}" srcOrd="2" destOrd="0" parTransId="{082C855A-B717-4527-A7E0-1F81233BF71B}" sibTransId="{446CC054-1C6D-4F56-ACDE-6C937C9B9EFF}"/>
    <dgm:cxn modelId="{25236B19-04D5-4CC0-81F5-D4335A6CA8C9}" srcId="{930C02F8-4C3D-4881-B54D-2F0EB401A072}" destId="{BC81E6CE-1F67-4727-8688-B060BB4191BC}" srcOrd="0" destOrd="0" parTransId="{C0A65F0B-DB47-4494-BADF-7D1DB9F5323A}" sibTransId="{59B41F55-2813-40A7-B024-41B428BC7A7F}"/>
    <dgm:cxn modelId="{0D9E02BF-F49D-4986-8294-58F2801B6A56}" type="presParOf" srcId="{F180B7DA-AA94-47EE-AB82-062C6D1ABB19}" destId="{1BB30862-EE8B-4EE8-9FFA-3C040920B63F}" srcOrd="0" destOrd="0" presId="urn:microsoft.com/office/officeart/2009/3/layout/StepUpProcess"/>
    <dgm:cxn modelId="{641D68EB-F17C-40C4-BB22-A02BE010CF78}" type="presParOf" srcId="{1BB30862-EE8B-4EE8-9FFA-3C040920B63F}" destId="{86CE7BB7-20EC-4495-B700-19F0545D6ED2}" srcOrd="0" destOrd="0" presId="urn:microsoft.com/office/officeart/2009/3/layout/StepUpProcess"/>
    <dgm:cxn modelId="{3DECC6B7-D3B0-4A52-A5B6-E4C68AB3F1AF}" type="presParOf" srcId="{1BB30862-EE8B-4EE8-9FFA-3C040920B63F}" destId="{65B0911C-0948-4599-8FC5-044189FD6ED8}" srcOrd="1" destOrd="0" presId="urn:microsoft.com/office/officeart/2009/3/layout/StepUpProcess"/>
    <dgm:cxn modelId="{1D6DE196-F58E-4911-A09F-89D9C707FEF1}" type="presParOf" srcId="{1BB30862-EE8B-4EE8-9FFA-3C040920B63F}" destId="{263AC744-822E-4BFB-AE1A-49F03491D608}" srcOrd="2" destOrd="0" presId="urn:microsoft.com/office/officeart/2009/3/layout/StepUpProcess"/>
    <dgm:cxn modelId="{325C2992-0199-4B5E-B5BA-34E53A6BD6CD}" type="presParOf" srcId="{F180B7DA-AA94-47EE-AB82-062C6D1ABB19}" destId="{5C94E5DE-FCF2-432A-8250-0ADAC1C27F90}" srcOrd="1" destOrd="0" presId="urn:microsoft.com/office/officeart/2009/3/layout/StepUpProcess"/>
    <dgm:cxn modelId="{D356C18D-CC26-45E1-AEDD-EEE104A05689}" type="presParOf" srcId="{5C94E5DE-FCF2-432A-8250-0ADAC1C27F90}" destId="{A95295EA-9A0E-4E5F-9827-41B6938775CD}" srcOrd="0" destOrd="0" presId="urn:microsoft.com/office/officeart/2009/3/layout/StepUpProcess"/>
    <dgm:cxn modelId="{CA1A2E8F-5B87-46EA-8D49-B3C36F854EFB}" type="presParOf" srcId="{F180B7DA-AA94-47EE-AB82-062C6D1ABB19}" destId="{38AA197E-A2D0-4D5A-AD4E-2FBE573564E2}" srcOrd="2" destOrd="0" presId="urn:microsoft.com/office/officeart/2009/3/layout/StepUpProcess"/>
    <dgm:cxn modelId="{B46D4865-7C23-4D07-A0C1-540D2A7299E2}" type="presParOf" srcId="{38AA197E-A2D0-4D5A-AD4E-2FBE573564E2}" destId="{FAAEB01B-672D-4E23-8F53-6BBF6EFFA850}" srcOrd="0" destOrd="0" presId="urn:microsoft.com/office/officeart/2009/3/layout/StepUpProcess"/>
    <dgm:cxn modelId="{0EE4C28F-525A-463B-92B4-8BB0D696E7C7}" type="presParOf" srcId="{38AA197E-A2D0-4D5A-AD4E-2FBE573564E2}" destId="{DCBC5C0B-997A-4514-9F27-9C9B1D748FFD}" srcOrd="1" destOrd="0" presId="urn:microsoft.com/office/officeart/2009/3/layout/StepUpProcess"/>
    <dgm:cxn modelId="{747B603E-1094-43B2-B415-65EB85039C29}" type="presParOf" srcId="{38AA197E-A2D0-4D5A-AD4E-2FBE573564E2}" destId="{978F76A4-B6FF-489C-A8F2-A798D19E8A1B}" srcOrd="2" destOrd="0" presId="urn:microsoft.com/office/officeart/2009/3/layout/StepUpProcess"/>
    <dgm:cxn modelId="{0107F8CE-2722-43DA-B320-9B60C7D418B8}" type="presParOf" srcId="{F180B7DA-AA94-47EE-AB82-062C6D1ABB19}" destId="{0B60C1E5-C4FC-4F29-B7E8-F38AEDB005DB}" srcOrd="3" destOrd="0" presId="urn:microsoft.com/office/officeart/2009/3/layout/StepUpProcess"/>
    <dgm:cxn modelId="{84769431-F6C2-4FFC-8579-F6F09AB12B74}" type="presParOf" srcId="{0B60C1E5-C4FC-4F29-B7E8-F38AEDB005DB}" destId="{8A6FE6FC-BC6E-43E8-967F-BD63A68118C7}" srcOrd="0" destOrd="0" presId="urn:microsoft.com/office/officeart/2009/3/layout/StepUpProcess"/>
    <dgm:cxn modelId="{12043FB1-92C4-4883-813B-8D597CF5118E}" type="presParOf" srcId="{F180B7DA-AA94-47EE-AB82-062C6D1ABB19}" destId="{D4E5A50D-CA07-46AD-90BC-3CF8C9E261E3}" srcOrd="4" destOrd="0" presId="urn:microsoft.com/office/officeart/2009/3/layout/StepUpProcess"/>
    <dgm:cxn modelId="{ACD31976-41FB-423E-A30E-C5902F7A0EF8}" type="presParOf" srcId="{D4E5A50D-CA07-46AD-90BC-3CF8C9E261E3}" destId="{80B67FA1-75C9-484D-9629-27EB02CA9AEF}" srcOrd="0" destOrd="0" presId="urn:microsoft.com/office/officeart/2009/3/layout/StepUpProcess"/>
    <dgm:cxn modelId="{6FBA061D-114F-4009-BBAD-202F9DD6CCF1}" type="presParOf" srcId="{D4E5A50D-CA07-46AD-90BC-3CF8C9E261E3}" destId="{B79EA339-608E-4118-9F7B-C194DF05F598}"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0390F8E4-F073-499E-BFE4-B2826FC106AE}" type="doc">
      <dgm:prSet loTypeId="urn:microsoft.com/office/officeart/2005/8/layout/target2" loCatId="relationship" qsTypeId="urn:microsoft.com/office/officeart/2005/8/quickstyle/simple3" qsCatId="simple" csTypeId="urn:microsoft.com/office/officeart/2005/8/colors/colorful5" csCatId="colorful"/>
      <dgm:spPr/>
      <dgm:t>
        <a:bodyPr/>
        <a:lstStyle/>
        <a:p>
          <a:endParaRPr lang="en-US"/>
        </a:p>
      </dgm:t>
    </dgm:pt>
    <dgm:pt modelId="{C624D48C-C032-49B9-8C97-53E1D1EC7653}">
      <dgm:prSet/>
      <dgm:spPr/>
      <dgm:t>
        <a:bodyPr/>
        <a:lstStyle/>
        <a:p>
          <a:r>
            <a:rPr lang="en-US" b="1" dirty="0" err="1">
              <a:latin typeface="Arial" panose="020B0604020202020204" pitchFamily="34" charset="0"/>
              <a:cs typeface="Arial" panose="020B0604020202020204" pitchFamily="34" charset="0"/>
            </a:rPr>
            <a:t>Mục</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tiêu</a:t>
          </a:r>
          <a:r>
            <a:rPr lang="en-US"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có</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thể</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là</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định</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tính</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hoặc</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định</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lượng</a:t>
          </a:r>
          <a:endParaRPr lang="en-US" dirty="0">
            <a:latin typeface="Arial" panose="020B0604020202020204" pitchFamily="34" charset="0"/>
            <a:cs typeface="Arial" panose="020B0604020202020204" pitchFamily="34" charset="0"/>
          </a:endParaRPr>
        </a:p>
      </dgm:t>
    </dgm:pt>
    <dgm:pt modelId="{716C009B-6476-4973-8345-A08548C94339}" type="parTrans" cxnId="{246A78AB-4943-4985-8AD7-03B97DFF6E07}">
      <dgm:prSet/>
      <dgm:spPr/>
      <dgm:t>
        <a:bodyPr/>
        <a:lstStyle/>
        <a:p>
          <a:endParaRPr lang="en-US">
            <a:latin typeface="Arial" panose="020B0604020202020204" pitchFamily="34" charset="0"/>
            <a:cs typeface="Arial" panose="020B0604020202020204" pitchFamily="34" charset="0"/>
          </a:endParaRPr>
        </a:p>
      </dgm:t>
    </dgm:pt>
    <dgm:pt modelId="{4F35B9B4-17A7-4AA6-9756-D273F17F8B46}" type="sibTrans" cxnId="{246A78AB-4943-4985-8AD7-03B97DFF6E07}">
      <dgm:prSet/>
      <dgm:spPr/>
      <dgm:t>
        <a:bodyPr/>
        <a:lstStyle/>
        <a:p>
          <a:endParaRPr lang="en-US">
            <a:latin typeface="Arial" panose="020B0604020202020204" pitchFamily="34" charset="0"/>
            <a:cs typeface="Arial" panose="020B0604020202020204" pitchFamily="34" charset="0"/>
          </a:endParaRPr>
        </a:p>
      </dgm:t>
    </dgm:pt>
    <dgm:pt modelId="{9426156F-92E2-4386-9666-00103614EF4E}">
      <dgm:prSet/>
      <dgm:spPr/>
      <dgm:t>
        <a:bodyPr/>
        <a:lstStyle/>
        <a:p>
          <a:r>
            <a:rPr lang="vi-VN" dirty="0">
              <a:latin typeface="Arial" panose="020B0604020202020204" pitchFamily="34" charset="0"/>
              <a:cs typeface="Arial" panose="020B0604020202020204" pitchFamily="34" charset="0"/>
            </a:rPr>
            <a:t>Cấu trúc của mục tiêu sẽ gồm một động từ chỉ hướng hành động và một danh từ (hoặc đoạn văn) mô tả đối tượng can thiệp. </a:t>
          </a:r>
          <a:endParaRPr lang="en-US" dirty="0">
            <a:latin typeface="Arial" panose="020B0604020202020204" pitchFamily="34" charset="0"/>
            <a:cs typeface="Arial" panose="020B0604020202020204" pitchFamily="34" charset="0"/>
          </a:endParaRPr>
        </a:p>
      </dgm:t>
    </dgm:pt>
    <dgm:pt modelId="{C6117608-5355-4148-BBA7-B6C43F465AC6}" type="parTrans" cxnId="{5B6A9941-8A05-4CAA-B6AF-8CE38BAA9DAC}">
      <dgm:prSet/>
      <dgm:spPr/>
      <dgm:t>
        <a:bodyPr/>
        <a:lstStyle/>
        <a:p>
          <a:endParaRPr lang="en-US">
            <a:latin typeface="Arial" panose="020B0604020202020204" pitchFamily="34" charset="0"/>
            <a:cs typeface="Arial" panose="020B0604020202020204" pitchFamily="34" charset="0"/>
          </a:endParaRPr>
        </a:p>
      </dgm:t>
    </dgm:pt>
    <dgm:pt modelId="{9C2A66DA-FF78-4C50-A41E-ADAEAD686CEE}" type="sibTrans" cxnId="{5B6A9941-8A05-4CAA-B6AF-8CE38BAA9DAC}">
      <dgm:prSet/>
      <dgm:spPr/>
      <dgm:t>
        <a:bodyPr/>
        <a:lstStyle/>
        <a:p>
          <a:endParaRPr lang="en-US">
            <a:latin typeface="Arial" panose="020B0604020202020204" pitchFamily="34" charset="0"/>
            <a:cs typeface="Arial" panose="020B0604020202020204" pitchFamily="34" charset="0"/>
          </a:endParaRPr>
        </a:p>
      </dgm:t>
    </dgm:pt>
    <dgm:pt modelId="{916BE275-A7BF-492D-BD68-0291363AA297}">
      <dgm:prSet/>
      <dgm:spPr/>
      <dgm:t>
        <a:bodyPr/>
        <a:lstStyle/>
        <a:p>
          <a:r>
            <a:rPr lang="vi-VN">
              <a:latin typeface="Arial" panose="020B0604020202020204" pitchFamily="34" charset="0"/>
              <a:cs typeface="Arial" panose="020B0604020202020204" pitchFamily="34" charset="0"/>
            </a:rPr>
            <a:t>Cấu trúc của một chỉ tiêu bao gồm (1) tên chỉ tiêu; (2) con số định lượng; (3) không gian phản ánh; (4) đối tượng phản ánh; và (5) thời gian đo lường. </a:t>
          </a:r>
          <a:endParaRPr lang="en-US">
            <a:latin typeface="Arial" panose="020B0604020202020204" pitchFamily="34" charset="0"/>
            <a:cs typeface="Arial" panose="020B0604020202020204" pitchFamily="34" charset="0"/>
          </a:endParaRPr>
        </a:p>
      </dgm:t>
    </dgm:pt>
    <dgm:pt modelId="{F3195C4B-844C-4881-ADDF-8AAEDC001E36}" type="parTrans" cxnId="{D363EEBB-A240-4CB6-8BE6-CC368FED5710}">
      <dgm:prSet/>
      <dgm:spPr/>
      <dgm:t>
        <a:bodyPr/>
        <a:lstStyle/>
        <a:p>
          <a:endParaRPr lang="en-US">
            <a:latin typeface="Arial" panose="020B0604020202020204" pitchFamily="34" charset="0"/>
            <a:cs typeface="Arial" panose="020B0604020202020204" pitchFamily="34" charset="0"/>
          </a:endParaRPr>
        </a:p>
      </dgm:t>
    </dgm:pt>
    <dgm:pt modelId="{4168C9CC-96EA-4844-B027-3C1407000868}" type="sibTrans" cxnId="{D363EEBB-A240-4CB6-8BE6-CC368FED5710}">
      <dgm:prSet/>
      <dgm:spPr/>
      <dgm:t>
        <a:bodyPr/>
        <a:lstStyle/>
        <a:p>
          <a:endParaRPr lang="en-US">
            <a:latin typeface="Arial" panose="020B0604020202020204" pitchFamily="34" charset="0"/>
            <a:cs typeface="Arial" panose="020B0604020202020204" pitchFamily="34" charset="0"/>
          </a:endParaRPr>
        </a:p>
      </dgm:t>
    </dgm:pt>
    <dgm:pt modelId="{80DD8B1B-4BA4-4BEA-AFE5-4F3984E468C3}" type="pres">
      <dgm:prSet presAssocID="{0390F8E4-F073-499E-BFE4-B2826FC106AE}" presName="Name0" presStyleCnt="0">
        <dgm:presLayoutVars>
          <dgm:chMax val="3"/>
          <dgm:chPref val="1"/>
          <dgm:dir/>
          <dgm:animLvl val="lvl"/>
          <dgm:resizeHandles/>
        </dgm:presLayoutVars>
      </dgm:prSet>
      <dgm:spPr/>
      <dgm:t>
        <a:bodyPr/>
        <a:lstStyle/>
        <a:p>
          <a:endParaRPr lang="en-US"/>
        </a:p>
      </dgm:t>
    </dgm:pt>
    <dgm:pt modelId="{7EB6B10E-5A31-46CE-B3A9-D8E188A4E2B8}" type="pres">
      <dgm:prSet presAssocID="{0390F8E4-F073-499E-BFE4-B2826FC106AE}" presName="outerBox" presStyleCnt="0"/>
      <dgm:spPr/>
    </dgm:pt>
    <dgm:pt modelId="{81342C2D-EDF5-4C23-8FF2-3B0B2BE8C9AC}" type="pres">
      <dgm:prSet presAssocID="{0390F8E4-F073-499E-BFE4-B2826FC106AE}" presName="outerBoxParent" presStyleLbl="node1" presStyleIdx="0" presStyleCnt="3"/>
      <dgm:spPr/>
      <dgm:t>
        <a:bodyPr/>
        <a:lstStyle/>
        <a:p>
          <a:endParaRPr lang="en-US"/>
        </a:p>
      </dgm:t>
    </dgm:pt>
    <dgm:pt modelId="{12D14119-8AF3-45B1-8B64-294DAB359F22}" type="pres">
      <dgm:prSet presAssocID="{0390F8E4-F073-499E-BFE4-B2826FC106AE}" presName="outerBoxChildren" presStyleCnt="0"/>
      <dgm:spPr/>
    </dgm:pt>
    <dgm:pt modelId="{37FCB0EF-0A17-4027-8187-ACCE0314BEE6}" type="pres">
      <dgm:prSet presAssocID="{0390F8E4-F073-499E-BFE4-B2826FC106AE}" presName="middleBox" presStyleCnt="0"/>
      <dgm:spPr/>
    </dgm:pt>
    <dgm:pt modelId="{397B42A1-7F76-4C02-B11D-3261437F872B}" type="pres">
      <dgm:prSet presAssocID="{0390F8E4-F073-499E-BFE4-B2826FC106AE}" presName="middleBoxParent" presStyleLbl="node1" presStyleIdx="1" presStyleCnt="3"/>
      <dgm:spPr/>
      <dgm:t>
        <a:bodyPr/>
        <a:lstStyle/>
        <a:p>
          <a:endParaRPr lang="en-US"/>
        </a:p>
      </dgm:t>
    </dgm:pt>
    <dgm:pt modelId="{E78C7356-F5E3-42D0-9115-CE6209A17EAF}" type="pres">
      <dgm:prSet presAssocID="{0390F8E4-F073-499E-BFE4-B2826FC106AE}" presName="middleBoxChildren" presStyleCnt="0"/>
      <dgm:spPr/>
    </dgm:pt>
    <dgm:pt modelId="{ED255D6D-68C1-4A17-9432-B0BB72C2DB83}" type="pres">
      <dgm:prSet presAssocID="{0390F8E4-F073-499E-BFE4-B2826FC106AE}" presName="centerBox" presStyleCnt="0"/>
      <dgm:spPr/>
    </dgm:pt>
    <dgm:pt modelId="{A2337FE2-9925-4122-AD77-42DB3ABED728}" type="pres">
      <dgm:prSet presAssocID="{0390F8E4-F073-499E-BFE4-B2826FC106AE}" presName="centerBoxParent" presStyleLbl="node1" presStyleIdx="2" presStyleCnt="3"/>
      <dgm:spPr/>
      <dgm:t>
        <a:bodyPr/>
        <a:lstStyle/>
        <a:p>
          <a:endParaRPr lang="en-US"/>
        </a:p>
      </dgm:t>
    </dgm:pt>
  </dgm:ptLst>
  <dgm:cxnLst>
    <dgm:cxn modelId="{5B6A9941-8A05-4CAA-B6AF-8CE38BAA9DAC}" srcId="{0390F8E4-F073-499E-BFE4-B2826FC106AE}" destId="{9426156F-92E2-4386-9666-00103614EF4E}" srcOrd="1" destOrd="0" parTransId="{C6117608-5355-4148-BBA7-B6C43F465AC6}" sibTransId="{9C2A66DA-FF78-4C50-A41E-ADAEAD686CEE}"/>
    <dgm:cxn modelId="{6C9285FC-570F-4258-BD98-D5B11DBB2ED6}" type="presOf" srcId="{9426156F-92E2-4386-9666-00103614EF4E}" destId="{397B42A1-7F76-4C02-B11D-3261437F872B}" srcOrd="0" destOrd="0" presId="urn:microsoft.com/office/officeart/2005/8/layout/target2"/>
    <dgm:cxn modelId="{D363EEBB-A240-4CB6-8BE6-CC368FED5710}" srcId="{0390F8E4-F073-499E-BFE4-B2826FC106AE}" destId="{916BE275-A7BF-492D-BD68-0291363AA297}" srcOrd="2" destOrd="0" parTransId="{F3195C4B-844C-4881-ADDF-8AAEDC001E36}" sibTransId="{4168C9CC-96EA-4844-B027-3C1407000868}"/>
    <dgm:cxn modelId="{3B7181D9-D326-460C-AC9E-38624025C127}" type="presOf" srcId="{C624D48C-C032-49B9-8C97-53E1D1EC7653}" destId="{81342C2D-EDF5-4C23-8FF2-3B0B2BE8C9AC}" srcOrd="0" destOrd="0" presId="urn:microsoft.com/office/officeart/2005/8/layout/target2"/>
    <dgm:cxn modelId="{3BB484D3-7B5D-4FCD-9FB1-8E963685BE96}" type="presOf" srcId="{0390F8E4-F073-499E-BFE4-B2826FC106AE}" destId="{80DD8B1B-4BA4-4BEA-AFE5-4F3984E468C3}" srcOrd="0" destOrd="0" presId="urn:microsoft.com/office/officeart/2005/8/layout/target2"/>
    <dgm:cxn modelId="{B660C0B4-03F7-4639-BCFE-DC989DF23755}" type="presOf" srcId="{916BE275-A7BF-492D-BD68-0291363AA297}" destId="{A2337FE2-9925-4122-AD77-42DB3ABED728}" srcOrd="0" destOrd="0" presId="urn:microsoft.com/office/officeart/2005/8/layout/target2"/>
    <dgm:cxn modelId="{246A78AB-4943-4985-8AD7-03B97DFF6E07}" srcId="{0390F8E4-F073-499E-BFE4-B2826FC106AE}" destId="{C624D48C-C032-49B9-8C97-53E1D1EC7653}" srcOrd="0" destOrd="0" parTransId="{716C009B-6476-4973-8345-A08548C94339}" sibTransId="{4F35B9B4-17A7-4AA6-9756-D273F17F8B46}"/>
    <dgm:cxn modelId="{4441DD17-B056-4EE6-A815-891BB5675B55}" type="presParOf" srcId="{80DD8B1B-4BA4-4BEA-AFE5-4F3984E468C3}" destId="{7EB6B10E-5A31-46CE-B3A9-D8E188A4E2B8}" srcOrd="0" destOrd="0" presId="urn:microsoft.com/office/officeart/2005/8/layout/target2"/>
    <dgm:cxn modelId="{08BF9A56-75DB-40E3-BFB6-B0E745B5CBF2}" type="presParOf" srcId="{7EB6B10E-5A31-46CE-B3A9-D8E188A4E2B8}" destId="{81342C2D-EDF5-4C23-8FF2-3B0B2BE8C9AC}" srcOrd="0" destOrd="0" presId="urn:microsoft.com/office/officeart/2005/8/layout/target2"/>
    <dgm:cxn modelId="{297877C2-32B2-4C2B-BDD8-E387E897E1DC}" type="presParOf" srcId="{7EB6B10E-5A31-46CE-B3A9-D8E188A4E2B8}" destId="{12D14119-8AF3-45B1-8B64-294DAB359F22}" srcOrd="1" destOrd="0" presId="urn:microsoft.com/office/officeart/2005/8/layout/target2"/>
    <dgm:cxn modelId="{95A47CBF-EDD9-403B-BD92-00565BBC4D4D}" type="presParOf" srcId="{80DD8B1B-4BA4-4BEA-AFE5-4F3984E468C3}" destId="{37FCB0EF-0A17-4027-8187-ACCE0314BEE6}" srcOrd="1" destOrd="0" presId="urn:microsoft.com/office/officeart/2005/8/layout/target2"/>
    <dgm:cxn modelId="{4F02C523-CFC8-4B60-8DC1-3F77C25058F6}" type="presParOf" srcId="{37FCB0EF-0A17-4027-8187-ACCE0314BEE6}" destId="{397B42A1-7F76-4C02-B11D-3261437F872B}" srcOrd="0" destOrd="0" presId="urn:microsoft.com/office/officeart/2005/8/layout/target2"/>
    <dgm:cxn modelId="{B3F70B9B-3390-453E-8C8C-EE6BD4158C05}" type="presParOf" srcId="{37FCB0EF-0A17-4027-8187-ACCE0314BEE6}" destId="{E78C7356-F5E3-42D0-9115-CE6209A17EAF}" srcOrd="1" destOrd="0" presId="urn:microsoft.com/office/officeart/2005/8/layout/target2"/>
    <dgm:cxn modelId="{117321CA-2C30-4351-9C32-F1BB0FB28BD9}" type="presParOf" srcId="{80DD8B1B-4BA4-4BEA-AFE5-4F3984E468C3}" destId="{ED255D6D-68C1-4A17-9432-B0BB72C2DB83}" srcOrd="2" destOrd="0" presId="urn:microsoft.com/office/officeart/2005/8/layout/target2"/>
    <dgm:cxn modelId="{46C9EA08-FC1A-4502-9640-4B8C7BDE5915}" type="presParOf" srcId="{ED255D6D-68C1-4A17-9432-B0BB72C2DB83}" destId="{A2337FE2-9925-4122-AD77-42DB3ABED728}" srcOrd="0" destOrd="0" presId="urn:microsoft.com/office/officeart/2005/8/layout/targe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D3737437-89D0-4AB1-BE38-D53DE7FA5D1A}" type="doc">
      <dgm:prSet loTypeId="urn:microsoft.com/office/officeart/2005/8/layout/process1" loCatId="process" qsTypeId="urn:microsoft.com/office/officeart/2005/8/quickstyle/simple3" qsCatId="simple" csTypeId="urn:microsoft.com/office/officeart/2005/8/colors/colorful5" csCatId="colorful" phldr="1"/>
      <dgm:spPr/>
      <dgm:t>
        <a:bodyPr/>
        <a:lstStyle/>
        <a:p>
          <a:endParaRPr lang="en-US"/>
        </a:p>
      </dgm:t>
    </dgm:pt>
    <dgm:pt modelId="{92D373B4-1782-4C18-8E5B-4AC02CAE8333}">
      <dgm:prSet/>
      <dgm:spPr/>
      <dgm:t>
        <a:bodyPr/>
        <a:lstStyle/>
        <a:p>
          <a:r>
            <a:rPr lang="en-US" dirty="0" err="1">
              <a:latin typeface="Arial" panose="020B0604020202020204" pitchFamily="34" charset="0"/>
              <a:cs typeface="Arial" panose="020B0604020202020204" pitchFamily="34" charset="0"/>
            </a:rPr>
            <a:t>Tìm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hiểu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về</a:t>
          </a:r>
          <a:r>
            <a:rPr lang="en-US" dirty="0">
              <a:latin typeface="Arial" panose="020B0604020202020204" pitchFamily="34" charset="0"/>
              <a:cs typeface="Arial" panose="020B0604020202020204" pitchFamily="34" charset="0"/>
            </a:rPr>
            <a:t> </a:t>
          </a:r>
        </a:p>
        <a:p>
          <a:r>
            <a:rPr lang="en-US" dirty="0">
              <a:latin typeface="Arial" panose="020B0604020202020204" pitchFamily="34" charset="0"/>
              <a:cs typeface="Arial" panose="020B0604020202020204" pitchFamily="34" charset="0"/>
            </a:rPr>
            <a:t>1 KHGD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1 </a:t>
          </a:r>
          <a:r>
            <a:rPr lang="en-US" dirty="0" err="1">
              <a:latin typeface="Arial" panose="020B0604020202020204" pitchFamily="34" charset="0"/>
              <a:cs typeface="Arial" panose="020B0604020202020204" pitchFamily="34" charset="0"/>
            </a:rPr>
            <a:t>trường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tiểu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a:t>
          </a:r>
        </a:p>
      </dgm:t>
    </dgm:pt>
    <dgm:pt modelId="{432A9D8C-4048-4DF0-B794-540766FDF303}" type="parTrans" cxnId="{433FF0F5-6C08-45A5-BCB5-2A42CF75AE5A}">
      <dgm:prSet/>
      <dgm:spPr/>
      <dgm:t>
        <a:bodyPr/>
        <a:lstStyle/>
        <a:p>
          <a:endParaRPr lang="en-US">
            <a:latin typeface="Arial" panose="020B0604020202020204" pitchFamily="34" charset="0"/>
            <a:cs typeface="Arial" panose="020B0604020202020204" pitchFamily="34" charset="0"/>
          </a:endParaRPr>
        </a:p>
      </dgm:t>
    </dgm:pt>
    <dgm:pt modelId="{87DE5276-C57F-40DD-94AF-242C9C648544}" type="sibTrans" cxnId="{433FF0F5-6C08-45A5-BCB5-2A42CF75AE5A}">
      <dgm:prSet/>
      <dgm:spPr/>
      <dgm:t>
        <a:bodyPr/>
        <a:lstStyle/>
        <a:p>
          <a:endParaRPr lang="en-US">
            <a:latin typeface="Arial" panose="020B0604020202020204" pitchFamily="34" charset="0"/>
            <a:cs typeface="Arial" panose="020B0604020202020204" pitchFamily="34" charset="0"/>
          </a:endParaRPr>
        </a:p>
      </dgm:t>
    </dgm:pt>
    <dgm:pt modelId="{8F1EE168-9FC7-4B28-9318-3036F6C1200C}">
      <dgm:prSet/>
      <dgm:spPr/>
      <dgm:t>
        <a:bodyPr/>
        <a:lstStyle/>
        <a:p>
          <a:r>
            <a:rPr lang="en-US">
              <a:latin typeface="Arial" panose="020B0604020202020204" pitchFamily="34" charset="0"/>
              <a:cs typeface="Arial" panose="020B0604020202020204" pitchFamily="34" charset="0"/>
            </a:rPr>
            <a:t>Nhận xét?</a:t>
          </a:r>
        </a:p>
      </dgm:t>
    </dgm:pt>
    <dgm:pt modelId="{0DF97BC4-3174-4EAD-9A0C-4F7886850084}" type="parTrans" cxnId="{6273D3CB-BAB8-4AB0-AC4B-F68A723CA6D5}">
      <dgm:prSet/>
      <dgm:spPr/>
      <dgm:t>
        <a:bodyPr/>
        <a:lstStyle/>
        <a:p>
          <a:endParaRPr lang="en-US">
            <a:latin typeface="Arial" panose="020B0604020202020204" pitchFamily="34" charset="0"/>
            <a:cs typeface="Arial" panose="020B0604020202020204" pitchFamily="34" charset="0"/>
          </a:endParaRPr>
        </a:p>
      </dgm:t>
    </dgm:pt>
    <dgm:pt modelId="{92F1519C-6D12-4A2C-AC22-4B4478FC30EC}" type="sibTrans" cxnId="{6273D3CB-BAB8-4AB0-AC4B-F68A723CA6D5}">
      <dgm:prSet/>
      <dgm:spPr/>
      <dgm:t>
        <a:bodyPr/>
        <a:lstStyle/>
        <a:p>
          <a:endParaRPr lang="en-US">
            <a:latin typeface="Arial" panose="020B0604020202020204" pitchFamily="34" charset="0"/>
            <a:cs typeface="Arial" panose="020B0604020202020204" pitchFamily="34" charset="0"/>
          </a:endParaRPr>
        </a:p>
      </dgm:t>
    </dgm:pt>
    <dgm:pt modelId="{43A372D4-B3B2-4AAD-BD2B-0A8C8992E9FC}" type="pres">
      <dgm:prSet presAssocID="{D3737437-89D0-4AB1-BE38-D53DE7FA5D1A}" presName="Name0" presStyleCnt="0">
        <dgm:presLayoutVars>
          <dgm:dir/>
          <dgm:resizeHandles val="exact"/>
        </dgm:presLayoutVars>
      </dgm:prSet>
      <dgm:spPr/>
      <dgm:t>
        <a:bodyPr/>
        <a:lstStyle/>
        <a:p>
          <a:endParaRPr lang="en-US"/>
        </a:p>
      </dgm:t>
    </dgm:pt>
    <dgm:pt modelId="{3372BFCF-BCD7-4AB0-BB3F-F2B63F5BFB6E}" type="pres">
      <dgm:prSet presAssocID="{92D373B4-1782-4C18-8E5B-4AC02CAE8333}" presName="node" presStyleLbl="node1" presStyleIdx="0" presStyleCnt="2" custScaleX="130519">
        <dgm:presLayoutVars>
          <dgm:bulletEnabled val="1"/>
        </dgm:presLayoutVars>
      </dgm:prSet>
      <dgm:spPr/>
      <dgm:t>
        <a:bodyPr/>
        <a:lstStyle/>
        <a:p>
          <a:endParaRPr lang="en-US"/>
        </a:p>
      </dgm:t>
    </dgm:pt>
    <dgm:pt modelId="{D0517D7F-C744-4A2D-AE73-6E2015C2A3A4}" type="pres">
      <dgm:prSet presAssocID="{87DE5276-C57F-40DD-94AF-242C9C648544}" presName="sibTrans" presStyleLbl="sibTrans2D1" presStyleIdx="0" presStyleCnt="1"/>
      <dgm:spPr/>
      <dgm:t>
        <a:bodyPr/>
        <a:lstStyle/>
        <a:p>
          <a:endParaRPr lang="en-US"/>
        </a:p>
      </dgm:t>
    </dgm:pt>
    <dgm:pt modelId="{D348DDE5-7AD1-48FB-BEEC-B78814D1865C}" type="pres">
      <dgm:prSet presAssocID="{87DE5276-C57F-40DD-94AF-242C9C648544}" presName="connectorText" presStyleLbl="sibTrans2D1" presStyleIdx="0" presStyleCnt="1"/>
      <dgm:spPr/>
      <dgm:t>
        <a:bodyPr/>
        <a:lstStyle/>
        <a:p>
          <a:endParaRPr lang="en-US"/>
        </a:p>
      </dgm:t>
    </dgm:pt>
    <dgm:pt modelId="{3F06649C-C4F9-47FA-90A4-3B7739FF0780}" type="pres">
      <dgm:prSet presAssocID="{8F1EE168-9FC7-4B28-9318-3036F6C1200C}" presName="node" presStyleLbl="node1" presStyleIdx="1" presStyleCnt="2">
        <dgm:presLayoutVars>
          <dgm:bulletEnabled val="1"/>
        </dgm:presLayoutVars>
      </dgm:prSet>
      <dgm:spPr/>
      <dgm:t>
        <a:bodyPr/>
        <a:lstStyle/>
        <a:p>
          <a:endParaRPr lang="en-US"/>
        </a:p>
      </dgm:t>
    </dgm:pt>
  </dgm:ptLst>
  <dgm:cxnLst>
    <dgm:cxn modelId="{C6610349-BDFD-4C09-9FD9-949329A01F01}" type="presOf" srcId="{87DE5276-C57F-40DD-94AF-242C9C648544}" destId="{D0517D7F-C744-4A2D-AE73-6E2015C2A3A4}" srcOrd="0" destOrd="0" presId="urn:microsoft.com/office/officeart/2005/8/layout/process1"/>
    <dgm:cxn modelId="{6273D3CB-BAB8-4AB0-AC4B-F68A723CA6D5}" srcId="{D3737437-89D0-4AB1-BE38-D53DE7FA5D1A}" destId="{8F1EE168-9FC7-4B28-9318-3036F6C1200C}" srcOrd="1" destOrd="0" parTransId="{0DF97BC4-3174-4EAD-9A0C-4F7886850084}" sibTransId="{92F1519C-6D12-4A2C-AC22-4B4478FC30EC}"/>
    <dgm:cxn modelId="{D8254E01-B3F5-43B2-857F-C87978D34717}" type="presOf" srcId="{92D373B4-1782-4C18-8E5B-4AC02CAE8333}" destId="{3372BFCF-BCD7-4AB0-BB3F-F2B63F5BFB6E}" srcOrd="0" destOrd="0" presId="urn:microsoft.com/office/officeart/2005/8/layout/process1"/>
    <dgm:cxn modelId="{A387A3AB-4CCF-407E-83F8-FBC76B7142B2}" type="presOf" srcId="{8F1EE168-9FC7-4B28-9318-3036F6C1200C}" destId="{3F06649C-C4F9-47FA-90A4-3B7739FF0780}" srcOrd="0" destOrd="0" presId="urn:microsoft.com/office/officeart/2005/8/layout/process1"/>
    <dgm:cxn modelId="{433FF0F5-6C08-45A5-BCB5-2A42CF75AE5A}" srcId="{D3737437-89D0-4AB1-BE38-D53DE7FA5D1A}" destId="{92D373B4-1782-4C18-8E5B-4AC02CAE8333}" srcOrd="0" destOrd="0" parTransId="{432A9D8C-4048-4DF0-B794-540766FDF303}" sibTransId="{87DE5276-C57F-40DD-94AF-242C9C648544}"/>
    <dgm:cxn modelId="{2DDF39B5-1988-44FF-B1E0-BAD797373ECB}" type="presOf" srcId="{87DE5276-C57F-40DD-94AF-242C9C648544}" destId="{D348DDE5-7AD1-48FB-BEEC-B78814D1865C}" srcOrd="1" destOrd="0" presId="urn:microsoft.com/office/officeart/2005/8/layout/process1"/>
    <dgm:cxn modelId="{42B5E1AF-A1B2-4274-845D-3C86F6D79735}" type="presOf" srcId="{D3737437-89D0-4AB1-BE38-D53DE7FA5D1A}" destId="{43A372D4-B3B2-4AAD-BD2B-0A8C8992E9FC}" srcOrd="0" destOrd="0" presId="urn:microsoft.com/office/officeart/2005/8/layout/process1"/>
    <dgm:cxn modelId="{FCC8F360-E993-461A-9ACE-461139BB761D}" type="presParOf" srcId="{43A372D4-B3B2-4AAD-BD2B-0A8C8992E9FC}" destId="{3372BFCF-BCD7-4AB0-BB3F-F2B63F5BFB6E}" srcOrd="0" destOrd="0" presId="urn:microsoft.com/office/officeart/2005/8/layout/process1"/>
    <dgm:cxn modelId="{2E196D0C-B5FB-4C12-AD6B-FBD317CB6AC5}" type="presParOf" srcId="{43A372D4-B3B2-4AAD-BD2B-0A8C8992E9FC}" destId="{D0517D7F-C744-4A2D-AE73-6E2015C2A3A4}" srcOrd="1" destOrd="0" presId="urn:microsoft.com/office/officeart/2005/8/layout/process1"/>
    <dgm:cxn modelId="{670E781A-D3DC-418A-8B00-8C7A6310EC2A}" type="presParOf" srcId="{D0517D7F-C744-4A2D-AE73-6E2015C2A3A4}" destId="{D348DDE5-7AD1-48FB-BEEC-B78814D1865C}" srcOrd="0" destOrd="0" presId="urn:microsoft.com/office/officeart/2005/8/layout/process1"/>
    <dgm:cxn modelId="{FD41C4CE-8EA2-4DC8-94B2-5A61A4ED7F6A}" type="presParOf" srcId="{43A372D4-B3B2-4AAD-BD2B-0A8C8992E9FC}" destId="{3F06649C-C4F9-47FA-90A4-3B7739FF0780}" srcOrd="2"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83974AA7-9693-48AD-807D-B0CB02064167}" type="doc">
      <dgm:prSet loTypeId="urn:microsoft.com/office/officeart/2005/8/layout/hierarchy1" loCatId="hierarchy" qsTypeId="urn:microsoft.com/office/officeart/2005/8/quickstyle/simple3" qsCatId="simple" csTypeId="urn:microsoft.com/office/officeart/2005/8/colors/colorful3" csCatId="colorful"/>
      <dgm:spPr/>
      <dgm:t>
        <a:bodyPr/>
        <a:lstStyle/>
        <a:p>
          <a:endParaRPr lang="en-US"/>
        </a:p>
      </dgm:t>
    </dgm:pt>
    <dgm:pt modelId="{802A60E8-E1B5-4FA6-BB14-E7880115C839}">
      <dgm:prSet custT="1"/>
      <dgm:spPr/>
      <dgm:t>
        <a:bodyPr/>
        <a:lstStyle/>
        <a:p>
          <a:r>
            <a:rPr lang="en-US" sz="2800" dirty="0" err="1">
              <a:latin typeface="Arial" panose="020B0604020202020204" pitchFamily="34" charset="0"/>
              <a:cs typeface="Arial" panose="020B0604020202020204" pitchFamily="34" charset="0"/>
            </a:rPr>
            <a:t>Phân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tích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bối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cảnh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trường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bằng</a:t>
          </a:r>
          <a:r>
            <a:rPr lang="en-US" sz="2800" dirty="0">
              <a:latin typeface="Arial" panose="020B0604020202020204" pitchFamily="34" charset="0"/>
              <a:cs typeface="Arial" panose="020B0604020202020204" pitchFamily="34" charset="0"/>
            </a:rPr>
            <a:t> ma </a:t>
          </a:r>
          <a:r>
            <a:rPr lang="en-US" sz="2800" dirty="0" err="1">
              <a:latin typeface="Arial" panose="020B0604020202020204" pitchFamily="34" charset="0"/>
              <a:cs typeface="Arial" panose="020B0604020202020204" pitchFamily="34" charset="0"/>
            </a:rPr>
            <a:t>trận</a:t>
          </a:r>
          <a:r>
            <a:rPr lang="en-US" sz="2800" dirty="0">
              <a:latin typeface="Arial" panose="020B0604020202020204" pitchFamily="34" charset="0"/>
              <a:cs typeface="Arial" panose="020B0604020202020204" pitchFamily="34" charset="0"/>
            </a:rPr>
            <a:t> SWOT</a:t>
          </a:r>
        </a:p>
      </dgm:t>
    </dgm:pt>
    <dgm:pt modelId="{1C0B25C7-52F8-4BAB-A116-CA3F0EB129B9}" type="parTrans" cxnId="{145DC9CA-26A7-4F0E-B6D3-C76E3ECFFE77}">
      <dgm:prSet/>
      <dgm:spPr/>
      <dgm:t>
        <a:bodyPr/>
        <a:lstStyle/>
        <a:p>
          <a:endParaRPr lang="en-US" sz="2800">
            <a:latin typeface="Arial" panose="020B0604020202020204" pitchFamily="34" charset="0"/>
            <a:cs typeface="Arial" panose="020B0604020202020204" pitchFamily="34" charset="0"/>
          </a:endParaRPr>
        </a:p>
      </dgm:t>
    </dgm:pt>
    <dgm:pt modelId="{4615AF2A-28EF-47AB-BEC4-ADDC8C339DA9}" type="sibTrans" cxnId="{145DC9CA-26A7-4F0E-B6D3-C76E3ECFFE77}">
      <dgm:prSet/>
      <dgm:spPr/>
      <dgm:t>
        <a:bodyPr/>
        <a:lstStyle/>
        <a:p>
          <a:endParaRPr lang="en-US" sz="2800">
            <a:latin typeface="Arial" panose="020B0604020202020204" pitchFamily="34" charset="0"/>
            <a:cs typeface="Arial" panose="020B0604020202020204" pitchFamily="34" charset="0"/>
          </a:endParaRPr>
        </a:p>
      </dgm:t>
    </dgm:pt>
    <dgm:pt modelId="{E88A696A-80A8-4A97-90DF-7D471F612275}">
      <dgm:prSet custT="1"/>
      <dgm:spPr/>
      <dgm:t>
        <a:bodyPr/>
        <a:lstStyle/>
        <a:p>
          <a:r>
            <a:rPr lang="en-US" sz="2800">
              <a:latin typeface="Arial" panose="020B0604020202020204" pitchFamily="34" charset="0"/>
              <a:cs typeface="Arial" panose="020B0604020202020204" pitchFamily="34" charset="0"/>
            </a:rPr>
            <a:t>Xác định mục tiêu giáo dục năm học 2023-2024</a:t>
          </a:r>
        </a:p>
      </dgm:t>
    </dgm:pt>
    <dgm:pt modelId="{36902CE1-1E19-4C04-B19B-86D8B16B423C}" type="parTrans" cxnId="{8D31AF71-79E5-4226-8194-DDCE9BB93C7D}">
      <dgm:prSet/>
      <dgm:spPr/>
      <dgm:t>
        <a:bodyPr/>
        <a:lstStyle/>
        <a:p>
          <a:endParaRPr lang="en-US" sz="2800">
            <a:latin typeface="Arial" panose="020B0604020202020204" pitchFamily="34" charset="0"/>
            <a:cs typeface="Arial" panose="020B0604020202020204" pitchFamily="34" charset="0"/>
          </a:endParaRPr>
        </a:p>
      </dgm:t>
    </dgm:pt>
    <dgm:pt modelId="{D37520F2-2CFD-4772-AEB8-3043C05CE91D}" type="sibTrans" cxnId="{8D31AF71-79E5-4226-8194-DDCE9BB93C7D}">
      <dgm:prSet/>
      <dgm:spPr/>
      <dgm:t>
        <a:bodyPr/>
        <a:lstStyle/>
        <a:p>
          <a:endParaRPr lang="en-US" sz="2800">
            <a:latin typeface="Arial" panose="020B0604020202020204" pitchFamily="34" charset="0"/>
            <a:cs typeface="Arial" panose="020B0604020202020204" pitchFamily="34" charset="0"/>
          </a:endParaRPr>
        </a:p>
      </dgm:t>
    </dgm:pt>
    <dgm:pt modelId="{26F1EF5A-D9DA-4167-B6B8-2C13F3E8B885}" type="pres">
      <dgm:prSet presAssocID="{83974AA7-9693-48AD-807D-B0CB02064167}" presName="hierChild1" presStyleCnt="0">
        <dgm:presLayoutVars>
          <dgm:chPref val="1"/>
          <dgm:dir/>
          <dgm:animOne val="branch"/>
          <dgm:animLvl val="lvl"/>
          <dgm:resizeHandles/>
        </dgm:presLayoutVars>
      </dgm:prSet>
      <dgm:spPr/>
      <dgm:t>
        <a:bodyPr/>
        <a:lstStyle/>
        <a:p>
          <a:endParaRPr lang="en-US"/>
        </a:p>
      </dgm:t>
    </dgm:pt>
    <dgm:pt modelId="{06849250-CE45-4351-AD46-6A4DF895D4DA}" type="pres">
      <dgm:prSet presAssocID="{802A60E8-E1B5-4FA6-BB14-E7880115C839}" presName="hierRoot1" presStyleCnt="0"/>
      <dgm:spPr/>
    </dgm:pt>
    <dgm:pt modelId="{E3BDD677-8CAF-4778-810A-B7109DE30834}" type="pres">
      <dgm:prSet presAssocID="{802A60E8-E1B5-4FA6-BB14-E7880115C839}" presName="composite" presStyleCnt="0"/>
      <dgm:spPr/>
    </dgm:pt>
    <dgm:pt modelId="{0E0DEDF3-7AF1-44A3-A919-BA3D966FFDA5}" type="pres">
      <dgm:prSet presAssocID="{802A60E8-E1B5-4FA6-BB14-E7880115C839}" presName="background" presStyleLbl="node0" presStyleIdx="0" presStyleCnt="2"/>
      <dgm:spPr/>
    </dgm:pt>
    <dgm:pt modelId="{684A1E2E-D598-49EB-8282-B629A8E9DFA4}" type="pres">
      <dgm:prSet presAssocID="{802A60E8-E1B5-4FA6-BB14-E7880115C839}" presName="text" presStyleLbl="fgAcc0" presStyleIdx="0" presStyleCnt="2">
        <dgm:presLayoutVars>
          <dgm:chPref val="3"/>
        </dgm:presLayoutVars>
      </dgm:prSet>
      <dgm:spPr/>
      <dgm:t>
        <a:bodyPr/>
        <a:lstStyle/>
        <a:p>
          <a:endParaRPr lang="en-US"/>
        </a:p>
      </dgm:t>
    </dgm:pt>
    <dgm:pt modelId="{EF7BA472-076E-467D-8EB7-DE3CF7D045B9}" type="pres">
      <dgm:prSet presAssocID="{802A60E8-E1B5-4FA6-BB14-E7880115C839}" presName="hierChild2" presStyleCnt="0"/>
      <dgm:spPr/>
    </dgm:pt>
    <dgm:pt modelId="{BF7719AA-E913-4A70-8E6E-88B567064C67}" type="pres">
      <dgm:prSet presAssocID="{E88A696A-80A8-4A97-90DF-7D471F612275}" presName="hierRoot1" presStyleCnt="0"/>
      <dgm:spPr/>
    </dgm:pt>
    <dgm:pt modelId="{B297E97D-94A6-4EB3-B3D7-29DB1788DBF1}" type="pres">
      <dgm:prSet presAssocID="{E88A696A-80A8-4A97-90DF-7D471F612275}" presName="composite" presStyleCnt="0"/>
      <dgm:spPr/>
    </dgm:pt>
    <dgm:pt modelId="{2CB8703A-ED47-4C5F-AE5A-D85F0F190491}" type="pres">
      <dgm:prSet presAssocID="{E88A696A-80A8-4A97-90DF-7D471F612275}" presName="background" presStyleLbl="node0" presStyleIdx="1" presStyleCnt="2"/>
      <dgm:spPr/>
    </dgm:pt>
    <dgm:pt modelId="{E8E330BE-E2D9-43A2-8490-EB1610799A28}" type="pres">
      <dgm:prSet presAssocID="{E88A696A-80A8-4A97-90DF-7D471F612275}" presName="text" presStyleLbl="fgAcc0" presStyleIdx="1" presStyleCnt="2">
        <dgm:presLayoutVars>
          <dgm:chPref val="3"/>
        </dgm:presLayoutVars>
      </dgm:prSet>
      <dgm:spPr/>
      <dgm:t>
        <a:bodyPr/>
        <a:lstStyle/>
        <a:p>
          <a:endParaRPr lang="en-US"/>
        </a:p>
      </dgm:t>
    </dgm:pt>
    <dgm:pt modelId="{17D150F2-0C75-4DE1-B9BD-0F63B63B20A4}" type="pres">
      <dgm:prSet presAssocID="{E88A696A-80A8-4A97-90DF-7D471F612275}" presName="hierChild2" presStyleCnt="0"/>
      <dgm:spPr/>
    </dgm:pt>
  </dgm:ptLst>
  <dgm:cxnLst>
    <dgm:cxn modelId="{8D31AF71-79E5-4226-8194-DDCE9BB93C7D}" srcId="{83974AA7-9693-48AD-807D-B0CB02064167}" destId="{E88A696A-80A8-4A97-90DF-7D471F612275}" srcOrd="1" destOrd="0" parTransId="{36902CE1-1E19-4C04-B19B-86D8B16B423C}" sibTransId="{D37520F2-2CFD-4772-AEB8-3043C05CE91D}"/>
    <dgm:cxn modelId="{145DC9CA-26A7-4F0E-B6D3-C76E3ECFFE77}" srcId="{83974AA7-9693-48AD-807D-B0CB02064167}" destId="{802A60E8-E1B5-4FA6-BB14-E7880115C839}" srcOrd="0" destOrd="0" parTransId="{1C0B25C7-52F8-4BAB-A116-CA3F0EB129B9}" sibTransId="{4615AF2A-28EF-47AB-BEC4-ADDC8C339DA9}"/>
    <dgm:cxn modelId="{EF9F1B97-92AB-4A47-A120-E5CD876E67B0}" type="presOf" srcId="{802A60E8-E1B5-4FA6-BB14-E7880115C839}" destId="{684A1E2E-D598-49EB-8282-B629A8E9DFA4}" srcOrd="0" destOrd="0" presId="urn:microsoft.com/office/officeart/2005/8/layout/hierarchy1"/>
    <dgm:cxn modelId="{9F8EAA15-ADC8-4080-9062-98A0B6ECAA0D}" type="presOf" srcId="{83974AA7-9693-48AD-807D-B0CB02064167}" destId="{26F1EF5A-D9DA-4167-B6B8-2C13F3E8B885}" srcOrd="0" destOrd="0" presId="urn:microsoft.com/office/officeart/2005/8/layout/hierarchy1"/>
    <dgm:cxn modelId="{70A03196-2106-4604-863F-757C808307EC}" type="presOf" srcId="{E88A696A-80A8-4A97-90DF-7D471F612275}" destId="{E8E330BE-E2D9-43A2-8490-EB1610799A28}" srcOrd="0" destOrd="0" presId="urn:microsoft.com/office/officeart/2005/8/layout/hierarchy1"/>
    <dgm:cxn modelId="{44542A61-A58D-438B-B901-8DBE227A3F1F}" type="presParOf" srcId="{26F1EF5A-D9DA-4167-B6B8-2C13F3E8B885}" destId="{06849250-CE45-4351-AD46-6A4DF895D4DA}" srcOrd="0" destOrd="0" presId="urn:microsoft.com/office/officeart/2005/8/layout/hierarchy1"/>
    <dgm:cxn modelId="{C394D73C-A487-4F42-BA6D-91042CEE4417}" type="presParOf" srcId="{06849250-CE45-4351-AD46-6A4DF895D4DA}" destId="{E3BDD677-8CAF-4778-810A-B7109DE30834}" srcOrd="0" destOrd="0" presId="urn:microsoft.com/office/officeart/2005/8/layout/hierarchy1"/>
    <dgm:cxn modelId="{BB075A1C-121A-4842-BE53-579094BD148A}" type="presParOf" srcId="{E3BDD677-8CAF-4778-810A-B7109DE30834}" destId="{0E0DEDF3-7AF1-44A3-A919-BA3D966FFDA5}" srcOrd="0" destOrd="0" presId="urn:microsoft.com/office/officeart/2005/8/layout/hierarchy1"/>
    <dgm:cxn modelId="{08CAA8C5-A527-4BF2-B788-F9DA9D863475}" type="presParOf" srcId="{E3BDD677-8CAF-4778-810A-B7109DE30834}" destId="{684A1E2E-D598-49EB-8282-B629A8E9DFA4}" srcOrd="1" destOrd="0" presId="urn:microsoft.com/office/officeart/2005/8/layout/hierarchy1"/>
    <dgm:cxn modelId="{7BC9D8CD-F334-4979-8E5B-B54FD630AC22}" type="presParOf" srcId="{06849250-CE45-4351-AD46-6A4DF895D4DA}" destId="{EF7BA472-076E-467D-8EB7-DE3CF7D045B9}" srcOrd="1" destOrd="0" presId="urn:microsoft.com/office/officeart/2005/8/layout/hierarchy1"/>
    <dgm:cxn modelId="{4CA5040A-2F54-4B51-9DEB-125C2C01D71B}" type="presParOf" srcId="{26F1EF5A-D9DA-4167-B6B8-2C13F3E8B885}" destId="{BF7719AA-E913-4A70-8E6E-88B567064C67}" srcOrd="1" destOrd="0" presId="urn:microsoft.com/office/officeart/2005/8/layout/hierarchy1"/>
    <dgm:cxn modelId="{D5D4E821-9A7B-42E9-B375-9D308C03E87B}" type="presParOf" srcId="{BF7719AA-E913-4A70-8E6E-88B567064C67}" destId="{B297E97D-94A6-4EB3-B3D7-29DB1788DBF1}" srcOrd="0" destOrd="0" presId="urn:microsoft.com/office/officeart/2005/8/layout/hierarchy1"/>
    <dgm:cxn modelId="{C49E4A86-A69E-46F4-998E-75FBBF4E7873}" type="presParOf" srcId="{B297E97D-94A6-4EB3-B3D7-29DB1788DBF1}" destId="{2CB8703A-ED47-4C5F-AE5A-D85F0F190491}" srcOrd="0" destOrd="0" presId="urn:microsoft.com/office/officeart/2005/8/layout/hierarchy1"/>
    <dgm:cxn modelId="{1E24D7FC-5696-4080-BA8F-06ED94F3BB9E}" type="presParOf" srcId="{B297E97D-94A6-4EB3-B3D7-29DB1788DBF1}" destId="{E8E330BE-E2D9-43A2-8490-EB1610799A28}" srcOrd="1" destOrd="0" presId="urn:microsoft.com/office/officeart/2005/8/layout/hierarchy1"/>
    <dgm:cxn modelId="{E63B4A86-266B-4E16-AE19-7EBE336AAE8B}" type="presParOf" srcId="{BF7719AA-E913-4A70-8E6E-88B567064C67}" destId="{17D150F2-0C75-4DE1-B9BD-0F63B63B20A4}"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6E9F67B5-4E09-034B-AD34-D5E3760EB14B}" type="doc">
      <dgm:prSet loTypeId="urn:microsoft.com/office/officeart/2005/8/layout/hProcess9" loCatId="" qsTypeId="urn:microsoft.com/office/officeart/2005/8/quickstyle/simple2" qsCatId="simple" csTypeId="urn:microsoft.com/office/officeart/2005/8/colors/accent0_2" csCatId="mainScheme" phldr="1"/>
      <dgm:spPr/>
    </dgm:pt>
    <dgm:pt modelId="{F30BE363-2E83-2E42-97F4-1E422533A820}">
      <dgm:prSet phldrT="[Text]"/>
      <dgm:spPr/>
      <dgm:t>
        <a:bodyPr/>
        <a:lstStyle/>
        <a:p>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Tải</a:t>
          </a:r>
          <a:r>
            <a:rPr lang="en-US" dirty="0">
              <a:solidFill>
                <a:srgbClr val="000090"/>
              </a:solidFill>
              <a:latin typeface="Arial" panose="020B0604020202020204" pitchFamily="34" charset="0"/>
              <a:cs typeface="Arial" panose="020B0604020202020204" pitchFamily="34" charset="0"/>
            </a:rPr>
            <a:t>  CTGD </a:t>
          </a:r>
          <a:r>
            <a:rPr lang="en-US" dirty="0" err="1">
              <a:solidFill>
                <a:srgbClr val="000090"/>
              </a:solidFill>
              <a:latin typeface="Arial" panose="020B0604020202020204" pitchFamily="34" charset="0"/>
              <a:cs typeface="Arial" panose="020B0604020202020204" pitchFamily="34" charset="0"/>
            </a:rPr>
            <a:t>môn</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học</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hoạt</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động</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trải</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nghiệm</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về</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đổi</a:t>
          </a:r>
          <a:r>
            <a:rPr lang="en-US" dirty="0">
              <a:solidFill>
                <a:srgbClr val="000090"/>
              </a:solidFill>
              <a:latin typeface="Arial" panose="020B0604020202020204" pitchFamily="34" charset="0"/>
              <a:cs typeface="Arial" panose="020B0604020202020204" pitchFamily="34" charset="0"/>
            </a:rPr>
            <a:t> sang file .</a:t>
          </a:r>
          <a:r>
            <a:rPr lang="en-US" dirty="0" err="1">
              <a:solidFill>
                <a:srgbClr val="000090"/>
              </a:solidFill>
              <a:latin typeface="Arial" panose="020B0604020202020204" pitchFamily="34" charset="0"/>
              <a:cs typeface="Arial" panose="020B0604020202020204" pitchFamily="34" charset="0"/>
            </a:rPr>
            <a:t>docx</a:t>
          </a:r>
          <a:endParaRPr lang="en-US" dirty="0">
            <a:solidFill>
              <a:srgbClr val="000090"/>
            </a:solidFill>
            <a:latin typeface="Arial" panose="020B0604020202020204" pitchFamily="34" charset="0"/>
            <a:cs typeface="Arial" panose="020B0604020202020204" pitchFamily="34" charset="0"/>
          </a:endParaRPr>
        </a:p>
      </dgm:t>
    </dgm:pt>
    <dgm:pt modelId="{310BF89F-C5F6-8448-9EF6-7F2CC7541597}" type="parTrans" cxnId="{0DD9FE33-866F-2643-A32C-427FDD08065D}">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BA1982EA-5BBE-A94B-A3E4-E3D5A398C9BF}" type="sibTrans" cxnId="{0DD9FE33-866F-2643-A32C-427FDD08065D}">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AFC29091-DA7B-6E44-9C8C-D0AF80321D18}">
      <dgm:prSet phldrT="[Text]"/>
      <dgm:spPr/>
      <dgm:t>
        <a:bodyPr/>
        <a:lstStyle/>
        <a:p>
          <a:r>
            <a:rPr lang="en-US" dirty="0" err="1">
              <a:solidFill>
                <a:srgbClr val="000090"/>
              </a:solidFill>
              <a:latin typeface="Arial" panose="020B0604020202020204" pitchFamily="34" charset="0"/>
              <a:cs typeface="Arial" panose="020B0604020202020204" pitchFamily="34" charset="0"/>
            </a:rPr>
            <a:t>Tạo</a:t>
          </a:r>
          <a:r>
            <a:rPr lang="en-US" dirty="0">
              <a:solidFill>
                <a:srgbClr val="000090"/>
              </a:solidFill>
              <a:latin typeface="Arial" panose="020B0604020202020204" pitchFamily="34" charset="0"/>
              <a:cs typeface="Arial" panose="020B0604020202020204" pitchFamily="34" charset="0"/>
            </a:rPr>
            <a:t> file </a:t>
          </a:r>
          <a:r>
            <a:rPr lang="en-US" dirty="0" err="1">
              <a:solidFill>
                <a:srgbClr val="000090"/>
              </a:solidFill>
              <a:latin typeface="Arial" panose="020B0604020202020204" pitchFamily="34" charset="0"/>
              <a:cs typeface="Arial" panose="020B0604020202020204" pitchFamily="34" charset="0"/>
            </a:rPr>
            <a:t>mới</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trên</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excell</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cóp</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dán</a:t>
          </a:r>
          <a:r>
            <a:rPr lang="en-US" dirty="0">
              <a:solidFill>
                <a:srgbClr val="000090"/>
              </a:solidFill>
              <a:latin typeface="Arial" panose="020B0604020202020204" pitchFamily="34" charset="0"/>
              <a:cs typeface="Arial" panose="020B0604020202020204" pitchFamily="34" charset="0"/>
            </a:rPr>
            <a:t> CTGD </a:t>
          </a:r>
          <a:r>
            <a:rPr lang="en-US" dirty="0" err="1">
              <a:solidFill>
                <a:srgbClr val="000090"/>
              </a:solidFill>
              <a:latin typeface="Arial" panose="020B0604020202020204" pitchFamily="34" charset="0"/>
              <a:cs typeface="Arial" panose="020B0604020202020204" pitchFamily="34" charset="0"/>
            </a:rPr>
            <a:t>môn</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học</a:t>
          </a:r>
          <a:r>
            <a:rPr lang="en-US" dirty="0">
              <a:solidFill>
                <a:srgbClr val="000090"/>
              </a:solidFill>
              <a:latin typeface="Arial" panose="020B0604020202020204" pitchFamily="34" charset="0"/>
              <a:cs typeface="Arial" panose="020B0604020202020204" pitchFamily="34" charset="0"/>
            </a:rPr>
            <a:t>/ HĐTN sang</a:t>
          </a:r>
        </a:p>
      </dgm:t>
    </dgm:pt>
    <dgm:pt modelId="{519DBF71-B364-0C46-AE4D-E96EC7A31340}" type="parTrans" cxnId="{CBC8E6FB-67BE-6F45-BD66-A107A5982CDE}">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078CC92A-B454-C042-97B5-BE4DB57A4B19}" type="sibTrans" cxnId="{CBC8E6FB-67BE-6F45-BD66-A107A5982CDE}">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6360D2A0-0748-A74A-8C4D-233AC9E768E9}">
      <dgm:prSet phldrT="[Text]"/>
      <dgm:spPr/>
      <dgm:t>
        <a:bodyPr/>
        <a:lstStyle/>
        <a:p>
          <a:r>
            <a:rPr lang="en-US" dirty="0" err="1">
              <a:solidFill>
                <a:srgbClr val="000090"/>
              </a:solidFill>
              <a:latin typeface="Arial" panose="020B0604020202020204" pitchFamily="34" charset="0"/>
              <a:cs typeface="Arial" panose="020B0604020202020204" pitchFamily="34" charset="0"/>
            </a:rPr>
            <a:t>Bổ</a:t>
          </a:r>
          <a:r>
            <a:rPr lang="en-US" dirty="0">
              <a:solidFill>
                <a:srgbClr val="000090"/>
              </a:solidFill>
              <a:latin typeface="Arial" panose="020B0604020202020204" pitchFamily="34" charset="0"/>
              <a:cs typeface="Arial" panose="020B0604020202020204" pitchFamily="34" charset="0"/>
            </a:rPr>
            <a:t> sung </a:t>
          </a:r>
          <a:r>
            <a:rPr lang="en-US" dirty="0" err="1">
              <a:solidFill>
                <a:srgbClr val="000090"/>
              </a:solidFill>
              <a:latin typeface="Arial" panose="020B0604020202020204" pitchFamily="34" charset="0"/>
              <a:cs typeface="Arial" panose="020B0604020202020204" pitchFamily="34" charset="0"/>
            </a:rPr>
            <a:t>thêm</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cột</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Số</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tiết</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Bài</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dự</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kiến</a:t>
          </a:r>
          <a:r>
            <a:rPr lang="en-US" dirty="0">
              <a:solidFill>
                <a:srgbClr val="000090"/>
              </a:solidFill>
              <a:latin typeface="Arial" panose="020B0604020202020204" pitchFamily="34" charset="0"/>
              <a:cs typeface="Arial" panose="020B0604020202020204" pitchFamily="34" charset="0"/>
            </a:rPr>
            <a:t> PP, HT </a:t>
          </a:r>
          <a:r>
            <a:rPr lang="en-US" dirty="0" err="1">
              <a:solidFill>
                <a:srgbClr val="000090"/>
              </a:solidFill>
              <a:latin typeface="Arial" panose="020B0604020202020204" pitchFamily="34" charset="0"/>
              <a:cs typeface="Arial" panose="020B0604020202020204" pitchFamily="34" charset="0"/>
            </a:rPr>
            <a:t>tổ</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chức</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kiểm</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tra</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đánh</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giá</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ghi</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chú</a:t>
          </a:r>
          <a:endParaRPr lang="en-US" dirty="0">
            <a:solidFill>
              <a:srgbClr val="000090"/>
            </a:solidFill>
            <a:latin typeface="Arial" panose="020B0604020202020204" pitchFamily="34" charset="0"/>
            <a:cs typeface="Arial" panose="020B0604020202020204" pitchFamily="34" charset="0"/>
          </a:endParaRPr>
        </a:p>
      </dgm:t>
    </dgm:pt>
    <dgm:pt modelId="{B0A361CC-FAD2-D641-A78D-A5BC2B849053}" type="parTrans" cxnId="{5474020E-3F88-F642-9F2E-4CA4A9C128DF}">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598D4217-B191-C74A-B9EB-500D830B0BEE}" type="sibTrans" cxnId="{5474020E-3F88-F642-9F2E-4CA4A9C128DF}">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24CE335A-CC22-964B-B5A7-453BC5E8100C}">
      <dgm:prSet phldrT="[Text]"/>
      <dgm:spPr/>
      <dgm:t>
        <a:bodyPr/>
        <a:lstStyle/>
        <a:p>
          <a:r>
            <a:rPr lang="en-US" dirty="0" err="1">
              <a:solidFill>
                <a:srgbClr val="000090"/>
              </a:solidFill>
              <a:latin typeface="Arial" panose="020B0604020202020204" pitchFamily="34" charset="0"/>
              <a:cs typeface="Arial" panose="020B0604020202020204" pitchFamily="34" charset="0"/>
            </a:rPr>
            <a:t>Đặt</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hàm</a:t>
          </a:r>
          <a:r>
            <a:rPr lang="en-US" dirty="0">
              <a:solidFill>
                <a:srgbClr val="000090"/>
              </a:solidFill>
              <a:latin typeface="Arial" panose="020B0604020202020204" pitchFamily="34" charset="0"/>
              <a:cs typeface="Arial" panose="020B0604020202020204" pitchFamily="34" charset="0"/>
            </a:rPr>
            <a:t> Sum </a:t>
          </a:r>
          <a:r>
            <a:rPr lang="en-US" dirty="0" err="1">
              <a:solidFill>
                <a:srgbClr val="000090"/>
              </a:solidFill>
              <a:latin typeface="Arial" panose="020B0604020202020204" pitchFamily="34" charset="0"/>
              <a:cs typeface="Arial" panose="020B0604020202020204" pitchFamily="34" charset="0"/>
            </a:rPr>
            <a:t>ở</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cuối</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cột</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số</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tiết</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để</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kiểm</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soát</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số</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tiết</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của</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môn</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học</a:t>
          </a:r>
          <a:r>
            <a:rPr lang="en-US" dirty="0">
              <a:solidFill>
                <a:srgbClr val="000090"/>
              </a:solidFill>
              <a:latin typeface="Arial" panose="020B0604020202020204" pitchFamily="34" charset="0"/>
              <a:cs typeface="Arial" panose="020B0604020202020204" pitchFamily="34" charset="0"/>
            </a:rPr>
            <a:t>/ HĐTN </a:t>
          </a:r>
          <a:r>
            <a:rPr lang="en-US" dirty="0" err="1">
              <a:solidFill>
                <a:srgbClr val="000090"/>
              </a:solidFill>
              <a:latin typeface="Arial" panose="020B0604020202020204" pitchFamily="34" charset="0"/>
              <a:cs typeface="Arial" panose="020B0604020202020204" pitchFamily="34" charset="0"/>
            </a:rPr>
            <a:t>khi</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phân</a:t>
          </a:r>
          <a:r>
            <a:rPr lang="en-US" dirty="0">
              <a:solidFill>
                <a:srgbClr val="000090"/>
              </a:solidFill>
              <a:latin typeface="Arial" panose="020B0604020202020204" pitchFamily="34" charset="0"/>
              <a:cs typeface="Arial" panose="020B0604020202020204" pitchFamily="34" charset="0"/>
            </a:rPr>
            <a:t> </a:t>
          </a:r>
          <a:r>
            <a:rPr lang="en-US" dirty="0" err="1">
              <a:solidFill>
                <a:srgbClr val="000090"/>
              </a:solidFill>
              <a:latin typeface="Arial" panose="020B0604020202020204" pitchFamily="34" charset="0"/>
              <a:cs typeface="Arial" panose="020B0604020202020204" pitchFamily="34" charset="0"/>
            </a:rPr>
            <a:t>phối</a:t>
          </a:r>
          <a:endParaRPr lang="en-US" dirty="0">
            <a:solidFill>
              <a:srgbClr val="000090"/>
            </a:solidFill>
            <a:latin typeface="Arial" panose="020B0604020202020204" pitchFamily="34" charset="0"/>
            <a:cs typeface="Arial" panose="020B0604020202020204" pitchFamily="34" charset="0"/>
          </a:endParaRPr>
        </a:p>
      </dgm:t>
    </dgm:pt>
    <dgm:pt modelId="{082578A1-B1B4-154E-86FF-89EA991FF3DA}" type="parTrans" cxnId="{6F34DBD4-30C9-E64D-8402-16F61D3265C0}">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E0549E5C-0D64-CC4B-A7B0-D6C40D855F76}" type="sibTrans" cxnId="{6F34DBD4-30C9-E64D-8402-16F61D3265C0}">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D94BB7B2-EED9-6644-BEC0-365BB40AC6A4}" type="pres">
      <dgm:prSet presAssocID="{6E9F67B5-4E09-034B-AD34-D5E3760EB14B}" presName="CompostProcess" presStyleCnt="0">
        <dgm:presLayoutVars>
          <dgm:dir/>
          <dgm:resizeHandles val="exact"/>
        </dgm:presLayoutVars>
      </dgm:prSet>
      <dgm:spPr/>
    </dgm:pt>
    <dgm:pt modelId="{ACEAA5CD-5575-5949-9EAF-043039B9C56F}" type="pres">
      <dgm:prSet presAssocID="{6E9F67B5-4E09-034B-AD34-D5E3760EB14B}" presName="arrow" presStyleLbl="bgShp" presStyleIdx="0" presStyleCnt="1"/>
      <dgm:spPr/>
    </dgm:pt>
    <dgm:pt modelId="{3FF06204-270B-D340-9563-E66580ED99DE}" type="pres">
      <dgm:prSet presAssocID="{6E9F67B5-4E09-034B-AD34-D5E3760EB14B}" presName="linearProcess" presStyleCnt="0"/>
      <dgm:spPr/>
    </dgm:pt>
    <dgm:pt modelId="{3101B125-721A-1949-9EA6-320BC195838B}" type="pres">
      <dgm:prSet presAssocID="{F30BE363-2E83-2E42-97F4-1E422533A820}" presName="textNode" presStyleLbl="node1" presStyleIdx="0" presStyleCnt="4">
        <dgm:presLayoutVars>
          <dgm:bulletEnabled val="1"/>
        </dgm:presLayoutVars>
      </dgm:prSet>
      <dgm:spPr/>
      <dgm:t>
        <a:bodyPr/>
        <a:lstStyle/>
        <a:p>
          <a:endParaRPr lang="en-US"/>
        </a:p>
      </dgm:t>
    </dgm:pt>
    <dgm:pt modelId="{0F0858CA-85AD-644A-B683-8CCD8DD2E444}" type="pres">
      <dgm:prSet presAssocID="{BA1982EA-5BBE-A94B-A3E4-E3D5A398C9BF}" presName="sibTrans" presStyleCnt="0"/>
      <dgm:spPr/>
    </dgm:pt>
    <dgm:pt modelId="{7EDCC060-FDCB-DA43-8039-F88B9C5B1DB3}" type="pres">
      <dgm:prSet presAssocID="{AFC29091-DA7B-6E44-9C8C-D0AF80321D18}" presName="textNode" presStyleLbl="node1" presStyleIdx="1" presStyleCnt="4">
        <dgm:presLayoutVars>
          <dgm:bulletEnabled val="1"/>
        </dgm:presLayoutVars>
      </dgm:prSet>
      <dgm:spPr/>
      <dgm:t>
        <a:bodyPr/>
        <a:lstStyle/>
        <a:p>
          <a:endParaRPr lang="en-US"/>
        </a:p>
      </dgm:t>
    </dgm:pt>
    <dgm:pt modelId="{AC56CA32-4D76-A848-B8FB-65B620037870}" type="pres">
      <dgm:prSet presAssocID="{078CC92A-B454-C042-97B5-BE4DB57A4B19}" presName="sibTrans" presStyleCnt="0"/>
      <dgm:spPr/>
    </dgm:pt>
    <dgm:pt modelId="{0A132FEC-FA7C-A043-A4BC-F26A8347B6DF}" type="pres">
      <dgm:prSet presAssocID="{6360D2A0-0748-A74A-8C4D-233AC9E768E9}" presName="textNode" presStyleLbl="node1" presStyleIdx="2" presStyleCnt="4">
        <dgm:presLayoutVars>
          <dgm:bulletEnabled val="1"/>
        </dgm:presLayoutVars>
      </dgm:prSet>
      <dgm:spPr/>
      <dgm:t>
        <a:bodyPr/>
        <a:lstStyle/>
        <a:p>
          <a:endParaRPr lang="en-US"/>
        </a:p>
      </dgm:t>
    </dgm:pt>
    <dgm:pt modelId="{BA31D763-31BD-F343-ACCB-B38623F8A8F1}" type="pres">
      <dgm:prSet presAssocID="{598D4217-B191-C74A-B9EB-500D830B0BEE}" presName="sibTrans" presStyleCnt="0"/>
      <dgm:spPr/>
    </dgm:pt>
    <dgm:pt modelId="{ACC36B1A-C96E-874F-93F9-6993A3FB0915}" type="pres">
      <dgm:prSet presAssocID="{24CE335A-CC22-964B-B5A7-453BC5E8100C}" presName="textNode" presStyleLbl="node1" presStyleIdx="3" presStyleCnt="4">
        <dgm:presLayoutVars>
          <dgm:bulletEnabled val="1"/>
        </dgm:presLayoutVars>
      </dgm:prSet>
      <dgm:spPr/>
      <dgm:t>
        <a:bodyPr/>
        <a:lstStyle/>
        <a:p>
          <a:endParaRPr lang="en-US"/>
        </a:p>
      </dgm:t>
    </dgm:pt>
  </dgm:ptLst>
  <dgm:cxnLst>
    <dgm:cxn modelId="{0DD9FE33-866F-2643-A32C-427FDD08065D}" srcId="{6E9F67B5-4E09-034B-AD34-D5E3760EB14B}" destId="{F30BE363-2E83-2E42-97F4-1E422533A820}" srcOrd="0" destOrd="0" parTransId="{310BF89F-C5F6-8448-9EF6-7F2CC7541597}" sibTransId="{BA1982EA-5BBE-A94B-A3E4-E3D5A398C9BF}"/>
    <dgm:cxn modelId="{5474020E-3F88-F642-9F2E-4CA4A9C128DF}" srcId="{6E9F67B5-4E09-034B-AD34-D5E3760EB14B}" destId="{6360D2A0-0748-A74A-8C4D-233AC9E768E9}" srcOrd="2" destOrd="0" parTransId="{B0A361CC-FAD2-D641-A78D-A5BC2B849053}" sibTransId="{598D4217-B191-C74A-B9EB-500D830B0BEE}"/>
    <dgm:cxn modelId="{38D8C0C0-21D3-487A-869D-EDB9F200B47E}" type="presOf" srcId="{6360D2A0-0748-A74A-8C4D-233AC9E768E9}" destId="{0A132FEC-FA7C-A043-A4BC-F26A8347B6DF}" srcOrd="0" destOrd="0" presId="urn:microsoft.com/office/officeart/2005/8/layout/hProcess9"/>
    <dgm:cxn modelId="{CBC8E6FB-67BE-6F45-BD66-A107A5982CDE}" srcId="{6E9F67B5-4E09-034B-AD34-D5E3760EB14B}" destId="{AFC29091-DA7B-6E44-9C8C-D0AF80321D18}" srcOrd="1" destOrd="0" parTransId="{519DBF71-B364-0C46-AE4D-E96EC7A31340}" sibTransId="{078CC92A-B454-C042-97B5-BE4DB57A4B19}"/>
    <dgm:cxn modelId="{AAF7194C-C217-43C1-B2A3-7BB2D6942D55}" type="presOf" srcId="{24CE335A-CC22-964B-B5A7-453BC5E8100C}" destId="{ACC36B1A-C96E-874F-93F9-6993A3FB0915}" srcOrd="0" destOrd="0" presId="urn:microsoft.com/office/officeart/2005/8/layout/hProcess9"/>
    <dgm:cxn modelId="{A1BB78B1-1078-4097-BB30-4B155BCABB7A}" type="presOf" srcId="{AFC29091-DA7B-6E44-9C8C-D0AF80321D18}" destId="{7EDCC060-FDCB-DA43-8039-F88B9C5B1DB3}" srcOrd="0" destOrd="0" presId="urn:microsoft.com/office/officeart/2005/8/layout/hProcess9"/>
    <dgm:cxn modelId="{39D96F65-80EE-4BA2-9CDF-16E51540C846}" type="presOf" srcId="{F30BE363-2E83-2E42-97F4-1E422533A820}" destId="{3101B125-721A-1949-9EA6-320BC195838B}" srcOrd="0" destOrd="0" presId="urn:microsoft.com/office/officeart/2005/8/layout/hProcess9"/>
    <dgm:cxn modelId="{EDD2AFA2-DA80-4C4B-A836-4513228F8E7E}" type="presOf" srcId="{6E9F67B5-4E09-034B-AD34-D5E3760EB14B}" destId="{D94BB7B2-EED9-6644-BEC0-365BB40AC6A4}" srcOrd="0" destOrd="0" presId="urn:microsoft.com/office/officeart/2005/8/layout/hProcess9"/>
    <dgm:cxn modelId="{6F34DBD4-30C9-E64D-8402-16F61D3265C0}" srcId="{6E9F67B5-4E09-034B-AD34-D5E3760EB14B}" destId="{24CE335A-CC22-964B-B5A7-453BC5E8100C}" srcOrd="3" destOrd="0" parTransId="{082578A1-B1B4-154E-86FF-89EA991FF3DA}" sibTransId="{E0549E5C-0D64-CC4B-A7B0-D6C40D855F76}"/>
    <dgm:cxn modelId="{AA53DF7E-0119-43FD-887A-E6E83F95B983}" type="presParOf" srcId="{D94BB7B2-EED9-6644-BEC0-365BB40AC6A4}" destId="{ACEAA5CD-5575-5949-9EAF-043039B9C56F}" srcOrd="0" destOrd="0" presId="urn:microsoft.com/office/officeart/2005/8/layout/hProcess9"/>
    <dgm:cxn modelId="{5B604D7D-096A-454D-B1BC-5C3001C6FF42}" type="presParOf" srcId="{D94BB7B2-EED9-6644-BEC0-365BB40AC6A4}" destId="{3FF06204-270B-D340-9563-E66580ED99DE}" srcOrd="1" destOrd="0" presId="urn:microsoft.com/office/officeart/2005/8/layout/hProcess9"/>
    <dgm:cxn modelId="{DB63320B-AEC2-433F-9CC4-2EB355265597}" type="presParOf" srcId="{3FF06204-270B-D340-9563-E66580ED99DE}" destId="{3101B125-721A-1949-9EA6-320BC195838B}" srcOrd="0" destOrd="0" presId="urn:microsoft.com/office/officeart/2005/8/layout/hProcess9"/>
    <dgm:cxn modelId="{8F071FA4-5C55-4E10-AAE7-1658F16586B8}" type="presParOf" srcId="{3FF06204-270B-D340-9563-E66580ED99DE}" destId="{0F0858CA-85AD-644A-B683-8CCD8DD2E444}" srcOrd="1" destOrd="0" presId="urn:microsoft.com/office/officeart/2005/8/layout/hProcess9"/>
    <dgm:cxn modelId="{42BCD893-8362-416A-9D2F-F18D84B95C3C}" type="presParOf" srcId="{3FF06204-270B-D340-9563-E66580ED99DE}" destId="{7EDCC060-FDCB-DA43-8039-F88B9C5B1DB3}" srcOrd="2" destOrd="0" presId="urn:microsoft.com/office/officeart/2005/8/layout/hProcess9"/>
    <dgm:cxn modelId="{E7F73E2A-8051-4F18-9726-E20A63D5B264}" type="presParOf" srcId="{3FF06204-270B-D340-9563-E66580ED99DE}" destId="{AC56CA32-4D76-A848-B8FB-65B620037870}" srcOrd="3" destOrd="0" presId="urn:microsoft.com/office/officeart/2005/8/layout/hProcess9"/>
    <dgm:cxn modelId="{DFEBEB50-34A2-43DD-9ABD-19AAAAABC1F0}" type="presParOf" srcId="{3FF06204-270B-D340-9563-E66580ED99DE}" destId="{0A132FEC-FA7C-A043-A4BC-F26A8347B6DF}" srcOrd="4" destOrd="0" presId="urn:microsoft.com/office/officeart/2005/8/layout/hProcess9"/>
    <dgm:cxn modelId="{C499CC71-7B15-4C81-82D4-3F58771F0EB6}" type="presParOf" srcId="{3FF06204-270B-D340-9563-E66580ED99DE}" destId="{BA31D763-31BD-F343-ACCB-B38623F8A8F1}" srcOrd="5" destOrd="0" presId="urn:microsoft.com/office/officeart/2005/8/layout/hProcess9"/>
    <dgm:cxn modelId="{BE977F55-B8F6-4C21-9297-B75EDAC0467B}" type="presParOf" srcId="{3FF06204-270B-D340-9563-E66580ED99DE}" destId="{ACC36B1A-C96E-874F-93F9-6993A3FB0915}" srcOrd="6" destOrd="0" presId="urn:microsoft.com/office/officeart/2005/8/layout/hProcess9"/>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6E5E3EF7-BCAA-B040-81D4-E41498721231}" type="doc">
      <dgm:prSet loTypeId="urn:microsoft.com/office/officeart/2005/8/layout/hProcess9" loCatId="" qsTypeId="urn:microsoft.com/office/officeart/2005/8/quickstyle/3D3" qsCatId="3D" csTypeId="urn:microsoft.com/office/officeart/2005/8/colors/accent5_1" csCatId="accent5" phldr="1"/>
      <dgm:spPr/>
    </dgm:pt>
    <dgm:pt modelId="{707B7960-A3F7-3D49-A0A9-8FBBBEA8BDA7}">
      <dgm:prSet phldrT="[Text]" custT="1"/>
      <dgm:spPr/>
      <dgm:t>
        <a:bodyPr/>
        <a:lstStyle/>
        <a:p>
          <a:r>
            <a:rPr lang="en-US" sz="2000" dirty="0" err="1">
              <a:latin typeface="Arial" panose="020B0604020202020204" pitchFamily="34" charset="0"/>
              <a:cs typeface="Arial" panose="020B0604020202020204" pitchFamily="34" charset="0"/>
            </a:rPr>
            <a:t>Lập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bảng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Excell</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liệt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kê</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tất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cả</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môn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học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HĐGD (</a:t>
          </a:r>
          <a:r>
            <a:rPr lang="en-US" sz="2000" dirty="0" err="1">
              <a:latin typeface="Arial" panose="020B0604020202020204" pitchFamily="34" charset="0"/>
              <a:cs typeface="Arial" panose="020B0604020202020204" pitchFamily="34" charset="0"/>
            </a:rPr>
            <a:t>theo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từng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phương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án</a:t>
          </a:r>
          <a:r>
            <a:rPr lang="en-US" sz="2000" dirty="0">
              <a:latin typeface="Arial" panose="020B0604020202020204" pitchFamily="34" charset="0"/>
              <a:cs typeface="Arial" panose="020B0604020202020204" pitchFamily="34" charset="0"/>
            </a:rPr>
            <a:t>)</a:t>
          </a:r>
        </a:p>
      </dgm:t>
    </dgm:pt>
    <dgm:pt modelId="{F46D8129-2AF0-D14B-A074-4AA195CE4E6A}" type="parTrans" cxnId="{68E524A1-3341-3A48-8DA2-B8EB1AEE5E2F}">
      <dgm:prSet/>
      <dgm:spPr/>
      <dgm:t>
        <a:bodyPr/>
        <a:lstStyle/>
        <a:p>
          <a:endParaRPr lang="en-US" sz="2200">
            <a:latin typeface="Arial" panose="020B0604020202020204" pitchFamily="34" charset="0"/>
            <a:cs typeface="Arial" panose="020B0604020202020204" pitchFamily="34" charset="0"/>
          </a:endParaRPr>
        </a:p>
      </dgm:t>
    </dgm:pt>
    <dgm:pt modelId="{6549E5EE-FE19-F440-AD60-909C423A5A67}" type="sibTrans" cxnId="{68E524A1-3341-3A48-8DA2-B8EB1AEE5E2F}">
      <dgm:prSet/>
      <dgm:spPr/>
      <dgm:t>
        <a:bodyPr/>
        <a:lstStyle/>
        <a:p>
          <a:endParaRPr lang="en-US" sz="2200">
            <a:latin typeface="Arial" panose="020B0604020202020204" pitchFamily="34" charset="0"/>
            <a:cs typeface="Arial" panose="020B0604020202020204" pitchFamily="34" charset="0"/>
          </a:endParaRPr>
        </a:p>
      </dgm:t>
    </dgm:pt>
    <dgm:pt modelId="{5DC0841B-C647-CA44-9409-82D4536CC6D4}">
      <dgm:prSet phldrT="[Text]" custT="1"/>
      <dgm:spPr/>
      <dgm:t>
        <a:bodyPr/>
        <a:lstStyle/>
        <a:p>
          <a:r>
            <a:rPr lang="en-US" sz="2000" dirty="0" err="1">
              <a:latin typeface="Arial" panose="020B0604020202020204" pitchFamily="34" charset="0"/>
              <a:cs typeface="Arial" panose="020B0604020202020204" pitchFamily="34" charset="0"/>
            </a:rPr>
            <a:t>Đặt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hàm</a:t>
          </a:r>
          <a:r>
            <a:rPr lang="en-US" sz="2000" dirty="0">
              <a:latin typeface="Arial" panose="020B0604020202020204" pitchFamily="34" charset="0"/>
              <a:cs typeface="Arial" panose="020B0604020202020204" pitchFamily="34" charset="0"/>
            </a:rPr>
            <a:t> Sum </a:t>
          </a:r>
          <a:r>
            <a:rPr lang="en-US" sz="2000" dirty="0" err="1">
              <a:latin typeface="Arial" panose="020B0604020202020204" pitchFamily="34" charset="0"/>
              <a:cs typeface="Arial" panose="020B0604020202020204" pitchFamily="34" charset="0"/>
            </a:rPr>
            <a:t>theo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cột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dọc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ngang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kiểm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soát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số</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tiết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môn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hoặc</a:t>
          </a:r>
          <a:r>
            <a:rPr lang="en-US" sz="2000" dirty="0">
              <a:latin typeface="Arial" panose="020B0604020202020204" pitchFamily="34" charset="0"/>
              <a:cs typeface="Arial" panose="020B0604020202020204" pitchFamily="34" charset="0"/>
            </a:rPr>
            <a:t> HĐGD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số</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tiết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tuần</a:t>
          </a:r>
          <a:endParaRPr lang="en-US" sz="2000" dirty="0">
            <a:latin typeface="Arial" panose="020B0604020202020204" pitchFamily="34" charset="0"/>
            <a:cs typeface="Arial" panose="020B0604020202020204" pitchFamily="34" charset="0"/>
          </a:endParaRPr>
        </a:p>
      </dgm:t>
    </dgm:pt>
    <dgm:pt modelId="{99E64824-7EB4-FE4A-93F8-A88501A063FF}" type="parTrans" cxnId="{877D0E5B-D8A5-8745-8FC6-5ED42BB0A9EF}">
      <dgm:prSet/>
      <dgm:spPr/>
      <dgm:t>
        <a:bodyPr/>
        <a:lstStyle/>
        <a:p>
          <a:endParaRPr lang="en-US" sz="2200">
            <a:latin typeface="Arial" panose="020B0604020202020204" pitchFamily="34" charset="0"/>
            <a:cs typeface="Arial" panose="020B0604020202020204" pitchFamily="34" charset="0"/>
          </a:endParaRPr>
        </a:p>
      </dgm:t>
    </dgm:pt>
    <dgm:pt modelId="{FAB55E52-40F8-664E-868A-CF1F90D31714}" type="sibTrans" cxnId="{877D0E5B-D8A5-8745-8FC6-5ED42BB0A9EF}">
      <dgm:prSet/>
      <dgm:spPr/>
      <dgm:t>
        <a:bodyPr/>
        <a:lstStyle/>
        <a:p>
          <a:endParaRPr lang="en-US" sz="2200">
            <a:latin typeface="Arial" panose="020B0604020202020204" pitchFamily="34" charset="0"/>
            <a:cs typeface="Arial" panose="020B0604020202020204" pitchFamily="34" charset="0"/>
          </a:endParaRPr>
        </a:p>
      </dgm:t>
    </dgm:pt>
    <dgm:pt modelId="{91774A08-7497-034C-B923-090595FAD54A}">
      <dgm:prSet phldrT="[Text]" custT="1"/>
      <dgm:spPr/>
      <dgm:t>
        <a:bodyPr/>
        <a:lstStyle/>
        <a:p>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phối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tiết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cho</a:t>
          </a:r>
          <a:r>
            <a:rPr lang="en-US" sz="2200" dirty="0">
              <a:latin typeface="Arial" panose="020B0604020202020204" pitchFamily="34" charset="0"/>
              <a:cs typeface="Arial" panose="020B0604020202020204" pitchFamily="34" charset="0"/>
            </a:rPr>
            <a:t> HĐTN </a:t>
          </a:r>
          <a:r>
            <a:rPr lang="en-US" sz="2200" dirty="0" err="1">
              <a:latin typeface="Arial" panose="020B0604020202020204" pitchFamily="34" charset="0"/>
              <a:cs typeface="Arial" panose="020B0604020202020204" pitchFamily="34" charset="0"/>
            </a:rPr>
            <a:t>trước</a:t>
          </a:r>
          <a:r>
            <a:rPr lang="en-US" sz="2200" dirty="0">
              <a:latin typeface="Arial" panose="020B0604020202020204" pitchFamily="34" charset="0"/>
              <a:cs typeface="Arial" panose="020B0604020202020204" pitchFamily="34" charset="0"/>
            </a:rPr>
            <a:t>; </a:t>
          </a:r>
        </a:p>
      </dgm:t>
    </dgm:pt>
    <dgm:pt modelId="{AFD58490-5AA7-8541-90D6-E6DD2B5E5EED}" type="parTrans" cxnId="{9E82EAFD-4428-7A4C-B7EE-07FD638CCDE5}">
      <dgm:prSet/>
      <dgm:spPr/>
      <dgm:t>
        <a:bodyPr/>
        <a:lstStyle/>
        <a:p>
          <a:endParaRPr lang="en-US" sz="2200">
            <a:latin typeface="Arial" panose="020B0604020202020204" pitchFamily="34" charset="0"/>
            <a:cs typeface="Arial" panose="020B0604020202020204" pitchFamily="34" charset="0"/>
          </a:endParaRPr>
        </a:p>
      </dgm:t>
    </dgm:pt>
    <dgm:pt modelId="{E9BCDC7A-33F2-9045-933F-EB0A88F31330}" type="sibTrans" cxnId="{9E82EAFD-4428-7A4C-B7EE-07FD638CCDE5}">
      <dgm:prSet/>
      <dgm:spPr/>
      <dgm:t>
        <a:bodyPr/>
        <a:lstStyle/>
        <a:p>
          <a:endParaRPr lang="en-US" sz="2200">
            <a:latin typeface="Arial" panose="020B0604020202020204" pitchFamily="34" charset="0"/>
            <a:cs typeface="Arial" panose="020B0604020202020204" pitchFamily="34" charset="0"/>
          </a:endParaRPr>
        </a:p>
      </dgm:t>
    </dgm:pt>
    <dgm:pt modelId="{AE0CD328-07A0-504E-9673-C2A1BBE89368}">
      <dgm:prSet phldrT="[Text]" custT="1"/>
      <dgm:spPr/>
      <dgm:t>
        <a:bodyPr/>
        <a:lstStyle/>
        <a:p>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phối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số</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tiết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môn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học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tự</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chọn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HĐGD </a:t>
          </a:r>
          <a:r>
            <a:rPr lang="en-US" sz="2200" dirty="0" err="1">
              <a:latin typeface="Arial" panose="020B0604020202020204" pitchFamily="34" charset="0"/>
              <a:cs typeface="Arial" panose="020B0604020202020204" pitchFamily="34" charset="0"/>
            </a:rPr>
            <a:t>khác</a:t>
          </a:r>
          <a:endParaRPr lang="en-US" sz="2200" dirty="0">
            <a:latin typeface="Arial" panose="020B0604020202020204" pitchFamily="34" charset="0"/>
            <a:cs typeface="Arial" panose="020B0604020202020204" pitchFamily="34" charset="0"/>
          </a:endParaRPr>
        </a:p>
      </dgm:t>
    </dgm:pt>
    <dgm:pt modelId="{85EB32D9-EDD1-2446-BD8F-4CD7A4F59D98}" type="parTrans" cxnId="{B64CF1D1-9AB1-9249-9BFC-1A224812A5A2}">
      <dgm:prSet/>
      <dgm:spPr/>
      <dgm:t>
        <a:bodyPr/>
        <a:lstStyle/>
        <a:p>
          <a:endParaRPr lang="en-US" sz="2200">
            <a:latin typeface="Arial" panose="020B0604020202020204" pitchFamily="34" charset="0"/>
            <a:cs typeface="Arial" panose="020B0604020202020204" pitchFamily="34" charset="0"/>
          </a:endParaRPr>
        </a:p>
      </dgm:t>
    </dgm:pt>
    <dgm:pt modelId="{2C8EDAD0-5DFA-D74B-A087-18DCCBFCD487}" type="sibTrans" cxnId="{B64CF1D1-9AB1-9249-9BFC-1A224812A5A2}">
      <dgm:prSet/>
      <dgm:spPr/>
      <dgm:t>
        <a:bodyPr/>
        <a:lstStyle/>
        <a:p>
          <a:endParaRPr lang="en-US" sz="2200">
            <a:latin typeface="Arial" panose="020B0604020202020204" pitchFamily="34" charset="0"/>
            <a:cs typeface="Arial" panose="020B0604020202020204" pitchFamily="34" charset="0"/>
          </a:endParaRPr>
        </a:p>
      </dgm:t>
    </dgm:pt>
    <dgm:pt modelId="{74094012-422E-824C-9E28-DB9D65A2FD9E}">
      <dgm:prSet phldrT="[Text]" custT="1"/>
      <dgm:spPr/>
      <dgm:t>
        <a:bodyPr/>
        <a:lstStyle/>
        <a:p>
          <a:endParaRPr lang="en-US" sz="2200" dirty="0">
            <a:latin typeface="Arial" panose="020B0604020202020204" pitchFamily="34" charset="0"/>
            <a:cs typeface="Arial" panose="020B0604020202020204" pitchFamily="34" charset="0"/>
          </a:endParaRPr>
        </a:p>
        <a:p>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phối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môn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học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bắt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buộc</a:t>
          </a:r>
          <a:endParaRPr lang="en-US" sz="2200" dirty="0">
            <a:latin typeface="Arial" panose="020B0604020202020204" pitchFamily="34" charset="0"/>
            <a:cs typeface="Arial" panose="020B0604020202020204" pitchFamily="34" charset="0"/>
          </a:endParaRPr>
        </a:p>
      </dgm:t>
    </dgm:pt>
    <dgm:pt modelId="{A9BA34BB-78FD-654F-B51D-D4386984F344}" type="parTrans" cxnId="{4F793745-F40E-BA4D-BA55-86818FFA2565}">
      <dgm:prSet/>
      <dgm:spPr/>
      <dgm:t>
        <a:bodyPr/>
        <a:lstStyle/>
        <a:p>
          <a:endParaRPr lang="en-US" sz="2200">
            <a:latin typeface="Arial" panose="020B0604020202020204" pitchFamily="34" charset="0"/>
            <a:cs typeface="Arial" panose="020B0604020202020204" pitchFamily="34" charset="0"/>
          </a:endParaRPr>
        </a:p>
      </dgm:t>
    </dgm:pt>
    <dgm:pt modelId="{3892618E-53F6-EE45-8E66-ABB370E2E2F4}" type="sibTrans" cxnId="{4F793745-F40E-BA4D-BA55-86818FFA2565}">
      <dgm:prSet/>
      <dgm:spPr/>
      <dgm:t>
        <a:bodyPr/>
        <a:lstStyle/>
        <a:p>
          <a:endParaRPr lang="en-US" sz="2200">
            <a:latin typeface="Arial" panose="020B0604020202020204" pitchFamily="34" charset="0"/>
            <a:cs typeface="Arial" panose="020B0604020202020204" pitchFamily="34" charset="0"/>
          </a:endParaRPr>
        </a:p>
      </dgm:t>
    </dgm:pt>
    <dgm:pt modelId="{1A9BCF7C-71DE-5341-95F3-1E071192D0F4}" type="pres">
      <dgm:prSet presAssocID="{6E5E3EF7-BCAA-B040-81D4-E41498721231}" presName="CompostProcess" presStyleCnt="0">
        <dgm:presLayoutVars>
          <dgm:dir/>
          <dgm:resizeHandles val="exact"/>
        </dgm:presLayoutVars>
      </dgm:prSet>
      <dgm:spPr/>
    </dgm:pt>
    <dgm:pt modelId="{BCAEEB20-C68A-7242-9163-5AB010B770BB}" type="pres">
      <dgm:prSet presAssocID="{6E5E3EF7-BCAA-B040-81D4-E41498721231}" presName="arrow" presStyleLbl="bgShp" presStyleIdx="0" presStyleCnt="1"/>
      <dgm:spPr/>
    </dgm:pt>
    <dgm:pt modelId="{4790E91F-DE6F-0E41-A246-FEC43EED8244}" type="pres">
      <dgm:prSet presAssocID="{6E5E3EF7-BCAA-B040-81D4-E41498721231}" presName="linearProcess" presStyleCnt="0"/>
      <dgm:spPr/>
    </dgm:pt>
    <dgm:pt modelId="{FDE9E2D9-64F9-5545-8F6D-14EE520767AB}" type="pres">
      <dgm:prSet presAssocID="{707B7960-A3F7-3D49-A0A9-8FBBBEA8BDA7}" presName="textNode" presStyleLbl="node1" presStyleIdx="0" presStyleCnt="5">
        <dgm:presLayoutVars>
          <dgm:bulletEnabled val="1"/>
        </dgm:presLayoutVars>
      </dgm:prSet>
      <dgm:spPr/>
      <dgm:t>
        <a:bodyPr/>
        <a:lstStyle/>
        <a:p>
          <a:endParaRPr lang="en-US"/>
        </a:p>
      </dgm:t>
    </dgm:pt>
    <dgm:pt modelId="{294E7CF9-DCD1-6A4B-B838-2546916F8534}" type="pres">
      <dgm:prSet presAssocID="{6549E5EE-FE19-F440-AD60-909C423A5A67}" presName="sibTrans" presStyleCnt="0"/>
      <dgm:spPr/>
    </dgm:pt>
    <dgm:pt modelId="{2FA67E3B-F54B-3041-9070-8ADCB130F40D}" type="pres">
      <dgm:prSet presAssocID="{5DC0841B-C647-CA44-9409-82D4536CC6D4}" presName="textNode" presStyleLbl="node1" presStyleIdx="1" presStyleCnt="5" custScaleX="113881">
        <dgm:presLayoutVars>
          <dgm:bulletEnabled val="1"/>
        </dgm:presLayoutVars>
      </dgm:prSet>
      <dgm:spPr/>
      <dgm:t>
        <a:bodyPr/>
        <a:lstStyle/>
        <a:p>
          <a:endParaRPr lang="en-US"/>
        </a:p>
      </dgm:t>
    </dgm:pt>
    <dgm:pt modelId="{8BE34F14-349A-ED46-82ED-B5A9D84D105C}" type="pres">
      <dgm:prSet presAssocID="{FAB55E52-40F8-664E-868A-CF1F90D31714}" presName="sibTrans" presStyleCnt="0"/>
      <dgm:spPr/>
    </dgm:pt>
    <dgm:pt modelId="{1EB745F5-9BE8-8547-836D-0EE5363293D4}" type="pres">
      <dgm:prSet presAssocID="{91774A08-7497-034C-B923-090595FAD54A}" presName="textNode" presStyleLbl="node1" presStyleIdx="2" presStyleCnt="5">
        <dgm:presLayoutVars>
          <dgm:bulletEnabled val="1"/>
        </dgm:presLayoutVars>
      </dgm:prSet>
      <dgm:spPr/>
      <dgm:t>
        <a:bodyPr/>
        <a:lstStyle/>
        <a:p>
          <a:endParaRPr lang="en-US"/>
        </a:p>
      </dgm:t>
    </dgm:pt>
    <dgm:pt modelId="{46F93C80-9889-7B4C-83A1-6D9459CC5511}" type="pres">
      <dgm:prSet presAssocID="{E9BCDC7A-33F2-9045-933F-EB0A88F31330}" presName="sibTrans" presStyleCnt="0"/>
      <dgm:spPr/>
    </dgm:pt>
    <dgm:pt modelId="{B3F95896-A721-9A48-ADE4-CA072697EB4C}" type="pres">
      <dgm:prSet presAssocID="{74094012-422E-824C-9E28-DB9D65A2FD9E}" presName="textNode" presStyleLbl="node1" presStyleIdx="3" presStyleCnt="5">
        <dgm:presLayoutVars>
          <dgm:bulletEnabled val="1"/>
        </dgm:presLayoutVars>
      </dgm:prSet>
      <dgm:spPr/>
      <dgm:t>
        <a:bodyPr/>
        <a:lstStyle/>
        <a:p>
          <a:endParaRPr lang="en-US"/>
        </a:p>
      </dgm:t>
    </dgm:pt>
    <dgm:pt modelId="{D1F0262C-A1EF-4F45-A10E-386E81D87940}" type="pres">
      <dgm:prSet presAssocID="{3892618E-53F6-EE45-8E66-ABB370E2E2F4}" presName="sibTrans" presStyleCnt="0"/>
      <dgm:spPr/>
    </dgm:pt>
    <dgm:pt modelId="{C6F0A7D0-5BA9-5F47-910C-EC68BB40C312}" type="pres">
      <dgm:prSet presAssocID="{AE0CD328-07A0-504E-9673-C2A1BBE89368}" presName="textNode" presStyleLbl="node1" presStyleIdx="4" presStyleCnt="5">
        <dgm:presLayoutVars>
          <dgm:bulletEnabled val="1"/>
        </dgm:presLayoutVars>
      </dgm:prSet>
      <dgm:spPr/>
      <dgm:t>
        <a:bodyPr/>
        <a:lstStyle/>
        <a:p>
          <a:endParaRPr lang="en-US"/>
        </a:p>
      </dgm:t>
    </dgm:pt>
  </dgm:ptLst>
  <dgm:cxnLst>
    <dgm:cxn modelId="{9D6219A6-17B1-9640-8DF6-736338CB3D96}" type="presOf" srcId="{707B7960-A3F7-3D49-A0A9-8FBBBEA8BDA7}" destId="{FDE9E2D9-64F9-5545-8F6D-14EE520767AB}" srcOrd="0" destOrd="0" presId="urn:microsoft.com/office/officeart/2005/8/layout/hProcess9"/>
    <dgm:cxn modelId="{4F793745-F40E-BA4D-BA55-86818FFA2565}" srcId="{6E5E3EF7-BCAA-B040-81D4-E41498721231}" destId="{74094012-422E-824C-9E28-DB9D65A2FD9E}" srcOrd="3" destOrd="0" parTransId="{A9BA34BB-78FD-654F-B51D-D4386984F344}" sibTransId="{3892618E-53F6-EE45-8E66-ABB370E2E2F4}"/>
    <dgm:cxn modelId="{561E9CCE-CFA1-4B45-BBEC-80FD937A9C96}" type="presOf" srcId="{5DC0841B-C647-CA44-9409-82D4536CC6D4}" destId="{2FA67E3B-F54B-3041-9070-8ADCB130F40D}" srcOrd="0" destOrd="0" presId="urn:microsoft.com/office/officeart/2005/8/layout/hProcess9"/>
    <dgm:cxn modelId="{68E524A1-3341-3A48-8DA2-B8EB1AEE5E2F}" srcId="{6E5E3EF7-BCAA-B040-81D4-E41498721231}" destId="{707B7960-A3F7-3D49-A0A9-8FBBBEA8BDA7}" srcOrd="0" destOrd="0" parTransId="{F46D8129-2AF0-D14B-A074-4AA195CE4E6A}" sibTransId="{6549E5EE-FE19-F440-AD60-909C423A5A67}"/>
    <dgm:cxn modelId="{CDB9817A-97FA-5242-8065-173169D9E4F8}" type="presOf" srcId="{AE0CD328-07A0-504E-9673-C2A1BBE89368}" destId="{C6F0A7D0-5BA9-5F47-910C-EC68BB40C312}" srcOrd="0" destOrd="0" presId="urn:microsoft.com/office/officeart/2005/8/layout/hProcess9"/>
    <dgm:cxn modelId="{9E82EAFD-4428-7A4C-B7EE-07FD638CCDE5}" srcId="{6E5E3EF7-BCAA-B040-81D4-E41498721231}" destId="{91774A08-7497-034C-B923-090595FAD54A}" srcOrd="2" destOrd="0" parTransId="{AFD58490-5AA7-8541-90D6-E6DD2B5E5EED}" sibTransId="{E9BCDC7A-33F2-9045-933F-EB0A88F31330}"/>
    <dgm:cxn modelId="{877D0E5B-D8A5-8745-8FC6-5ED42BB0A9EF}" srcId="{6E5E3EF7-BCAA-B040-81D4-E41498721231}" destId="{5DC0841B-C647-CA44-9409-82D4536CC6D4}" srcOrd="1" destOrd="0" parTransId="{99E64824-7EB4-FE4A-93F8-A88501A063FF}" sibTransId="{FAB55E52-40F8-664E-868A-CF1F90D31714}"/>
    <dgm:cxn modelId="{DD103DE2-0791-7C44-A83C-28D8FB917C25}" type="presOf" srcId="{6E5E3EF7-BCAA-B040-81D4-E41498721231}" destId="{1A9BCF7C-71DE-5341-95F3-1E071192D0F4}" srcOrd="0" destOrd="0" presId="urn:microsoft.com/office/officeart/2005/8/layout/hProcess9"/>
    <dgm:cxn modelId="{421819A8-A1DC-4D4E-843E-5F96D3142C7E}" type="presOf" srcId="{91774A08-7497-034C-B923-090595FAD54A}" destId="{1EB745F5-9BE8-8547-836D-0EE5363293D4}" srcOrd="0" destOrd="0" presId="urn:microsoft.com/office/officeart/2005/8/layout/hProcess9"/>
    <dgm:cxn modelId="{B64CF1D1-9AB1-9249-9BFC-1A224812A5A2}" srcId="{6E5E3EF7-BCAA-B040-81D4-E41498721231}" destId="{AE0CD328-07A0-504E-9673-C2A1BBE89368}" srcOrd="4" destOrd="0" parTransId="{85EB32D9-EDD1-2446-BD8F-4CD7A4F59D98}" sibTransId="{2C8EDAD0-5DFA-D74B-A087-18DCCBFCD487}"/>
    <dgm:cxn modelId="{F6920366-A4AF-714A-B5CE-27A7522A762F}" type="presOf" srcId="{74094012-422E-824C-9E28-DB9D65A2FD9E}" destId="{B3F95896-A721-9A48-ADE4-CA072697EB4C}" srcOrd="0" destOrd="0" presId="urn:microsoft.com/office/officeart/2005/8/layout/hProcess9"/>
    <dgm:cxn modelId="{F6988528-469E-3144-BE16-06DE4AD7EACB}" type="presParOf" srcId="{1A9BCF7C-71DE-5341-95F3-1E071192D0F4}" destId="{BCAEEB20-C68A-7242-9163-5AB010B770BB}" srcOrd="0" destOrd="0" presId="urn:microsoft.com/office/officeart/2005/8/layout/hProcess9"/>
    <dgm:cxn modelId="{041DA0D3-7A68-4141-84D8-AFFB07963DC5}" type="presParOf" srcId="{1A9BCF7C-71DE-5341-95F3-1E071192D0F4}" destId="{4790E91F-DE6F-0E41-A246-FEC43EED8244}" srcOrd="1" destOrd="0" presId="urn:microsoft.com/office/officeart/2005/8/layout/hProcess9"/>
    <dgm:cxn modelId="{9ADC9A5D-1602-E147-ACF3-BA4965235D17}" type="presParOf" srcId="{4790E91F-DE6F-0E41-A246-FEC43EED8244}" destId="{FDE9E2D9-64F9-5545-8F6D-14EE520767AB}" srcOrd="0" destOrd="0" presId="urn:microsoft.com/office/officeart/2005/8/layout/hProcess9"/>
    <dgm:cxn modelId="{C4C4B222-F346-4E45-99E8-5E8CA2D7B744}" type="presParOf" srcId="{4790E91F-DE6F-0E41-A246-FEC43EED8244}" destId="{294E7CF9-DCD1-6A4B-B838-2546916F8534}" srcOrd="1" destOrd="0" presId="urn:microsoft.com/office/officeart/2005/8/layout/hProcess9"/>
    <dgm:cxn modelId="{1282E21A-A22D-8748-9628-0DE1693ED444}" type="presParOf" srcId="{4790E91F-DE6F-0E41-A246-FEC43EED8244}" destId="{2FA67E3B-F54B-3041-9070-8ADCB130F40D}" srcOrd="2" destOrd="0" presId="urn:microsoft.com/office/officeart/2005/8/layout/hProcess9"/>
    <dgm:cxn modelId="{F261DD00-24FF-3447-A835-61924B96F2D5}" type="presParOf" srcId="{4790E91F-DE6F-0E41-A246-FEC43EED8244}" destId="{8BE34F14-349A-ED46-82ED-B5A9D84D105C}" srcOrd="3" destOrd="0" presId="urn:microsoft.com/office/officeart/2005/8/layout/hProcess9"/>
    <dgm:cxn modelId="{A3434868-0881-4042-B89C-9C422E7827F4}" type="presParOf" srcId="{4790E91F-DE6F-0E41-A246-FEC43EED8244}" destId="{1EB745F5-9BE8-8547-836D-0EE5363293D4}" srcOrd="4" destOrd="0" presId="urn:microsoft.com/office/officeart/2005/8/layout/hProcess9"/>
    <dgm:cxn modelId="{16744376-3668-864A-8DAD-0D821ED2257F}" type="presParOf" srcId="{4790E91F-DE6F-0E41-A246-FEC43EED8244}" destId="{46F93C80-9889-7B4C-83A1-6D9459CC5511}" srcOrd="5" destOrd="0" presId="urn:microsoft.com/office/officeart/2005/8/layout/hProcess9"/>
    <dgm:cxn modelId="{2C1ECE7E-2091-C04A-ABE2-FCBF7FA1CFA2}" type="presParOf" srcId="{4790E91F-DE6F-0E41-A246-FEC43EED8244}" destId="{B3F95896-A721-9A48-ADE4-CA072697EB4C}" srcOrd="6" destOrd="0" presId="urn:microsoft.com/office/officeart/2005/8/layout/hProcess9"/>
    <dgm:cxn modelId="{5F256FA5-6912-3447-A157-DB1E1FAC8ECB}" type="presParOf" srcId="{4790E91F-DE6F-0E41-A246-FEC43EED8244}" destId="{D1F0262C-A1EF-4F45-A10E-386E81D87940}" srcOrd="7" destOrd="0" presId="urn:microsoft.com/office/officeart/2005/8/layout/hProcess9"/>
    <dgm:cxn modelId="{A626CA3C-6AFD-BD49-8AF1-D598C6573CA7}" type="presParOf" srcId="{4790E91F-DE6F-0E41-A246-FEC43EED8244}" destId="{C6F0A7D0-5BA9-5F47-910C-EC68BB40C312}" srcOrd="8"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19A36BA2-B996-4955-919B-251265755881}" type="doc">
      <dgm:prSet loTypeId="urn:microsoft.com/office/officeart/2005/8/layout/hierarchy4" loCatId="relationship" qsTypeId="urn:microsoft.com/office/officeart/2005/8/quickstyle/simple1" qsCatId="simple" csTypeId="urn:microsoft.com/office/officeart/2005/8/colors/accent1_1" csCatId="accent1" phldr="1"/>
      <dgm:spPr/>
      <dgm:t>
        <a:bodyPr/>
        <a:lstStyle/>
        <a:p>
          <a:endParaRPr lang="en-US"/>
        </a:p>
      </dgm:t>
    </dgm:pt>
    <dgm:pt modelId="{AD192D73-C827-48FB-8DCC-C648A629A720}">
      <dgm:prSet phldrT="[Text]" custT="1"/>
      <dgm:spPr/>
      <dgm:t>
        <a:bodyPr/>
        <a:lstStyle/>
        <a:p>
          <a:r>
            <a:rPr lang="en-US" sz="3600" dirty="0" err="1">
              <a:latin typeface="Arial" panose="020B0604020202020204" pitchFamily="34" charset="0"/>
              <a:cs typeface="Arial" panose="020B0604020202020204" pitchFamily="34" charset="0"/>
            </a:rPr>
            <a:t>Quản</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trị</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hoạt</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động</a:t>
          </a:r>
          <a:r>
            <a:rPr lang="en-US" sz="3600" dirty="0">
              <a:latin typeface="Arial" panose="020B0604020202020204" pitchFamily="34" charset="0"/>
              <a:cs typeface="Arial" panose="020B0604020202020204" pitchFamily="34" charset="0"/>
            </a:rPr>
            <a:t> DH, GD (ở </a:t>
          </a:r>
          <a:r>
            <a:rPr lang="en-US" sz="3600" dirty="0" err="1">
              <a:latin typeface="Arial" panose="020B0604020202020204" pitchFamily="34" charset="0"/>
              <a:cs typeface="Arial" panose="020B0604020202020204" pitchFamily="34" charset="0"/>
            </a:rPr>
            <a:t>mỗi</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cấp</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học</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trong</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bối</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cảnh</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hiện</a:t>
          </a:r>
          <a:r>
            <a:rPr lang="en-US" sz="3600" dirty="0">
              <a:latin typeface="Arial" panose="020B0604020202020204" pitchFamily="34" charset="0"/>
              <a:cs typeface="Arial" panose="020B0604020202020204" pitchFamily="34" charset="0"/>
            </a:rPr>
            <a:t> nay </a:t>
          </a:r>
          <a:r>
            <a:rPr lang="en-US" sz="3600" dirty="0" err="1">
              <a:latin typeface="Arial" panose="020B0604020202020204" pitchFamily="34" charset="0"/>
              <a:cs typeface="Arial" panose="020B0604020202020204" pitchFamily="34" charset="0"/>
            </a:rPr>
            <a:t>có</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những</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vấn</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đề</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gì</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phải</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giải</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quyết</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Nguyên</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nhân</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Cách</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giải</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quyết</a:t>
          </a:r>
          <a:r>
            <a:rPr lang="en-US" sz="3600" dirty="0">
              <a:latin typeface="Arial" panose="020B0604020202020204" pitchFamily="34" charset="0"/>
              <a:cs typeface="Arial" panose="020B0604020202020204" pitchFamily="34" charset="0"/>
            </a:rPr>
            <a:t>?</a:t>
          </a:r>
        </a:p>
      </dgm:t>
    </dgm:pt>
    <dgm:pt modelId="{E9288AD7-3373-4072-BB5A-111276DFF84D}" type="parTrans" cxnId="{3E64640D-BA4A-4B39-999F-2381EF981965}">
      <dgm:prSet/>
      <dgm:spPr/>
      <dgm:t>
        <a:bodyPr/>
        <a:lstStyle/>
        <a:p>
          <a:endParaRPr lang="en-US">
            <a:latin typeface="Arial" panose="020B0604020202020204" pitchFamily="34" charset="0"/>
            <a:cs typeface="Arial" panose="020B0604020202020204" pitchFamily="34" charset="0"/>
          </a:endParaRPr>
        </a:p>
      </dgm:t>
    </dgm:pt>
    <dgm:pt modelId="{63A667DD-E864-4A63-B951-FCAD72CB2625}" type="sibTrans" cxnId="{3E64640D-BA4A-4B39-999F-2381EF981965}">
      <dgm:prSet/>
      <dgm:spPr/>
      <dgm:t>
        <a:bodyPr/>
        <a:lstStyle/>
        <a:p>
          <a:endParaRPr lang="en-US">
            <a:latin typeface="Arial" panose="020B0604020202020204" pitchFamily="34" charset="0"/>
            <a:cs typeface="Arial" panose="020B0604020202020204" pitchFamily="34" charset="0"/>
          </a:endParaRPr>
        </a:p>
      </dgm:t>
    </dgm:pt>
    <dgm:pt modelId="{F76A6B38-7208-4B5E-ACC3-5B5F959F13E5}">
      <dgm:prSet phldrT="[Text]"/>
      <dgm:spPr/>
      <dgm:t>
        <a:bodyPr/>
        <a:lstStyle/>
        <a:p>
          <a:r>
            <a:rPr lang="en-US" dirty="0" err="1">
              <a:latin typeface="Arial" panose="020B0604020202020204" pitchFamily="34" charset="0"/>
              <a:cs typeface="Arial" panose="020B0604020202020204" pitchFamily="34" charset="0"/>
            </a:rPr>
            <a:t>Những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CTGDPT 2018?</a:t>
          </a:r>
        </a:p>
      </dgm:t>
    </dgm:pt>
    <dgm:pt modelId="{DDC656DD-32E7-4388-A2E9-2BA8EF7065A0}" type="parTrans" cxnId="{3AA32F17-67DE-4ACA-B334-1EE2693E4FC3}">
      <dgm:prSet/>
      <dgm:spPr/>
      <dgm:t>
        <a:bodyPr/>
        <a:lstStyle/>
        <a:p>
          <a:endParaRPr lang="en-US">
            <a:latin typeface="Arial" panose="020B0604020202020204" pitchFamily="34" charset="0"/>
            <a:cs typeface="Arial" panose="020B0604020202020204" pitchFamily="34" charset="0"/>
          </a:endParaRPr>
        </a:p>
      </dgm:t>
    </dgm:pt>
    <dgm:pt modelId="{0B64EDA4-0598-45DD-B17B-C5E21AD6E1A7}" type="sibTrans" cxnId="{3AA32F17-67DE-4ACA-B334-1EE2693E4FC3}">
      <dgm:prSet/>
      <dgm:spPr/>
      <dgm:t>
        <a:bodyPr/>
        <a:lstStyle/>
        <a:p>
          <a:endParaRPr lang="en-US">
            <a:latin typeface="Arial" panose="020B0604020202020204" pitchFamily="34" charset="0"/>
            <a:cs typeface="Arial" panose="020B0604020202020204" pitchFamily="34" charset="0"/>
          </a:endParaRPr>
        </a:p>
      </dgm:t>
    </dgm:pt>
    <dgm:pt modelId="{370F4F97-776B-4101-B88B-02D119D7C2F8}">
      <dgm:prSet phldrT="[Text]"/>
      <dgm:spPr/>
      <dgm:t>
        <a:bodyPr/>
        <a:lstStyle/>
        <a:p>
          <a:r>
            <a:rPr lang="en-US" dirty="0" err="1">
              <a:latin typeface="Arial" panose="020B0604020202020204" pitchFamily="34" charset="0"/>
              <a:cs typeface="Arial" panose="020B0604020202020204" pitchFamily="34" charset="0"/>
            </a:rPr>
            <a:t>Thế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quản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DH/ GD? </a:t>
          </a:r>
          <a:r>
            <a:rPr lang="en-US" dirty="0" err="1">
              <a:latin typeface="Arial" panose="020B0604020202020204" pitchFamily="34" charset="0"/>
              <a:cs typeface="Arial" panose="020B0604020202020204" pitchFamily="34" charset="0"/>
            </a:rPr>
            <a:t>Quản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DH/GD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nay </a:t>
          </a:r>
          <a:r>
            <a:rPr lang="en-US" dirty="0" err="1">
              <a:latin typeface="Arial" panose="020B0604020202020204" pitchFamily="34" charset="0"/>
              <a:cs typeface="Arial" panose="020B0604020202020204" pitchFamily="34" charset="0"/>
            </a:rPr>
            <a:t>phải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đảm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bảo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những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yêu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cầu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a:t>
          </a:r>
        </a:p>
      </dgm:t>
    </dgm:pt>
    <dgm:pt modelId="{7ADFCE57-39CB-48DB-9685-E4F2267661A1}" type="parTrans" cxnId="{192B1285-7EBE-46F2-A6D8-8A2404CC0300}">
      <dgm:prSet/>
      <dgm:spPr/>
      <dgm:t>
        <a:bodyPr/>
        <a:lstStyle/>
        <a:p>
          <a:endParaRPr lang="en-US">
            <a:latin typeface="Arial" panose="020B0604020202020204" pitchFamily="34" charset="0"/>
            <a:cs typeface="Arial" panose="020B0604020202020204" pitchFamily="34" charset="0"/>
          </a:endParaRPr>
        </a:p>
      </dgm:t>
    </dgm:pt>
    <dgm:pt modelId="{A114BC5F-E4B3-4F4E-BDE9-39C3545CE90B}" type="sibTrans" cxnId="{192B1285-7EBE-46F2-A6D8-8A2404CC0300}">
      <dgm:prSet/>
      <dgm:spPr/>
      <dgm:t>
        <a:bodyPr/>
        <a:lstStyle/>
        <a:p>
          <a:endParaRPr lang="en-US">
            <a:latin typeface="Arial" panose="020B0604020202020204" pitchFamily="34" charset="0"/>
            <a:cs typeface="Arial" panose="020B0604020202020204" pitchFamily="34" charset="0"/>
          </a:endParaRPr>
        </a:p>
      </dgm:t>
    </dgm:pt>
    <dgm:pt modelId="{94C1BF29-18AA-4FDB-B68A-856DE99C996D}">
      <dgm:prSet phldrT="[Text]"/>
      <dgm:spPr/>
      <dgm:t>
        <a:bodyPr/>
        <a:lstStyle/>
        <a:p>
          <a:r>
            <a:rPr lang="en-US" dirty="0" err="1">
              <a:latin typeface="Arial" panose="020B0604020202020204" pitchFamily="34" charset="0"/>
              <a:cs typeface="Arial" panose="020B0604020202020204" pitchFamily="34" charset="0"/>
            </a:rPr>
            <a:t>Quản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DH, GD </a:t>
          </a:r>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QL </a:t>
          </a:r>
          <a:r>
            <a:rPr lang="en-US" dirty="0" err="1">
              <a:latin typeface="Arial" panose="020B0604020202020204" pitchFamily="34" charset="0"/>
              <a:cs typeface="Arial" panose="020B0604020202020204" pitchFamily="34" charset="0"/>
            </a:rPr>
            <a:t>phải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những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gì</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như</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a:t>
          </a:r>
        </a:p>
      </dgm:t>
    </dgm:pt>
    <dgm:pt modelId="{56D29B41-EDE2-41DE-A18A-FFEAF9D274DE}" type="parTrans" cxnId="{D347E148-6B61-4507-B6B4-518220A44059}">
      <dgm:prSet/>
      <dgm:spPr/>
      <dgm:t>
        <a:bodyPr/>
        <a:lstStyle/>
        <a:p>
          <a:endParaRPr lang="en-US">
            <a:latin typeface="Arial" panose="020B0604020202020204" pitchFamily="34" charset="0"/>
            <a:cs typeface="Arial" panose="020B0604020202020204" pitchFamily="34" charset="0"/>
          </a:endParaRPr>
        </a:p>
      </dgm:t>
    </dgm:pt>
    <dgm:pt modelId="{70CEA44A-9FB9-43C2-83A8-F8A48BBD5B37}" type="sibTrans" cxnId="{D347E148-6B61-4507-B6B4-518220A44059}">
      <dgm:prSet/>
      <dgm:spPr/>
      <dgm:t>
        <a:bodyPr/>
        <a:lstStyle/>
        <a:p>
          <a:endParaRPr lang="en-US">
            <a:latin typeface="Arial" panose="020B0604020202020204" pitchFamily="34" charset="0"/>
            <a:cs typeface="Arial" panose="020B0604020202020204" pitchFamily="34" charset="0"/>
          </a:endParaRPr>
        </a:p>
      </dgm:t>
    </dgm:pt>
    <dgm:pt modelId="{067A2581-A706-4438-A964-B41613D90060}">
      <dgm:prSet phldrT="[Text]"/>
      <dgm:spPr/>
      <dgm:t>
        <a:bodyPr/>
        <a:lstStyle/>
        <a:p>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/GD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nay </a:t>
          </a:r>
          <a:r>
            <a:rPr lang="en-US" dirty="0" err="1">
              <a:latin typeface="Arial" panose="020B0604020202020204" pitchFamily="34" charset="0"/>
              <a:cs typeface="Arial" panose="020B0604020202020204" pitchFamily="34" charset="0"/>
            </a:rPr>
            <a:t>phải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đảm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bảo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những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yêu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cầu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Tại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sao</a:t>
          </a:r>
          <a:r>
            <a:rPr lang="en-US" dirty="0">
              <a:latin typeface="Arial" panose="020B0604020202020204" pitchFamily="34" charset="0"/>
              <a:cs typeface="Arial" panose="020B0604020202020204" pitchFamily="34" charset="0"/>
            </a:rPr>
            <a:t>?</a:t>
          </a:r>
        </a:p>
      </dgm:t>
    </dgm:pt>
    <dgm:pt modelId="{04623E95-9AC8-405A-B170-6CA8ECBA40AC}" type="parTrans" cxnId="{EF5C25AA-E80A-4F54-A804-962365C68CCA}">
      <dgm:prSet/>
      <dgm:spPr/>
      <dgm:t>
        <a:bodyPr/>
        <a:lstStyle/>
        <a:p>
          <a:endParaRPr lang="en-US">
            <a:latin typeface="Arial" panose="020B0604020202020204" pitchFamily="34" charset="0"/>
            <a:cs typeface="Arial" panose="020B0604020202020204" pitchFamily="34" charset="0"/>
          </a:endParaRPr>
        </a:p>
      </dgm:t>
    </dgm:pt>
    <dgm:pt modelId="{2DD82EEF-D64F-4BDE-97DE-E3512D7E3EC5}" type="sibTrans" cxnId="{EF5C25AA-E80A-4F54-A804-962365C68CCA}">
      <dgm:prSet/>
      <dgm:spPr/>
      <dgm:t>
        <a:bodyPr/>
        <a:lstStyle/>
        <a:p>
          <a:endParaRPr lang="en-US">
            <a:latin typeface="Arial" panose="020B0604020202020204" pitchFamily="34" charset="0"/>
            <a:cs typeface="Arial" panose="020B0604020202020204" pitchFamily="34" charset="0"/>
          </a:endParaRPr>
        </a:p>
      </dgm:t>
    </dgm:pt>
    <dgm:pt modelId="{2E12C3A4-FC74-4782-941D-B0A6742D826B}" type="pres">
      <dgm:prSet presAssocID="{19A36BA2-B996-4955-919B-251265755881}" presName="Name0" presStyleCnt="0">
        <dgm:presLayoutVars>
          <dgm:chPref val="1"/>
          <dgm:dir/>
          <dgm:animOne val="branch"/>
          <dgm:animLvl val="lvl"/>
          <dgm:resizeHandles/>
        </dgm:presLayoutVars>
      </dgm:prSet>
      <dgm:spPr/>
      <dgm:t>
        <a:bodyPr/>
        <a:lstStyle/>
        <a:p>
          <a:endParaRPr lang="en-US"/>
        </a:p>
      </dgm:t>
    </dgm:pt>
    <dgm:pt modelId="{F9C3A5F3-892A-4D28-A647-CE883EC927F6}" type="pres">
      <dgm:prSet presAssocID="{AD192D73-C827-48FB-8DCC-C648A629A720}" presName="vertOne" presStyleCnt="0"/>
      <dgm:spPr/>
    </dgm:pt>
    <dgm:pt modelId="{6B026613-1C8F-404D-8AE3-B0D1371046B0}" type="pres">
      <dgm:prSet presAssocID="{AD192D73-C827-48FB-8DCC-C648A629A720}" presName="txOne" presStyleLbl="node0" presStyleIdx="0" presStyleCnt="1" custLinFactY="100000" custLinFactNeighborX="485" custLinFactNeighborY="150679">
        <dgm:presLayoutVars>
          <dgm:chPref val="3"/>
        </dgm:presLayoutVars>
      </dgm:prSet>
      <dgm:spPr/>
      <dgm:t>
        <a:bodyPr/>
        <a:lstStyle/>
        <a:p>
          <a:endParaRPr lang="en-US"/>
        </a:p>
      </dgm:t>
    </dgm:pt>
    <dgm:pt modelId="{64C65C0C-B3EC-44BC-B56C-C63E6CE8C01E}" type="pres">
      <dgm:prSet presAssocID="{AD192D73-C827-48FB-8DCC-C648A629A720}" presName="parTransOne" presStyleCnt="0"/>
      <dgm:spPr/>
    </dgm:pt>
    <dgm:pt modelId="{074770ED-69A4-4036-9C12-D1FD7C643B3E}" type="pres">
      <dgm:prSet presAssocID="{AD192D73-C827-48FB-8DCC-C648A629A720}" presName="horzOne" presStyleCnt="0"/>
      <dgm:spPr/>
    </dgm:pt>
    <dgm:pt modelId="{F1DA1C19-4243-4FAB-9FC7-6D7BF91C1CFA}" type="pres">
      <dgm:prSet presAssocID="{F76A6B38-7208-4B5E-ACC3-5B5F959F13E5}" presName="vertTwo" presStyleCnt="0"/>
      <dgm:spPr/>
    </dgm:pt>
    <dgm:pt modelId="{7C0AD354-24A2-4CFB-9AC3-609AC1B0874E}" type="pres">
      <dgm:prSet presAssocID="{F76A6B38-7208-4B5E-ACC3-5B5F959F13E5}" presName="txTwo" presStyleLbl="node2" presStyleIdx="0" presStyleCnt="4" custLinFactY="-11653" custLinFactNeighborX="1536" custLinFactNeighborY="-100000">
        <dgm:presLayoutVars>
          <dgm:chPref val="3"/>
        </dgm:presLayoutVars>
      </dgm:prSet>
      <dgm:spPr/>
      <dgm:t>
        <a:bodyPr/>
        <a:lstStyle/>
        <a:p>
          <a:endParaRPr lang="en-US"/>
        </a:p>
      </dgm:t>
    </dgm:pt>
    <dgm:pt modelId="{F25CD928-8A7E-403E-9169-929F5034DF23}" type="pres">
      <dgm:prSet presAssocID="{F76A6B38-7208-4B5E-ACC3-5B5F959F13E5}" presName="horzTwo" presStyleCnt="0"/>
      <dgm:spPr/>
    </dgm:pt>
    <dgm:pt modelId="{C7128092-BEF0-4809-9D3A-308BE53D6557}" type="pres">
      <dgm:prSet presAssocID="{0B64EDA4-0598-45DD-B17B-C5E21AD6E1A7}" presName="sibSpaceTwo" presStyleCnt="0"/>
      <dgm:spPr/>
    </dgm:pt>
    <dgm:pt modelId="{D8F54263-B5D3-4258-A530-E78DAC4ECA61}" type="pres">
      <dgm:prSet presAssocID="{067A2581-A706-4438-A964-B41613D90060}" presName="vertTwo" presStyleCnt="0"/>
      <dgm:spPr/>
    </dgm:pt>
    <dgm:pt modelId="{54BBB235-2810-403C-BBD0-FD2315A93406}" type="pres">
      <dgm:prSet presAssocID="{067A2581-A706-4438-A964-B41613D90060}" presName="txTwo" presStyleLbl="node2" presStyleIdx="1" presStyleCnt="4" custLinFactY="-7079" custLinFactNeighborX="-1212" custLinFactNeighborY="-100000">
        <dgm:presLayoutVars>
          <dgm:chPref val="3"/>
        </dgm:presLayoutVars>
      </dgm:prSet>
      <dgm:spPr/>
      <dgm:t>
        <a:bodyPr/>
        <a:lstStyle/>
        <a:p>
          <a:endParaRPr lang="en-US"/>
        </a:p>
      </dgm:t>
    </dgm:pt>
    <dgm:pt modelId="{D58EDA5C-2E5C-4C68-9FC8-AF069FE5FAB7}" type="pres">
      <dgm:prSet presAssocID="{067A2581-A706-4438-A964-B41613D90060}" presName="horzTwo" presStyleCnt="0"/>
      <dgm:spPr/>
    </dgm:pt>
    <dgm:pt modelId="{7A4843FB-9762-403C-813E-4EECD97D5155}" type="pres">
      <dgm:prSet presAssocID="{2DD82EEF-D64F-4BDE-97DE-E3512D7E3EC5}" presName="sibSpaceTwo" presStyleCnt="0"/>
      <dgm:spPr/>
    </dgm:pt>
    <dgm:pt modelId="{9951B17F-E9CE-4FA1-BC3B-E89743001A9B}" type="pres">
      <dgm:prSet presAssocID="{370F4F97-776B-4101-B88B-02D119D7C2F8}" presName="vertTwo" presStyleCnt="0"/>
      <dgm:spPr/>
    </dgm:pt>
    <dgm:pt modelId="{0768B6B3-562B-48A3-8785-C50F23C6518F}" type="pres">
      <dgm:prSet presAssocID="{370F4F97-776B-4101-B88B-02D119D7C2F8}" presName="txTwo" presStyleLbl="node2" presStyleIdx="2" presStyleCnt="4" custLinFactY="-8822" custLinFactNeighborX="-2288" custLinFactNeighborY="-100000">
        <dgm:presLayoutVars>
          <dgm:chPref val="3"/>
        </dgm:presLayoutVars>
      </dgm:prSet>
      <dgm:spPr/>
      <dgm:t>
        <a:bodyPr/>
        <a:lstStyle/>
        <a:p>
          <a:endParaRPr lang="en-US"/>
        </a:p>
      </dgm:t>
    </dgm:pt>
    <dgm:pt modelId="{5B3CC154-B7A4-41CD-AB99-6827A67CB726}" type="pres">
      <dgm:prSet presAssocID="{370F4F97-776B-4101-B88B-02D119D7C2F8}" presName="horzTwo" presStyleCnt="0"/>
      <dgm:spPr/>
    </dgm:pt>
    <dgm:pt modelId="{AEEC2E7C-117D-4DBA-84B8-651B6FD29875}" type="pres">
      <dgm:prSet presAssocID="{A114BC5F-E4B3-4F4E-BDE9-39C3545CE90B}" presName="sibSpaceTwo" presStyleCnt="0"/>
      <dgm:spPr/>
    </dgm:pt>
    <dgm:pt modelId="{0A292976-7464-4B12-8AA8-50E4E2DBB939}" type="pres">
      <dgm:prSet presAssocID="{94C1BF29-18AA-4FDB-B68A-856DE99C996D}" presName="vertTwo" presStyleCnt="0"/>
      <dgm:spPr/>
    </dgm:pt>
    <dgm:pt modelId="{32B021CA-2869-4BDC-9E7E-DD17B1605492}" type="pres">
      <dgm:prSet presAssocID="{94C1BF29-18AA-4FDB-B68A-856DE99C996D}" presName="txTwo" presStyleLbl="node2" presStyleIdx="3" presStyleCnt="4" custLinFactY="-8822" custLinFactNeighborX="-6112" custLinFactNeighborY="-100000">
        <dgm:presLayoutVars>
          <dgm:chPref val="3"/>
        </dgm:presLayoutVars>
      </dgm:prSet>
      <dgm:spPr/>
      <dgm:t>
        <a:bodyPr/>
        <a:lstStyle/>
        <a:p>
          <a:endParaRPr lang="en-US"/>
        </a:p>
      </dgm:t>
    </dgm:pt>
    <dgm:pt modelId="{16899570-5C64-4A56-A063-D5E9AD2ABF18}" type="pres">
      <dgm:prSet presAssocID="{94C1BF29-18AA-4FDB-B68A-856DE99C996D}" presName="horzTwo" presStyleCnt="0"/>
      <dgm:spPr/>
    </dgm:pt>
  </dgm:ptLst>
  <dgm:cxnLst>
    <dgm:cxn modelId="{EF5C25AA-E80A-4F54-A804-962365C68CCA}" srcId="{AD192D73-C827-48FB-8DCC-C648A629A720}" destId="{067A2581-A706-4438-A964-B41613D90060}" srcOrd="1" destOrd="0" parTransId="{04623E95-9AC8-405A-B170-6CA8ECBA40AC}" sibTransId="{2DD82EEF-D64F-4BDE-97DE-E3512D7E3EC5}"/>
    <dgm:cxn modelId="{3E64640D-BA4A-4B39-999F-2381EF981965}" srcId="{19A36BA2-B996-4955-919B-251265755881}" destId="{AD192D73-C827-48FB-8DCC-C648A629A720}" srcOrd="0" destOrd="0" parTransId="{E9288AD7-3373-4072-BB5A-111276DFF84D}" sibTransId="{63A667DD-E864-4A63-B951-FCAD72CB2625}"/>
    <dgm:cxn modelId="{188CFFA0-491B-4529-8858-133F9E0ADE6F}" type="presOf" srcId="{370F4F97-776B-4101-B88B-02D119D7C2F8}" destId="{0768B6B3-562B-48A3-8785-C50F23C6518F}" srcOrd="0" destOrd="0" presId="urn:microsoft.com/office/officeart/2005/8/layout/hierarchy4"/>
    <dgm:cxn modelId="{857143D0-2CA2-4689-99B1-74813C42DC9A}" type="presOf" srcId="{94C1BF29-18AA-4FDB-B68A-856DE99C996D}" destId="{32B021CA-2869-4BDC-9E7E-DD17B1605492}" srcOrd="0" destOrd="0" presId="urn:microsoft.com/office/officeart/2005/8/layout/hierarchy4"/>
    <dgm:cxn modelId="{39187667-5D6D-42BB-8E63-3DD92B3F940B}" type="presOf" srcId="{AD192D73-C827-48FB-8DCC-C648A629A720}" destId="{6B026613-1C8F-404D-8AE3-B0D1371046B0}" srcOrd="0" destOrd="0" presId="urn:microsoft.com/office/officeart/2005/8/layout/hierarchy4"/>
    <dgm:cxn modelId="{A387A886-5A12-40E4-9482-57064250FFA5}" type="presOf" srcId="{19A36BA2-B996-4955-919B-251265755881}" destId="{2E12C3A4-FC74-4782-941D-B0A6742D826B}" srcOrd="0" destOrd="0" presId="urn:microsoft.com/office/officeart/2005/8/layout/hierarchy4"/>
    <dgm:cxn modelId="{D347E148-6B61-4507-B6B4-518220A44059}" srcId="{AD192D73-C827-48FB-8DCC-C648A629A720}" destId="{94C1BF29-18AA-4FDB-B68A-856DE99C996D}" srcOrd="3" destOrd="0" parTransId="{56D29B41-EDE2-41DE-A18A-FFEAF9D274DE}" sibTransId="{70CEA44A-9FB9-43C2-83A8-F8A48BBD5B37}"/>
    <dgm:cxn modelId="{192B1285-7EBE-46F2-A6D8-8A2404CC0300}" srcId="{AD192D73-C827-48FB-8DCC-C648A629A720}" destId="{370F4F97-776B-4101-B88B-02D119D7C2F8}" srcOrd="2" destOrd="0" parTransId="{7ADFCE57-39CB-48DB-9685-E4F2267661A1}" sibTransId="{A114BC5F-E4B3-4F4E-BDE9-39C3545CE90B}"/>
    <dgm:cxn modelId="{3AA32F17-67DE-4ACA-B334-1EE2693E4FC3}" srcId="{AD192D73-C827-48FB-8DCC-C648A629A720}" destId="{F76A6B38-7208-4B5E-ACC3-5B5F959F13E5}" srcOrd="0" destOrd="0" parTransId="{DDC656DD-32E7-4388-A2E9-2BA8EF7065A0}" sibTransId="{0B64EDA4-0598-45DD-B17B-C5E21AD6E1A7}"/>
    <dgm:cxn modelId="{3C3C3D07-707B-4A48-B8D0-110A2822762F}" type="presOf" srcId="{067A2581-A706-4438-A964-B41613D90060}" destId="{54BBB235-2810-403C-BBD0-FD2315A93406}" srcOrd="0" destOrd="0" presId="urn:microsoft.com/office/officeart/2005/8/layout/hierarchy4"/>
    <dgm:cxn modelId="{45B1F41D-EF71-4021-B651-346220F37680}" type="presOf" srcId="{F76A6B38-7208-4B5E-ACC3-5B5F959F13E5}" destId="{7C0AD354-24A2-4CFB-9AC3-609AC1B0874E}" srcOrd="0" destOrd="0" presId="urn:microsoft.com/office/officeart/2005/8/layout/hierarchy4"/>
    <dgm:cxn modelId="{761C5D92-7541-406E-AF70-B874E8613E76}" type="presParOf" srcId="{2E12C3A4-FC74-4782-941D-B0A6742D826B}" destId="{F9C3A5F3-892A-4D28-A647-CE883EC927F6}" srcOrd="0" destOrd="0" presId="urn:microsoft.com/office/officeart/2005/8/layout/hierarchy4"/>
    <dgm:cxn modelId="{52397858-A2AC-4AF4-B6EC-8CFE012DE5FF}" type="presParOf" srcId="{F9C3A5F3-892A-4D28-A647-CE883EC927F6}" destId="{6B026613-1C8F-404D-8AE3-B0D1371046B0}" srcOrd="0" destOrd="0" presId="urn:microsoft.com/office/officeart/2005/8/layout/hierarchy4"/>
    <dgm:cxn modelId="{3EEE7B6E-2D04-4DDD-B799-8A8CA9CFFEBA}" type="presParOf" srcId="{F9C3A5F3-892A-4D28-A647-CE883EC927F6}" destId="{64C65C0C-B3EC-44BC-B56C-C63E6CE8C01E}" srcOrd="1" destOrd="0" presId="urn:microsoft.com/office/officeart/2005/8/layout/hierarchy4"/>
    <dgm:cxn modelId="{A0308976-9703-4753-A847-B903F7609866}" type="presParOf" srcId="{F9C3A5F3-892A-4D28-A647-CE883EC927F6}" destId="{074770ED-69A4-4036-9C12-D1FD7C643B3E}" srcOrd="2" destOrd="0" presId="urn:microsoft.com/office/officeart/2005/8/layout/hierarchy4"/>
    <dgm:cxn modelId="{9867E2D7-FDF0-4C40-913F-60CA4E9924F5}" type="presParOf" srcId="{074770ED-69A4-4036-9C12-D1FD7C643B3E}" destId="{F1DA1C19-4243-4FAB-9FC7-6D7BF91C1CFA}" srcOrd="0" destOrd="0" presId="urn:microsoft.com/office/officeart/2005/8/layout/hierarchy4"/>
    <dgm:cxn modelId="{C6FC60E1-6A79-4DAE-A600-8F448A7E03BA}" type="presParOf" srcId="{F1DA1C19-4243-4FAB-9FC7-6D7BF91C1CFA}" destId="{7C0AD354-24A2-4CFB-9AC3-609AC1B0874E}" srcOrd="0" destOrd="0" presId="urn:microsoft.com/office/officeart/2005/8/layout/hierarchy4"/>
    <dgm:cxn modelId="{818AD6C7-6CD3-4A00-B2E5-7C26A9C78FD1}" type="presParOf" srcId="{F1DA1C19-4243-4FAB-9FC7-6D7BF91C1CFA}" destId="{F25CD928-8A7E-403E-9169-929F5034DF23}" srcOrd="1" destOrd="0" presId="urn:microsoft.com/office/officeart/2005/8/layout/hierarchy4"/>
    <dgm:cxn modelId="{C2C3BD2A-D8A9-4C38-9AB8-9D7F065331DB}" type="presParOf" srcId="{074770ED-69A4-4036-9C12-D1FD7C643B3E}" destId="{C7128092-BEF0-4809-9D3A-308BE53D6557}" srcOrd="1" destOrd="0" presId="urn:microsoft.com/office/officeart/2005/8/layout/hierarchy4"/>
    <dgm:cxn modelId="{F9CFBFB5-2A38-4C31-A26B-71BA79C88FDC}" type="presParOf" srcId="{074770ED-69A4-4036-9C12-D1FD7C643B3E}" destId="{D8F54263-B5D3-4258-A530-E78DAC4ECA61}" srcOrd="2" destOrd="0" presId="urn:microsoft.com/office/officeart/2005/8/layout/hierarchy4"/>
    <dgm:cxn modelId="{23F66F9E-DAFF-4858-8FC9-BDBBF86795CB}" type="presParOf" srcId="{D8F54263-B5D3-4258-A530-E78DAC4ECA61}" destId="{54BBB235-2810-403C-BBD0-FD2315A93406}" srcOrd="0" destOrd="0" presId="urn:microsoft.com/office/officeart/2005/8/layout/hierarchy4"/>
    <dgm:cxn modelId="{6D8D731D-7ACA-4836-8D54-80BD6088C745}" type="presParOf" srcId="{D8F54263-B5D3-4258-A530-E78DAC4ECA61}" destId="{D58EDA5C-2E5C-4C68-9FC8-AF069FE5FAB7}" srcOrd="1" destOrd="0" presId="urn:microsoft.com/office/officeart/2005/8/layout/hierarchy4"/>
    <dgm:cxn modelId="{B2E63581-AE80-4E8C-8449-BBB0644FB903}" type="presParOf" srcId="{074770ED-69A4-4036-9C12-D1FD7C643B3E}" destId="{7A4843FB-9762-403C-813E-4EECD97D5155}" srcOrd="3" destOrd="0" presId="urn:microsoft.com/office/officeart/2005/8/layout/hierarchy4"/>
    <dgm:cxn modelId="{86D41FBC-C6B9-4C6C-A0C5-24817EE4C369}" type="presParOf" srcId="{074770ED-69A4-4036-9C12-D1FD7C643B3E}" destId="{9951B17F-E9CE-4FA1-BC3B-E89743001A9B}" srcOrd="4" destOrd="0" presId="urn:microsoft.com/office/officeart/2005/8/layout/hierarchy4"/>
    <dgm:cxn modelId="{0AC0ED6A-0A29-4183-8EB5-3023DCFC5B1A}" type="presParOf" srcId="{9951B17F-E9CE-4FA1-BC3B-E89743001A9B}" destId="{0768B6B3-562B-48A3-8785-C50F23C6518F}" srcOrd="0" destOrd="0" presId="urn:microsoft.com/office/officeart/2005/8/layout/hierarchy4"/>
    <dgm:cxn modelId="{AC9D7AC6-C6CA-4923-95EF-FE7BBA673793}" type="presParOf" srcId="{9951B17F-E9CE-4FA1-BC3B-E89743001A9B}" destId="{5B3CC154-B7A4-41CD-AB99-6827A67CB726}" srcOrd="1" destOrd="0" presId="urn:microsoft.com/office/officeart/2005/8/layout/hierarchy4"/>
    <dgm:cxn modelId="{A729D2C0-D5B1-4783-AE7B-F65680A729E9}" type="presParOf" srcId="{074770ED-69A4-4036-9C12-D1FD7C643B3E}" destId="{AEEC2E7C-117D-4DBA-84B8-651B6FD29875}" srcOrd="5" destOrd="0" presId="urn:microsoft.com/office/officeart/2005/8/layout/hierarchy4"/>
    <dgm:cxn modelId="{05A65DB7-6B5E-46ED-A8F2-65AF247748AB}" type="presParOf" srcId="{074770ED-69A4-4036-9C12-D1FD7C643B3E}" destId="{0A292976-7464-4B12-8AA8-50E4E2DBB939}" srcOrd="6" destOrd="0" presId="urn:microsoft.com/office/officeart/2005/8/layout/hierarchy4"/>
    <dgm:cxn modelId="{5A177484-AC91-49F8-BC50-6528355C9036}" type="presParOf" srcId="{0A292976-7464-4B12-8AA8-50E4E2DBB939}" destId="{32B021CA-2869-4BDC-9E7E-DD17B1605492}" srcOrd="0" destOrd="0" presId="urn:microsoft.com/office/officeart/2005/8/layout/hierarchy4"/>
    <dgm:cxn modelId="{7C7F67F7-8A45-4AAD-8C41-8AE1CFB4B458}" type="presParOf" srcId="{0A292976-7464-4B12-8AA8-50E4E2DBB939}" destId="{16899570-5C64-4A56-A063-D5E9AD2ABF18}"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5DE5521C-A941-AB44-A83F-ECF9F98A0695}" type="doc">
      <dgm:prSet loTypeId="urn:microsoft.com/office/officeart/2009/3/layout/IncreasingArrowsProcess" loCatId="" qsTypeId="urn:microsoft.com/office/officeart/2005/8/quickstyle/simple4" qsCatId="simple" csTypeId="urn:microsoft.com/office/officeart/2005/8/colors/colorful5" csCatId="colorful" phldr="1"/>
      <dgm:spPr/>
      <dgm:t>
        <a:bodyPr/>
        <a:lstStyle/>
        <a:p>
          <a:endParaRPr lang="en-US"/>
        </a:p>
      </dgm:t>
    </dgm:pt>
    <dgm:pt modelId="{41A39A21-6012-624A-888A-E414E63D661B}">
      <dgm:prSet phldrT="[Text]"/>
      <dgm:spPr/>
      <dgm:t>
        <a:bodyPr/>
        <a:lstStyle/>
        <a:p>
          <a:r>
            <a:rPr lang="en-US" dirty="0">
              <a:latin typeface="Arial" panose="020B0604020202020204" pitchFamily="34" charset="0"/>
              <a:cs typeface="Arial" panose="020B0604020202020204" pitchFamily="34" charset="0"/>
            </a:rPr>
            <a:t>(1)</a:t>
          </a:r>
        </a:p>
      </dgm:t>
    </dgm:pt>
    <dgm:pt modelId="{55C3A693-9EB4-444F-9669-C647B3D6CBDA}" type="parTrans" cxnId="{B8C39F6D-B818-924C-95AF-BE8D8E2F8593}">
      <dgm:prSet/>
      <dgm:spPr/>
      <dgm:t>
        <a:bodyPr/>
        <a:lstStyle/>
        <a:p>
          <a:endParaRPr lang="en-US">
            <a:latin typeface="Arial" panose="020B0604020202020204" pitchFamily="34" charset="0"/>
            <a:cs typeface="Arial" panose="020B0604020202020204" pitchFamily="34" charset="0"/>
          </a:endParaRPr>
        </a:p>
      </dgm:t>
    </dgm:pt>
    <dgm:pt modelId="{7072D9DF-5C35-8046-A006-FABF92692A3A}" type="sibTrans" cxnId="{B8C39F6D-B818-924C-95AF-BE8D8E2F8593}">
      <dgm:prSet/>
      <dgm:spPr/>
      <dgm:t>
        <a:bodyPr/>
        <a:lstStyle/>
        <a:p>
          <a:endParaRPr lang="en-US">
            <a:latin typeface="Arial" panose="020B0604020202020204" pitchFamily="34" charset="0"/>
            <a:cs typeface="Arial" panose="020B0604020202020204" pitchFamily="34" charset="0"/>
          </a:endParaRPr>
        </a:p>
      </dgm:t>
    </dgm:pt>
    <dgm:pt modelId="{44F1E8B0-C097-D34D-9EE0-32903283A2EB}">
      <dgm:prSet phldrT="[Text]"/>
      <dgm:spPr/>
      <dgm:t>
        <a:bodyPr/>
        <a:lstStyle/>
        <a:p>
          <a:r>
            <a:rPr lang="en-US" dirty="0" err="1">
              <a:latin typeface="Arial" panose="020B0604020202020204" pitchFamily="34" charset="0"/>
              <a:cs typeface="Arial" panose="020B0604020202020204" pitchFamily="34" charset="0"/>
            </a:rPr>
            <a:t>Xác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định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ngày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nghỉ</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dấu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trước</a:t>
          </a:r>
          <a:endParaRPr lang="en-US" dirty="0">
            <a:latin typeface="Arial" panose="020B0604020202020204" pitchFamily="34" charset="0"/>
            <a:cs typeface="Arial" panose="020B0604020202020204" pitchFamily="34" charset="0"/>
          </a:endParaRPr>
        </a:p>
      </dgm:t>
    </dgm:pt>
    <dgm:pt modelId="{4C470951-9835-8E43-BE03-D1A118066B31}" type="parTrans" cxnId="{09353C56-094E-7D49-86AC-6F7082CC6249}">
      <dgm:prSet/>
      <dgm:spPr/>
      <dgm:t>
        <a:bodyPr/>
        <a:lstStyle/>
        <a:p>
          <a:endParaRPr lang="en-US">
            <a:latin typeface="Arial" panose="020B0604020202020204" pitchFamily="34" charset="0"/>
            <a:cs typeface="Arial" panose="020B0604020202020204" pitchFamily="34" charset="0"/>
          </a:endParaRPr>
        </a:p>
      </dgm:t>
    </dgm:pt>
    <dgm:pt modelId="{85E8AC76-BC24-A64D-9AAF-A4243758EEC1}" type="sibTrans" cxnId="{09353C56-094E-7D49-86AC-6F7082CC6249}">
      <dgm:prSet/>
      <dgm:spPr/>
      <dgm:t>
        <a:bodyPr/>
        <a:lstStyle/>
        <a:p>
          <a:endParaRPr lang="en-US">
            <a:latin typeface="Arial" panose="020B0604020202020204" pitchFamily="34" charset="0"/>
            <a:cs typeface="Arial" panose="020B0604020202020204" pitchFamily="34" charset="0"/>
          </a:endParaRPr>
        </a:p>
      </dgm:t>
    </dgm:pt>
    <dgm:pt modelId="{7F64E34A-ECED-694B-A7E6-F494D7E570E2}">
      <dgm:prSet phldrT="[Text]"/>
      <dgm:spPr/>
      <dgm:t>
        <a:bodyPr/>
        <a:lstStyle/>
        <a:p>
          <a:r>
            <a:rPr lang="en-US" dirty="0">
              <a:latin typeface="Arial" panose="020B0604020202020204" pitchFamily="34" charset="0"/>
              <a:cs typeface="Arial" panose="020B0604020202020204" pitchFamily="34" charset="0"/>
            </a:rPr>
            <a:t>(2)</a:t>
          </a:r>
        </a:p>
      </dgm:t>
    </dgm:pt>
    <dgm:pt modelId="{502FACB5-B24B-A143-BFF0-F563A72DEEA3}" type="parTrans" cxnId="{4B0E8FA1-F049-2345-9A67-2ADDBAE48278}">
      <dgm:prSet/>
      <dgm:spPr/>
      <dgm:t>
        <a:bodyPr/>
        <a:lstStyle/>
        <a:p>
          <a:endParaRPr lang="en-US">
            <a:latin typeface="Arial" panose="020B0604020202020204" pitchFamily="34" charset="0"/>
            <a:cs typeface="Arial" panose="020B0604020202020204" pitchFamily="34" charset="0"/>
          </a:endParaRPr>
        </a:p>
      </dgm:t>
    </dgm:pt>
    <dgm:pt modelId="{127A9BF8-252C-1F47-8A35-05550A2BE89E}" type="sibTrans" cxnId="{4B0E8FA1-F049-2345-9A67-2ADDBAE48278}">
      <dgm:prSet/>
      <dgm:spPr/>
      <dgm:t>
        <a:bodyPr/>
        <a:lstStyle/>
        <a:p>
          <a:endParaRPr lang="en-US">
            <a:latin typeface="Arial" panose="020B0604020202020204" pitchFamily="34" charset="0"/>
            <a:cs typeface="Arial" panose="020B0604020202020204" pitchFamily="34" charset="0"/>
          </a:endParaRPr>
        </a:p>
      </dgm:t>
    </dgm:pt>
    <dgm:pt modelId="{98F559F6-62AF-334B-B716-677CAD80BD12}">
      <dgm:prSet phldrT="[Text]"/>
      <dgm:spPr/>
      <dgm:t>
        <a:bodyPr/>
        <a:lstStyle/>
        <a:p>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dấu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mốc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quan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trọng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như</a:t>
          </a:r>
          <a:r>
            <a:rPr lang="en-US" dirty="0">
              <a:latin typeface="Arial" panose="020B0604020202020204" pitchFamily="34" charset="0"/>
              <a:cs typeface="Arial" panose="020B0604020202020204" pitchFamily="34" charset="0"/>
            </a:rPr>
            <a:t> KG, </a:t>
          </a:r>
          <a:r>
            <a:rPr lang="en-US" dirty="0" err="1">
              <a:latin typeface="Arial" panose="020B0604020202020204" pitchFamily="34" charset="0"/>
              <a:cs typeface="Arial" panose="020B0604020202020204" pitchFamily="34" charset="0"/>
            </a:rPr>
            <a:t>Thi</a:t>
          </a:r>
          <a:r>
            <a:rPr lang="en-US" dirty="0">
              <a:latin typeface="Arial" panose="020B0604020202020204" pitchFamily="34" charset="0"/>
              <a:cs typeface="Arial" panose="020B0604020202020204" pitchFamily="34" charset="0"/>
            </a:rPr>
            <a:t>,  SK, TK,…</a:t>
          </a:r>
        </a:p>
      </dgm:t>
    </dgm:pt>
    <dgm:pt modelId="{CCCDD7DE-84CE-3847-B48C-291643DA1789}" type="parTrans" cxnId="{EDD4B7E3-9DCA-3B41-81FA-D44F645AFA21}">
      <dgm:prSet/>
      <dgm:spPr/>
      <dgm:t>
        <a:bodyPr/>
        <a:lstStyle/>
        <a:p>
          <a:endParaRPr lang="en-US">
            <a:latin typeface="Arial" panose="020B0604020202020204" pitchFamily="34" charset="0"/>
            <a:cs typeface="Arial" panose="020B0604020202020204" pitchFamily="34" charset="0"/>
          </a:endParaRPr>
        </a:p>
      </dgm:t>
    </dgm:pt>
    <dgm:pt modelId="{EEC29B2C-611D-7441-9C00-07948FEB6405}" type="sibTrans" cxnId="{EDD4B7E3-9DCA-3B41-81FA-D44F645AFA21}">
      <dgm:prSet/>
      <dgm:spPr/>
      <dgm:t>
        <a:bodyPr/>
        <a:lstStyle/>
        <a:p>
          <a:endParaRPr lang="en-US">
            <a:latin typeface="Arial" panose="020B0604020202020204" pitchFamily="34" charset="0"/>
            <a:cs typeface="Arial" panose="020B0604020202020204" pitchFamily="34" charset="0"/>
          </a:endParaRPr>
        </a:p>
      </dgm:t>
    </dgm:pt>
    <dgm:pt modelId="{785662AE-EF30-244E-8DC7-0757B215B7F0}">
      <dgm:prSet phldrT="[Text]"/>
      <dgm:spPr/>
      <dgm:t>
        <a:bodyPr/>
        <a:lstStyle/>
        <a:p>
          <a:r>
            <a:rPr lang="en-US" dirty="0">
              <a:latin typeface="Arial" panose="020B0604020202020204" pitchFamily="34" charset="0"/>
              <a:cs typeface="Arial" panose="020B0604020202020204" pitchFamily="34" charset="0"/>
            </a:rPr>
            <a:t>(4)</a:t>
          </a:r>
        </a:p>
      </dgm:t>
    </dgm:pt>
    <dgm:pt modelId="{E612D3E6-EBAB-2D4F-A42F-6ECF6BFDD70E}" type="parTrans" cxnId="{66211A47-075A-DD40-A198-F977035A453D}">
      <dgm:prSet/>
      <dgm:spPr/>
      <dgm:t>
        <a:bodyPr/>
        <a:lstStyle/>
        <a:p>
          <a:endParaRPr lang="en-US">
            <a:latin typeface="Arial" panose="020B0604020202020204" pitchFamily="34" charset="0"/>
            <a:cs typeface="Arial" panose="020B0604020202020204" pitchFamily="34" charset="0"/>
          </a:endParaRPr>
        </a:p>
      </dgm:t>
    </dgm:pt>
    <dgm:pt modelId="{7E988840-A6D0-3D40-9908-124FCD5B7852}" type="sibTrans" cxnId="{66211A47-075A-DD40-A198-F977035A453D}">
      <dgm:prSet/>
      <dgm:spPr/>
      <dgm:t>
        <a:bodyPr/>
        <a:lstStyle/>
        <a:p>
          <a:endParaRPr lang="en-US">
            <a:latin typeface="Arial" panose="020B0604020202020204" pitchFamily="34" charset="0"/>
            <a:cs typeface="Arial" panose="020B0604020202020204" pitchFamily="34" charset="0"/>
          </a:endParaRPr>
        </a:p>
      </dgm:t>
    </dgm:pt>
    <dgm:pt modelId="{A17DD1E4-92FC-E748-A438-EFC0AB768435}">
      <dgm:prSet phldrT="[Text]"/>
      <dgm:spPr/>
      <dgm:t>
        <a:bodyPr/>
        <a:lstStyle/>
        <a:p>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gian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bắt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buộc</a:t>
          </a:r>
          <a:endParaRPr lang="en-US" dirty="0">
            <a:latin typeface="Arial" panose="020B0604020202020204" pitchFamily="34" charset="0"/>
            <a:cs typeface="Arial" panose="020B0604020202020204" pitchFamily="34" charset="0"/>
          </a:endParaRPr>
        </a:p>
      </dgm:t>
    </dgm:pt>
    <dgm:pt modelId="{1539A12D-9C8B-C94D-952E-16B0543C9BD5}" type="parTrans" cxnId="{5F44C5BA-EFF9-6A43-8D37-5BA826FBCE4B}">
      <dgm:prSet/>
      <dgm:spPr/>
      <dgm:t>
        <a:bodyPr/>
        <a:lstStyle/>
        <a:p>
          <a:endParaRPr lang="en-US">
            <a:latin typeface="Arial" panose="020B0604020202020204" pitchFamily="34" charset="0"/>
            <a:cs typeface="Arial" panose="020B0604020202020204" pitchFamily="34" charset="0"/>
          </a:endParaRPr>
        </a:p>
      </dgm:t>
    </dgm:pt>
    <dgm:pt modelId="{833659B1-71B7-164F-A947-0EE716F37DD2}" type="sibTrans" cxnId="{5F44C5BA-EFF9-6A43-8D37-5BA826FBCE4B}">
      <dgm:prSet/>
      <dgm:spPr/>
      <dgm:t>
        <a:bodyPr/>
        <a:lstStyle/>
        <a:p>
          <a:endParaRPr lang="en-US">
            <a:latin typeface="Arial" panose="020B0604020202020204" pitchFamily="34" charset="0"/>
            <a:cs typeface="Arial" panose="020B0604020202020204" pitchFamily="34" charset="0"/>
          </a:endParaRPr>
        </a:p>
      </dgm:t>
    </dgm:pt>
    <dgm:pt modelId="{DA3186CA-3D1A-2146-A251-B85619F3D3CB}">
      <dgm:prSet phldrT="[Text]"/>
      <dgm:spPr/>
      <dgm:t>
        <a:bodyPr/>
        <a:lstStyle/>
        <a:p>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gian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TN</a:t>
          </a:r>
        </a:p>
      </dgm:t>
    </dgm:pt>
    <dgm:pt modelId="{949F67AB-A19C-824A-BD89-B14772603379}" type="parTrans" cxnId="{7DC8CB30-93A4-B141-9C8A-F758BAB09D85}">
      <dgm:prSet/>
      <dgm:spPr/>
      <dgm:t>
        <a:bodyPr/>
        <a:lstStyle/>
        <a:p>
          <a:endParaRPr lang="en-US">
            <a:latin typeface="Arial" panose="020B0604020202020204" pitchFamily="34" charset="0"/>
            <a:cs typeface="Arial" panose="020B0604020202020204" pitchFamily="34" charset="0"/>
          </a:endParaRPr>
        </a:p>
      </dgm:t>
    </dgm:pt>
    <dgm:pt modelId="{27E15D2C-DED8-8341-831E-BD912B1B7DD7}" type="sibTrans" cxnId="{7DC8CB30-93A4-B141-9C8A-F758BAB09D85}">
      <dgm:prSet/>
      <dgm:spPr/>
      <dgm:t>
        <a:bodyPr/>
        <a:lstStyle/>
        <a:p>
          <a:endParaRPr lang="en-US">
            <a:latin typeface="Arial" panose="020B0604020202020204" pitchFamily="34" charset="0"/>
            <a:cs typeface="Arial" panose="020B0604020202020204" pitchFamily="34" charset="0"/>
          </a:endParaRPr>
        </a:p>
      </dgm:t>
    </dgm:pt>
    <dgm:pt modelId="{144A028F-C870-6047-B525-277CCCA1B5F4}">
      <dgm:prSet phldrT="[Text]"/>
      <dgm:spPr/>
      <dgm:t>
        <a:bodyPr/>
        <a:lstStyle/>
        <a:p>
          <a:r>
            <a:rPr lang="en-US" dirty="0">
              <a:latin typeface="Arial" panose="020B0604020202020204" pitchFamily="34" charset="0"/>
              <a:cs typeface="Arial" panose="020B0604020202020204" pitchFamily="34" charset="0"/>
            </a:rPr>
            <a:t>(3)</a:t>
          </a:r>
        </a:p>
      </dgm:t>
    </dgm:pt>
    <dgm:pt modelId="{EA8F9953-4C88-D640-91F0-24817495D799}" type="parTrans" cxnId="{51E53F2F-DC18-934A-A8FF-0ACD6DF2AF67}">
      <dgm:prSet/>
      <dgm:spPr/>
      <dgm:t>
        <a:bodyPr/>
        <a:lstStyle/>
        <a:p>
          <a:endParaRPr lang="en-US">
            <a:latin typeface="Arial" panose="020B0604020202020204" pitchFamily="34" charset="0"/>
            <a:cs typeface="Arial" panose="020B0604020202020204" pitchFamily="34" charset="0"/>
          </a:endParaRPr>
        </a:p>
      </dgm:t>
    </dgm:pt>
    <dgm:pt modelId="{17D2A1C2-2525-0343-A4D6-3DA352360F5E}" type="sibTrans" cxnId="{51E53F2F-DC18-934A-A8FF-0ACD6DF2AF67}">
      <dgm:prSet/>
      <dgm:spPr/>
      <dgm:t>
        <a:bodyPr/>
        <a:lstStyle/>
        <a:p>
          <a:endParaRPr lang="en-US">
            <a:latin typeface="Arial" panose="020B0604020202020204" pitchFamily="34" charset="0"/>
            <a:cs typeface="Arial" panose="020B0604020202020204" pitchFamily="34" charset="0"/>
          </a:endParaRPr>
        </a:p>
      </dgm:t>
    </dgm:pt>
    <dgm:pt modelId="{FB848601-C5DA-CF4B-9304-7D406F74EA96}">
      <dgm:prSet phldrT="[Text]"/>
      <dgm:spPr/>
      <dgm:t>
        <a:bodyPr/>
        <a:lstStyle/>
        <a:p>
          <a:endParaRPr lang="en-US" dirty="0">
            <a:latin typeface="Arial" panose="020B0604020202020204" pitchFamily="34" charset="0"/>
            <a:cs typeface="Arial" panose="020B0604020202020204" pitchFamily="34" charset="0"/>
          </a:endParaRPr>
        </a:p>
      </dgm:t>
    </dgm:pt>
    <dgm:pt modelId="{83C1AFB7-7E32-754A-8BF2-3D6D9A32E5BE}" type="parTrans" cxnId="{C9C36801-C22D-5F4C-805E-76BA88C16756}">
      <dgm:prSet/>
      <dgm:spPr/>
      <dgm:t>
        <a:bodyPr/>
        <a:lstStyle/>
        <a:p>
          <a:endParaRPr lang="en-US">
            <a:latin typeface="Arial" panose="020B0604020202020204" pitchFamily="34" charset="0"/>
            <a:cs typeface="Arial" panose="020B0604020202020204" pitchFamily="34" charset="0"/>
          </a:endParaRPr>
        </a:p>
      </dgm:t>
    </dgm:pt>
    <dgm:pt modelId="{366FA537-5832-024A-819E-747CE97C5B6F}" type="sibTrans" cxnId="{C9C36801-C22D-5F4C-805E-76BA88C16756}">
      <dgm:prSet/>
      <dgm:spPr/>
      <dgm:t>
        <a:bodyPr/>
        <a:lstStyle/>
        <a:p>
          <a:endParaRPr lang="en-US">
            <a:latin typeface="Arial" panose="020B0604020202020204" pitchFamily="34" charset="0"/>
            <a:cs typeface="Arial" panose="020B0604020202020204" pitchFamily="34" charset="0"/>
          </a:endParaRPr>
        </a:p>
      </dgm:t>
    </dgm:pt>
    <dgm:pt modelId="{FD9FE861-AE6A-B14D-B288-957A47AB2431}">
      <dgm:prSet phldrT="[Text]"/>
      <dgm:spPr/>
      <dgm:t>
        <a:bodyPr/>
        <a:lstStyle/>
        <a:p>
          <a:r>
            <a:rPr lang="en-US" dirty="0">
              <a:latin typeface="Arial" panose="020B0604020202020204" pitchFamily="34" charset="0"/>
              <a:cs typeface="Arial" panose="020B0604020202020204" pitchFamily="34" charset="0"/>
            </a:rPr>
            <a:t>(5)</a:t>
          </a:r>
        </a:p>
      </dgm:t>
    </dgm:pt>
    <dgm:pt modelId="{984DE7C6-7DA5-DB48-9DCB-A61817C1502A}" type="parTrans" cxnId="{C7D096A8-B4E0-DE47-8210-542DABCC2017}">
      <dgm:prSet/>
      <dgm:spPr/>
      <dgm:t>
        <a:bodyPr/>
        <a:lstStyle/>
        <a:p>
          <a:endParaRPr lang="en-US">
            <a:latin typeface="Arial" panose="020B0604020202020204" pitchFamily="34" charset="0"/>
            <a:cs typeface="Arial" panose="020B0604020202020204" pitchFamily="34" charset="0"/>
          </a:endParaRPr>
        </a:p>
      </dgm:t>
    </dgm:pt>
    <dgm:pt modelId="{E6938CBE-14BE-EF43-8A78-6E12C7C47DC0}" type="sibTrans" cxnId="{C7D096A8-B4E0-DE47-8210-542DABCC2017}">
      <dgm:prSet/>
      <dgm:spPr/>
      <dgm:t>
        <a:bodyPr/>
        <a:lstStyle/>
        <a:p>
          <a:endParaRPr lang="en-US">
            <a:latin typeface="Arial" panose="020B0604020202020204" pitchFamily="34" charset="0"/>
            <a:cs typeface="Arial" panose="020B0604020202020204" pitchFamily="34" charset="0"/>
          </a:endParaRPr>
        </a:p>
      </dgm:t>
    </dgm:pt>
    <dgm:pt modelId="{73CA7528-69D6-E647-AEE4-DEECEB2FF059}">
      <dgm:prSet phldrT="[Text]"/>
      <dgm:spPr/>
      <dgm:t>
        <a:bodyPr/>
        <a:lstStyle/>
        <a:p>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gian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chọn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HĐGD </a:t>
          </a:r>
          <a:r>
            <a:rPr lang="en-US" dirty="0" err="1">
              <a:latin typeface="Arial" panose="020B0604020202020204" pitchFamily="34" charset="0"/>
              <a:cs typeface="Arial" panose="020B0604020202020204" pitchFamily="34" charset="0"/>
            </a:rPr>
            <a:t>khác</a:t>
          </a:r>
          <a:endParaRPr lang="en-US" dirty="0">
            <a:latin typeface="Arial" panose="020B0604020202020204" pitchFamily="34" charset="0"/>
            <a:cs typeface="Arial" panose="020B0604020202020204" pitchFamily="34" charset="0"/>
          </a:endParaRPr>
        </a:p>
      </dgm:t>
    </dgm:pt>
    <dgm:pt modelId="{CCAC0146-E4ED-D64C-AB69-EDB2C3467231}" type="parTrans" cxnId="{756E4358-B0C4-764D-8B61-48C47713E484}">
      <dgm:prSet/>
      <dgm:spPr/>
      <dgm:t>
        <a:bodyPr/>
        <a:lstStyle/>
        <a:p>
          <a:endParaRPr lang="en-US">
            <a:latin typeface="Arial" panose="020B0604020202020204" pitchFamily="34" charset="0"/>
            <a:cs typeface="Arial" panose="020B0604020202020204" pitchFamily="34" charset="0"/>
          </a:endParaRPr>
        </a:p>
      </dgm:t>
    </dgm:pt>
    <dgm:pt modelId="{F6D90B3F-EC9E-A742-B5A5-9AEE77CA0949}" type="sibTrans" cxnId="{756E4358-B0C4-764D-8B61-48C47713E484}">
      <dgm:prSet/>
      <dgm:spPr/>
      <dgm:t>
        <a:bodyPr/>
        <a:lstStyle/>
        <a:p>
          <a:endParaRPr lang="en-US">
            <a:latin typeface="Arial" panose="020B0604020202020204" pitchFamily="34" charset="0"/>
            <a:cs typeface="Arial" panose="020B0604020202020204" pitchFamily="34" charset="0"/>
          </a:endParaRPr>
        </a:p>
      </dgm:t>
    </dgm:pt>
    <dgm:pt modelId="{BE18045C-964E-A14A-ABB4-8A1A42F39E83}" type="pres">
      <dgm:prSet presAssocID="{5DE5521C-A941-AB44-A83F-ECF9F98A0695}" presName="Name0" presStyleCnt="0">
        <dgm:presLayoutVars>
          <dgm:chMax val="5"/>
          <dgm:chPref val="5"/>
          <dgm:dir/>
          <dgm:animLvl val="lvl"/>
        </dgm:presLayoutVars>
      </dgm:prSet>
      <dgm:spPr/>
      <dgm:t>
        <a:bodyPr/>
        <a:lstStyle/>
        <a:p>
          <a:endParaRPr lang="en-US"/>
        </a:p>
      </dgm:t>
    </dgm:pt>
    <dgm:pt modelId="{98A63197-E068-B549-84F4-BB424E962FEA}" type="pres">
      <dgm:prSet presAssocID="{41A39A21-6012-624A-888A-E414E63D661B}" presName="parentText1" presStyleLbl="node1" presStyleIdx="0" presStyleCnt="5">
        <dgm:presLayoutVars>
          <dgm:chMax/>
          <dgm:chPref val="3"/>
          <dgm:bulletEnabled val="1"/>
        </dgm:presLayoutVars>
      </dgm:prSet>
      <dgm:spPr/>
      <dgm:t>
        <a:bodyPr/>
        <a:lstStyle/>
        <a:p>
          <a:endParaRPr lang="en-US"/>
        </a:p>
      </dgm:t>
    </dgm:pt>
    <dgm:pt modelId="{8E1E68DB-A4E7-CE4C-93EC-9C340A853AD4}" type="pres">
      <dgm:prSet presAssocID="{41A39A21-6012-624A-888A-E414E63D661B}" presName="childText1" presStyleLbl="solidAlignAcc1" presStyleIdx="0" presStyleCnt="5">
        <dgm:presLayoutVars>
          <dgm:chMax val="0"/>
          <dgm:chPref val="0"/>
          <dgm:bulletEnabled val="1"/>
        </dgm:presLayoutVars>
      </dgm:prSet>
      <dgm:spPr/>
      <dgm:t>
        <a:bodyPr/>
        <a:lstStyle/>
        <a:p>
          <a:endParaRPr lang="en-US"/>
        </a:p>
      </dgm:t>
    </dgm:pt>
    <dgm:pt modelId="{0CF77140-0CE8-6C46-8C4A-1250AA444688}" type="pres">
      <dgm:prSet presAssocID="{7F64E34A-ECED-694B-A7E6-F494D7E570E2}" presName="parentText2" presStyleLbl="node1" presStyleIdx="1" presStyleCnt="5">
        <dgm:presLayoutVars>
          <dgm:chMax/>
          <dgm:chPref val="3"/>
          <dgm:bulletEnabled val="1"/>
        </dgm:presLayoutVars>
      </dgm:prSet>
      <dgm:spPr/>
      <dgm:t>
        <a:bodyPr/>
        <a:lstStyle/>
        <a:p>
          <a:endParaRPr lang="en-US"/>
        </a:p>
      </dgm:t>
    </dgm:pt>
    <dgm:pt modelId="{52B925D2-C0C4-CE46-A503-BFE21D72ADF2}" type="pres">
      <dgm:prSet presAssocID="{7F64E34A-ECED-694B-A7E6-F494D7E570E2}" presName="childText2" presStyleLbl="solidAlignAcc1" presStyleIdx="1" presStyleCnt="5">
        <dgm:presLayoutVars>
          <dgm:chMax val="0"/>
          <dgm:chPref val="0"/>
          <dgm:bulletEnabled val="1"/>
        </dgm:presLayoutVars>
      </dgm:prSet>
      <dgm:spPr/>
      <dgm:t>
        <a:bodyPr/>
        <a:lstStyle/>
        <a:p>
          <a:endParaRPr lang="en-US"/>
        </a:p>
      </dgm:t>
    </dgm:pt>
    <dgm:pt modelId="{41959FF1-D6FD-D142-A2CA-C3BAEE5DEA0F}" type="pres">
      <dgm:prSet presAssocID="{144A028F-C870-6047-B525-277CCCA1B5F4}" presName="parentText3" presStyleLbl="node1" presStyleIdx="2" presStyleCnt="5">
        <dgm:presLayoutVars>
          <dgm:chMax/>
          <dgm:chPref val="3"/>
          <dgm:bulletEnabled val="1"/>
        </dgm:presLayoutVars>
      </dgm:prSet>
      <dgm:spPr/>
      <dgm:t>
        <a:bodyPr/>
        <a:lstStyle/>
        <a:p>
          <a:endParaRPr lang="en-US"/>
        </a:p>
      </dgm:t>
    </dgm:pt>
    <dgm:pt modelId="{43CC32F7-481E-2845-994B-6BE37330CECD}" type="pres">
      <dgm:prSet presAssocID="{144A028F-C870-6047-B525-277CCCA1B5F4}" presName="childText3" presStyleLbl="solidAlignAcc1" presStyleIdx="2" presStyleCnt="5">
        <dgm:presLayoutVars>
          <dgm:chMax val="0"/>
          <dgm:chPref val="0"/>
          <dgm:bulletEnabled val="1"/>
        </dgm:presLayoutVars>
      </dgm:prSet>
      <dgm:spPr/>
      <dgm:t>
        <a:bodyPr/>
        <a:lstStyle/>
        <a:p>
          <a:endParaRPr lang="en-US"/>
        </a:p>
      </dgm:t>
    </dgm:pt>
    <dgm:pt modelId="{C4FA7B99-FCFC-5F4D-A9A2-1CB476E95F8A}" type="pres">
      <dgm:prSet presAssocID="{785662AE-EF30-244E-8DC7-0757B215B7F0}" presName="parentText4" presStyleLbl="node1" presStyleIdx="3" presStyleCnt="5">
        <dgm:presLayoutVars>
          <dgm:chMax/>
          <dgm:chPref val="3"/>
          <dgm:bulletEnabled val="1"/>
        </dgm:presLayoutVars>
      </dgm:prSet>
      <dgm:spPr/>
      <dgm:t>
        <a:bodyPr/>
        <a:lstStyle/>
        <a:p>
          <a:endParaRPr lang="en-US"/>
        </a:p>
      </dgm:t>
    </dgm:pt>
    <dgm:pt modelId="{0EE0D7A8-81F7-D146-8653-39DB1CB89D50}" type="pres">
      <dgm:prSet presAssocID="{785662AE-EF30-244E-8DC7-0757B215B7F0}" presName="childText4" presStyleLbl="solidAlignAcc1" presStyleIdx="3" presStyleCnt="5">
        <dgm:presLayoutVars>
          <dgm:chMax val="0"/>
          <dgm:chPref val="0"/>
          <dgm:bulletEnabled val="1"/>
        </dgm:presLayoutVars>
      </dgm:prSet>
      <dgm:spPr/>
      <dgm:t>
        <a:bodyPr/>
        <a:lstStyle/>
        <a:p>
          <a:endParaRPr lang="en-US"/>
        </a:p>
      </dgm:t>
    </dgm:pt>
    <dgm:pt modelId="{0E4D68EB-8DA4-804B-846A-CBA8A8A18EB7}" type="pres">
      <dgm:prSet presAssocID="{FD9FE861-AE6A-B14D-B288-957A47AB2431}" presName="parentText5" presStyleLbl="node1" presStyleIdx="4" presStyleCnt="5">
        <dgm:presLayoutVars>
          <dgm:chMax/>
          <dgm:chPref val="3"/>
          <dgm:bulletEnabled val="1"/>
        </dgm:presLayoutVars>
      </dgm:prSet>
      <dgm:spPr/>
      <dgm:t>
        <a:bodyPr/>
        <a:lstStyle/>
        <a:p>
          <a:endParaRPr lang="en-US"/>
        </a:p>
      </dgm:t>
    </dgm:pt>
    <dgm:pt modelId="{A298EC59-CEAA-8D4E-97EC-0900E5518A3C}" type="pres">
      <dgm:prSet presAssocID="{FD9FE861-AE6A-B14D-B288-957A47AB2431}" presName="childText5" presStyleLbl="solidAlignAcc1" presStyleIdx="4" presStyleCnt="5">
        <dgm:presLayoutVars>
          <dgm:chMax val="0"/>
          <dgm:chPref val="0"/>
          <dgm:bulletEnabled val="1"/>
        </dgm:presLayoutVars>
      </dgm:prSet>
      <dgm:spPr/>
      <dgm:t>
        <a:bodyPr/>
        <a:lstStyle/>
        <a:p>
          <a:endParaRPr lang="en-US"/>
        </a:p>
      </dgm:t>
    </dgm:pt>
  </dgm:ptLst>
  <dgm:cxnLst>
    <dgm:cxn modelId="{7DC8CB30-93A4-B141-9C8A-F758BAB09D85}" srcId="{144A028F-C870-6047-B525-277CCCA1B5F4}" destId="{DA3186CA-3D1A-2146-A251-B85619F3D3CB}" srcOrd="0" destOrd="0" parTransId="{949F67AB-A19C-824A-BD89-B14772603379}" sibTransId="{27E15D2C-DED8-8341-831E-BD912B1B7DD7}"/>
    <dgm:cxn modelId="{B8C39F6D-B818-924C-95AF-BE8D8E2F8593}" srcId="{5DE5521C-A941-AB44-A83F-ECF9F98A0695}" destId="{41A39A21-6012-624A-888A-E414E63D661B}" srcOrd="0" destOrd="0" parTransId="{55C3A693-9EB4-444F-9669-C647B3D6CBDA}" sibTransId="{7072D9DF-5C35-8046-A006-FABF92692A3A}"/>
    <dgm:cxn modelId="{6026586A-FD92-EE4C-97BB-CBF01A48A115}" type="presOf" srcId="{5DE5521C-A941-AB44-A83F-ECF9F98A0695}" destId="{BE18045C-964E-A14A-ABB4-8A1A42F39E83}" srcOrd="0" destOrd="0" presId="urn:microsoft.com/office/officeart/2009/3/layout/IncreasingArrowsProcess"/>
    <dgm:cxn modelId="{6FFF756B-9243-CC4F-BAF5-4C12717473D2}" type="presOf" srcId="{98F559F6-62AF-334B-B716-677CAD80BD12}" destId="{52B925D2-C0C4-CE46-A503-BFE21D72ADF2}" srcOrd="0" destOrd="0" presId="urn:microsoft.com/office/officeart/2009/3/layout/IncreasingArrowsProcess"/>
    <dgm:cxn modelId="{B952F4E5-109F-4945-81A2-011E0058BC66}" type="presOf" srcId="{A17DD1E4-92FC-E748-A438-EFC0AB768435}" destId="{0EE0D7A8-81F7-D146-8653-39DB1CB89D50}" srcOrd="0" destOrd="1" presId="urn:microsoft.com/office/officeart/2009/3/layout/IncreasingArrowsProcess"/>
    <dgm:cxn modelId="{C7D096A8-B4E0-DE47-8210-542DABCC2017}" srcId="{5DE5521C-A941-AB44-A83F-ECF9F98A0695}" destId="{FD9FE861-AE6A-B14D-B288-957A47AB2431}" srcOrd="4" destOrd="0" parTransId="{984DE7C6-7DA5-DB48-9DCB-A61817C1502A}" sibTransId="{E6938CBE-14BE-EF43-8A78-6E12C7C47DC0}"/>
    <dgm:cxn modelId="{08F3ED88-B973-2748-94F5-EBC1CEE6B3B5}" type="presOf" srcId="{41A39A21-6012-624A-888A-E414E63D661B}" destId="{98A63197-E068-B549-84F4-BB424E962FEA}" srcOrd="0" destOrd="0" presId="urn:microsoft.com/office/officeart/2009/3/layout/IncreasingArrowsProcess"/>
    <dgm:cxn modelId="{428DF2CB-8FFD-D14F-8C67-9695F15925FF}" type="presOf" srcId="{44F1E8B0-C097-D34D-9EE0-32903283A2EB}" destId="{8E1E68DB-A4E7-CE4C-93EC-9C340A853AD4}" srcOrd="0" destOrd="0" presId="urn:microsoft.com/office/officeart/2009/3/layout/IncreasingArrowsProcess"/>
    <dgm:cxn modelId="{79E3312B-FD0E-924A-96E3-47B550CEB2F4}" type="presOf" srcId="{FB848601-C5DA-CF4B-9304-7D406F74EA96}" destId="{0EE0D7A8-81F7-D146-8653-39DB1CB89D50}" srcOrd="0" destOrd="0" presId="urn:microsoft.com/office/officeart/2009/3/layout/IncreasingArrowsProcess"/>
    <dgm:cxn modelId="{F9BB8CA3-DEFE-C146-8D90-DF0CBD83A380}" type="presOf" srcId="{73CA7528-69D6-E647-AEE4-DEECEB2FF059}" destId="{A298EC59-CEAA-8D4E-97EC-0900E5518A3C}" srcOrd="0" destOrd="0" presId="urn:microsoft.com/office/officeart/2009/3/layout/IncreasingArrowsProcess"/>
    <dgm:cxn modelId="{C67BC57D-0F19-2349-B4E8-B6ED9CB7FA31}" type="presOf" srcId="{DA3186CA-3D1A-2146-A251-B85619F3D3CB}" destId="{43CC32F7-481E-2845-994B-6BE37330CECD}" srcOrd="0" destOrd="0" presId="urn:microsoft.com/office/officeart/2009/3/layout/IncreasingArrowsProcess"/>
    <dgm:cxn modelId="{756E4358-B0C4-764D-8B61-48C47713E484}" srcId="{FD9FE861-AE6A-B14D-B288-957A47AB2431}" destId="{73CA7528-69D6-E647-AEE4-DEECEB2FF059}" srcOrd="0" destOrd="0" parTransId="{CCAC0146-E4ED-D64C-AB69-EDB2C3467231}" sibTransId="{F6D90B3F-EC9E-A742-B5A5-9AEE77CA0949}"/>
    <dgm:cxn modelId="{EDD4B7E3-9DCA-3B41-81FA-D44F645AFA21}" srcId="{7F64E34A-ECED-694B-A7E6-F494D7E570E2}" destId="{98F559F6-62AF-334B-B716-677CAD80BD12}" srcOrd="0" destOrd="0" parTransId="{CCCDD7DE-84CE-3847-B48C-291643DA1789}" sibTransId="{EEC29B2C-611D-7441-9C00-07948FEB6405}"/>
    <dgm:cxn modelId="{92A74E9D-6CAC-2C49-83A5-42989D88A6A9}" type="presOf" srcId="{785662AE-EF30-244E-8DC7-0757B215B7F0}" destId="{C4FA7B99-FCFC-5F4D-A9A2-1CB476E95F8A}" srcOrd="0" destOrd="0" presId="urn:microsoft.com/office/officeart/2009/3/layout/IncreasingArrowsProcess"/>
    <dgm:cxn modelId="{51E53F2F-DC18-934A-A8FF-0ACD6DF2AF67}" srcId="{5DE5521C-A941-AB44-A83F-ECF9F98A0695}" destId="{144A028F-C870-6047-B525-277CCCA1B5F4}" srcOrd="2" destOrd="0" parTransId="{EA8F9953-4C88-D640-91F0-24817495D799}" sibTransId="{17D2A1C2-2525-0343-A4D6-3DA352360F5E}"/>
    <dgm:cxn modelId="{BCA1C84A-AAEF-BD4F-B6AF-B03D6F468FD9}" type="presOf" srcId="{144A028F-C870-6047-B525-277CCCA1B5F4}" destId="{41959FF1-D6FD-D142-A2CA-C3BAEE5DEA0F}" srcOrd="0" destOrd="0" presId="urn:microsoft.com/office/officeart/2009/3/layout/IncreasingArrowsProcess"/>
    <dgm:cxn modelId="{4B0E8FA1-F049-2345-9A67-2ADDBAE48278}" srcId="{5DE5521C-A941-AB44-A83F-ECF9F98A0695}" destId="{7F64E34A-ECED-694B-A7E6-F494D7E570E2}" srcOrd="1" destOrd="0" parTransId="{502FACB5-B24B-A143-BFF0-F563A72DEEA3}" sibTransId="{127A9BF8-252C-1F47-8A35-05550A2BE89E}"/>
    <dgm:cxn modelId="{09353C56-094E-7D49-86AC-6F7082CC6249}" srcId="{41A39A21-6012-624A-888A-E414E63D661B}" destId="{44F1E8B0-C097-D34D-9EE0-32903283A2EB}" srcOrd="0" destOrd="0" parTransId="{4C470951-9835-8E43-BE03-D1A118066B31}" sibTransId="{85E8AC76-BC24-A64D-9AAF-A4243758EEC1}"/>
    <dgm:cxn modelId="{66211A47-075A-DD40-A198-F977035A453D}" srcId="{5DE5521C-A941-AB44-A83F-ECF9F98A0695}" destId="{785662AE-EF30-244E-8DC7-0757B215B7F0}" srcOrd="3" destOrd="0" parTransId="{E612D3E6-EBAB-2D4F-A42F-6ECF6BFDD70E}" sibTransId="{7E988840-A6D0-3D40-9908-124FCD5B7852}"/>
    <dgm:cxn modelId="{7485EF81-CC64-244B-9C81-991F2A5D273D}" type="presOf" srcId="{FD9FE861-AE6A-B14D-B288-957A47AB2431}" destId="{0E4D68EB-8DA4-804B-846A-CBA8A8A18EB7}" srcOrd="0" destOrd="0" presId="urn:microsoft.com/office/officeart/2009/3/layout/IncreasingArrowsProcess"/>
    <dgm:cxn modelId="{AFEA56C5-D206-FF4D-AE26-D3F2B741B217}" type="presOf" srcId="{7F64E34A-ECED-694B-A7E6-F494D7E570E2}" destId="{0CF77140-0CE8-6C46-8C4A-1250AA444688}" srcOrd="0" destOrd="0" presId="urn:microsoft.com/office/officeart/2009/3/layout/IncreasingArrowsProcess"/>
    <dgm:cxn modelId="{5F44C5BA-EFF9-6A43-8D37-5BA826FBCE4B}" srcId="{785662AE-EF30-244E-8DC7-0757B215B7F0}" destId="{A17DD1E4-92FC-E748-A438-EFC0AB768435}" srcOrd="1" destOrd="0" parTransId="{1539A12D-9C8B-C94D-952E-16B0543C9BD5}" sibTransId="{833659B1-71B7-164F-A947-0EE716F37DD2}"/>
    <dgm:cxn modelId="{C9C36801-C22D-5F4C-805E-76BA88C16756}" srcId="{785662AE-EF30-244E-8DC7-0757B215B7F0}" destId="{FB848601-C5DA-CF4B-9304-7D406F74EA96}" srcOrd="0" destOrd="0" parTransId="{83C1AFB7-7E32-754A-8BF2-3D6D9A32E5BE}" sibTransId="{366FA537-5832-024A-819E-747CE97C5B6F}"/>
    <dgm:cxn modelId="{E3E3CA43-F159-2848-8974-C306D0EDB51F}" type="presParOf" srcId="{BE18045C-964E-A14A-ABB4-8A1A42F39E83}" destId="{98A63197-E068-B549-84F4-BB424E962FEA}" srcOrd="0" destOrd="0" presId="urn:microsoft.com/office/officeart/2009/3/layout/IncreasingArrowsProcess"/>
    <dgm:cxn modelId="{F511DDE2-0B5B-6B4E-81E8-64C970735735}" type="presParOf" srcId="{BE18045C-964E-A14A-ABB4-8A1A42F39E83}" destId="{8E1E68DB-A4E7-CE4C-93EC-9C340A853AD4}" srcOrd="1" destOrd="0" presId="urn:microsoft.com/office/officeart/2009/3/layout/IncreasingArrowsProcess"/>
    <dgm:cxn modelId="{627DE023-A427-BE47-9C04-3AAD8C307178}" type="presParOf" srcId="{BE18045C-964E-A14A-ABB4-8A1A42F39E83}" destId="{0CF77140-0CE8-6C46-8C4A-1250AA444688}" srcOrd="2" destOrd="0" presId="urn:microsoft.com/office/officeart/2009/3/layout/IncreasingArrowsProcess"/>
    <dgm:cxn modelId="{E5C07171-1745-8A44-A163-2BFA3F8E183E}" type="presParOf" srcId="{BE18045C-964E-A14A-ABB4-8A1A42F39E83}" destId="{52B925D2-C0C4-CE46-A503-BFE21D72ADF2}" srcOrd="3" destOrd="0" presId="urn:microsoft.com/office/officeart/2009/3/layout/IncreasingArrowsProcess"/>
    <dgm:cxn modelId="{157C037E-2731-D445-8D21-6BFCF3FEB849}" type="presParOf" srcId="{BE18045C-964E-A14A-ABB4-8A1A42F39E83}" destId="{41959FF1-D6FD-D142-A2CA-C3BAEE5DEA0F}" srcOrd="4" destOrd="0" presId="urn:microsoft.com/office/officeart/2009/3/layout/IncreasingArrowsProcess"/>
    <dgm:cxn modelId="{DDCBC056-D961-874C-8DB2-0EEFD7908C91}" type="presParOf" srcId="{BE18045C-964E-A14A-ABB4-8A1A42F39E83}" destId="{43CC32F7-481E-2845-994B-6BE37330CECD}" srcOrd="5" destOrd="0" presId="urn:microsoft.com/office/officeart/2009/3/layout/IncreasingArrowsProcess"/>
    <dgm:cxn modelId="{323338A2-8CD9-FD42-9BBB-4785658BB71D}" type="presParOf" srcId="{BE18045C-964E-A14A-ABB4-8A1A42F39E83}" destId="{C4FA7B99-FCFC-5F4D-A9A2-1CB476E95F8A}" srcOrd="6" destOrd="0" presId="urn:microsoft.com/office/officeart/2009/3/layout/IncreasingArrowsProcess"/>
    <dgm:cxn modelId="{3A0A7C6D-70E2-5A4B-945C-5512103EA041}" type="presParOf" srcId="{BE18045C-964E-A14A-ABB4-8A1A42F39E83}" destId="{0EE0D7A8-81F7-D146-8653-39DB1CB89D50}" srcOrd="7" destOrd="0" presId="urn:microsoft.com/office/officeart/2009/3/layout/IncreasingArrowsProcess"/>
    <dgm:cxn modelId="{1E90C2D3-6CDB-6E4F-B117-155A5A24C616}" type="presParOf" srcId="{BE18045C-964E-A14A-ABB4-8A1A42F39E83}" destId="{0E4D68EB-8DA4-804B-846A-CBA8A8A18EB7}" srcOrd="8" destOrd="0" presId="urn:microsoft.com/office/officeart/2009/3/layout/IncreasingArrowsProcess"/>
    <dgm:cxn modelId="{463196F1-7ECC-9249-8C70-BD6D70512456}" type="presParOf" srcId="{BE18045C-964E-A14A-ABB4-8A1A42F39E83}" destId="{A298EC59-CEAA-8D4E-97EC-0900E5518A3C}" srcOrd="9"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6E5E3EF7-BCAA-B040-81D4-E41498721231}" type="doc">
      <dgm:prSet loTypeId="urn:microsoft.com/office/officeart/2005/8/layout/hProcess9" loCatId="" qsTypeId="urn:microsoft.com/office/officeart/2005/8/quickstyle/3D3" qsCatId="3D" csTypeId="urn:microsoft.com/office/officeart/2005/8/colors/accent2_1" csCatId="accent2" phldr="1"/>
      <dgm:spPr/>
    </dgm:pt>
    <dgm:pt modelId="{707B7960-A3F7-3D49-A0A9-8FBBBEA8BDA7}">
      <dgm:prSet phldrT="[Text]" custT="1"/>
      <dgm:spPr/>
      <dgm:t>
        <a:bodyPr/>
        <a:lstStyle/>
        <a:p>
          <a:r>
            <a:rPr lang="en-US" sz="2600" b="1" dirty="0" err="1">
              <a:latin typeface="Arial" panose="020B0604020202020204" pitchFamily="34" charset="0"/>
              <a:cs typeface="Arial" panose="020B0604020202020204" pitchFamily="34" charset="0"/>
            </a:rPr>
            <a:t>Sử</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dụng</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kế</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hoạch</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tổng</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hợp</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năm</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học</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của</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từng</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khối</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lớp</a:t>
          </a:r>
          <a:endParaRPr lang="en-US" sz="2600" b="1" dirty="0">
            <a:latin typeface="Arial" panose="020B0604020202020204" pitchFamily="34" charset="0"/>
            <a:cs typeface="Arial" panose="020B0604020202020204" pitchFamily="34" charset="0"/>
          </a:endParaRPr>
        </a:p>
      </dgm:t>
    </dgm:pt>
    <dgm:pt modelId="{F46D8129-2AF0-D14B-A074-4AA195CE4E6A}" type="parTrans" cxnId="{68E524A1-3341-3A48-8DA2-B8EB1AEE5E2F}">
      <dgm:prSet/>
      <dgm:spPr/>
      <dgm:t>
        <a:bodyPr/>
        <a:lstStyle/>
        <a:p>
          <a:endParaRPr lang="en-US" sz="2600" b="1">
            <a:latin typeface="Arial" panose="020B0604020202020204" pitchFamily="34" charset="0"/>
            <a:cs typeface="Arial" panose="020B0604020202020204" pitchFamily="34" charset="0"/>
          </a:endParaRPr>
        </a:p>
      </dgm:t>
    </dgm:pt>
    <dgm:pt modelId="{6549E5EE-FE19-F440-AD60-909C423A5A67}" type="sibTrans" cxnId="{68E524A1-3341-3A48-8DA2-B8EB1AEE5E2F}">
      <dgm:prSet/>
      <dgm:spPr/>
      <dgm:t>
        <a:bodyPr/>
        <a:lstStyle/>
        <a:p>
          <a:endParaRPr lang="en-US" sz="2600" b="1">
            <a:latin typeface="Arial" panose="020B0604020202020204" pitchFamily="34" charset="0"/>
            <a:cs typeface="Arial" panose="020B0604020202020204" pitchFamily="34" charset="0"/>
          </a:endParaRPr>
        </a:p>
      </dgm:t>
    </dgm:pt>
    <dgm:pt modelId="{5DC0841B-C647-CA44-9409-82D4536CC6D4}">
      <dgm:prSet phldrT="[Text]" custT="1"/>
      <dgm:spPr/>
      <dgm:t>
        <a:bodyPr/>
        <a:lstStyle/>
        <a:p>
          <a:r>
            <a:rPr lang="en-US" sz="2600" b="1" dirty="0" err="1">
              <a:latin typeface="Arial" panose="020B0604020202020204" pitchFamily="34" charset="0"/>
              <a:cs typeface="Arial" panose="020B0604020202020204" pitchFamily="34" charset="0"/>
            </a:rPr>
            <a:t>Xây</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dựng</a:t>
          </a:r>
          <a:r>
            <a:rPr lang="en-US" sz="2600" b="1" dirty="0">
              <a:latin typeface="Arial" panose="020B0604020202020204" pitchFamily="34" charset="0"/>
              <a:cs typeface="Arial" panose="020B0604020202020204" pitchFamily="34" charset="0"/>
            </a:rPr>
            <a:t> TKB </a:t>
          </a:r>
          <a:r>
            <a:rPr lang="en-US" sz="2600" b="1" dirty="0" err="1">
              <a:latin typeface="Arial" panose="020B0604020202020204" pitchFamily="34" charset="0"/>
              <a:cs typeface="Arial" panose="020B0604020202020204" pitchFamily="34" charset="0"/>
            </a:rPr>
            <a:t>cho</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hoạt</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động</a:t>
          </a:r>
          <a:r>
            <a:rPr lang="en-US" sz="2600" b="1" dirty="0">
              <a:latin typeface="Arial" panose="020B0604020202020204" pitchFamily="34" charset="0"/>
              <a:cs typeface="Arial" panose="020B0604020202020204" pitchFamily="34" charset="0"/>
            </a:rPr>
            <a:t> TN</a:t>
          </a:r>
        </a:p>
      </dgm:t>
    </dgm:pt>
    <dgm:pt modelId="{99E64824-7EB4-FE4A-93F8-A88501A063FF}" type="parTrans" cxnId="{877D0E5B-D8A5-8745-8FC6-5ED42BB0A9EF}">
      <dgm:prSet/>
      <dgm:spPr/>
      <dgm:t>
        <a:bodyPr/>
        <a:lstStyle/>
        <a:p>
          <a:endParaRPr lang="en-US" sz="2600" b="1">
            <a:latin typeface="Arial" panose="020B0604020202020204" pitchFamily="34" charset="0"/>
            <a:cs typeface="Arial" panose="020B0604020202020204" pitchFamily="34" charset="0"/>
          </a:endParaRPr>
        </a:p>
      </dgm:t>
    </dgm:pt>
    <dgm:pt modelId="{FAB55E52-40F8-664E-868A-CF1F90D31714}" type="sibTrans" cxnId="{877D0E5B-D8A5-8745-8FC6-5ED42BB0A9EF}">
      <dgm:prSet/>
      <dgm:spPr/>
      <dgm:t>
        <a:bodyPr/>
        <a:lstStyle/>
        <a:p>
          <a:endParaRPr lang="en-US" sz="2600" b="1">
            <a:latin typeface="Arial" panose="020B0604020202020204" pitchFamily="34" charset="0"/>
            <a:cs typeface="Arial" panose="020B0604020202020204" pitchFamily="34" charset="0"/>
          </a:endParaRPr>
        </a:p>
      </dgm:t>
    </dgm:pt>
    <dgm:pt modelId="{91774A08-7497-034C-B923-090595FAD54A}">
      <dgm:prSet phldrT="[Text]" custT="1"/>
      <dgm:spPr/>
      <dgm:t>
        <a:bodyPr/>
        <a:lstStyle/>
        <a:p>
          <a:r>
            <a:rPr lang="en-US" sz="2600" b="1" dirty="0" err="1">
              <a:latin typeface="Arial" panose="020B0604020202020204" pitchFamily="34" charset="0"/>
              <a:cs typeface="Arial" panose="020B0604020202020204" pitchFamily="34" charset="0"/>
            </a:rPr>
            <a:t>Xếp</a:t>
          </a:r>
          <a:r>
            <a:rPr lang="en-US" sz="2600" b="1" dirty="0">
              <a:latin typeface="Arial" panose="020B0604020202020204" pitchFamily="34" charset="0"/>
              <a:cs typeface="Arial" panose="020B0604020202020204" pitchFamily="34" charset="0"/>
            </a:rPr>
            <a:t> TKB </a:t>
          </a:r>
          <a:r>
            <a:rPr lang="en-US" sz="2600" b="1" dirty="0" err="1">
              <a:latin typeface="Arial" panose="020B0604020202020204" pitchFamily="34" charset="0"/>
              <a:cs typeface="Arial" panose="020B0604020202020204" pitchFamily="34" charset="0"/>
            </a:rPr>
            <a:t>môn</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học</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có</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ít</a:t>
          </a:r>
          <a:r>
            <a:rPr lang="en-US" sz="2600" b="1" dirty="0">
              <a:latin typeface="Arial" panose="020B0604020202020204" pitchFamily="34" charset="0"/>
              <a:cs typeface="Arial" panose="020B0604020202020204" pitchFamily="34" charset="0"/>
            </a:rPr>
            <a:t> GV, GV </a:t>
          </a:r>
          <a:r>
            <a:rPr lang="en-US" sz="2600" b="1" dirty="0" err="1">
              <a:latin typeface="Arial" panose="020B0604020202020204" pitchFamily="34" charset="0"/>
              <a:cs typeface="Arial" panose="020B0604020202020204" pitchFamily="34" charset="0"/>
            </a:rPr>
            <a:t>dạy</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nhiều</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lớp</a:t>
          </a:r>
          <a:r>
            <a:rPr lang="en-US" sz="2600" b="1" dirty="0">
              <a:latin typeface="Arial" panose="020B0604020202020204" pitchFamily="34" charset="0"/>
              <a:cs typeface="Arial" panose="020B0604020202020204" pitchFamily="34" charset="0"/>
            </a:rPr>
            <a:t> </a:t>
          </a:r>
          <a:r>
            <a:rPr lang="en-US" sz="2600" b="1" dirty="0" err="1">
              <a:latin typeface="Arial" panose="020B0604020202020204" pitchFamily="34" charset="0"/>
              <a:cs typeface="Arial" panose="020B0604020202020204" pitchFamily="34" charset="0"/>
            </a:rPr>
            <a:t>trước</a:t>
          </a:r>
          <a:endParaRPr lang="en-US" sz="2600" b="1" dirty="0">
            <a:latin typeface="Arial" panose="020B0604020202020204" pitchFamily="34" charset="0"/>
            <a:cs typeface="Arial" panose="020B0604020202020204" pitchFamily="34" charset="0"/>
          </a:endParaRPr>
        </a:p>
      </dgm:t>
    </dgm:pt>
    <dgm:pt modelId="{AFD58490-5AA7-8541-90D6-E6DD2B5E5EED}" type="parTrans" cxnId="{9E82EAFD-4428-7A4C-B7EE-07FD638CCDE5}">
      <dgm:prSet/>
      <dgm:spPr/>
      <dgm:t>
        <a:bodyPr/>
        <a:lstStyle/>
        <a:p>
          <a:endParaRPr lang="en-US" sz="2600" b="1">
            <a:latin typeface="Arial" panose="020B0604020202020204" pitchFamily="34" charset="0"/>
            <a:cs typeface="Arial" panose="020B0604020202020204" pitchFamily="34" charset="0"/>
          </a:endParaRPr>
        </a:p>
      </dgm:t>
    </dgm:pt>
    <dgm:pt modelId="{E9BCDC7A-33F2-9045-933F-EB0A88F31330}" type="sibTrans" cxnId="{9E82EAFD-4428-7A4C-B7EE-07FD638CCDE5}">
      <dgm:prSet/>
      <dgm:spPr/>
      <dgm:t>
        <a:bodyPr/>
        <a:lstStyle/>
        <a:p>
          <a:endParaRPr lang="en-US" sz="2600" b="1">
            <a:latin typeface="Arial" panose="020B0604020202020204" pitchFamily="34" charset="0"/>
            <a:cs typeface="Arial" panose="020B0604020202020204" pitchFamily="34" charset="0"/>
          </a:endParaRPr>
        </a:p>
      </dgm:t>
    </dgm:pt>
    <dgm:pt modelId="{74094012-422E-824C-9E28-DB9D65A2FD9E}">
      <dgm:prSet phldrT="[Text]" custT="1"/>
      <dgm:spPr/>
      <dgm:t>
        <a:bodyPr/>
        <a:lstStyle/>
        <a:p>
          <a:r>
            <a:rPr lang="en-US" sz="2600" b="1">
              <a:latin typeface="Arial" panose="020B0604020202020204" pitchFamily="34" charset="0"/>
              <a:cs typeface="Arial" panose="020B0604020202020204" pitchFamily="34" charset="0"/>
            </a:rPr>
            <a:t>Xếp TKB cho các môn học còn lại</a:t>
          </a:r>
          <a:endParaRPr lang="en-US" sz="2600" b="1" dirty="0">
            <a:latin typeface="Arial" panose="020B0604020202020204" pitchFamily="34" charset="0"/>
            <a:cs typeface="Arial" panose="020B0604020202020204" pitchFamily="34" charset="0"/>
          </a:endParaRPr>
        </a:p>
      </dgm:t>
    </dgm:pt>
    <dgm:pt modelId="{A9BA34BB-78FD-654F-B51D-D4386984F344}" type="parTrans" cxnId="{4F793745-F40E-BA4D-BA55-86818FFA2565}">
      <dgm:prSet/>
      <dgm:spPr/>
      <dgm:t>
        <a:bodyPr/>
        <a:lstStyle/>
        <a:p>
          <a:endParaRPr lang="en-US" sz="2600" b="1">
            <a:latin typeface="Arial" panose="020B0604020202020204" pitchFamily="34" charset="0"/>
            <a:cs typeface="Arial" panose="020B0604020202020204" pitchFamily="34" charset="0"/>
          </a:endParaRPr>
        </a:p>
      </dgm:t>
    </dgm:pt>
    <dgm:pt modelId="{3892618E-53F6-EE45-8E66-ABB370E2E2F4}" type="sibTrans" cxnId="{4F793745-F40E-BA4D-BA55-86818FFA2565}">
      <dgm:prSet/>
      <dgm:spPr/>
      <dgm:t>
        <a:bodyPr/>
        <a:lstStyle/>
        <a:p>
          <a:endParaRPr lang="en-US" sz="2600" b="1">
            <a:latin typeface="Arial" panose="020B0604020202020204" pitchFamily="34" charset="0"/>
            <a:cs typeface="Arial" panose="020B0604020202020204" pitchFamily="34" charset="0"/>
          </a:endParaRPr>
        </a:p>
      </dgm:t>
    </dgm:pt>
    <dgm:pt modelId="{1A9BCF7C-71DE-5341-95F3-1E071192D0F4}" type="pres">
      <dgm:prSet presAssocID="{6E5E3EF7-BCAA-B040-81D4-E41498721231}" presName="CompostProcess" presStyleCnt="0">
        <dgm:presLayoutVars>
          <dgm:dir/>
          <dgm:resizeHandles val="exact"/>
        </dgm:presLayoutVars>
      </dgm:prSet>
      <dgm:spPr/>
    </dgm:pt>
    <dgm:pt modelId="{BCAEEB20-C68A-7242-9163-5AB010B770BB}" type="pres">
      <dgm:prSet presAssocID="{6E5E3EF7-BCAA-B040-81D4-E41498721231}" presName="arrow" presStyleLbl="bgShp" presStyleIdx="0" presStyleCnt="1"/>
      <dgm:spPr/>
    </dgm:pt>
    <dgm:pt modelId="{4790E91F-DE6F-0E41-A246-FEC43EED8244}" type="pres">
      <dgm:prSet presAssocID="{6E5E3EF7-BCAA-B040-81D4-E41498721231}" presName="linearProcess" presStyleCnt="0"/>
      <dgm:spPr/>
    </dgm:pt>
    <dgm:pt modelId="{FDE9E2D9-64F9-5545-8F6D-14EE520767AB}" type="pres">
      <dgm:prSet presAssocID="{707B7960-A3F7-3D49-A0A9-8FBBBEA8BDA7}" presName="textNode" presStyleLbl="node1" presStyleIdx="0" presStyleCnt="4">
        <dgm:presLayoutVars>
          <dgm:bulletEnabled val="1"/>
        </dgm:presLayoutVars>
      </dgm:prSet>
      <dgm:spPr/>
      <dgm:t>
        <a:bodyPr/>
        <a:lstStyle/>
        <a:p>
          <a:endParaRPr lang="en-US"/>
        </a:p>
      </dgm:t>
    </dgm:pt>
    <dgm:pt modelId="{294E7CF9-DCD1-6A4B-B838-2546916F8534}" type="pres">
      <dgm:prSet presAssocID="{6549E5EE-FE19-F440-AD60-909C423A5A67}" presName="sibTrans" presStyleCnt="0"/>
      <dgm:spPr/>
    </dgm:pt>
    <dgm:pt modelId="{2FA67E3B-F54B-3041-9070-8ADCB130F40D}" type="pres">
      <dgm:prSet presAssocID="{5DC0841B-C647-CA44-9409-82D4536CC6D4}" presName="textNode" presStyleLbl="node1" presStyleIdx="1" presStyleCnt="4" custScaleX="107951">
        <dgm:presLayoutVars>
          <dgm:bulletEnabled val="1"/>
        </dgm:presLayoutVars>
      </dgm:prSet>
      <dgm:spPr/>
      <dgm:t>
        <a:bodyPr/>
        <a:lstStyle/>
        <a:p>
          <a:endParaRPr lang="en-US"/>
        </a:p>
      </dgm:t>
    </dgm:pt>
    <dgm:pt modelId="{8BE34F14-349A-ED46-82ED-B5A9D84D105C}" type="pres">
      <dgm:prSet presAssocID="{FAB55E52-40F8-664E-868A-CF1F90D31714}" presName="sibTrans" presStyleCnt="0"/>
      <dgm:spPr/>
    </dgm:pt>
    <dgm:pt modelId="{1EB745F5-9BE8-8547-836D-0EE5363293D4}" type="pres">
      <dgm:prSet presAssocID="{91774A08-7497-034C-B923-090595FAD54A}" presName="textNode" presStyleLbl="node1" presStyleIdx="2" presStyleCnt="4">
        <dgm:presLayoutVars>
          <dgm:bulletEnabled val="1"/>
        </dgm:presLayoutVars>
      </dgm:prSet>
      <dgm:spPr/>
      <dgm:t>
        <a:bodyPr/>
        <a:lstStyle/>
        <a:p>
          <a:endParaRPr lang="en-US"/>
        </a:p>
      </dgm:t>
    </dgm:pt>
    <dgm:pt modelId="{46F93C80-9889-7B4C-83A1-6D9459CC5511}" type="pres">
      <dgm:prSet presAssocID="{E9BCDC7A-33F2-9045-933F-EB0A88F31330}" presName="sibTrans" presStyleCnt="0"/>
      <dgm:spPr/>
    </dgm:pt>
    <dgm:pt modelId="{B3F95896-A721-9A48-ADE4-CA072697EB4C}" type="pres">
      <dgm:prSet presAssocID="{74094012-422E-824C-9E28-DB9D65A2FD9E}" presName="textNode" presStyleLbl="node1" presStyleIdx="3" presStyleCnt="4">
        <dgm:presLayoutVars>
          <dgm:bulletEnabled val="1"/>
        </dgm:presLayoutVars>
      </dgm:prSet>
      <dgm:spPr/>
      <dgm:t>
        <a:bodyPr/>
        <a:lstStyle/>
        <a:p>
          <a:endParaRPr lang="en-US"/>
        </a:p>
      </dgm:t>
    </dgm:pt>
  </dgm:ptLst>
  <dgm:cxnLst>
    <dgm:cxn modelId="{68E524A1-3341-3A48-8DA2-B8EB1AEE5E2F}" srcId="{6E5E3EF7-BCAA-B040-81D4-E41498721231}" destId="{707B7960-A3F7-3D49-A0A9-8FBBBEA8BDA7}" srcOrd="0" destOrd="0" parTransId="{F46D8129-2AF0-D14B-A074-4AA195CE4E6A}" sibTransId="{6549E5EE-FE19-F440-AD60-909C423A5A67}"/>
    <dgm:cxn modelId="{9AC4D696-A442-6B49-8CF1-2676377CDB7B}" type="presOf" srcId="{707B7960-A3F7-3D49-A0A9-8FBBBEA8BDA7}" destId="{FDE9E2D9-64F9-5545-8F6D-14EE520767AB}" srcOrd="0" destOrd="0" presId="urn:microsoft.com/office/officeart/2005/8/layout/hProcess9"/>
    <dgm:cxn modelId="{C9388010-800C-5A4B-BBE4-24DEF3EF0247}" type="presOf" srcId="{91774A08-7497-034C-B923-090595FAD54A}" destId="{1EB745F5-9BE8-8547-836D-0EE5363293D4}" srcOrd="0" destOrd="0" presId="urn:microsoft.com/office/officeart/2005/8/layout/hProcess9"/>
    <dgm:cxn modelId="{02D65048-4344-054B-8F72-979FF3950F87}" type="presOf" srcId="{74094012-422E-824C-9E28-DB9D65A2FD9E}" destId="{B3F95896-A721-9A48-ADE4-CA072697EB4C}" srcOrd="0" destOrd="0" presId="urn:microsoft.com/office/officeart/2005/8/layout/hProcess9"/>
    <dgm:cxn modelId="{4F793745-F40E-BA4D-BA55-86818FFA2565}" srcId="{6E5E3EF7-BCAA-B040-81D4-E41498721231}" destId="{74094012-422E-824C-9E28-DB9D65A2FD9E}" srcOrd="3" destOrd="0" parTransId="{A9BA34BB-78FD-654F-B51D-D4386984F344}" sibTransId="{3892618E-53F6-EE45-8E66-ABB370E2E2F4}"/>
    <dgm:cxn modelId="{9E82EAFD-4428-7A4C-B7EE-07FD638CCDE5}" srcId="{6E5E3EF7-BCAA-B040-81D4-E41498721231}" destId="{91774A08-7497-034C-B923-090595FAD54A}" srcOrd="2" destOrd="0" parTransId="{AFD58490-5AA7-8541-90D6-E6DD2B5E5EED}" sibTransId="{E9BCDC7A-33F2-9045-933F-EB0A88F31330}"/>
    <dgm:cxn modelId="{F19D7ACE-577D-0D47-B7EE-010B894E8DD5}" type="presOf" srcId="{5DC0841B-C647-CA44-9409-82D4536CC6D4}" destId="{2FA67E3B-F54B-3041-9070-8ADCB130F40D}" srcOrd="0" destOrd="0" presId="urn:microsoft.com/office/officeart/2005/8/layout/hProcess9"/>
    <dgm:cxn modelId="{E199CD31-38E7-904A-BB2E-D1E790EDF937}" type="presOf" srcId="{6E5E3EF7-BCAA-B040-81D4-E41498721231}" destId="{1A9BCF7C-71DE-5341-95F3-1E071192D0F4}" srcOrd="0" destOrd="0" presId="urn:microsoft.com/office/officeart/2005/8/layout/hProcess9"/>
    <dgm:cxn modelId="{877D0E5B-D8A5-8745-8FC6-5ED42BB0A9EF}" srcId="{6E5E3EF7-BCAA-B040-81D4-E41498721231}" destId="{5DC0841B-C647-CA44-9409-82D4536CC6D4}" srcOrd="1" destOrd="0" parTransId="{99E64824-7EB4-FE4A-93F8-A88501A063FF}" sibTransId="{FAB55E52-40F8-664E-868A-CF1F90D31714}"/>
    <dgm:cxn modelId="{4E6C1BE6-7CEB-8F41-A3C2-E169639BB853}" type="presParOf" srcId="{1A9BCF7C-71DE-5341-95F3-1E071192D0F4}" destId="{BCAEEB20-C68A-7242-9163-5AB010B770BB}" srcOrd="0" destOrd="0" presId="urn:microsoft.com/office/officeart/2005/8/layout/hProcess9"/>
    <dgm:cxn modelId="{77E6B9DE-63A3-AF46-81BB-D314AE120692}" type="presParOf" srcId="{1A9BCF7C-71DE-5341-95F3-1E071192D0F4}" destId="{4790E91F-DE6F-0E41-A246-FEC43EED8244}" srcOrd="1" destOrd="0" presId="urn:microsoft.com/office/officeart/2005/8/layout/hProcess9"/>
    <dgm:cxn modelId="{5C216AAF-3B73-D74B-9118-332923FB6003}" type="presParOf" srcId="{4790E91F-DE6F-0E41-A246-FEC43EED8244}" destId="{FDE9E2D9-64F9-5545-8F6D-14EE520767AB}" srcOrd="0" destOrd="0" presId="urn:microsoft.com/office/officeart/2005/8/layout/hProcess9"/>
    <dgm:cxn modelId="{02BABEFA-092E-034D-B979-638E2FF08D49}" type="presParOf" srcId="{4790E91F-DE6F-0E41-A246-FEC43EED8244}" destId="{294E7CF9-DCD1-6A4B-B838-2546916F8534}" srcOrd="1" destOrd="0" presId="urn:microsoft.com/office/officeart/2005/8/layout/hProcess9"/>
    <dgm:cxn modelId="{06636828-1A7C-2542-98D1-8FA1DE631ED5}" type="presParOf" srcId="{4790E91F-DE6F-0E41-A246-FEC43EED8244}" destId="{2FA67E3B-F54B-3041-9070-8ADCB130F40D}" srcOrd="2" destOrd="0" presId="urn:microsoft.com/office/officeart/2005/8/layout/hProcess9"/>
    <dgm:cxn modelId="{CBF11C73-A2A3-174A-A8C2-13545C535D85}" type="presParOf" srcId="{4790E91F-DE6F-0E41-A246-FEC43EED8244}" destId="{8BE34F14-349A-ED46-82ED-B5A9D84D105C}" srcOrd="3" destOrd="0" presId="urn:microsoft.com/office/officeart/2005/8/layout/hProcess9"/>
    <dgm:cxn modelId="{881795FC-7B34-234A-A8CB-B6A6D01F37AB}" type="presParOf" srcId="{4790E91F-DE6F-0E41-A246-FEC43EED8244}" destId="{1EB745F5-9BE8-8547-836D-0EE5363293D4}" srcOrd="4" destOrd="0" presId="urn:microsoft.com/office/officeart/2005/8/layout/hProcess9"/>
    <dgm:cxn modelId="{1A6C0F2A-C253-C345-B3F5-CF4753790B5B}" type="presParOf" srcId="{4790E91F-DE6F-0E41-A246-FEC43EED8244}" destId="{46F93C80-9889-7B4C-83A1-6D9459CC5511}" srcOrd="5" destOrd="0" presId="urn:microsoft.com/office/officeart/2005/8/layout/hProcess9"/>
    <dgm:cxn modelId="{A1FBB52C-E6D0-CF45-9192-65AEFFCA8AD8}" type="presParOf" srcId="{4790E91F-DE6F-0E41-A246-FEC43EED8244}" destId="{B3F95896-A721-9A48-ADE4-CA072697EB4C}"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6E5E3EF7-BCAA-B040-81D4-E41498721231}" type="doc">
      <dgm:prSet loTypeId="urn:microsoft.com/office/officeart/2005/8/layout/hProcess9" loCatId="" qsTypeId="urn:microsoft.com/office/officeart/2005/8/quickstyle/3D3" qsCatId="3D" csTypeId="urn:microsoft.com/office/officeart/2005/8/colors/accent3_1" csCatId="accent3" phldr="1"/>
      <dgm:spPr/>
    </dgm:pt>
    <dgm:pt modelId="{707B7960-A3F7-3D49-A0A9-8FBBBEA8BDA7}">
      <dgm:prSet phldrT="[Text]" custT="1"/>
      <dgm:spPr/>
      <dgm:t>
        <a:bodyPr/>
        <a:lstStyle/>
        <a:p>
          <a:r>
            <a:rPr lang="en-US" sz="2000" b="1" dirty="0" err="1">
              <a:latin typeface="Arial" panose="020B0604020202020204" pitchFamily="34" charset="0"/>
              <a:cs typeface="Arial" panose="020B0604020202020204" pitchFamily="34" charset="0"/>
            </a:rPr>
            <a:t>Xem</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kỹ</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nội</a:t>
          </a:r>
          <a:r>
            <a:rPr lang="en-US" sz="2000" b="1" dirty="0">
              <a:latin typeface="Arial" panose="020B0604020202020204" pitchFamily="34" charset="0"/>
              <a:cs typeface="Arial" panose="020B0604020202020204" pitchFamily="34" charset="0"/>
            </a:rPr>
            <a:t> dung CTGD </a:t>
          </a:r>
          <a:r>
            <a:rPr lang="en-US" sz="2000" b="1" dirty="0" err="1">
              <a:latin typeface="Arial" panose="020B0604020202020204" pitchFamily="34" charset="0"/>
              <a:cs typeface="Arial" panose="020B0604020202020204" pitchFamily="34" charset="0"/>
            </a:rPr>
            <a:t>phần</a:t>
          </a:r>
          <a:r>
            <a:rPr lang="en-US" sz="2000" b="1" dirty="0">
              <a:latin typeface="Arial" panose="020B0604020202020204" pitchFamily="34" charset="0"/>
              <a:cs typeface="Arial" panose="020B0604020202020204" pitchFamily="34" charset="0"/>
            </a:rPr>
            <a:t> HĐ </a:t>
          </a:r>
          <a:r>
            <a:rPr lang="en-US" sz="2000" b="1" dirty="0" err="1">
              <a:latin typeface="Arial" panose="020B0604020202020204" pitchFamily="34" charset="0"/>
              <a:cs typeface="Arial" panose="020B0604020202020204" pitchFamily="34" charset="0"/>
            </a:rPr>
            <a:t>trải</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nghiệm</a:t>
          </a:r>
          <a:endParaRPr lang="en-US" sz="2000" b="1" dirty="0">
            <a:latin typeface="Arial" panose="020B0604020202020204" pitchFamily="34" charset="0"/>
            <a:cs typeface="Arial" panose="020B0604020202020204" pitchFamily="34" charset="0"/>
          </a:endParaRPr>
        </a:p>
      </dgm:t>
    </dgm:pt>
    <dgm:pt modelId="{F46D8129-2AF0-D14B-A074-4AA195CE4E6A}" type="parTrans" cxnId="{68E524A1-3341-3A48-8DA2-B8EB1AEE5E2F}">
      <dgm:prSet/>
      <dgm:spPr/>
      <dgm:t>
        <a:bodyPr/>
        <a:lstStyle/>
        <a:p>
          <a:endParaRPr lang="en-US" sz="2000" b="1">
            <a:latin typeface="Arial" panose="020B0604020202020204" pitchFamily="34" charset="0"/>
            <a:cs typeface="Arial" panose="020B0604020202020204" pitchFamily="34" charset="0"/>
          </a:endParaRPr>
        </a:p>
      </dgm:t>
    </dgm:pt>
    <dgm:pt modelId="{6549E5EE-FE19-F440-AD60-909C423A5A67}" type="sibTrans" cxnId="{68E524A1-3341-3A48-8DA2-B8EB1AEE5E2F}">
      <dgm:prSet/>
      <dgm:spPr/>
      <dgm:t>
        <a:bodyPr/>
        <a:lstStyle/>
        <a:p>
          <a:endParaRPr lang="en-US" sz="2000" b="1">
            <a:latin typeface="Arial" panose="020B0604020202020204" pitchFamily="34" charset="0"/>
            <a:cs typeface="Arial" panose="020B0604020202020204" pitchFamily="34" charset="0"/>
          </a:endParaRPr>
        </a:p>
      </dgm:t>
    </dgm:pt>
    <dgm:pt modelId="{5DC0841B-C647-CA44-9409-82D4536CC6D4}">
      <dgm:prSet phldrT="[Text]" custT="1"/>
      <dgm:spPr/>
      <dgm:t>
        <a:bodyPr/>
        <a:lstStyle/>
        <a:p>
          <a:r>
            <a:rPr lang="en-US" sz="2000" b="1" dirty="0" err="1">
              <a:latin typeface="Arial" panose="020B0604020202020204" pitchFamily="34" charset="0"/>
              <a:cs typeface="Arial" panose="020B0604020202020204" pitchFamily="34" charset="0"/>
            </a:rPr>
            <a:t>Căn</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cứ</a:t>
          </a:r>
          <a:r>
            <a:rPr lang="en-US" sz="2000" b="1" dirty="0">
              <a:latin typeface="Arial" panose="020B0604020202020204" pitchFamily="34" charset="0"/>
              <a:cs typeface="Arial" panose="020B0604020202020204" pitchFamily="34" charset="0"/>
            </a:rPr>
            <a:t> TKB </a:t>
          </a:r>
          <a:r>
            <a:rPr lang="en-US" sz="2000" b="1" dirty="0" err="1">
              <a:latin typeface="Arial" panose="020B0604020202020204" pitchFamily="34" charset="0"/>
              <a:cs typeface="Arial" panose="020B0604020202020204" pitchFamily="34" charset="0"/>
            </a:rPr>
            <a:t>cho</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hoạt</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động</a:t>
          </a:r>
          <a:r>
            <a:rPr lang="en-US" sz="2000" b="1" dirty="0">
              <a:latin typeface="Arial" panose="020B0604020202020204" pitchFamily="34" charset="0"/>
              <a:cs typeface="Arial" panose="020B0604020202020204" pitchFamily="34" charset="0"/>
            </a:rPr>
            <a:t> TN</a:t>
          </a:r>
        </a:p>
      </dgm:t>
    </dgm:pt>
    <dgm:pt modelId="{99E64824-7EB4-FE4A-93F8-A88501A063FF}" type="parTrans" cxnId="{877D0E5B-D8A5-8745-8FC6-5ED42BB0A9EF}">
      <dgm:prSet/>
      <dgm:spPr/>
      <dgm:t>
        <a:bodyPr/>
        <a:lstStyle/>
        <a:p>
          <a:endParaRPr lang="en-US" sz="2000" b="1">
            <a:latin typeface="Arial" panose="020B0604020202020204" pitchFamily="34" charset="0"/>
            <a:cs typeface="Arial" panose="020B0604020202020204" pitchFamily="34" charset="0"/>
          </a:endParaRPr>
        </a:p>
      </dgm:t>
    </dgm:pt>
    <dgm:pt modelId="{FAB55E52-40F8-664E-868A-CF1F90D31714}" type="sibTrans" cxnId="{877D0E5B-D8A5-8745-8FC6-5ED42BB0A9EF}">
      <dgm:prSet/>
      <dgm:spPr/>
      <dgm:t>
        <a:bodyPr/>
        <a:lstStyle/>
        <a:p>
          <a:endParaRPr lang="en-US" sz="2000" b="1">
            <a:latin typeface="Arial" panose="020B0604020202020204" pitchFamily="34" charset="0"/>
            <a:cs typeface="Arial" panose="020B0604020202020204" pitchFamily="34" charset="0"/>
          </a:endParaRPr>
        </a:p>
      </dgm:t>
    </dgm:pt>
    <dgm:pt modelId="{91774A08-7497-034C-B923-090595FAD54A}">
      <dgm:prSet phldrT="[Text]" custT="1"/>
      <dgm:spPr/>
      <dgm:t>
        <a:bodyPr/>
        <a:lstStyle/>
        <a:p>
          <a:r>
            <a:rPr lang="en-US" sz="2000" b="1" dirty="0" err="1">
              <a:latin typeface="Arial" panose="020B0604020202020204" pitchFamily="34" charset="0"/>
              <a:cs typeface="Arial" panose="020B0604020202020204" pitchFamily="34" charset="0"/>
            </a:rPr>
            <a:t>Căn</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cứ</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đặc</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điểm</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nhà</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trường</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và</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địa</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phương</a:t>
          </a:r>
          <a:endParaRPr lang="en-US" sz="2000" b="1" dirty="0">
            <a:latin typeface="Arial" panose="020B0604020202020204" pitchFamily="34" charset="0"/>
            <a:cs typeface="Arial" panose="020B0604020202020204" pitchFamily="34" charset="0"/>
          </a:endParaRPr>
        </a:p>
      </dgm:t>
    </dgm:pt>
    <dgm:pt modelId="{AFD58490-5AA7-8541-90D6-E6DD2B5E5EED}" type="parTrans" cxnId="{9E82EAFD-4428-7A4C-B7EE-07FD638CCDE5}">
      <dgm:prSet/>
      <dgm:spPr/>
      <dgm:t>
        <a:bodyPr/>
        <a:lstStyle/>
        <a:p>
          <a:endParaRPr lang="en-US" sz="2000" b="1">
            <a:latin typeface="Arial" panose="020B0604020202020204" pitchFamily="34" charset="0"/>
            <a:cs typeface="Arial" panose="020B0604020202020204" pitchFamily="34" charset="0"/>
          </a:endParaRPr>
        </a:p>
      </dgm:t>
    </dgm:pt>
    <dgm:pt modelId="{E9BCDC7A-33F2-9045-933F-EB0A88F31330}" type="sibTrans" cxnId="{9E82EAFD-4428-7A4C-B7EE-07FD638CCDE5}">
      <dgm:prSet/>
      <dgm:spPr/>
      <dgm:t>
        <a:bodyPr/>
        <a:lstStyle/>
        <a:p>
          <a:endParaRPr lang="en-US" sz="2000" b="1">
            <a:latin typeface="Arial" panose="020B0604020202020204" pitchFamily="34" charset="0"/>
            <a:cs typeface="Arial" panose="020B0604020202020204" pitchFamily="34" charset="0"/>
          </a:endParaRPr>
        </a:p>
      </dgm:t>
    </dgm:pt>
    <dgm:pt modelId="{74094012-422E-824C-9E28-DB9D65A2FD9E}">
      <dgm:prSet phldrT="[Text]" custT="1"/>
      <dgm:spPr/>
      <dgm:t>
        <a:bodyPr/>
        <a:lstStyle/>
        <a:p>
          <a:r>
            <a:rPr lang="en-US" sz="2000" b="1">
              <a:latin typeface="Arial" panose="020B0604020202020204" pitchFamily="34" charset="0"/>
              <a:cs typeface="Arial" panose="020B0604020202020204" pitchFamily="34" charset="0"/>
            </a:rPr>
            <a:t>Dựa vào SGK Hoạt động trải nghiệm </a:t>
          </a:r>
          <a:r>
            <a:rPr lang="en-US" sz="2000" b="1">
              <a:latin typeface="Arial" panose="020B0604020202020204" pitchFamily="34" charset="0"/>
              <a:cs typeface="Arial" panose="020B0604020202020204" pitchFamily="34" charset="0"/>
              <a:sym typeface="Wingdings"/>
            </a:rPr>
            <a:t></a:t>
          </a:r>
          <a:r>
            <a:rPr lang="en-US" sz="2000" b="1">
              <a:latin typeface="Arial" panose="020B0604020202020204" pitchFamily="34" charset="0"/>
              <a:cs typeface="Arial" panose="020B0604020202020204" pitchFamily="34" charset="0"/>
            </a:rPr>
            <a:t>Lựa chọn các HĐTN gắn với các chủ đề phù hợp</a:t>
          </a:r>
          <a:endParaRPr lang="en-US" sz="2000" b="1" dirty="0">
            <a:latin typeface="Arial" panose="020B0604020202020204" pitchFamily="34" charset="0"/>
            <a:cs typeface="Arial" panose="020B0604020202020204" pitchFamily="34" charset="0"/>
          </a:endParaRPr>
        </a:p>
      </dgm:t>
    </dgm:pt>
    <dgm:pt modelId="{A9BA34BB-78FD-654F-B51D-D4386984F344}" type="parTrans" cxnId="{4F793745-F40E-BA4D-BA55-86818FFA2565}">
      <dgm:prSet/>
      <dgm:spPr/>
      <dgm:t>
        <a:bodyPr/>
        <a:lstStyle/>
        <a:p>
          <a:endParaRPr lang="en-US" sz="2000" b="1">
            <a:latin typeface="Arial" panose="020B0604020202020204" pitchFamily="34" charset="0"/>
            <a:cs typeface="Arial" panose="020B0604020202020204" pitchFamily="34" charset="0"/>
          </a:endParaRPr>
        </a:p>
      </dgm:t>
    </dgm:pt>
    <dgm:pt modelId="{3892618E-53F6-EE45-8E66-ABB370E2E2F4}" type="sibTrans" cxnId="{4F793745-F40E-BA4D-BA55-86818FFA2565}">
      <dgm:prSet/>
      <dgm:spPr/>
      <dgm:t>
        <a:bodyPr/>
        <a:lstStyle/>
        <a:p>
          <a:endParaRPr lang="en-US" sz="2000" b="1">
            <a:latin typeface="Arial" panose="020B0604020202020204" pitchFamily="34" charset="0"/>
            <a:cs typeface="Arial" panose="020B0604020202020204" pitchFamily="34" charset="0"/>
          </a:endParaRPr>
        </a:p>
      </dgm:t>
    </dgm:pt>
    <dgm:pt modelId="{1A9BCF7C-71DE-5341-95F3-1E071192D0F4}" type="pres">
      <dgm:prSet presAssocID="{6E5E3EF7-BCAA-B040-81D4-E41498721231}" presName="CompostProcess" presStyleCnt="0">
        <dgm:presLayoutVars>
          <dgm:dir/>
          <dgm:resizeHandles val="exact"/>
        </dgm:presLayoutVars>
      </dgm:prSet>
      <dgm:spPr/>
    </dgm:pt>
    <dgm:pt modelId="{BCAEEB20-C68A-7242-9163-5AB010B770BB}" type="pres">
      <dgm:prSet presAssocID="{6E5E3EF7-BCAA-B040-81D4-E41498721231}" presName="arrow" presStyleLbl="bgShp" presStyleIdx="0" presStyleCnt="1"/>
      <dgm:spPr/>
    </dgm:pt>
    <dgm:pt modelId="{4790E91F-DE6F-0E41-A246-FEC43EED8244}" type="pres">
      <dgm:prSet presAssocID="{6E5E3EF7-BCAA-B040-81D4-E41498721231}" presName="linearProcess" presStyleCnt="0"/>
      <dgm:spPr/>
    </dgm:pt>
    <dgm:pt modelId="{FDE9E2D9-64F9-5545-8F6D-14EE520767AB}" type="pres">
      <dgm:prSet presAssocID="{707B7960-A3F7-3D49-A0A9-8FBBBEA8BDA7}" presName="textNode" presStyleLbl="node1" presStyleIdx="0" presStyleCnt="4" custLinFactNeighborX="40301">
        <dgm:presLayoutVars>
          <dgm:bulletEnabled val="1"/>
        </dgm:presLayoutVars>
      </dgm:prSet>
      <dgm:spPr/>
      <dgm:t>
        <a:bodyPr/>
        <a:lstStyle/>
        <a:p>
          <a:endParaRPr lang="en-US"/>
        </a:p>
      </dgm:t>
    </dgm:pt>
    <dgm:pt modelId="{294E7CF9-DCD1-6A4B-B838-2546916F8534}" type="pres">
      <dgm:prSet presAssocID="{6549E5EE-FE19-F440-AD60-909C423A5A67}" presName="sibTrans" presStyleCnt="0"/>
      <dgm:spPr/>
    </dgm:pt>
    <dgm:pt modelId="{2FA67E3B-F54B-3041-9070-8ADCB130F40D}" type="pres">
      <dgm:prSet presAssocID="{5DC0841B-C647-CA44-9409-82D4536CC6D4}" presName="textNode" presStyleLbl="node1" presStyleIdx="1" presStyleCnt="4">
        <dgm:presLayoutVars>
          <dgm:bulletEnabled val="1"/>
        </dgm:presLayoutVars>
      </dgm:prSet>
      <dgm:spPr/>
      <dgm:t>
        <a:bodyPr/>
        <a:lstStyle/>
        <a:p>
          <a:endParaRPr lang="en-US"/>
        </a:p>
      </dgm:t>
    </dgm:pt>
    <dgm:pt modelId="{8BE34F14-349A-ED46-82ED-B5A9D84D105C}" type="pres">
      <dgm:prSet presAssocID="{FAB55E52-40F8-664E-868A-CF1F90D31714}" presName="sibTrans" presStyleCnt="0"/>
      <dgm:spPr/>
    </dgm:pt>
    <dgm:pt modelId="{1EB745F5-9BE8-8547-836D-0EE5363293D4}" type="pres">
      <dgm:prSet presAssocID="{91774A08-7497-034C-B923-090595FAD54A}" presName="textNode" presStyleLbl="node1" presStyleIdx="2" presStyleCnt="4">
        <dgm:presLayoutVars>
          <dgm:bulletEnabled val="1"/>
        </dgm:presLayoutVars>
      </dgm:prSet>
      <dgm:spPr/>
      <dgm:t>
        <a:bodyPr/>
        <a:lstStyle/>
        <a:p>
          <a:endParaRPr lang="en-US"/>
        </a:p>
      </dgm:t>
    </dgm:pt>
    <dgm:pt modelId="{46F93C80-9889-7B4C-83A1-6D9459CC5511}" type="pres">
      <dgm:prSet presAssocID="{E9BCDC7A-33F2-9045-933F-EB0A88F31330}" presName="sibTrans" presStyleCnt="0"/>
      <dgm:spPr/>
    </dgm:pt>
    <dgm:pt modelId="{B3F95896-A721-9A48-ADE4-CA072697EB4C}" type="pres">
      <dgm:prSet presAssocID="{74094012-422E-824C-9E28-DB9D65A2FD9E}" presName="textNode" presStyleLbl="node1" presStyleIdx="3" presStyleCnt="4">
        <dgm:presLayoutVars>
          <dgm:bulletEnabled val="1"/>
        </dgm:presLayoutVars>
      </dgm:prSet>
      <dgm:spPr/>
      <dgm:t>
        <a:bodyPr/>
        <a:lstStyle/>
        <a:p>
          <a:endParaRPr lang="en-US"/>
        </a:p>
      </dgm:t>
    </dgm:pt>
  </dgm:ptLst>
  <dgm:cxnLst>
    <dgm:cxn modelId="{B06FF167-34EC-0D44-9858-032872F27FD3}" type="presOf" srcId="{74094012-422E-824C-9E28-DB9D65A2FD9E}" destId="{B3F95896-A721-9A48-ADE4-CA072697EB4C}" srcOrd="0" destOrd="0" presId="urn:microsoft.com/office/officeart/2005/8/layout/hProcess9"/>
    <dgm:cxn modelId="{1129637F-6B7B-EF4A-916E-96F11EEB7094}" type="presOf" srcId="{5DC0841B-C647-CA44-9409-82D4536CC6D4}" destId="{2FA67E3B-F54B-3041-9070-8ADCB130F40D}" srcOrd="0" destOrd="0" presId="urn:microsoft.com/office/officeart/2005/8/layout/hProcess9"/>
    <dgm:cxn modelId="{9E82EAFD-4428-7A4C-B7EE-07FD638CCDE5}" srcId="{6E5E3EF7-BCAA-B040-81D4-E41498721231}" destId="{91774A08-7497-034C-B923-090595FAD54A}" srcOrd="2" destOrd="0" parTransId="{AFD58490-5AA7-8541-90D6-E6DD2B5E5EED}" sibTransId="{E9BCDC7A-33F2-9045-933F-EB0A88F31330}"/>
    <dgm:cxn modelId="{68E524A1-3341-3A48-8DA2-B8EB1AEE5E2F}" srcId="{6E5E3EF7-BCAA-B040-81D4-E41498721231}" destId="{707B7960-A3F7-3D49-A0A9-8FBBBEA8BDA7}" srcOrd="0" destOrd="0" parTransId="{F46D8129-2AF0-D14B-A074-4AA195CE4E6A}" sibTransId="{6549E5EE-FE19-F440-AD60-909C423A5A67}"/>
    <dgm:cxn modelId="{877D0E5B-D8A5-8745-8FC6-5ED42BB0A9EF}" srcId="{6E5E3EF7-BCAA-B040-81D4-E41498721231}" destId="{5DC0841B-C647-CA44-9409-82D4536CC6D4}" srcOrd="1" destOrd="0" parTransId="{99E64824-7EB4-FE4A-93F8-A88501A063FF}" sibTransId="{FAB55E52-40F8-664E-868A-CF1F90D31714}"/>
    <dgm:cxn modelId="{BF7AAD0F-E7C1-C34D-A3A7-4CE7313D9FA0}" type="presOf" srcId="{6E5E3EF7-BCAA-B040-81D4-E41498721231}" destId="{1A9BCF7C-71DE-5341-95F3-1E071192D0F4}" srcOrd="0" destOrd="0" presId="urn:microsoft.com/office/officeart/2005/8/layout/hProcess9"/>
    <dgm:cxn modelId="{89733D9F-200D-774D-B547-6DEC9A9AE9EC}" type="presOf" srcId="{707B7960-A3F7-3D49-A0A9-8FBBBEA8BDA7}" destId="{FDE9E2D9-64F9-5545-8F6D-14EE520767AB}" srcOrd="0" destOrd="0" presId="urn:microsoft.com/office/officeart/2005/8/layout/hProcess9"/>
    <dgm:cxn modelId="{4F793745-F40E-BA4D-BA55-86818FFA2565}" srcId="{6E5E3EF7-BCAA-B040-81D4-E41498721231}" destId="{74094012-422E-824C-9E28-DB9D65A2FD9E}" srcOrd="3" destOrd="0" parTransId="{A9BA34BB-78FD-654F-B51D-D4386984F344}" sibTransId="{3892618E-53F6-EE45-8E66-ABB370E2E2F4}"/>
    <dgm:cxn modelId="{AB706190-81EF-FB4D-8378-C20088E8E3B8}" type="presOf" srcId="{91774A08-7497-034C-B923-090595FAD54A}" destId="{1EB745F5-9BE8-8547-836D-0EE5363293D4}" srcOrd="0" destOrd="0" presId="urn:microsoft.com/office/officeart/2005/8/layout/hProcess9"/>
    <dgm:cxn modelId="{869743C8-4BF1-774B-B27E-3BEA3A294060}" type="presParOf" srcId="{1A9BCF7C-71DE-5341-95F3-1E071192D0F4}" destId="{BCAEEB20-C68A-7242-9163-5AB010B770BB}" srcOrd="0" destOrd="0" presId="urn:microsoft.com/office/officeart/2005/8/layout/hProcess9"/>
    <dgm:cxn modelId="{29173ADD-C8A6-F647-87C7-1FFFB716E8B5}" type="presParOf" srcId="{1A9BCF7C-71DE-5341-95F3-1E071192D0F4}" destId="{4790E91F-DE6F-0E41-A246-FEC43EED8244}" srcOrd="1" destOrd="0" presId="urn:microsoft.com/office/officeart/2005/8/layout/hProcess9"/>
    <dgm:cxn modelId="{D1D972F5-0DC4-1F4F-BFFB-6A575D9ED12E}" type="presParOf" srcId="{4790E91F-DE6F-0E41-A246-FEC43EED8244}" destId="{FDE9E2D9-64F9-5545-8F6D-14EE520767AB}" srcOrd="0" destOrd="0" presId="urn:microsoft.com/office/officeart/2005/8/layout/hProcess9"/>
    <dgm:cxn modelId="{24D66CFF-ECBE-9F44-ABDA-5A907CAC23FA}" type="presParOf" srcId="{4790E91F-DE6F-0E41-A246-FEC43EED8244}" destId="{294E7CF9-DCD1-6A4B-B838-2546916F8534}" srcOrd="1" destOrd="0" presId="urn:microsoft.com/office/officeart/2005/8/layout/hProcess9"/>
    <dgm:cxn modelId="{B2A5ADC6-AA25-5140-A989-70AB7C2B0D5B}" type="presParOf" srcId="{4790E91F-DE6F-0E41-A246-FEC43EED8244}" destId="{2FA67E3B-F54B-3041-9070-8ADCB130F40D}" srcOrd="2" destOrd="0" presId="urn:microsoft.com/office/officeart/2005/8/layout/hProcess9"/>
    <dgm:cxn modelId="{2B22420B-C186-BC40-B15D-33B9FAC453AC}" type="presParOf" srcId="{4790E91F-DE6F-0E41-A246-FEC43EED8244}" destId="{8BE34F14-349A-ED46-82ED-B5A9D84D105C}" srcOrd="3" destOrd="0" presId="urn:microsoft.com/office/officeart/2005/8/layout/hProcess9"/>
    <dgm:cxn modelId="{BB23F77D-988C-D144-AD10-5AB0026DD38E}" type="presParOf" srcId="{4790E91F-DE6F-0E41-A246-FEC43EED8244}" destId="{1EB745F5-9BE8-8547-836D-0EE5363293D4}" srcOrd="4" destOrd="0" presId="urn:microsoft.com/office/officeart/2005/8/layout/hProcess9"/>
    <dgm:cxn modelId="{8EA4CA78-8AA6-B64D-965E-E41399F6EAB8}" type="presParOf" srcId="{4790E91F-DE6F-0E41-A246-FEC43EED8244}" destId="{46F93C80-9889-7B4C-83A1-6D9459CC5511}" srcOrd="5" destOrd="0" presId="urn:microsoft.com/office/officeart/2005/8/layout/hProcess9"/>
    <dgm:cxn modelId="{4BC52698-E51E-D344-B929-E2CF442C64C1}" type="presParOf" srcId="{4790E91F-DE6F-0E41-A246-FEC43EED8244}" destId="{B3F95896-A721-9A48-ADE4-CA072697EB4C}"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BC6A87A4-C181-4B4E-AED0-D6EBA9D9ECB9}" type="doc">
      <dgm:prSet loTypeId="urn:microsoft.com/office/officeart/2005/8/layout/hProcess9" loCatId="list" qsTypeId="urn:microsoft.com/office/officeart/2005/8/quickstyle/3d3" qsCatId="3D" csTypeId="urn:microsoft.com/office/officeart/2005/8/colors/accent3_1" csCatId="accent3" phldr="1"/>
      <dgm:spPr/>
    </dgm:pt>
    <dgm:pt modelId="{0C806ABC-44E3-EA40-8679-46FFA6410772}">
      <dgm:prSet phldrT="[Text]" custT="1"/>
      <dgm:spPr>
        <a:ln>
          <a:solidFill>
            <a:schemeClr val="accent6"/>
          </a:solidFill>
        </a:ln>
      </dgm:spPr>
      <dgm:t>
        <a:bodyPr/>
        <a:lstStyle/>
        <a:p>
          <a:r>
            <a:rPr lang="en-US" sz="2400" dirty="0" err="1">
              <a:latin typeface="Arial" pitchFamily="34" charset="0"/>
              <a:cs typeface="Arial" pitchFamily="34" charset="0"/>
            </a:rPr>
            <a:t>Xác</a:t>
          </a:r>
          <a:r>
            <a:rPr lang="en-US" sz="2400" dirty="0">
              <a:latin typeface="Arial" pitchFamily="34" charset="0"/>
              <a:cs typeface="Arial" pitchFamily="34" charset="0"/>
            </a:rPr>
            <a:t> </a:t>
          </a:r>
          <a:r>
            <a:rPr lang="en-US" sz="2400" dirty="0" err="1">
              <a:latin typeface="Arial" pitchFamily="34" charset="0"/>
              <a:cs typeface="Arial" pitchFamily="34" charset="0"/>
            </a:rPr>
            <a:t>định</a:t>
          </a:r>
          <a:r>
            <a:rPr lang="en-US" sz="2400" dirty="0">
              <a:latin typeface="Arial" pitchFamily="34" charset="0"/>
              <a:cs typeface="Arial" pitchFamily="34" charset="0"/>
            </a:rPr>
            <a:t> </a:t>
          </a:r>
          <a:r>
            <a:rPr lang="en-US" sz="2400" dirty="0" err="1">
              <a:latin typeface="Arial" pitchFamily="34" charset="0"/>
              <a:cs typeface="Arial" pitchFamily="34" charset="0"/>
            </a:rPr>
            <a:t>các</a:t>
          </a:r>
          <a:r>
            <a:rPr lang="en-US" sz="2400" dirty="0">
              <a:latin typeface="Arial" pitchFamily="34" charset="0"/>
              <a:cs typeface="Arial" pitchFamily="34" charset="0"/>
            </a:rPr>
            <a:t> </a:t>
          </a:r>
          <a:r>
            <a:rPr lang="en-US" sz="2400" dirty="0" err="1">
              <a:latin typeface="Arial" pitchFamily="34" charset="0"/>
              <a:cs typeface="Arial" pitchFamily="34" charset="0"/>
            </a:rPr>
            <a:t>căn</a:t>
          </a:r>
          <a:r>
            <a:rPr lang="en-US" sz="2400" dirty="0">
              <a:latin typeface="Arial" pitchFamily="34" charset="0"/>
              <a:cs typeface="Arial" pitchFamily="34" charset="0"/>
            </a:rPr>
            <a:t> </a:t>
          </a:r>
          <a:r>
            <a:rPr lang="en-US" sz="2400" dirty="0" err="1">
              <a:latin typeface="Arial" pitchFamily="34" charset="0"/>
              <a:cs typeface="Arial" pitchFamily="34" charset="0"/>
            </a:rPr>
            <a:t>cứ</a:t>
          </a:r>
          <a:r>
            <a:rPr lang="en-US" sz="2400" dirty="0">
              <a:latin typeface="Arial" pitchFamily="34" charset="0"/>
              <a:cs typeface="Arial" pitchFamily="34" charset="0"/>
            </a:rPr>
            <a:t> </a:t>
          </a:r>
          <a:r>
            <a:rPr lang="en-US" sz="2400" dirty="0" err="1">
              <a:latin typeface="Arial" pitchFamily="34" charset="0"/>
              <a:cs typeface="Arial" pitchFamily="34" charset="0"/>
            </a:rPr>
            <a:t>xây</a:t>
          </a:r>
          <a:r>
            <a:rPr lang="en-US" sz="2400" dirty="0">
              <a:latin typeface="Arial" pitchFamily="34" charset="0"/>
              <a:cs typeface="Arial" pitchFamily="34" charset="0"/>
            </a:rPr>
            <a:t> </a:t>
          </a:r>
          <a:r>
            <a:rPr lang="en-US" sz="2400" dirty="0" err="1">
              <a:latin typeface="Arial" pitchFamily="34" charset="0"/>
              <a:cs typeface="Arial" pitchFamily="34" charset="0"/>
            </a:rPr>
            <a:t>dựng</a:t>
          </a:r>
          <a:r>
            <a:rPr lang="en-US" sz="2400" dirty="0">
              <a:latin typeface="Arial" pitchFamily="34" charset="0"/>
              <a:cs typeface="Arial" pitchFamily="34" charset="0"/>
            </a:rPr>
            <a:t> KHGD</a:t>
          </a:r>
        </a:p>
      </dgm:t>
    </dgm:pt>
    <dgm:pt modelId="{C2CB76B0-7899-324C-BCE1-25CA4AEE3CFB}" type="parTrans" cxnId="{FAC9F34D-8902-014D-9735-BF75A6EFDF3F}">
      <dgm:prSet/>
      <dgm:spPr/>
      <dgm:t>
        <a:bodyPr/>
        <a:lstStyle/>
        <a:p>
          <a:endParaRPr lang="en-US" sz="2400">
            <a:solidFill>
              <a:srgbClr val="000000"/>
            </a:solidFill>
            <a:latin typeface="Arial" pitchFamily="34" charset="0"/>
            <a:cs typeface="Arial" pitchFamily="34" charset="0"/>
          </a:endParaRPr>
        </a:p>
      </dgm:t>
    </dgm:pt>
    <dgm:pt modelId="{9FC8A269-BEF2-AD47-B41F-CECE3F733EAA}" type="sibTrans" cxnId="{FAC9F34D-8902-014D-9735-BF75A6EFDF3F}">
      <dgm:prSet/>
      <dgm:spPr/>
      <dgm:t>
        <a:bodyPr/>
        <a:lstStyle/>
        <a:p>
          <a:endParaRPr lang="en-US" sz="2400">
            <a:solidFill>
              <a:srgbClr val="000000"/>
            </a:solidFill>
            <a:latin typeface="Arial" pitchFamily="34" charset="0"/>
            <a:cs typeface="Arial" pitchFamily="34" charset="0"/>
          </a:endParaRPr>
        </a:p>
      </dgm:t>
    </dgm:pt>
    <dgm:pt modelId="{E8C857E6-E061-8A40-B692-798632FB9859}">
      <dgm:prSet phldrT="[Text]" custT="1"/>
      <dgm:spPr>
        <a:ln>
          <a:solidFill>
            <a:schemeClr val="accent6"/>
          </a:solidFill>
        </a:ln>
      </dgm:spPr>
      <dgm:t>
        <a:bodyPr/>
        <a:lstStyle/>
        <a:p>
          <a:r>
            <a:rPr lang="en-US" sz="2400">
              <a:latin typeface="Arial" pitchFamily="34" charset="0"/>
              <a:cs typeface="Arial" pitchFamily="34" charset="0"/>
            </a:rPr>
            <a:t>Tiến hành các bước xây dựng KHGD nhà trường</a:t>
          </a:r>
          <a:endParaRPr lang="en-US" sz="2400" dirty="0">
            <a:latin typeface="Arial" pitchFamily="34" charset="0"/>
            <a:cs typeface="Arial" pitchFamily="34" charset="0"/>
          </a:endParaRPr>
        </a:p>
      </dgm:t>
    </dgm:pt>
    <dgm:pt modelId="{36D3FF46-658B-9B45-B4BD-DAEFC89597FE}" type="parTrans" cxnId="{FC9A0841-D3CF-6243-AF3A-D5C8B6CF91E1}">
      <dgm:prSet/>
      <dgm:spPr/>
      <dgm:t>
        <a:bodyPr/>
        <a:lstStyle/>
        <a:p>
          <a:endParaRPr lang="en-US" sz="2400">
            <a:solidFill>
              <a:srgbClr val="000000"/>
            </a:solidFill>
            <a:latin typeface="Arial" pitchFamily="34" charset="0"/>
            <a:cs typeface="Arial" pitchFamily="34" charset="0"/>
          </a:endParaRPr>
        </a:p>
      </dgm:t>
    </dgm:pt>
    <dgm:pt modelId="{5CA0C2C2-2417-2549-AC70-0497E48C66BE}" type="sibTrans" cxnId="{FC9A0841-D3CF-6243-AF3A-D5C8B6CF91E1}">
      <dgm:prSet/>
      <dgm:spPr/>
      <dgm:t>
        <a:bodyPr/>
        <a:lstStyle/>
        <a:p>
          <a:endParaRPr lang="en-US" sz="2400">
            <a:solidFill>
              <a:srgbClr val="000000"/>
            </a:solidFill>
            <a:latin typeface="Arial" pitchFamily="34" charset="0"/>
            <a:cs typeface="Arial" pitchFamily="34" charset="0"/>
          </a:endParaRPr>
        </a:p>
      </dgm:t>
    </dgm:pt>
    <dgm:pt modelId="{DBDC9A62-B13D-D143-B02F-7E88DCF3AD95}">
      <dgm:prSet phldrT="[Text]" custT="1"/>
      <dgm:spPr>
        <a:ln>
          <a:solidFill>
            <a:schemeClr val="accent6"/>
          </a:solidFill>
        </a:ln>
      </dgm:spPr>
      <dgm:t>
        <a:bodyPr/>
        <a:lstStyle/>
        <a:p>
          <a:r>
            <a:rPr lang="en-US" sz="2400" dirty="0" err="1">
              <a:latin typeface="Arial" pitchFamily="34" charset="0"/>
              <a:cs typeface="Arial" pitchFamily="34" charset="0"/>
            </a:rPr>
            <a:t>Đánh</a:t>
          </a:r>
          <a:r>
            <a:rPr lang="en-US" sz="2400" dirty="0">
              <a:latin typeface="Arial" pitchFamily="34" charset="0"/>
              <a:cs typeface="Arial" pitchFamily="34" charset="0"/>
            </a:rPr>
            <a:t> </a:t>
          </a:r>
          <a:r>
            <a:rPr lang="en-US" sz="2400" dirty="0" err="1">
              <a:latin typeface="Arial" pitchFamily="34" charset="0"/>
              <a:cs typeface="Arial" pitchFamily="34" charset="0"/>
            </a:rPr>
            <a:t>giá</a:t>
          </a:r>
          <a:r>
            <a:rPr lang="en-US" sz="2400" dirty="0">
              <a:latin typeface="Arial" pitchFamily="34" charset="0"/>
              <a:cs typeface="Arial" pitchFamily="34" charset="0"/>
            </a:rPr>
            <a:t>, </a:t>
          </a:r>
          <a:r>
            <a:rPr lang="en-US" sz="2400" dirty="0" err="1">
              <a:latin typeface="Arial" pitchFamily="34" charset="0"/>
              <a:cs typeface="Arial" pitchFamily="34" charset="0"/>
            </a:rPr>
            <a:t>hoàn</a:t>
          </a:r>
          <a:r>
            <a:rPr lang="en-US" sz="2400" dirty="0">
              <a:latin typeface="Arial" pitchFamily="34" charset="0"/>
              <a:cs typeface="Arial" pitchFamily="34" charset="0"/>
            </a:rPr>
            <a:t> </a:t>
          </a:r>
          <a:r>
            <a:rPr lang="en-US" sz="2400" dirty="0" err="1">
              <a:latin typeface="Arial" pitchFamily="34" charset="0"/>
              <a:cs typeface="Arial" pitchFamily="34" charset="0"/>
            </a:rPr>
            <a:t>thiện</a:t>
          </a:r>
          <a:r>
            <a:rPr lang="en-US" sz="2400" dirty="0">
              <a:latin typeface="Arial" pitchFamily="34" charset="0"/>
              <a:cs typeface="Arial" pitchFamily="34" charset="0"/>
            </a:rPr>
            <a:t>, </a:t>
          </a:r>
          <a:r>
            <a:rPr lang="en-US" sz="2400" dirty="0" err="1">
              <a:latin typeface="Arial" pitchFamily="34" charset="0"/>
              <a:cs typeface="Arial" pitchFamily="34" charset="0"/>
            </a:rPr>
            <a:t>phổ</a:t>
          </a:r>
          <a:r>
            <a:rPr lang="en-US" sz="2400" dirty="0">
              <a:latin typeface="Arial" pitchFamily="34" charset="0"/>
              <a:cs typeface="Arial" pitchFamily="34" charset="0"/>
            </a:rPr>
            <a:t> </a:t>
          </a:r>
          <a:r>
            <a:rPr lang="en-US" sz="2400" dirty="0" err="1">
              <a:latin typeface="Arial" pitchFamily="34" charset="0"/>
              <a:cs typeface="Arial" pitchFamily="34" charset="0"/>
            </a:rPr>
            <a:t>biến</a:t>
          </a:r>
          <a:r>
            <a:rPr lang="en-US" sz="2400" dirty="0">
              <a:latin typeface="Arial" pitchFamily="34" charset="0"/>
              <a:cs typeface="Arial" pitchFamily="34" charset="0"/>
            </a:rPr>
            <a:t> KHGD</a:t>
          </a:r>
        </a:p>
      </dgm:t>
    </dgm:pt>
    <dgm:pt modelId="{16B4FCBB-4B9E-AA4B-997F-D6AED2F6507F}" type="parTrans" cxnId="{30066FC5-FF15-C14B-B5A9-DE209D1FA28C}">
      <dgm:prSet/>
      <dgm:spPr/>
      <dgm:t>
        <a:bodyPr/>
        <a:lstStyle/>
        <a:p>
          <a:endParaRPr lang="en-US" sz="2400">
            <a:solidFill>
              <a:srgbClr val="000000"/>
            </a:solidFill>
            <a:latin typeface="Arial" pitchFamily="34" charset="0"/>
            <a:cs typeface="Arial" pitchFamily="34" charset="0"/>
          </a:endParaRPr>
        </a:p>
      </dgm:t>
    </dgm:pt>
    <dgm:pt modelId="{6D48FF62-41FA-C84F-8F40-841D25850254}" type="sibTrans" cxnId="{30066FC5-FF15-C14B-B5A9-DE209D1FA28C}">
      <dgm:prSet/>
      <dgm:spPr/>
      <dgm:t>
        <a:bodyPr/>
        <a:lstStyle/>
        <a:p>
          <a:endParaRPr lang="en-US" sz="2400">
            <a:solidFill>
              <a:srgbClr val="000000"/>
            </a:solidFill>
            <a:latin typeface="Arial" pitchFamily="34" charset="0"/>
            <a:cs typeface="Arial" pitchFamily="34" charset="0"/>
          </a:endParaRPr>
        </a:p>
      </dgm:t>
    </dgm:pt>
    <dgm:pt modelId="{BE7739CB-8BFC-6F4A-B690-DEF3E76A50D4}">
      <dgm:prSet phldrT="[Text]" custT="1"/>
      <dgm:spPr>
        <a:ln>
          <a:solidFill>
            <a:schemeClr val="accent6"/>
          </a:solidFill>
        </a:ln>
      </dgm:spPr>
      <dgm:t>
        <a:bodyPr/>
        <a:lstStyle/>
        <a:p>
          <a:r>
            <a:rPr lang="en-US" sz="2400">
              <a:latin typeface="Arial" pitchFamily="34" charset="0"/>
              <a:cs typeface="Arial" pitchFamily="34" charset="0"/>
            </a:rPr>
            <a:t>Tổ chức lực lượng xây dựng KHGD nhà trường</a:t>
          </a:r>
          <a:endParaRPr lang="en-US" sz="2400" dirty="0">
            <a:latin typeface="Arial" pitchFamily="34" charset="0"/>
            <a:cs typeface="Arial" pitchFamily="34" charset="0"/>
          </a:endParaRPr>
        </a:p>
      </dgm:t>
    </dgm:pt>
    <dgm:pt modelId="{7ECC9572-26C3-1646-B606-8D94E41289B8}" type="parTrans" cxnId="{ED4D3A29-5D9F-9D45-B850-C58E16BAE583}">
      <dgm:prSet/>
      <dgm:spPr/>
      <dgm:t>
        <a:bodyPr/>
        <a:lstStyle/>
        <a:p>
          <a:endParaRPr lang="en-US" sz="2400">
            <a:solidFill>
              <a:srgbClr val="000000"/>
            </a:solidFill>
            <a:latin typeface="Arial" pitchFamily="34" charset="0"/>
            <a:cs typeface="Arial" pitchFamily="34" charset="0"/>
          </a:endParaRPr>
        </a:p>
      </dgm:t>
    </dgm:pt>
    <dgm:pt modelId="{45F46ED9-213C-3646-AE84-A51B4FB587FC}" type="sibTrans" cxnId="{ED4D3A29-5D9F-9D45-B850-C58E16BAE583}">
      <dgm:prSet/>
      <dgm:spPr/>
      <dgm:t>
        <a:bodyPr/>
        <a:lstStyle/>
        <a:p>
          <a:endParaRPr lang="en-US" sz="2400">
            <a:solidFill>
              <a:srgbClr val="000000"/>
            </a:solidFill>
            <a:latin typeface="Arial" pitchFamily="34" charset="0"/>
            <a:cs typeface="Arial" pitchFamily="34" charset="0"/>
          </a:endParaRPr>
        </a:p>
      </dgm:t>
    </dgm:pt>
    <dgm:pt modelId="{4EEDA7CD-0852-7342-9EC6-76B7CE3F15DC}" type="pres">
      <dgm:prSet presAssocID="{BC6A87A4-C181-4B4E-AED0-D6EBA9D9ECB9}" presName="CompostProcess" presStyleCnt="0">
        <dgm:presLayoutVars>
          <dgm:dir/>
          <dgm:resizeHandles val="exact"/>
        </dgm:presLayoutVars>
      </dgm:prSet>
      <dgm:spPr/>
    </dgm:pt>
    <dgm:pt modelId="{6BE4F51D-CC3B-6447-B1D8-FC3ACB2C8346}" type="pres">
      <dgm:prSet presAssocID="{BC6A87A4-C181-4B4E-AED0-D6EBA9D9ECB9}" presName="arrow" presStyleLbl="bgShp" presStyleIdx="0" presStyleCnt="1"/>
      <dgm:spPr/>
    </dgm:pt>
    <dgm:pt modelId="{3871F850-32F1-8A4C-9652-0FB3E4C583DC}" type="pres">
      <dgm:prSet presAssocID="{BC6A87A4-C181-4B4E-AED0-D6EBA9D9ECB9}" presName="linearProcess" presStyleCnt="0"/>
      <dgm:spPr/>
    </dgm:pt>
    <dgm:pt modelId="{5286EA37-CE93-6B4C-9F1D-EF3F83D0FE0E}" type="pres">
      <dgm:prSet presAssocID="{BE7739CB-8BFC-6F4A-B690-DEF3E76A50D4}" presName="textNode" presStyleLbl="node1" presStyleIdx="0" presStyleCnt="4">
        <dgm:presLayoutVars>
          <dgm:bulletEnabled val="1"/>
        </dgm:presLayoutVars>
      </dgm:prSet>
      <dgm:spPr/>
      <dgm:t>
        <a:bodyPr/>
        <a:lstStyle/>
        <a:p>
          <a:endParaRPr lang="en-US"/>
        </a:p>
      </dgm:t>
    </dgm:pt>
    <dgm:pt modelId="{C8572752-693F-D748-81D0-96FA3CA175AC}" type="pres">
      <dgm:prSet presAssocID="{45F46ED9-213C-3646-AE84-A51B4FB587FC}" presName="sibTrans" presStyleCnt="0"/>
      <dgm:spPr/>
    </dgm:pt>
    <dgm:pt modelId="{6A142CE0-AB92-5E44-BFED-51097FD71450}" type="pres">
      <dgm:prSet presAssocID="{0C806ABC-44E3-EA40-8679-46FFA6410772}" presName="textNode" presStyleLbl="node1" presStyleIdx="1" presStyleCnt="4">
        <dgm:presLayoutVars>
          <dgm:bulletEnabled val="1"/>
        </dgm:presLayoutVars>
      </dgm:prSet>
      <dgm:spPr/>
      <dgm:t>
        <a:bodyPr/>
        <a:lstStyle/>
        <a:p>
          <a:endParaRPr lang="en-US"/>
        </a:p>
      </dgm:t>
    </dgm:pt>
    <dgm:pt modelId="{54D9E05D-A85E-D44C-9337-7587A9BCF5E0}" type="pres">
      <dgm:prSet presAssocID="{9FC8A269-BEF2-AD47-B41F-CECE3F733EAA}" presName="sibTrans" presStyleCnt="0"/>
      <dgm:spPr/>
    </dgm:pt>
    <dgm:pt modelId="{85DBAEA1-74E6-9044-B002-5CF225564571}" type="pres">
      <dgm:prSet presAssocID="{E8C857E6-E061-8A40-B692-798632FB9859}" presName="textNode" presStyleLbl="node1" presStyleIdx="2" presStyleCnt="4">
        <dgm:presLayoutVars>
          <dgm:bulletEnabled val="1"/>
        </dgm:presLayoutVars>
      </dgm:prSet>
      <dgm:spPr/>
      <dgm:t>
        <a:bodyPr/>
        <a:lstStyle/>
        <a:p>
          <a:endParaRPr lang="en-US"/>
        </a:p>
      </dgm:t>
    </dgm:pt>
    <dgm:pt modelId="{FDCF6420-8752-3F4B-BB5E-0D7A6E8C4101}" type="pres">
      <dgm:prSet presAssocID="{5CA0C2C2-2417-2549-AC70-0497E48C66BE}" presName="sibTrans" presStyleCnt="0"/>
      <dgm:spPr/>
    </dgm:pt>
    <dgm:pt modelId="{AFED13D2-0E7C-084A-A799-34F3BE572823}" type="pres">
      <dgm:prSet presAssocID="{DBDC9A62-B13D-D143-B02F-7E88DCF3AD95}" presName="textNode" presStyleLbl="node1" presStyleIdx="3" presStyleCnt="4">
        <dgm:presLayoutVars>
          <dgm:bulletEnabled val="1"/>
        </dgm:presLayoutVars>
      </dgm:prSet>
      <dgm:spPr/>
      <dgm:t>
        <a:bodyPr/>
        <a:lstStyle/>
        <a:p>
          <a:endParaRPr lang="en-US"/>
        </a:p>
      </dgm:t>
    </dgm:pt>
  </dgm:ptLst>
  <dgm:cxnLst>
    <dgm:cxn modelId="{2C765E9A-74DD-4B44-A3EA-5820541B0BE2}" type="presOf" srcId="{E8C857E6-E061-8A40-B692-798632FB9859}" destId="{85DBAEA1-74E6-9044-B002-5CF225564571}" srcOrd="0" destOrd="0" presId="urn:microsoft.com/office/officeart/2005/8/layout/hProcess9"/>
    <dgm:cxn modelId="{30066FC5-FF15-C14B-B5A9-DE209D1FA28C}" srcId="{BC6A87A4-C181-4B4E-AED0-D6EBA9D9ECB9}" destId="{DBDC9A62-B13D-D143-B02F-7E88DCF3AD95}" srcOrd="3" destOrd="0" parTransId="{16B4FCBB-4B9E-AA4B-997F-D6AED2F6507F}" sibTransId="{6D48FF62-41FA-C84F-8F40-841D25850254}"/>
    <dgm:cxn modelId="{479DBA66-6F3A-9741-950E-DC2E8FDB6B0B}" type="presOf" srcId="{BE7739CB-8BFC-6F4A-B690-DEF3E76A50D4}" destId="{5286EA37-CE93-6B4C-9F1D-EF3F83D0FE0E}" srcOrd="0" destOrd="0" presId="urn:microsoft.com/office/officeart/2005/8/layout/hProcess9"/>
    <dgm:cxn modelId="{ED4D3A29-5D9F-9D45-B850-C58E16BAE583}" srcId="{BC6A87A4-C181-4B4E-AED0-D6EBA9D9ECB9}" destId="{BE7739CB-8BFC-6F4A-B690-DEF3E76A50D4}" srcOrd="0" destOrd="0" parTransId="{7ECC9572-26C3-1646-B606-8D94E41289B8}" sibTransId="{45F46ED9-213C-3646-AE84-A51B4FB587FC}"/>
    <dgm:cxn modelId="{05B4D194-CF90-734F-BC14-E340FCFB10C4}" type="presOf" srcId="{0C806ABC-44E3-EA40-8679-46FFA6410772}" destId="{6A142CE0-AB92-5E44-BFED-51097FD71450}" srcOrd="0" destOrd="0" presId="urn:microsoft.com/office/officeart/2005/8/layout/hProcess9"/>
    <dgm:cxn modelId="{09C16021-3750-5043-A10C-C4C6ED30890E}" type="presOf" srcId="{BC6A87A4-C181-4B4E-AED0-D6EBA9D9ECB9}" destId="{4EEDA7CD-0852-7342-9EC6-76B7CE3F15DC}" srcOrd="0" destOrd="0" presId="urn:microsoft.com/office/officeart/2005/8/layout/hProcess9"/>
    <dgm:cxn modelId="{FC9A0841-D3CF-6243-AF3A-D5C8B6CF91E1}" srcId="{BC6A87A4-C181-4B4E-AED0-D6EBA9D9ECB9}" destId="{E8C857E6-E061-8A40-B692-798632FB9859}" srcOrd="2" destOrd="0" parTransId="{36D3FF46-658B-9B45-B4BD-DAEFC89597FE}" sibTransId="{5CA0C2C2-2417-2549-AC70-0497E48C66BE}"/>
    <dgm:cxn modelId="{FAC9F34D-8902-014D-9735-BF75A6EFDF3F}" srcId="{BC6A87A4-C181-4B4E-AED0-D6EBA9D9ECB9}" destId="{0C806ABC-44E3-EA40-8679-46FFA6410772}" srcOrd="1" destOrd="0" parTransId="{C2CB76B0-7899-324C-BCE1-25CA4AEE3CFB}" sibTransId="{9FC8A269-BEF2-AD47-B41F-CECE3F733EAA}"/>
    <dgm:cxn modelId="{5F0758FE-3D07-974B-883C-48E0BCCFDD16}" type="presOf" srcId="{DBDC9A62-B13D-D143-B02F-7E88DCF3AD95}" destId="{AFED13D2-0E7C-084A-A799-34F3BE572823}" srcOrd="0" destOrd="0" presId="urn:microsoft.com/office/officeart/2005/8/layout/hProcess9"/>
    <dgm:cxn modelId="{47F03443-CA7B-5E4B-BD5F-F807ADFDCE46}" type="presParOf" srcId="{4EEDA7CD-0852-7342-9EC6-76B7CE3F15DC}" destId="{6BE4F51D-CC3B-6447-B1D8-FC3ACB2C8346}" srcOrd="0" destOrd="0" presId="urn:microsoft.com/office/officeart/2005/8/layout/hProcess9"/>
    <dgm:cxn modelId="{37224208-C511-F04F-89FB-BD76DC471C54}" type="presParOf" srcId="{4EEDA7CD-0852-7342-9EC6-76B7CE3F15DC}" destId="{3871F850-32F1-8A4C-9652-0FB3E4C583DC}" srcOrd="1" destOrd="0" presId="urn:microsoft.com/office/officeart/2005/8/layout/hProcess9"/>
    <dgm:cxn modelId="{966160FF-096A-AA4B-AB1B-BFC26DEC1A2C}" type="presParOf" srcId="{3871F850-32F1-8A4C-9652-0FB3E4C583DC}" destId="{5286EA37-CE93-6B4C-9F1D-EF3F83D0FE0E}" srcOrd="0" destOrd="0" presId="urn:microsoft.com/office/officeart/2005/8/layout/hProcess9"/>
    <dgm:cxn modelId="{8D1BC639-5BB0-3D49-BD4B-5C44C2A1D432}" type="presParOf" srcId="{3871F850-32F1-8A4C-9652-0FB3E4C583DC}" destId="{C8572752-693F-D748-81D0-96FA3CA175AC}" srcOrd="1" destOrd="0" presId="urn:microsoft.com/office/officeart/2005/8/layout/hProcess9"/>
    <dgm:cxn modelId="{C4A365D0-1231-3E4F-A93A-0308129AAF70}" type="presParOf" srcId="{3871F850-32F1-8A4C-9652-0FB3E4C583DC}" destId="{6A142CE0-AB92-5E44-BFED-51097FD71450}" srcOrd="2" destOrd="0" presId="urn:microsoft.com/office/officeart/2005/8/layout/hProcess9"/>
    <dgm:cxn modelId="{FC9CB7D7-E90B-FD40-B183-FF763EADDDED}" type="presParOf" srcId="{3871F850-32F1-8A4C-9652-0FB3E4C583DC}" destId="{54D9E05D-A85E-D44C-9337-7587A9BCF5E0}" srcOrd="3" destOrd="0" presId="urn:microsoft.com/office/officeart/2005/8/layout/hProcess9"/>
    <dgm:cxn modelId="{E82C53F7-2750-4448-8FF1-9BFF3B39D2CD}" type="presParOf" srcId="{3871F850-32F1-8A4C-9652-0FB3E4C583DC}" destId="{85DBAEA1-74E6-9044-B002-5CF225564571}" srcOrd="4" destOrd="0" presId="urn:microsoft.com/office/officeart/2005/8/layout/hProcess9"/>
    <dgm:cxn modelId="{D37776CB-4978-974F-81C2-C0F56D80FA91}" type="presParOf" srcId="{3871F850-32F1-8A4C-9652-0FB3E4C583DC}" destId="{FDCF6420-8752-3F4B-BB5E-0D7A6E8C4101}" srcOrd="5" destOrd="0" presId="urn:microsoft.com/office/officeart/2005/8/layout/hProcess9"/>
    <dgm:cxn modelId="{F36238BF-63F4-C44A-9C61-DE0F06DEC423}" type="presParOf" srcId="{3871F850-32F1-8A4C-9652-0FB3E4C583DC}" destId="{AFED13D2-0E7C-084A-A799-34F3BE572823}" srcOrd="6"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933D126E-D59A-B64A-9D10-0C23F7B85A26}" type="doc">
      <dgm:prSet loTypeId="urn:microsoft.com/office/officeart/2005/8/layout/vProcess5" loCatId="" qsTypeId="urn:microsoft.com/office/officeart/2005/8/quickstyle/simple2" qsCatId="simple" csTypeId="urn:microsoft.com/office/officeart/2005/8/colors/accent0_1" csCatId="mainScheme" phldr="1"/>
      <dgm:spPr/>
      <dgm:t>
        <a:bodyPr/>
        <a:lstStyle/>
        <a:p>
          <a:endParaRPr lang="en-US"/>
        </a:p>
      </dgm:t>
    </dgm:pt>
    <dgm:pt modelId="{628710CE-C7B6-8E4A-ABD8-FC450464D5DC}">
      <dgm:prSet phldrT="[Text]" custT="1"/>
      <dgm:spPr/>
      <dgm:t>
        <a:bodyPr/>
        <a:lstStyle/>
        <a:p>
          <a:r>
            <a:rPr lang="en-US" sz="2400" dirty="0" err="1">
              <a:latin typeface="Arial" panose="020B0604020202020204" pitchFamily="34" charset="0"/>
              <a:cs typeface="Arial" panose="020B0604020202020204" pitchFamily="34" charset="0"/>
            </a:rPr>
            <a:t>Kế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điểm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mạnh</a:t>
          </a:r>
          <a:r>
            <a:rPr lang="en-US" sz="2400" dirty="0">
              <a:latin typeface="Arial" panose="020B0604020202020204" pitchFamily="34" charset="0"/>
              <a:cs typeface="Arial" panose="020B0604020202020204" pitchFamily="34" charset="0"/>
            </a:rPr>
            <a:t>(S), </a:t>
          </a:r>
          <a:r>
            <a:rPr lang="en-US" sz="2400" dirty="0" err="1">
              <a:latin typeface="Arial" panose="020B0604020202020204" pitchFamily="34" charset="0"/>
              <a:cs typeface="Arial" panose="020B0604020202020204" pitchFamily="34" charset="0"/>
            </a:rPr>
            <a:t>điểm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yếu</a:t>
          </a:r>
          <a:r>
            <a:rPr lang="en-US" sz="2400" dirty="0">
              <a:latin typeface="Arial" panose="020B0604020202020204" pitchFamily="34" charset="0"/>
              <a:cs typeface="Arial" panose="020B0604020202020204" pitchFamily="34" charset="0"/>
            </a:rPr>
            <a:t> (W),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hội</a:t>
          </a:r>
          <a:r>
            <a:rPr lang="en-US" sz="2400" dirty="0">
              <a:latin typeface="Arial" panose="020B0604020202020204" pitchFamily="34" charset="0"/>
              <a:cs typeface="Arial" panose="020B0604020202020204" pitchFamily="34" charset="0"/>
            </a:rPr>
            <a:t> (O), </a:t>
          </a:r>
          <a:r>
            <a:rPr lang="en-US" sz="2400" dirty="0" err="1">
              <a:latin typeface="Arial" panose="020B0604020202020204" pitchFamily="34" charset="0"/>
              <a:cs typeface="Arial" panose="020B0604020202020204" pitchFamily="34" charset="0"/>
            </a:rPr>
            <a:t>thách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thức</a:t>
          </a:r>
          <a:r>
            <a:rPr lang="en-US" sz="2400" dirty="0">
              <a:latin typeface="Arial" panose="020B0604020202020204" pitchFamily="34" charset="0"/>
              <a:cs typeface="Arial" panose="020B0604020202020204" pitchFamily="34" charset="0"/>
            </a:rPr>
            <a:t> (T)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triển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khai</a:t>
          </a:r>
          <a:r>
            <a:rPr lang="en-US" sz="2400" dirty="0">
              <a:latin typeface="Arial" panose="020B0604020202020204" pitchFamily="34" charset="0"/>
              <a:cs typeface="Arial" panose="020B0604020202020204" pitchFamily="34" charset="0"/>
            </a:rPr>
            <a:t> CTGDPT 2018</a:t>
          </a:r>
        </a:p>
      </dgm:t>
    </dgm:pt>
    <dgm:pt modelId="{EE6F727D-3897-864B-B03C-EDDBF04AF7A9}" type="parTrans" cxnId="{A9B8DC7A-07CF-AB4F-808C-04B577C092DD}">
      <dgm:prSet/>
      <dgm:spPr/>
      <dgm:t>
        <a:bodyPr/>
        <a:lstStyle/>
        <a:p>
          <a:endParaRPr lang="en-US" sz="2400">
            <a:latin typeface="Arial" panose="020B0604020202020204" pitchFamily="34" charset="0"/>
            <a:cs typeface="Arial" panose="020B0604020202020204" pitchFamily="34" charset="0"/>
          </a:endParaRPr>
        </a:p>
      </dgm:t>
    </dgm:pt>
    <dgm:pt modelId="{0746257F-0B69-C640-93EA-CFBE13DC74B4}" type="sibTrans" cxnId="{A9B8DC7A-07CF-AB4F-808C-04B577C092DD}">
      <dgm:prSet custT="1"/>
      <dgm:spPr/>
      <dgm:t>
        <a:bodyPr/>
        <a:lstStyle/>
        <a:p>
          <a:endParaRPr lang="en-US" sz="2400">
            <a:latin typeface="Arial" panose="020B0604020202020204" pitchFamily="34" charset="0"/>
            <a:cs typeface="Arial" panose="020B0604020202020204" pitchFamily="34" charset="0"/>
          </a:endParaRPr>
        </a:p>
      </dgm:t>
    </dgm:pt>
    <dgm:pt modelId="{539B595A-4F55-F946-BCC1-00FB6EBCE3D4}">
      <dgm:prSet phldrT="[Text]" custT="1"/>
      <dgm:spPr/>
      <dgm:t>
        <a:bodyPr/>
        <a:lstStyle/>
        <a:p>
          <a:r>
            <a:rPr lang="en-US" sz="2400" dirty="0" err="1">
              <a:latin typeface="Arial" panose="020B0604020202020204" pitchFamily="34" charset="0"/>
              <a:cs typeface="Arial" panose="020B0604020202020204" pitchFamily="34" charset="0"/>
            </a:rPr>
            <a:t>Đáp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tiêu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cụ</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RuBric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a:t>
          </a:r>
          <a:endParaRPr lang="en-US" sz="2400" dirty="0">
            <a:latin typeface="Arial" panose="020B0604020202020204" pitchFamily="34" charset="0"/>
            <a:cs typeface="Arial" panose="020B0604020202020204" pitchFamily="34" charset="0"/>
          </a:endParaRPr>
        </a:p>
      </dgm:t>
    </dgm:pt>
    <dgm:pt modelId="{C6B294C8-15C4-F146-9206-023636E93B19}" type="parTrans" cxnId="{9BE5C593-8DA9-2948-A8D3-3B26C5DBACDF}">
      <dgm:prSet/>
      <dgm:spPr/>
      <dgm:t>
        <a:bodyPr/>
        <a:lstStyle/>
        <a:p>
          <a:endParaRPr lang="en-US" sz="2400">
            <a:latin typeface="Arial" panose="020B0604020202020204" pitchFamily="34" charset="0"/>
            <a:cs typeface="Arial" panose="020B0604020202020204" pitchFamily="34" charset="0"/>
          </a:endParaRPr>
        </a:p>
      </dgm:t>
    </dgm:pt>
    <dgm:pt modelId="{E9393FEF-0EFC-4E47-8EF1-244FA59E2C48}" type="sibTrans" cxnId="{9BE5C593-8DA9-2948-A8D3-3B26C5DBACDF}">
      <dgm:prSet custT="1"/>
      <dgm:spPr/>
      <dgm:t>
        <a:bodyPr/>
        <a:lstStyle/>
        <a:p>
          <a:endParaRPr lang="en-US" sz="2400">
            <a:latin typeface="Arial" panose="020B0604020202020204" pitchFamily="34" charset="0"/>
            <a:cs typeface="Arial" panose="020B0604020202020204" pitchFamily="34" charset="0"/>
          </a:endParaRPr>
        </a:p>
      </dgm:t>
    </dgm:pt>
    <dgm:pt modelId="{B2D7F01F-9336-1F46-8B01-2BF0B6901345}">
      <dgm:prSet phldrT="[Text]" custT="1"/>
      <dgm:spPr/>
      <dgm:t>
        <a:bodyPr/>
        <a:lstStyle/>
        <a:p>
          <a:r>
            <a:rPr lang="en-US" sz="2400" dirty="0" err="1">
              <a:latin typeface="Arial" panose="020B0604020202020204" pitchFamily="34" charset="0"/>
              <a:cs typeface="Arial" panose="020B0604020202020204" pitchFamily="34" charset="0"/>
            </a:rPr>
            <a:t>Kế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đảm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bảo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đầy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đủ</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nội</a:t>
          </a:r>
          <a:r>
            <a:rPr lang="en-US" sz="2400" dirty="0">
              <a:latin typeface="Arial" panose="020B0604020202020204" pitchFamily="34" charset="0"/>
              <a:cs typeface="Arial" panose="020B0604020202020204" pitchFamily="34" charset="0"/>
            </a:rPr>
            <a:t> dung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Bối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cảnh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mục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tiêu</a:t>
          </a:r>
          <a:r>
            <a:rPr lang="en-US" sz="2400" dirty="0">
              <a:latin typeface="Arial" panose="020B0604020202020204" pitchFamily="34" charset="0"/>
              <a:cs typeface="Arial" panose="020B0604020202020204" pitchFamily="34" charset="0"/>
            </a:rPr>
            <a:t> GD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CTGD </a:t>
          </a: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tổng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năm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tổ</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chức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hiện</a:t>
          </a:r>
          <a:endParaRPr lang="en-US" sz="2400" dirty="0">
            <a:latin typeface="Arial" panose="020B0604020202020204" pitchFamily="34" charset="0"/>
            <a:cs typeface="Arial" panose="020B0604020202020204" pitchFamily="34" charset="0"/>
          </a:endParaRPr>
        </a:p>
      </dgm:t>
    </dgm:pt>
    <dgm:pt modelId="{0DF76A5D-62E3-0948-8918-2E26D7AC5A22}" type="parTrans" cxnId="{4306C06C-84CA-4B49-A688-B60B92353CD6}">
      <dgm:prSet/>
      <dgm:spPr/>
      <dgm:t>
        <a:bodyPr/>
        <a:lstStyle/>
        <a:p>
          <a:endParaRPr lang="en-US" sz="2400">
            <a:latin typeface="Arial" panose="020B0604020202020204" pitchFamily="34" charset="0"/>
            <a:cs typeface="Arial" panose="020B0604020202020204" pitchFamily="34" charset="0"/>
          </a:endParaRPr>
        </a:p>
      </dgm:t>
    </dgm:pt>
    <dgm:pt modelId="{ED991EB6-46FB-9049-A6B8-BAED833DAF84}" type="sibTrans" cxnId="{4306C06C-84CA-4B49-A688-B60B92353CD6}">
      <dgm:prSet/>
      <dgm:spPr/>
      <dgm:t>
        <a:bodyPr/>
        <a:lstStyle/>
        <a:p>
          <a:endParaRPr lang="en-US" sz="2400">
            <a:latin typeface="Arial" panose="020B0604020202020204" pitchFamily="34" charset="0"/>
            <a:cs typeface="Arial" panose="020B0604020202020204" pitchFamily="34" charset="0"/>
          </a:endParaRPr>
        </a:p>
      </dgm:t>
    </dgm:pt>
    <dgm:pt modelId="{A27E0EAD-B036-814B-8E27-6E0EB43AF67F}" type="pres">
      <dgm:prSet presAssocID="{933D126E-D59A-B64A-9D10-0C23F7B85A26}" presName="outerComposite" presStyleCnt="0">
        <dgm:presLayoutVars>
          <dgm:chMax val="5"/>
          <dgm:dir/>
          <dgm:resizeHandles val="exact"/>
        </dgm:presLayoutVars>
      </dgm:prSet>
      <dgm:spPr/>
      <dgm:t>
        <a:bodyPr/>
        <a:lstStyle/>
        <a:p>
          <a:endParaRPr lang="en-US"/>
        </a:p>
      </dgm:t>
    </dgm:pt>
    <dgm:pt modelId="{EA057FEE-657B-314A-AB87-F9F2C4F2C42C}" type="pres">
      <dgm:prSet presAssocID="{933D126E-D59A-B64A-9D10-0C23F7B85A26}" presName="dummyMaxCanvas" presStyleCnt="0">
        <dgm:presLayoutVars/>
      </dgm:prSet>
      <dgm:spPr/>
    </dgm:pt>
    <dgm:pt modelId="{5924BF04-E04A-864F-BF33-A671437B59E4}" type="pres">
      <dgm:prSet presAssocID="{933D126E-D59A-B64A-9D10-0C23F7B85A26}" presName="ThreeNodes_1" presStyleLbl="node1" presStyleIdx="0" presStyleCnt="3">
        <dgm:presLayoutVars>
          <dgm:bulletEnabled val="1"/>
        </dgm:presLayoutVars>
      </dgm:prSet>
      <dgm:spPr/>
      <dgm:t>
        <a:bodyPr/>
        <a:lstStyle/>
        <a:p>
          <a:endParaRPr lang="en-US"/>
        </a:p>
      </dgm:t>
    </dgm:pt>
    <dgm:pt modelId="{8D5A1EB4-B103-AD48-B91B-5313B0FCD1BE}" type="pres">
      <dgm:prSet presAssocID="{933D126E-D59A-B64A-9D10-0C23F7B85A26}" presName="ThreeNodes_2" presStyleLbl="node1" presStyleIdx="1" presStyleCnt="3">
        <dgm:presLayoutVars>
          <dgm:bulletEnabled val="1"/>
        </dgm:presLayoutVars>
      </dgm:prSet>
      <dgm:spPr/>
      <dgm:t>
        <a:bodyPr/>
        <a:lstStyle/>
        <a:p>
          <a:endParaRPr lang="en-US"/>
        </a:p>
      </dgm:t>
    </dgm:pt>
    <dgm:pt modelId="{1097A404-17B3-4B43-8C91-001F423AC969}" type="pres">
      <dgm:prSet presAssocID="{933D126E-D59A-B64A-9D10-0C23F7B85A26}" presName="ThreeNodes_3" presStyleLbl="node1" presStyleIdx="2" presStyleCnt="3">
        <dgm:presLayoutVars>
          <dgm:bulletEnabled val="1"/>
        </dgm:presLayoutVars>
      </dgm:prSet>
      <dgm:spPr/>
      <dgm:t>
        <a:bodyPr/>
        <a:lstStyle/>
        <a:p>
          <a:endParaRPr lang="en-US"/>
        </a:p>
      </dgm:t>
    </dgm:pt>
    <dgm:pt modelId="{EC03F9D4-E990-8941-8D27-0A5CBFF8E818}" type="pres">
      <dgm:prSet presAssocID="{933D126E-D59A-B64A-9D10-0C23F7B85A26}" presName="ThreeConn_1-2" presStyleLbl="fgAccFollowNode1" presStyleIdx="0" presStyleCnt="2">
        <dgm:presLayoutVars>
          <dgm:bulletEnabled val="1"/>
        </dgm:presLayoutVars>
      </dgm:prSet>
      <dgm:spPr/>
      <dgm:t>
        <a:bodyPr/>
        <a:lstStyle/>
        <a:p>
          <a:endParaRPr lang="en-US"/>
        </a:p>
      </dgm:t>
    </dgm:pt>
    <dgm:pt modelId="{8F393E44-9067-A940-8562-40051805B5A9}" type="pres">
      <dgm:prSet presAssocID="{933D126E-D59A-B64A-9D10-0C23F7B85A26}" presName="ThreeConn_2-3" presStyleLbl="fgAccFollowNode1" presStyleIdx="1" presStyleCnt="2">
        <dgm:presLayoutVars>
          <dgm:bulletEnabled val="1"/>
        </dgm:presLayoutVars>
      </dgm:prSet>
      <dgm:spPr/>
      <dgm:t>
        <a:bodyPr/>
        <a:lstStyle/>
        <a:p>
          <a:endParaRPr lang="en-US"/>
        </a:p>
      </dgm:t>
    </dgm:pt>
    <dgm:pt modelId="{6C9FBACC-1AC6-D24C-A2A8-EF477FB1068A}" type="pres">
      <dgm:prSet presAssocID="{933D126E-D59A-B64A-9D10-0C23F7B85A26}" presName="ThreeNodes_1_text" presStyleLbl="node1" presStyleIdx="2" presStyleCnt="3">
        <dgm:presLayoutVars>
          <dgm:bulletEnabled val="1"/>
        </dgm:presLayoutVars>
      </dgm:prSet>
      <dgm:spPr/>
      <dgm:t>
        <a:bodyPr/>
        <a:lstStyle/>
        <a:p>
          <a:endParaRPr lang="en-US"/>
        </a:p>
      </dgm:t>
    </dgm:pt>
    <dgm:pt modelId="{D41294A0-16E5-294A-8AC2-B6BD5307E40C}" type="pres">
      <dgm:prSet presAssocID="{933D126E-D59A-B64A-9D10-0C23F7B85A26}" presName="ThreeNodes_2_text" presStyleLbl="node1" presStyleIdx="2" presStyleCnt="3">
        <dgm:presLayoutVars>
          <dgm:bulletEnabled val="1"/>
        </dgm:presLayoutVars>
      </dgm:prSet>
      <dgm:spPr/>
      <dgm:t>
        <a:bodyPr/>
        <a:lstStyle/>
        <a:p>
          <a:endParaRPr lang="en-US"/>
        </a:p>
      </dgm:t>
    </dgm:pt>
    <dgm:pt modelId="{03D52F4D-A92F-5B4C-A5E8-60F16E3C489C}" type="pres">
      <dgm:prSet presAssocID="{933D126E-D59A-B64A-9D10-0C23F7B85A26}" presName="ThreeNodes_3_text" presStyleLbl="node1" presStyleIdx="2" presStyleCnt="3">
        <dgm:presLayoutVars>
          <dgm:bulletEnabled val="1"/>
        </dgm:presLayoutVars>
      </dgm:prSet>
      <dgm:spPr/>
      <dgm:t>
        <a:bodyPr/>
        <a:lstStyle/>
        <a:p>
          <a:endParaRPr lang="en-US"/>
        </a:p>
      </dgm:t>
    </dgm:pt>
  </dgm:ptLst>
  <dgm:cxnLst>
    <dgm:cxn modelId="{859311D1-FB4D-534D-B4E9-70CE6ED93463}" type="presOf" srcId="{B2D7F01F-9336-1F46-8B01-2BF0B6901345}" destId="{1097A404-17B3-4B43-8C91-001F423AC969}" srcOrd="0" destOrd="0" presId="urn:microsoft.com/office/officeart/2005/8/layout/vProcess5"/>
    <dgm:cxn modelId="{2185289C-203B-7B43-BA6A-E3AF34230743}" type="presOf" srcId="{933D126E-D59A-B64A-9D10-0C23F7B85A26}" destId="{A27E0EAD-B036-814B-8E27-6E0EB43AF67F}" srcOrd="0" destOrd="0" presId="urn:microsoft.com/office/officeart/2005/8/layout/vProcess5"/>
    <dgm:cxn modelId="{BBF2A657-7092-5042-BDF3-37AFE655D386}" type="presOf" srcId="{E9393FEF-0EFC-4E47-8EF1-244FA59E2C48}" destId="{8F393E44-9067-A940-8562-40051805B5A9}" srcOrd="0" destOrd="0" presId="urn:microsoft.com/office/officeart/2005/8/layout/vProcess5"/>
    <dgm:cxn modelId="{199A2200-35BC-CF4F-BA85-189988042590}" type="presOf" srcId="{539B595A-4F55-F946-BCC1-00FB6EBCE3D4}" destId="{8D5A1EB4-B103-AD48-B91B-5313B0FCD1BE}" srcOrd="0" destOrd="0" presId="urn:microsoft.com/office/officeart/2005/8/layout/vProcess5"/>
    <dgm:cxn modelId="{59FC2076-3D1D-CE4C-ABDC-4ECEC9EE1C47}" type="presOf" srcId="{628710CE-C7B6-8E4A-ABD8-FC450464D5DC}" destId="{5924BF04-E04A-864F-BF33-A671437B59E4}" srcOrd="0" destOrd="0" presId="urn:microsoft.com/office/officeart/2005/8/layout/vProcess5"/>
    <dgm:cxn modelId="{A9B8DC7A-07CF-AB4F-808C-04B577C092DD}" srcId="{933D126E-D59A-B64A-9D10-0C23F7B85A26}" destId="{628710CE-C7B6-8E4A-ABD8-FC450464D5DC}" srcOrd="0" destOrd="0" parTransId="{EE6F727D-3897-864B-B03C-EDDBF04AF7A9}" sibTransId="{0746257F-0B69-C640-93EA-CFBE13DC74B4}"/>
    <dgm:cxn modelId="{423635AC-E658-E84D-AD82-3832F125CD18}" type="presOf" srcId="{628710CE-C7B6-8E4A-ABD8-FC450464D5DC}" destId="{6C9FBACC-1AC6-D24C-A2A8-EF477FB1068A}" srcOrd="1" destOrd="0" presId="urn:microsoft.com/office/officeart/2005/8/layout/vProcess5"/>
    <dgm:cxn modelId="{16251784-1332-374A-BA25-106C196C9295}" type="presOf" srcId="{539B595A-4F55-F946-BCC1-00FB6EBCE3D4}" destId="{D41294A0-16E5-294A-8AC2-B6BD5307E40C}" srcOrd="1" destOrd="0" presId="urn:microsoft.com/office/officeart/2005/8/layout/vProcess5"/>
    <dgm:cxn modelId="{C7B3BD19-C165-F44F-A45D-2E7EA16ACC28}" type="presOf" srcId="{0746257F-0B69-C640-93EA-CFBE13DC74B4}" destId="{EC03F9D4-E990-8941-8D27-0A5CBFF8E818}" srcOrd="0" destOrd="0" presId="urn:microsoft.com/office/officeart/2005/8/layout/vProcess5"/>
    <dgm:cxn modelId="{808ADCFA-27AE-E344-AD91-841F1275A016}" type="presOf" srcId="{B2D7F01F-9336-1F46-8B01-2BF0B6901345}" destId="{03D52F4D-A92F-5B4C-A5E8-60F16E3C489C}" srcOrd="1" destOrd="0" presId="urn:microsoft.com/office/officeart/2005/8/layout/vProcess5"/>
    <dgm:cxn modelId="{4306C06C-84CA-4B49-A688-B60B92353CD6}" srcId="{933D126E-D59A-B64A-9D10-0C23F7B85A26}" destId="{B2D7F01F-9336-1F46-8B01-2BF0B6901345}" srcOrd="2" destOrd="0" parTransId="{0DF76A5D-62E3-0948-8918-2E26D7AC5A22}" sibTransId="{ED991EB6-46FB-9049-A6B8-BAED833DAF84}"/>
    <dgm:cxn modelId="{9BE5C593-8DA9-2948-A8D3-3B26C5DBACDF}" srcId="{933D126E-D59A-B64A-9D10-0C23F7B85A26}" destId="{539B595A-4F55-F946-BCC1-00FB6EBCE3D4}" srcOrd="1" destOrd="0" parTransId="{C6B294C8-15C4-F146-9206-023636E93B19}" sibTransId="{E9393FEF-0EFC-4E47-8EF1-244FA59E2C48}"/>
    <dgm:cxn modelId="{101E827F-A6E7-2F47-8F5B-7AA0CE39EE22}" type="presParOf" srcId="{A27E0EAD-B036-814B-8E27-6E0EB43AF67F}" destId="{EA057FEE-657B-314A-AB87-F9F2C4F2C42C}" srcOrd="0" destOrd="0" presId="urn:microsoft.com/office/officeart/2005/8/layout/vProcess5"/>
    <dgm:cxn modelId="{DAD062A3-4FD3-334B-8F6A-2D0FE9CCBE5B}" type="presParOf" srcId="{A27E0EAD-B036-814B-8E27-6E0EB43AF67F}" destId="{5924BF04-E04A-864F-BF33-A671437B59E4}" srcOrd="1" destOrd="0" presId="urn:microsoft.com/office/officeart/2005/8/layout/vProcess5"/>
    <dgm:cxn modelId="{B38DB66A-942E-904C-BED0-D77176638EA9}" type="presParOf" srcId="{A27E0EAD-B036-814B-8E27-6E0EB43AF67F}" destId="{8D5A1EB4-B103-AD48-B91B-5313B0FCD1BE}" srcOrd="2" destOrd="0" presId="urn:microsoft.com/office/officeart/2005/8/layout/vProcess5"/>
    <dgm:cxn modelId="{E6959B57-1BC7-9D49-8ED9-51B30E1FA428}" type="presParOf" srcId="{A27E0EAD-B036-814B-8E27-6E0EB43AF67F}" destId="{1097A404-17B3-4B43-8C91-001F423AC969}" srcOrd="3" destOrd="0" presId="urn:microsoft.com/office/officeart/2005/8/layout/vProcess5"/>
    <dgm:cxn modelId="{A395DDDF-7EE8-4141-9493-5ADE3D9A4B98}" type="presParOf" srcId="{A27E0EAD-B036-814B-8E27-6E0EB43AF67F}" destId="{EC03F9D4-E990-8941-8D27-0A5CBFF8E818}" srcOrd="4" destOrd="0" presId="urn:microsoft.com/office/officeart/2005/8/layout/vProcess5"/>
    <dgm:cxn modelId="{C9A0C7E1-AD04-C54A-8645-951E27113B09}" type="presParOf" srcId="{A27E0EAD-B036-814B-8E27-6E0EB43AF67F}" destId="{8F393E44-9067-A940-8562-40051805B5A9}" srcOrd="5" destOrd="0" presId="urn:microsoft.com/office/officeart/2005/8/layout/vProcess5"/>
    <dgm:cxn modelId="{CFEA20CC-B147-6F48-9A99-81D6DAE3346B}" type="presParOf" srcId="{A27E0EAD-B036-814B-8E27-6E0EB43AF67F}" destId="{6C9FBACC-1AC6-D24C-A2A8-EF477FB1068A}" srcOrd="6" destOrd="0" presId="urn:microsoft.com/office/officeart/2005/8/layout/vProcess5"/>
    <dgm:cxn modelId="{75F52AC6-F7C6-594B-93C3-4022B93A15F3}" type="presParOf" srcId="{A27E0EAD-B036-814B-8E27-6E0EB43AF67F}" destId="{D41294A0-16E5-294A-8AC2-B6BD5307E40C}" srcOrd="7" destOrd="0" presId="urn:microsoft.com/office/officeart/2005/8/layout/vProcess5"/>
    <dgm:cxn modelId="{712FB25D-D178-4245-969E-E5B8B527A7B1}" type="presParOf" srcId="{A27E0EAD-B036-814B-8E27-6E0EB43AF67F}" destId="{03D52F4D-A92F-5B4C-A5E8-60F16E3C489C}"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933D126E-D59A-B64A-9D10-0C23F7B85A26}" type="doc">
      <dgm:prSet loTypeId="urn:microsoft.com/office/officeart/2005/8/layout/vProcess5" loCatId="" qsTypeId="urn:microsoft.com/office/officeart/2005/8/quickstyle/simple2" qsCatId="simple" csTypeId="urn:microsoft.com/office/officeart/2005/8/colors/accent0_1" csCatId="mainScheme" phldr="1"/>
      <dgm:spPr/>
      <dgm:t>
        <a:bodyPr/>
        <a:lstStyle/>
        <a:p>
          <a:endParaRPr lang="en-US"/>
        </a:p>
      </dgm:t>
    </dgm:pt>
    <dgm:pt modelId="{628710CE-C7B6-8E4A-ABD8-FC450464D5DC}">
      <dgm:prSet phldrT="[Text]"/>
      <dgm:spPr/>
      <dgm:t>
        <a:bodyPr/>
        <a:lstStyle/>
        <a:p>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được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mạnh</a:t>
          </a:r>
          <a:r>
            <a:rPr lang="en-US" dirty="0">
              <a:latin typeface="Arial" panose="020B0604020202020204" pitchFamily="34" charset="0"/>
              <a:cs typeface="Arial" panose="020B0604020202020204" pitchFamily="34" charset="0"/>
            </a:rPr>
            <a:t>(S), </a:t>
          </a:r>
          <a:r>
            <a:rPr lang="en-US" dirty="0" err="1">
              <a:latin typeface="Arial" panose="020B0604020202020204" pitchFamily="34" charset="0"/>
              <a:cs typeface="Arial" panose="020B0604020202020204" pitchFamily="34" charset="0"/>
            </a:rPr>
            <a:t>điểm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yếu</a:t>
          </a:r>
          <a:r>
            <a:rPr lang="en-US" dirty="0">
              <a:latin typeface="Arial" panose="020B0604020202020204" pitchFamily="34" charset="0"/>
              <a:cs typeface="Arial" panose="020B0604020202020204" pitchFamily="34" charset="0"/>
            </a:rPr>
            <a:t> (W), </a:t>
          </a:r>
          <a:r>
            <a:rPr lang="en-US" dirty="0" err="1">
              <a:latin typeface="Arial" panose="020B0604020202020204" pitchFamily="34" charset="0"/>
              <a:cs typeface="Arial" panose="020B0604020202020204" pitchFamily="34" charset="0"/>
            </a:rPr>
            <a:t>cơ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hội</a:t>
          </a:r>
          <a:r>
            <a:rPr lang="en-US" dirty="0">
              <a:latin typeface="Arial" panose="020B0604020202020204" pitchFamily="34" charset="0"/>
              <a:cs typeface="Arial" panose="020B0604020202020204" pitchFamily="34" charset="0"/>
            </a:rPr>
            <a:t> (O), </a:t>
          </a:r>
          <a:r>
            <a:rPr lang="en-US" dirty="0" err="1">
              <a:latin typeface="Arial" panose="020B0604020202020204" pitchFamily="34" charset="0"/>
              <a:cs typeface="Arial" panose="020B0604020202020204" pitchFamily="34" charset="0"/>
            </a:rPr>
            <a:t>thách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r>
            <a:rPr lang="en-US"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liên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quan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trực</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tiếp</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đến</a:t>
          </a:r>
          <a:r>
            <a:rPr lang="en-US" b="1"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triển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khai</a:t>
          </a:r>
          <a:r>
            <a:rPr lang="en-US" dirty="0">
              <a:latin typeface="Arial" panose="020B0604020202020204" pitchFamily="34" charset="0"/>
              <a:cs typeface="Arial" panose="020B0604020202020204" pitchFamily="34" charset="0"/>
            </a:rPr>
            <a:t> CTGDPT 2018</a:t>
          </a:r>
        </a:p>
      </dgm:t>
    </dgm:pt>
    <dgm:pt modelId="{EE6F727D-3897-864B-B03C-EDDBF04AF7A9}" type="parTrans" cxnId="{A9B8DC7A-07CF-AB4F-808C-04B577C092DD}">
      <dgm:prSet/>
      <dgm:spPr/>
      <dgm:t>
        <a:bodyPr/>
        <a:lstStyle/>
        <a:p>
          <a:endParaRPr lang="en-US">
            <a:latin typeface="Arial" panose="020B0604020202020204" pitchFamily="34" charset="0"/>
            <a:cs typeface="Arial" panose="020B0604020202020204" pitchFamily="34" charset="0"/>
          </a:endParaRPr>
        </a:p>
      </dgm:t>
    </dgm:pt>
    <dgm:pt modelId="{0746257F-0B69-C640-93EA-CFBE13DC74B4}" type="sibTrans" cxnId="{A9B8DC7A-07CF-AB4F-808C-04B577C092DD}">
      <dgm:prSet/>
      <dgm:spPr/>
      <dgm:t>
        <a:bodyPr/>
        <a:lstStyle/>
        <a:p>
          <a:endParaRPr lang="en-US">
            <a:latin typeface="Arial" panose="020B0604020202020204" pitchFamily="34" charset="0"/>
            <a:cs typeface="Arial" panose="020B0604020202020204" pitchFamily="34" charset="0"/>
          </a:endParaRPr>
        </a:p>
      </dgm:t>
    </dgm:pt>
    <dgm:pt modelId="{539B595A-4F55-F946-BCC1-00FB6EBCE3D4}">
      <dgm:prSet phldrT="[Text]"/>
      <dgm:spPr/>
      <dgm:t>
        <a:bodyPr/>
        <a:lstStyle/>
        <a:p>
          <a:r>
            <a:rPr lang="en-US" dirty="0" err="1">
              <a:latin typeface="Arial" panose="020B0604020202020204" pitchFamily="34" charset="0"/>
              <a:cs typeface="Arial" panose="020B0604020202020204" pitchFamily="34" charset="0"/>
            </a:rPr>
            <a:t>Đưa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được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định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hướng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cụ</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tổ</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CTGD;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tổ</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tổ</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chức</a:t>
          </a:r>
          <a:r>
            <a:rPr lang="en-US" dirty="0">
              <a:latin typeface="Arial" panose="020B0604020202020204" pitchFamily="34" charset="0"/>
              <a:cs typeface="Arial" panose="020B0604020202020204" pitchFamily="34" charset="0"/>
            </a:rPr>
            <a:t> HĐTN, HN;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phương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án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cho</a:t>
          </a:r>
          <a:r>
            <a:rPr lang="en-US" dirty="0">
              <a:latin typeface="Arial" panose="020B0604020202020204" pitchFamily="34" charset="0"/>
              <a:cs typeface="Arial" panose="020B0604020202020204" pitchFamily="34" charset="0"/>
            </a:rPr>
            <a:t> HS </a:t>
          </a:r>
          <a:r>
            <a:rPr lang="en-US" dirty="0" err="1">
              <a:latin typeface="Arial" panose="020B0604020202020204" pitchFamily="34" charset="0"/>
              <a:cs typeface="Arial" panose="020B0604020202020204" pitchFamily="34" charset="0"/>
            </a:rPr>
            <a:t>lựa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chọn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tổ</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sâu</a:t>
          </a:r>
          <a:endParaRPr lang="en-US" dirty="0">
            <a:latin typeface="Arial" panose="020B0604020202020204" pitchFamily="34" charset="0"/>
            <a:cs typeface="Arial" panose="020B0604020202020204" pitchFamily="34" charset="0"/>
          </a:endParaRPr>
        </a:p>
      </dgm:t>
    </dgm:pt>
    <dgm:pt modelId="{C6B294C8-15C4-F146-9206-023636E93B19}" type="parTrans" cxnId="{9BE5C593-8DA9-2948-A8D3-3B26C5DBACDF}">
      <dgm:prSet/>
      <dgm:spPr/>
      <dgm:t>
        <a:bodyPr/>
        <a:lstStyle/>
        <a:p>
          <a:endParaRPr lang="en-US">
            <a:latin typeface="Arial" panose="020B0604020202020204" pitchFamily="34" charset="0"/>
            <a:cs typeface="Arial" panose="020B0604020202020204" pitchFamily="34" charset="0"/>
          </a:endParaRPr>
        </a:p>
      </dgm:t>
    </dgm:pt>
    <dgm:pt modelId="{E9393FEF-0EFC-4E47-8EF1-244FA59E2C48}" type="sibTrans" cxnId="{9BE5C593-8DA9-2948-A8D3-3B26C5DBACDF}">
      <dgm:prSet/>
      <dgm:spPr/>
      <dgm:t>
        <a:bodyPr/>
        <a:lstStyle/>
        <a:p>
          <a:endParaRPr lang="en-US">
            <a:latin typeface="Arial" panose="020B0604020202020204" pitchFamily="34" charset="0"/>
            <a:cs typeface="Arial" panose="020B0604020202020204" pitchFamily="34" charset="0"/>
          </a:endParaRPr>
        </a:p>
      </dgm:t>
    </dgm:pt>
    <dgm:pt modelId="{A27E0EAD-B036-814B-8E27-6E0EB43AF67F}" type="pres">
      <dgm:prSet presAssocID="{933D126E-D59A-B64A-9D10-0C23F7B85A26}" presName="outerComposite" presStyleCnt="0">
        <dgm:presLayoutVars>
          <dgm:chMax val="5"/>
          <dgm:dir/>
          <dgm:resizeHandles val="exact"/>
        </dgm:presLayoutVars>
      </dgm:prSet>
      <dgm:spPr/>
      <dgm:t>
        <a:bodyPr/>
        <a:lstStyle/>
        <a:p>
          <a:endParaRPr lang="en-US"/>
        </a:p>
      </dgm:t>
    </dgm:pt>
    <dgm:pt modelId="{EA057FEE-657B-314A-AB87-F9F2C4F2C42C}" type="pres">
      <dgm:prSet presAssocID="{933D126E-D59A-B64A-9D10-0C23F7B85A26}" presName="dummyMaxCanvas" presStyleCnt="0">
        <dgm:presLayoutVars/>
      </dgm:prSet>
      <dgm:spPr/>
    </dgm:pt>
    <dgm:pt modelId="{288A214C-3C4D-7C43-B5A1-91DE29A9D211}" type="pres">
      <dgm:prSet presAssocID="{933D126E-D59A-B64A-9D10-0C23F7B85A26}" presName="TwoNodes_1" presStyleLbl="node1" presStyleIdx="0" presStyleCnt="2" custLinFactNeighborX="-2473" custLinFactNeighborY="-71292">
        <dgm:presLayoutVars>
          <dgm:bulletEnabled val="1"/>
        </dgm:presLayoutVars>
      </dgm:prSet>
      <dgm:spPr/>
      <dgm:t>
        <a:bodyPr/>
        <a:lstStyle/>
        <a:p>
          <a:endParaRPr lang="en-US"/>
        </a:p>
      </dgm:t>
    </dgm:pt>
    <dgm:pt modelId="{87C193DC-71B9-564C-8974-A5115742B412}" type="pres">
      <dgm:prSet presAssocID="{933D126E-D59A-B64A-9D10-0C23F7B85A26}" presName="TwoNodes_2" presStyleLbl="node1" presStyleIdx="1" presStyleCnt="2">
        <dgm:presLayoutVars>
          <dgm:bulletEnabled val="1"/>
        </dgm:presLayoutVars>
      </dgm:prSet>
      <dgm:spPr/>
      <dgm:t>
        <a:bodyPr/>
        <a:lstStyle/>
        <a:p>
          <a:endParaRPr lang="en-US"/>
        </a:p>
      </dgm:t>
    </dgm:pt>
    <dgm:pt modelId="{D1B2B207-A14D-7A4F-A5DA-6E6B549BA225}" type="pres">
      <dgm:prSet presAssocID="{933D126E-D59A-B64A-9D10-0C23F7B85A26}" presName="TwoConn_1-2" presStyleLbl="fgAccFollowNode1" presStyleIdx="0" presStyleCnt="1">
        <dgm:presLayoutVars>
          <dgm:bulletEnabled val="1"/>
        </dgm:presLayoutVars>
      </dgm:prSet>
      <dgm:spPr/>
      <dgm:t>
        <a:bodyPr/>
        <a:lstStyle/>
        <a:p>
          <a:endParaRPr lang="en-US"/>
        </a:p>
      </dgm:t>
    </dgm:pt>
    <dgm:pt modelId="{D0AE265F-22F2-FB4C-AC89-D6E03CFB68B8}" type="pres">
      <dgm:prSet presAssocID="{933D126E-D59A-B64A-9D10-0C23F7B85A26}" presName="TwoNodes_1_text" presStyleLbl="node1" presStyleIdx="1" presStyleCnt="2">
        <dgm:presLayoutVars>
          <dgm:bulletEnabled val="1"/>
        </dgm:presLayoutVars>
      </dgm:prSet>
      <dgm:spPr/>
      <dgm:t>
        <a:bodyPr/>
        <a:lstStyle/>
        <a:p>
          <a:endParaRPr lang="en-US"/>
        </a:p>
      </dgm:t>
    </dgm:pt>
    <dgm:pt modelId="{9C6E1EE9-53AF-1043-96E6-9409A038EC07}" type="pres">
      <dgm:prSet presAssocID="{933D126E-D59A-B64A-9D10-0C23F7B85A26}" presName="TwoNodes_2_text" presStyleLbl="node1" presStyleIdx="1" presStyleCnt="2">
        <dgm:presLayoutVars>
          <dgm:bulletEnabled val="1"/>
        </dgm:presLayoutVars>
      </dgm:prSet>
      <dgm:spPr/>
      <dgm:t>
        <a:bodyPr/>
        <a:lstStyle/>
        <a:p>
          <a:endParaRPr lang="en-US"/>
        </a:p>
      </dgm:t>
    </dgm:pt>
  </dgm:ptLst>
  <dgm:cxnLst>
    <dgm:cxn modelId="{E62875F3-CA3D-E249-AF87-6BF552999E2F}" type="presOf" srcId="{539B595A-4F55-F946-BCC1-00FB6EBCE3D4}" destId="{9C6E1EE9-53AF-1043-96E6-9409A038EC07}" srcOrd="1" destOrd="0" presId="urn:microsoft.com/office/officeart/2005/8/layout/vProcess5"/>
    <dgm:cxn modelId="{98BC947E-F323-5A4A-964F-78BA42895EFB}" type="presOf" srcId="{539B595A-4F55-F946-BCC1-00FB6EBCE3D4}" destId="{87C193DC-71B9-564C-8974-A5115742B412}" srcOrd="0" destOrd="0" presId="urn:microsoft.com/office/officeart/2005/8/layout/vProcess5"/>
    <dgm:cxn modelId="{A9B8DC7A-07CF-AB4F-808C-04B577C092DD}" srcId="{933D126E-D59A-B64A-9D10-0C23F7B85A26}" destId="{628710CE-C7B6-8E4A-ABD8-FC450464D5DC}" srcOrd="0" destOrd="0" parTransId="{EE6F727D-3897-864B-B03C-EDDBF04AF7A9}" sibTransId="{0746257F-0B69-C640-93EA-CFBE13DC74B4}"/>
    <dgm:cxn modelId="{2A983E51-E87D-2244-A8A0-92E0623BC9C7}" type="presOf" srcId="{628710CE-C7B6-8E4A-ABD8-FC450464D5DC}" destId="{D0AE265F-22F2-FB4C-AC89-D6E03CFB68B8}" srcOrd="1" destOrd="0" presId="urn:microsoft.com/office/officeart/2005/8/layout/vProcess5"/>
    <dgm:cxn modelId="{56AA94EA-3E0B-9B41-80D9-80B39D3FE4F8}" type="presOf" srcId="{933D126E-D59A-B64A-9D10-0C23F7B85A26}" destId="{A27E0EAD-B036-814B-8E27-6E0EB43AF67F}" srcOrd="0" destOrd="0" presId="urn:microsoft.com/office/officeart/2005/8/layout/vProcess5"/>
    <dgm:cxn modelId="{9BE5C593-8DA9-2948-A8D3-3B26C5DBACDF}" srcId="{933D126E-D59A-B64A-9D10-0C23F7B85A26}" destId="{539B595A-4F55-F946-BCC1-00FB6EBCE3D4}" srcOrd="1" destOrd="0" parTransId="{C6B294C8-15C4-F146-9206-023636E93B19}" sibTransId="{E9393FEF-0EFC-4E47-8EF1-244FA59E2C48}"/>
    <dgm:cxn modelId="{6CE83EB1-7A22-9A4B-AF9D-E9C2EB3FF8DD}" type="presOf" srcId="{628710CE-C7B6-8E4A-ABD8-FC450464D5DC}" destId="{288A214C-3C4D-7C43-B5A1-91DE29A9D211}" srcOrd="0" destOrd="0" presId="urn:microsoft.com/office/officeart/2005/8/layout/vProcess5"/>
    <dgm:cxn modelId="{19B18C16-78B2-1447-B000-0187243812A2}" type="presOf" srcId="{0746257F-0B69-C640-93EA-CFBE13DC74B4}" destId="{D1B2B207-A14D-7A4F-A5DA-6E6B549BA225}" srcOrd="0" destOrd="0" presId="urn:microsoft.com/office/officeart/2005/8/layout/vProcess5"/>
    <dgm:cxn modelId="{B92B73AF-BAD6-7342-95AB-A4C9020B1C01}" type="presParOf" srcId="{A27E0EAD-B036-814B-8E27-6E0EB43AF67F}" destId="{EA057FEE-657B-314A-AB87-F9F2C4F2C42C}" srcOrd="0" destOrd="0" presId="urn:microsoft.com/office/officeart/2005/8/layout/vProcess5"/>
    <dgm:cxn modelId="{9B077BBE-E717-2947-9766-E5767E2E6B9F}" type="presParOf" srcId="{A27E0EAD-B036-814B-8E27-6E0EB43AF67F}" destId="{288A214C-3C4D-7C43-B5A1-91DE29A9D211}" srcOrd="1" destOrd="0" presId="urn:microsoft.com/office/officeart/2005/8/layout/vProcess5"/>
    <dgm:cxn modelId="{3BA8178F-2B51-754A-B5F0-C70A0831AD50}" type="presParOf" srcId="{A27E0EAD-B036-814B-8E27-6E0EB43AF67F}" destId="{87C193DC-71B9-564C-8974-A5115742B412}" srcOrd="2" destOrd="0" presId="urn:microsoft.com/office/officeart/2005/8/layout/vProcess5"/>
    <dgm:cxn modelId="{CA30F6E8-B4BD-1B4B-821E-A876BAF103A0}" type="presParOf" srcId="{A27E0EAD-B036-814B-8E27-6E0EB43AF67F}" destId="{D1B2B207-A14D-7A4F-A5DA-6E6B549BA225}" srcOrd="3" destOrd="0" presId="urn:microsoft.com/office/officeart/2005/8/layout/vProcess5"/>
    <dgm:cxn modelId="{E5903AEA-BB69-1743-96F2-5EE82CF67CD3}" type="presParOf" srcId="{A27E0EAD-B036-814B-8E27-6E0EB43AF67F}" destId="{D0AE265F-22F2-FB4C-AC89-D6E03CFB68B8}" srcOrd="4" destOrd="0" presId="urn:microsoft.com/office/officeart/2005/8/layout/vProcess5"/>
    <dgm:cxn modelId="{B7E9CF1B-752A-654B-8783-F80AEE23DECA}" type="presParOf" srcId="{A27E0EAD-B036-814B-8E27-6E0EB43AF67F}" destId="{9C6E1EE9-53AF-1043-96E6-9409A038EC07}" srcOrd="5"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933D126E-D59A-B64A-9D10-0C23F7B85A26}" type="doc">
      <dgm:prSet loTypeId="urn:microsoft.com/office/officeart/2005/8/layout/vProcess5" loCatId="" qsTypeId="urn:microsoft.com/office/officeart/2005/8/quickstyle/simple2" qsCatId="simple" csTypeId="urn:microsoft.com/office/officeart/2005/8/colors/accent0_1" csCatId="mainScheme" phldr="1"/>
      <dgm:spPr/>
      <dgm:t>
        <a:bodyPr/>
        <a:lstStyle/>
        <a:p>
          <a:endParaRPr lang="en-US"/>
        </a:p>
      </dgm:t>
    </dgm:pt>
    <dgm:pt modelId="{628710CE-C7B6-8E4A-ABD8-FC450464D5DC}">
      <dgm:prSet phldrT="[Text]"/>
      <dgm:spPr/>
      <dgm:t>
        <a:bodyPr/>
        <a:lstStyle/>
        <a:p>
          <a:r>
            <a:rPr lang="en-US" dirty="0" err="1">
              <a:latin typeface="Arial" panose="020B0604020202020204" pitchFamily="34" charset="0"/>
              <a:cs typeface="Arial" panose="020B0604020202020204" pitchFamily="34" charset="0"/>
            </a:rPr>
            <a:t>Mục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chung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gắn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tiêu</a:t>
          </a:r>
          <a:r>
            <a:rPr lang="en-US" dirty="0">
              <a:latin typeface="Arial" panose="020B0604020202020204" pitchFamily="34" charset="0"/>
              <a:cs typeface="Arial" panose="020B0604020202020204" pitchFamily="34" charset="0"/>
            </a:rPr>
            <a:t> qui </a:t>
          </a:r>
          <a:r>
            <a:rPr lang="en-US" dirty="0" err="1">
              <a:latin typeface="Arial" panose="020B0604020202020204" pitchFamily="34" charset="0"/>
              <a:cs typeface="Arial" panose="020B0604020202020204" pitchFamily="34" charset="0"/>
            </a:rPr>
            <a:t>định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CTGDPT 2018,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tầm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nhìn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sứ</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endParaRPr lang="en-US" dirty="0">
            <a:latin typeface="Arial" panose="020B0604020202020204" pitchFamily="34" charset="0"/>
            <a:cs typeface="Arial" panose="020B0604020202020204" pitchFamily="34" charset="0"/>
          </a:endParaRPr>
        </a:p>
      </dgm:t>
    </dgm:pt>
    <dgm:pt modelId="{EE6F727D-3897-864B-B03C-EDDBF04AF7A9}" type="parTrans" cxnId="{A9B8DC7A-07CF-AB4F-808C-04B577C092DD}">
      <dgm:prSet/>
      <dgm:spPr/>
      <dgm:t>
        <a:bodyPr/>
        <a:lstStyle/>
        <a:p>
          <a:endParaRPr lang="en-US">
            <a:latin typeface="Arial" panose="020B0604020202020204" pitchFamily="34" charset="0"/>
            <a:cs typeface="Arial" panose="020B0604020202020204" pitchFamily="34" charset="0"/>
          </a:endParaRPr>
        </a:p>
      </dgm:t>
    </dgm:pt>
    <dgm:pt modelId="{0746257F-0B69-C640-93EA-CFBE13DC74B4}" type="sibTrans" cxnId="{A9B8DC7A-07CF-AB4F-808C-04B577C092DD}">
      <dgm:prSet/>
      <dgm:spPr/>
      <dgm:t>
        <a:bodyPr/>
        <a:lstStyle/>
        <a:p>
          <a:endParaRPr lang="en-US">
            <a:latin typeface="Arial" panose="020B0604020202020204" pitchFamily="34" charset="0"/>
            <a:cs typeface="Arial" panose="020B0604020202020204" pitchFamily="34" charset="0"/>
          </a:endParaRPr>
        </a:p>
      </dgm:t>
    </dgm:pt>
    <dgm:pt modelId="{539B595A-4F55-F946-BCC1-00FB6EBCE3D4}">
      <dgm:prSet phldrT="[Text]"/>
      <dgm:spPr/>
      <dgm:t>
        <a:bodyPr/>
        <a:lstStyle/>
        <a:p>
          <a:r>
            <a:rPr lang="en-US" dirty="0" err="1">
              <a:latin typeface="Arial" panose="020B0604020202020204" pitchFamily="34" charset="0"/>
              <a:cs typeface="Arial" panose="020B0604020202020204" pitchFamily="34" charset="0"/>
            </a:rPr>
            <a:t>Mục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cụ</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đảm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bảo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nguyên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tắc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Cụ</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dễ</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hiểu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lường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được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được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tiễn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hạn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định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về</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gian</a:t>
          </a:r>
          <a:r>
            <a:rPr lang="en-US" dirty="0">
              <a:latin typeface="Arial" panose="020B0604020202020204" pitchFamily="34" charset="0"/>
              <a:cs typeface="Arial" panose="020B0604020202020204" pitchFamily="34" charset="0"/>
            </a:rPr>
            <a:t> (SMART)</a:t>
          </a:r>
        </a:p>
      </dgm:t>
    </dgm:pt>
    <dgm:pt modelId="{E9393FEF-0EFC-4E47-8EF1-244FA59E2C48}" type="sibTrans" cxnId="{9BE5C593-8DA9-2948-A8D3-3B26C5DBACDF}">
      <dgm:prSet/>
      <dgm:spPr/>
      <dgm:t>
        <a:bodyPr/>
        <a:lstStyle/>
        <a:p>
          <a:endParaRPr lang="en-US">
            <a:latin typeface="Arial" panose="020B0604020202020204" pitchFamily="34" charset="0"/>
            <a:cs typeface="Arial" panose="020B0604020202020204" pitchFamily="34" charset="0"/>
          </a:endParaRPr>
        </a:p>
      </dgm:t>
    </dgm:pt>
    <dgm:pt modelId="{C6B294C8-15C4-F146-9206-023636E93B19}" type="parTrans" cxnId="{9BE5C593-8DA9-2948-A8D3-3B26C5DBACDF}">
      <dgm:prSet/>
      <dgm:spPr/>
      <dgm:t>
        <a:bodyPr/>
        <a:lstStyle/>
        <a:p>
          <a:endParaRPr lang="en-US">
            <a:latin typeface="Arial" panose="020B0604020202020204" pitchFamily="34" charset="0"/>
            <a:cs typeface="Arial" panose="020B0604020202020204" pitchFamily="34" charset="0"/>
          </a:endParaRPr>
        </a:p>
      </dgm:t>
    </dgm:pt>
    <dgm:pt modelId="{A27E0EAD-B036-814B-8E27-6E0EB43AF67F}" type="pres">
      <dgm:prSet presAssocID="{933D126E-D59A-B64A-9D10-0C23F7B85A26}" presName="outerComposite" presStyleCnt="0">
        <dgm:presLayoutVars>
          <dgm:chMax val="5"/>
          <dgm:dir/>
          <dgm:resizeHandles val="exact"/>
        </dgm:presLayoutVars>
      </dgm:prSet>
      <dgm:spPr/>
      <dgm:t>
        <a:bodyPr/>
        <a:lstStyle/>
        <a:p>
          <a:endParaRPr lang="en-US"/>
        </a:p>
      </dgm:t>
    </dgm:pt>
    <dgm:pt modelId="{EA057FEE-657B-314A-AB87-F9F2C4F2C42C}" type="pres">
      <dgm:prSet presAssocID="{933D126E-D59A-B64A-9D10-0C23F7B85A26}" presName="dummyMaxCanvas" presStyleCnt="0">
        <dgm:presLayoutVars/>
      </dgm:prSet>
      <dgm:spPr/>
    </dgm:pt>
    <dgm:pt modelId="{288A214C-3C4D-7C43-B5A1-91DE29A9D211}" type="pres">
      <dgm:prSet presAssocID="{933D126E-D59A-B64A-9D10-0C23F7B85A26}" presName="TwoNodes_1" presStyleLbl="node1" presStyleIdx="0" presStyleCnt="2">
        <dgm:presLayoutVars>
          <dgm:bulletEnabled val="1"/>
        </dgm:presLayoutVars>
      </dgm:prSet>
      <dgm:spPr/>
      <dgm:t>
        <a:bodyPr/>
        <a:lstStyle/>
        <a:p>
          <a:endParaRPr lang="en-US"/>
        </a:p>
      </dgm:t>
    </dgm:pt>
    <dgm:pt modelId="{87C193DC-71B9-564C-8974-A5115742B412}" type="pres">
      <dgm:prSet presAssocID="{933D126E-D59A-B64A-9D10-0C23F7B85A26}" presName="TwoNodes_2" presStyleLbl="node1" presStyleIdx="1" presStyleCnt="2">
        <dgm:presLayoutVars>
          <dgm:bulletEnabled val="1"/>
        </dgm:presLayoutVars>
      </dgm:prSet>
      <dgm:spPr/>
      <dgm:t>
        <a:bodyPr/>
        <a:lstStyle/>
        <a:p>
          <a:endParaRPr lang="en-US"/>
        </a:p>
      </dgm:t>
    </dgm:pt>
    <dgm:pt modelId="{D1B2B207-A14D-7A4F-A5DA-6E6B549BA225}" type="pres">
      <dgm:prSet presAssocID="{933D126E-D59A-B64A-9D10-0C23F7B85A26}" presName="TwoConn_1-2" presStyleLbl="fgAccFollowNode1" presStyleIdx="0" presStyleCnt="1">
        <dgm:presLayoutVars>
          <dgm:bulletEnabled val="1"/>
        </dgm:presLayoutVars>
      </dgm:prSet>
      <dgm:spPr/>
      <dgm:t>
        <a:bodyPr/>
        <a:lstStyle/>
        <a:p>
          <a:endParaRPr lang="en-US"/>
        </a:p>
      </dgm:t>
    </dgm:pt>
    <dgm:pt modelId="{D0AE265F-22F2-FB4C-AC89-D6E03CFB68B8}" type="pres">
      <dgm:prSet presAssocID="{933D126E-D59A-B64A-9D10-0C23F7B85A26}" presName="TwoNodes_1_text" presStyleLbl="node1" presStyleIdx="1" presStyleCnt="2">
        <dgm:presLayoutVars>
          <dgm:bulletEnabled val="1"/>
        </dgm:presLayoutVars>
      </dgm:prSet>
      <dgm:spPr/>
      <dgm:t>
        <a:bodyPr/>
        <a:lstStyle/>
        <a:p>
          <a:endParaRPr lang="en-US"/>
        </a:p>
      </dgm:t>
    </dgm:pt>
    <dgm:pt modelId="{9C6E1EE9-53AF-1043-96E6-9409A038EC07}" type="pres">
      <dgm:prSet presAssocID="{933D126E-D59A-B64A-9D10-0C23F7B85A26}" presName="TwoNodes_2_text" presStyleLbl="node1" presStyleIdx="1" presStyleCnt="2">
        <dgm:presLayoutVars>
          <dgm:bulletEnabled val="1"/>
        </dgm:presLayoutVars>
      </dgm:prSet>
      <dgm:spPr/>
      <dgm:t>
        <a:bodyPr/>
        <a:lstStyle/>
        <a:p>
          <a:endParaRPr lang="en-US"/>
        </a:p>
      </dgm:t>
    </dgm:pt>
  </dgm:ptLst>
  <dgm:cxnLst>
    <dgm:cxn modelId="{4987F6A6-B763-B044-8D3A-973632A4BFE5}" type="presOf" srcId="{0746257F-0B69-C640-93EA-CFBE13DC74B4}" destId="{D1B2B207-A14D-7A4F-A5DA-6E6B549BA225}" srcOrd="0" destOrd="0" presId="urn:microsoft.com/office/officeart/2005/8/layout/vProcess5"/>
    <dgm:cxn modelId="{256DBD22-276B-1E47-B1EA-D35BE3C31315}" type="presOf" srcId="{539B595A-4F55-F946-BCC1-00FB6EBCE3D4}" destId="{9C6E1EE9-53AF-1043-96E6-9409A038EC07}" srcOrd="1" destOrd="0" presId="urn:microsoft.com/office/officeart/2005/8/layout/vProcess5"/>
    <dgm:cxn modelId="{4A634CC7-27E1-A24B-8457-9EDC55AB18F5}" type="presOf" srcId="{628710CE-C7B6-8E4A-ABD8-FC450464D5DC}" destId="{D0AE265F-22F2-FB4C-AC89-D6E03CFB68B8}" srcOrd="1" destOrd="0" presId="urn:microsoft.com/office/officeart/2005/8/layout/vProcess5"/>
    <dgm:cxn modelId="{9BE5C593-8DA9-2948-A8D3-3B26C5DBACDF}" srcId="{933D126E-D59A-B64A-9D10-0C23F7B85A26}" destId="{539B595A-4F55-F946-BCC1-00FB6EBCE3D4}" srcOrd="1" destOrd="0" parTransId="{C6B294C8-15C4-F146-9206-023636E93B19}" sibTransId="{E9393FEF-0EFC-4E47-8EF1-244FA59E2C48}"/>
    <dgm:cxn modelId="{A9B8DC7A-07CF-AB4F-808C-04B577C092DD}" srcId="{933D126E-D59A-B64A-9D10-0C23F7B85A26}" destId="{628710CE-C7B6-8E4A-ABD8-FC450464D5DC}" srcOrd="0" destOrd="0" parTransId="{EE6F727D-3897-864B-B03C-EDDBF04AF7A9}" sibTransId="{0746257F-0B69-C640-93EA-CFBE13DC74B4}"/>
    <dgm:cxn modelId="{787E6FD3-03C9-DD41-AF1B-77A543A55AC2}" type="presOf" srcId="{539B595A-4F55-F946-BCC1-00FB6EBCE3D4}" destId="{87C193DC-71B9-564C-8974-A5115742B412}" srcOrd="0" destOrd="0" presId="urn:microsoft.com/office/officeart/2005/8/layout/vProcess5"/>
    <dgm:cxn modelId="{10DD1209-25E1-D142-A811-A386CDEFADCB}" type="presOf" srcId="{628710CE-C7B6-8E4A-ABD8-FC450464D5DC}" destId="{288A214C-3C4D-7C43-B5A1-91DE29A9D211}" srcOrd="0" destOrd="0" presId="urn:microsoft.com/office/officeart/2005/8/layout/vProcess5"/>
    <dgm:cxn modelId="{06D1DAD1-65BC-AD45-8352-E5876C9A0448}" type="presOf" srcId="{933D126E-D59A-B64A-9D10-0C23F7B85A26}" destId="{A27E0EAD-B036-814B-8E27-6E0EB43AF67F}" srcOrd="0" destOrd="0" presId="urn:microsoft.com/office/officeart/2005/8/layout/vProcess5"/>
    <dgm:cxn modelId="{AAF2E552-5FCC-AB42-9651-E7B3206A5CF0}" type="presParOf" srcId="{A27E0EAD-B036-814B-8E27-6E0EB43AF67F}" destId="{EA057FEE-657B-314A-AB87-F9F2C4F2C42C}" srcOrd="0" destOrd="0" presId="urn:microsoft.com/office/officeart/2005/8/layout/vProcess5"/>
    <dgm:cxn modelId="{34EFD7F2-220C-4049-AC84-8363DE31A78D}" type="presParOf" srcId="{A27E0EAD-B036-814B-8E27-6E0EB43AF67F}" destId="{288A214C-3C4D-7C43-B5A1-91DE29A9D211}" srcOrd="1" destOrd="0" presId="urn:microsoft.com/office/officeart/2005/8/layout/vProcess5"/>
    <dgm:cxn modelId="{B194326A-E85B-C144-A38B-39CDC5B757F1}" type="presParOf" srcId="{A27E0EAD-B036-814B-8E27-6E0EB43AF67F}" destId="{87C193DC-71B9-564C-8974-A5115742B412}" srcOrd="2" destOrd="0" presId="urn:microsoft.com/office/officeart/2005/8/layout/vProcess5"/>
    <dgm:cxn modelId="{649D134F-E41B-B74D-8906-F09AE6765F5E}" type="presParOf" srcId="{A27E0EAD-B036-814B-8E27-6E0EB43AF67F}" destId="{D1B2B207-A14D-7A4F-A5DA-6E6B549BA225}" srcOrd="3" destOrd="0" presId="urn:microsoft.com/office/officeart/2005/8/layout/vProcess5"/>
    <dgm:cxn modelId="{517A5845-E93A-7741-9BE0-6D817FE25C91}" type="presParOf" srcId="{A27E0EAD-B036-814B-8E27-6E0EB43AF67F}" destId="{D0AE265F-22F2-FB4C-AC89-D6E03CFB68B8}" srcOrd="4" destOrd="0" presId="urn:microsoft.com/office/officeart/2005/8/layout/vProcess5"/>
    <dgm:cxn modelId="{F92A141C-AB6C-B747-BE13-2665B6D6DDAA}" type="presParOf" srcId="{A27E0EAD-B036-814B-8E27-6E0EB43AF67F}" destId="{9C6E1EE9-53AF-1043-96E6-9409A038EC07}" srcOrd="5"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933D126E-D59A-B64A-9D10-0C23F7B85A26}" type="doc">
      <dgm:prSet loTypeId="urn:microsoft.com/office/officeart/2005/8/layout/vProcess5" loCatId="" qsTypeId="urn:microsoft.com/office/officeart/2005/8/quickstyle/simple2" qsCatId="simple" csTypeId="urn:microsoft.com/office/officeart/2005/8/colors/accent0_1" csCatId="mainScheme" phldr="1"/>
      <dgm:spPr/>
      <dgm:t>
        <a:bodyPr/>
        <a:lstStyle/>
        <a:p>
          <a:endParaRPr lang="en-US"/>
        </a:p>
      </dgm:t>
    </dgm:pt>
    <dgm:pt modelId="{628710CE-C7B6-8E4A-ABD8-FC450464D5DC}">
      <dgm:prSet phldrT="[Text]"/>
      <dgm:spPr/>
      <dgm:t>
        <a:bodyPr/>
        <a:lstStyle/>
        <a:p>
          <a:r>
            <a:rPr lang="en-US" dirty="0" err="1">
              <a:latin typeface="Arial" panose="020B0604020202020204" pitchFamily="34" charset="0"/>
              <a:cs typeface="Arial" panose="020B0604020202020204" pitchFamily="34" charset="0"/>
            </a:rPr>
            <a:t>Nội</a:t>
          </a:r>
          <a:r>
            <a:rPr lang="en-US" dirty="0">
              <a:latin typeface="Arial" panose="020B0604020202020204" pitchFamily="34" charset="0"/>
              <a:cs typeface="Arial" panose="020B0604020202020204" pitchFamily="34" charset="0"/>
            </a:rPr>
            <a:t> dung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chương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từng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HĐGD,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cường</a:t>
          </a:r>
          <a:r>
            <a:rPr lang="en-US" dirty="0">
              <a:latin typeface="Arial" panose="020B0604020202020204" pitchFamily="34" charset="0"/>
              <a:cs typeface="Arial" panose="020B0604020202020204" pitchFamily="34" charset="0"/>
            </a:rPr>
            <a:t>, GDKNS…</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lương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ít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hơn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lượng</a:t>
          </a:r>
          <a:r>
            <a:rPr lang="en-US" dirty="0">
              <a:latin typeface="Arial" panose="020B0604020202020204" pitchFamily="34" charset="0"/>
              <a:cs typeface="Arial" panose="020B0604020202020204" pitchFamily="34" charset="0"/>
            </a:rPr>
            <a:t> qui </a:t>
          </a:r>
          <a:r>
            <a:rPr lang="en-US" dirty="0" err="1">
              <a:latin typeface="Arial" panose="020B0604020202020204" pitchFamily="34" charset="0"/>
              <a:cs typeface="Arial" panose="020B0604020202020204" pitchFamily="34" charset="0"/>
            </a:rPr>
            <a:t>định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CTGDPT 2018</a:t>
          </a:r>
        </a:p>
      </dgm:t>
    </dgm:pt>
    <dgm:pt modelId="{EE6F727D-3897-864B-B03C-EDDBF04AF7A9}" type="parTrans" cxnId="{A9B8DC7A-07CF-AB4F-808C-04B577C092DD}">
      <dgm:prSet/>
      <dgm:spPr/>
      <dgm:t>
        <a:bodyPr/>
        <a:lstStyle/>
        <a:p>
          <a:endParaRPr lang="en-US"/>
        </a:p>
      </dgm:t>
    </dgm:pt>
    <dgm:pt modelId="{0746257F-0B69-C640-93EA-CFBE13DC74B4}" type="sibTrans" cxnId="{A9B8DC7A-07CF-AB4F-808C-04B577C092DD}">
      <dgm:prSet/>
      <dgm:spPr/>
      <dgm:t>
        <a:bodyPr/>
        <a:lstStyle/>
        <a:p>
          <a:endParaRPr lang="en-US"/>
        </a:p>
      </dgm:t>
    </dgm:pt>
    <dgm:pt modelId="{539B595A-4F55-F946-BCC1-00FB6EBCE3D4}">
      <dgm:prSet phldrT="[Text]"/>
      <dgm:spPr/>
      <dgm:t>
        <a:bodyPr/>
        <a:lstStyle/>
        <a:p>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tổng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chia </a:t>
          </a:r>
          <a:r>
            <a:rPr lang="en-US" dirty="0" err="1">
              <a:latin typeface="Arial" panose="020B0604020202020204" pitchFamily="34" charset="0"/>
              <a:cs typeface="Arial" panose="020B0604020202020204" pitchFamily="34" charset="0"/>
            </a:rPr>
            <a:t>số</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lớp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HĐTN, HN; </a:t>
          </a:r>
          <a:r>
            <a:rPr lang="en-US" dirty="0" err="1">
              <a:latin typeface="Arial" panose="020B0604020202020204" pitchFamily="34" charset="0"/>
              <a:cs typeface="Arial" panose="020B0604020202020204" pitchFamily="34" charset="0"/>
            </a:rPr>
            <a:t>nội</a:t>
          </a:r>
          <a:r>
            <a:rPr lang="en-US" dirty="0">
              <a:latin typeface="Arial" panose="020B0604020202020204" pitchFamily="34" charset="0"/>
              <a:cs typeface="Arial" panose="020B0604020202020204" pitchFamily="34" charset="0"/>
            </a:rPr>
            <a:t> dung GD ĐP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CT </a:t>
          </a:r>
          <a:r>
            <a:rPr lang="en-US" dirty="0" err="1">
              <a:latin typeface="Arial" panose="020B0604020202020204" pitchFamily="34" charset="0"/>
              <a:cs typeface="Arial" panose="020B0604020202020204" pitchFamily="34" charset="0"/>
            </a:rPr>
            <a:t>vào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từng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tuần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lớp</a:t>
          </a:r>
          <a:r>
            <a:rPr lang="en-US" dirty="0">
              <a:latin typeface="Arial" panose="020B0604020202020204" pitchFamily="34" charset="0"/>
              <a:cs typeface="Arial" panose="020B0604020202020204" pitchFamily="34" charset="0"/>
            </a:rPr>
            <a:t> 10); </a:t>
          </a:r>
          <a:r>
            <a:rPr lang="en-US" dirty="0" err="1">
              <a:latin typeface="Arial" panose="020B0604020202020204" pitchFamily="34" charset="0"/>
              <a:cs typeface="Arial" panose="020B0604020202020204" pitchFamily="34" charset="0"/>
            </a:rPr>
            <a:t>không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quá</a:t>
          </a:r>
          <a:r>
            <a:rPr lang="en-US" dirty="0">
              <a:latin typeface="Arial" panose="020B0604020202020204" pitchFamily="34" charset="0"/>
              <a:cs typeface="Arial" panose="020B0604020202020204" pitchFamily="34" charset="0"/>
            </a:rPr>
            <a:t> 5 </a:t>
          </a:r>
          <a:r>
            <a:rPr lang="en-US" dirty="0" err="1">
              <a:latin typeface="Arial" panose="020B0604020202020204" pitchFamily="34" charset="0"/>
              <a:cs typeface="Arial" panose="020B0604020202020204" pitchFamily="34" charset="0"/>
            </a:rPr>
            <a:t>tiết</a:t>
          </a:r>
          <a:r>
            <a:rPr lang="en-US" dirty="0">
              <a:latin typeface="Arial" panose="020B0604020202020204" pitchFamily="34" charset="0"/>
              <a:cs typeface="Arial" panose="020B0604020202020204" pitchFamily="34" charset="0"/>
            </a:rPr>
            <a:t>/</a:t>
          </a:r>
          <a:r>
            <a:rPr lang="en-US" dirty="0" err="1">
              <a:latin typeface="Arial" panose="020B0604020202020204" pitchFamily="34" charset="0"/>
              <a:cs typeface="Arial" panose="020B0604020202020204" pitchFamily="34" charset="0"/>
            </a:rPr>
            <a:t>buổi</a:t>
          </a:r>
          <a:endParaRPr lang="en-US" dirty="0">
            <a:latin typeface="Arial" panose="020B0604020202020204" pitchFamily="34" charset="0"/>
            <a:cs typeface="Arial" panose="020B0604020202020204" pitchFamily="34" charset="0"/>
          </a:endParaRPr>
        </a:p>
      </dgm:t>
    </dgm:pt>
    <dgm:pt modelId="{E9393FEF-0EFC-4E47-8EF1-244FA59E2C48}" type="sibTrans" cxnId="{9BE5C593-8DA9-2948-A8D3-3B26C5DBACDF}">
      <dgm:prSet/>
      <dgm:spPr/>
      <dgm:t>
        <a:bodyPr/>
        <a:lstStyle/>
        <a:p>
          <a:endParaRPr lang="en-US"/>
        </a:p>
      </dgm:t>
    </dgm:pt>
    <dgm:pt modelId="{C6B294C8-15C4-F146-9206-023636E93B19}" type="parTrans" cxnId="{9BE5C593-8DA9-2948-A8D3-3B26C5DBACDF}">
      <dgm:prSet/>
      <dgm:spPr/>
      <dgm:t>
        <a:bodyPr/>
        <a:lstStyle/>
        <a:p>
          <a:endParaRPr lang="en-US"/>
        </a:p>
      </dgm:t>
    </dgm:pt>
    <dgm:pt modelId="{A27E0EAD-B036-814B-8E27-6E0EB43AF67F}" type="pres">
      <dgm:prSet presAssocID="{933D126E-D59A-B64A-9D10-0C23F7B85A26}" presName="outerComposite" presStyleCnt="0">
        <dgm:presLayoutVars>
          <dgm:chMax val="5"/>
          <dgm:dir/>
          <dgm:resizeHandles val="exact"/>
        </dgm:presLayoutVars>
      </dgm:prSet>
      <dgm:spPr/>
      <dgm:t>
        <a:bodyPr/>
        <a:lstStyle/>
        <a:p>
          <a:endParaRPr lang="en-US"/>
        </a:p>
      </dgm:t>
    </dgm:pt>
    <dgm:pt modelId="{EA057FEE-657B-314A-AB87-F9F2C4F2C42C}" type="pres">
      <dgm:prSet presAssocID="{933D126E-D59A-B64A-9D10-0C23F7B85A26}" presName="dummyMaxCanvas" presStyleCnt="0">
        <dgm:presLayoutVars/>
      </dgm:prSet>
      <dgm:spPr/>
    </dgm:pt>
    <dgm:pt modelId="{288A214C-3C4D-7C43-B5A1-91DE29A9D211}" type="pres">
      <dgm:prSet presAssocID="{933D126E-D59A-B64A-9D10-0C23F7B85A26}" presName="TwoNodes_1" presStyleLbl="node1" presStyleIdx="0" presStyleCnt="2">
        <dgm:presLayoutVars>
          <dgm:bulletEnabled val="1"/>
        </dgm:presLayoutVars>
      </dgm:prSet>
      <dgm:spPr/>
      <dgm:t>
        <a:bodyPr/>
        <a:lstStyle/>
        <a:p>
          <a:endParaRPr lang="en-US"/>
        </a:p>
      </dgm:t>
    </dgm:pt>
    <dgm:pt modelId="{87C193DC-71B9-564C-8974-A5115742B412}" type="pres">
      <dgm:prSet presAssocID="{933D126E-D59A-B64A-9D10-0C23F7B85A26}" presName="TwoNodes_2" presStyleLbl="node1" presStyleIdx="1" presStyleCnt="2">
        <dgm:presLayoutVars>
          <dgm:bulletEnabled val="1"/>
        </dgm:presLayoutVars>
      </dgm:prSet>
      <dgm:spPr/>
      <dgm:t>
        <a:bodyPr/>
        <a:lstStyle/>
        <a:p>
          <a:endParaRPr lang="en-US"/>
        </a:p>
      </dgm:t>
    </dgm:pt>
    <dgm:pt modelId="{D1B2B207-A14D-7A4F-A5DA-6E6B549BA225}" type="pres">
      <dgm:prSet presAssocID="{933D126E-D59A-B64A-9D10-0C23F7B85A26}" presName="TwoConn_1-2" presStyleLbl="fgAccFollowNode1" presStyleIdx="0" presStyleCnt="1">
        <dgm:presLayoutVars>
          <dgm:bulletEnabled val="1"/>
        </dgm:presLayoutVars>
      </dgm:prSet>
      <dgm:spPr/>
      <dgm:t>
        <a:bodyPr/>
        <a:lstStyle/>
        <a:p>
          <a:endParaRPr lang="en-US"/>
        </a:p>
      </dgm:t>
    </dgm:pt>
    <dgm:pt modelId="{D0AE265F-22F2-FB4C-AC89-D6E03CFB68B8}" type="pres">
      <dgm:prSet presAssocID="{933D126E-D59A-B64A-9D10-0C23F7B85A26}" presName="TwoNodes_1_text" presStyleLbl="node1" presStyleIdx="1" presStyleCnt="2">
        <dgm:presLayoutVars>
          <dgm:bulletEnabled val="1"/>
        </dgm:presLayoutVars>
      </dgm:prSet>
      <dgm:spPr/>
      <dgm:t>
        <a:bodyPr/>
        <a:lstStyle/>
        <a:p>
          <a:endParaRPr lang="en-US"/>
        </a:p>
      </dgm:t>
    </dgm:pt>
    <dgm:pt modelId="{9C6E1EE9-53AF-1043-96E6-9409A038EC07}" type="pres">
      <dgm:prSet presAssocID="{933D126E-D59A-B64A-9D10-0C23F7B85A26}" presName="TwoNodes_2_text" presStyleLbl="node1" presStyleIdx="1" presStyleCnt="2">
        <dgm:presLayoutVars>
          <dgm:bulletEnabled val="1"/>
        </dgm:presLayoutVars>
      </dgm:prSet>
      <dgm:spPr/>
      <dgm:t>
        <a:bodyPr/>
        <a:lstStyle/>
        <a:p>
          <a:endParaRPr lang="en-US"/>
        </a:p>
      </dgm:t>
    </dgm:pt>
  </dgm:ptLst>
  <dgm:cxnLst>
    <dgm:cxn modelId="{A694C70A-2880-BC44-A16C-1C342D09E9B4}" type="presOf" srcId="{539B595A-4F55-F946-BCC1-00FB6EBCE3D4}" destId="{87C193DC-71B9-564C-8974-A5115742B412}" srcOrd="0" destOrd="0" presId="urn:microsoft.com/office/officeart/2005/8/layout/vProcess5"/>
    <dgm:cxn modelId="{9FD4C08D-FDB0-2C48-8D45-442BAB744FE2}" type="presOf" srcId="{933D126E-D59A-B64A-9D10-0C23F7B85A26}" destId="{A27E0EAD-B036-814B-8E27-6E0EB43AF67F}" srcOrd="0" destOrd="0" presId="urn:microsoft.com/office/officeart/2005/8/layout/vProcess5"/>
    <dgm:cxn modelId="{9BE5C593-8DA9-2948-A8D3-3B26C5DBACDF}" srcId="{933D126E-D59A-B64A-9D10-0C23F7B85A26}" destId="{539B595A-4F55-F946-BCC1-00FB6EBCE3D4}" srcOrd="1" destOrd="0" parTransId="{C6B294C8-15C4-F146-9206-023636E93B19}" sibTransId="{E9393FEF-0EFC-4E47-8EF1-244FA59E2C48}"/>
    <dgm:cxn modelId="{A9B8DC7A-07CF-AB4F-808C-04B577C092DD}" srcId="{933D126E-D59A-B64A-9D10-0C23F7B85A26}" destId="{628710CE-C7B6-8E4A-ABD8-FC450464D5DC}" srcOrd="0" destOrd="0" parTransId="{EE6F727D-3897-864B-B03C-EDDBF04AF7A9}" sibTransId="{0746257F-0B69-C640-93EA-CFBE13DC74B4}"/>
    <dgm:cxn modelId="{C60E269E-89FB-6B4D-9C51-1861B873DC89}" type="presOf" srcId="{539B595A-4F55-F946-BCC1-00FB6EBCE3D4}" destId="{9C6E1EE9-53AF-1043-96E6-9409A038EC07}" srcOrd="1" destOrd="0" presId="urn:microsoft.com/office/officeart/2005/8/layout/vProcess5"/>
    <dgm:cxn modelId="{D4ECDD3E-B3C5-6349-B70A-59242ED0E3E4}" type="presOf" srcId="{0746257F-0B69-C640-93EA-CFBE13DC74B4}" destId="{D1B2B207-A14D-7A4F-A5DA-6E6B549BA225}" srcOrd="0" destOrd="0" presId="urn:microsoft.com/office/officeart/2005/8/layout/vProcess5"/>
    <dgm:cxn modelId="{903DF6B9-B166-A44B-8EEC-B6E516A3B963}" type="presOf" srcId="{628710CE-C7B6-8E4A-ABD8-FC450464D5DC}" destId="{D0AE265F-22F2-FB4C-AC89-D6E03CFB68B8}" srcOrd="1" destOrd="0" presId="urn:microsoft.com/office/officeart/2005/8/layout/vProcess5"/>
    <dgm:cxn modelId="{EF86095C-97BD-0444-B45A-90A6FD30D009}" type="presOf" srcId="{628710CE-C7B6-8E4A-ABD8-FC450464D5DC}" destId="{288A214C-3C4D-7C43-B5A1-91DE29A9D211}" srcOrd="0" destOrd="0" presId="urn:microsoft.com/office/officeart/2005/8/layout/vProcess5"/>
    <dgm:cxn modelId="{7740E236-E98B-D24E-95EC-95DAD0AA1F77}" type="presParOf" srcId="{A27E0EAD-B036-814B-8E27-6E0EB43AF67F}" destId="{EA057FEE-657B-314A-AB87-F9F2C4F2C42C}" srcOrd="0" destOrd="0" presId="urn:microsoft.com/office/officeart/2005/8/layout/vProcess5"/>
    <dgm:cxn modelId="{686E0310-6197-3B40-8142-8174ABA9B592}" type="presParOf" srcId="{A27E0EAD-B036-814B-8E27-6E0EB43AF67F}" destId="{288A214C-3C4D-7C43-B5A1-91DE29A9D211}" srcOrd="1" destOrd="0" presId="urn:microsoft.com/office/officeart/2005/8/layout/vProcess5"/>
    <dgm:cxn modelId="{42256BF5-14EF-BC4F-A55A-7F08745A4490}" type="presParOf" srcId="{A27E0EAD-B036-814B-8E27-6E0EB43AF67F}" destId="{87C193DC-71B9-564C-8974-A5115742B412}" srcOrd="2" destOrd="0" presId="urn:microsoft.com/office/officeart/2005/8/layout/vProcess5"/>
    <dgm:cxn modelId="{76510B27-19BC-9C4D-9381-2BD9B793A595}" type="presParOf" srcId="{A27E0EAD-B036-814B-8E27-6E0EB43AF67F}" destId="{D1B2B207-A14D-7A4F-A5DA-6E6B549BA225}" srcOrd="3" destOrd="0" presId="urn:microsoft.com/office/officeart/2005/8/layout/vProcess5"/>
    <dgm:cxn modelId="{517EA763-0725-C24A-A159-E7BB3B15FE14}" type="presParOf" srcId="{A27E0EAD-B036-814B-8E27-6E0EB43AF67F}" destId="{D0AE265F-22F2-FB4C-AC89-D6E03CFB68B8}" srcOrd="4" destOrd="0" presId="urn:microsoft.com/office/officeart/2005/8/layout/vProcess5"/>
    <dgm:cxn modelId="{A066D8C1-0822-964A-B7A5-B374BEAC9C1B}" type="presParOf" srcId="{A27E0EAD-B036-814B-8E27-6E0EB43AF67F}" destId="{9C6E1EE9-53AF-1043-96E6-9409A038EC07}" srcOrd="5"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933D126E-D59A-B64A-9D10-0C23F7B85A26}" type="doc">
      <dgm:prSet loTypeId="urn:microsoft.com/office/officeart/2005/8/layout/vProcess5" loCatId="" qsTypeId="urn:microsoft.com/office/officeart/2005/8/quickstyle/simple2" qsCatId="simple" csTypeId="urn:microsoft.com/office/officeart/2005/8/colors/accent0_1" csCatId="mainScheme" phldr="1"/>
      <dgm:spPr/>
      <dgm:t>
        <a:bodyPr/>
        <a:lstStyle/>
        <a:p>
          <a:endParaRPr lang="en-US"/>
        </a:p>
      </dgm:t>
    </dgm:pt>
    <dgm:pt modelId="{628710CE-C7B6-8E4A-ABD8-FC450464D5DC}">
      <dgm:prSet phldrT="[Text]"/>
      <dgm:spPr/>
      <dgm:t>
        <a:bodyPr/>
        <a:lstStyle/>
        <a:p>
          <a:r>
            <a:rPr lang="en-US" dirty="0" err="1">
              <a:latin typeface="Arial" panose="020B0604020202020204" pitchFamily="34" charset="0"/>
              <a:cs typeface="Arial" panose="020B0604020202020204" pitchFamily="34" charset="0"/>
            </a:rPr>
            <a:t>Tổ</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rõ</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ràng</a:t>
          </a:r>
          <a:endParaRPr lang="en-US" dirty="0">
            <a:latin typeface="Arial" panose="020B0604020202020204" pitchFamily="34" charset="0"/>
            <a:cs typeface="Arial" panose="020B0604020202020204" pitchFamily="34" charset="0"/>
          </a:endParaRPr>
        </a:p>
      </dgm:t>
    </dgm:pt>
    <dgm:pt modelId="{EE6F727D-3897-864B-B03C-EDDBF04AF7A9}" type="parTrans" cxnId="{A9B8DC7A-07CF-AB4F-808C-04B577C092DD}">
      <dgm:prSet/>
      <dgm:spPr/>
      <dgm:t>
        <a:bodyPr/>
        <a:lstStyle/>
        <a:p>
          <a:endParaRPr lang="en-US">
            <a:latin typeface="Arial" panose="020B0604020202020204" pitchFamily="34" charset="0"/>
            <a:cs typeface="Arial" panose="020B0604020202020204" pitchFamily="34" charset="0"/>
          </a:endParaRPr>
        </a:p>
      </dgm:t>
    </dgm:pt>
    <dgm:pt modelId="{0746257F-0B69-C640-93EA-CFBE13DC74B4}" type="sibTrans" cxnId="{A9B8DC7A-07CF-AB4F-808C-04B577C092DD}">
      <dgm:prSet/>
      <dgm:spPr/>
      <dgm:t>
        <a:bodyPr/>
        <a:lstStyle/>
        <a:p>
          <a:endParaRPr lang="en-US">
            <a:latin typeface="Arial" panose="020B0604020202020204" pitchFamily="34" charset="0"/>
            <a:cs typeface="Arial" panose="020B0604020202020204" pitchFamily="34" charset="0"/>
          </a:endParaRPr>
        </a:p>
      </dgm:t>
    </dgm:pt>
    <dgm:pt modelId="{539B595A-4F55-F946-BCC1-00FB6EBCE3D4}">
      <dgm:prSet phldrT="[Text]"/>
      <dgm:spPr/>
      <dgm:t>
        <a:bodyPr/>
        <a:lstStyle/>
        <a:p>
          <a:r>
            <a:rPr lang="en-US" dirty="0" err="1">
              <a:latin typeface="Arial" panose="020B0604020202020204" pitchFamily="34" charset="0"/>
              <a:cs typeface="Arial" panose="020B0604020202020204" pitchFamily="34" charset="0"/>
            </a:rPr>
            <a:t>Nêu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phương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kiểm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việc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KHGD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endParaRPr lang="en-US" dirty="0">
            <a:latin typeface="Arial" panose="020B0604020202020204" pitchFamily="34" charset="0"/>
            <a:cs typeface="Arial" panose="020B0604020202020204" pitchFamily="34" charset="0"/>
          </a:endParaRPr>
        </a:p>
      </dgm:t>
    </dgm:pt>
    <dgm:pt modelId="{E9393FEF-0EFC-4E47-8EF1-244FA59E2C48}" type="sibTrans" cxnId="{9BE5C593-8DA9-2948-A8D3-3B26C5DBACDF}">
      <dgm:prSet/>
      <dgm:spPr/>
      <dgm:t>
        <a:bodyPr/>
        <a:lstStyle/>
        <a:p>
          <a:endParaRPr lang="en-US">
            <a:latin typeface="Arial" panose="020B0604020202020204" pitchFamily="34" charset="0"/>
            <a:cs typeface="Arial" panose="020B0604020202020204" pitchFamily="34" charset="0"/>
          </a:endParaRPr>
        </a:p>
      </dgm:t>
    </dgm:pt>
    <dgm:pt modelId="{C6B294C8-15C4-F146-9206-023636E93B19}" type="parTrans" cxnId="{9BE5C593-8DA9-2948-A8D3-3B26C5DBACDF}">
      <dgm:prSet/>
      <dgm:spPr/>
      <dgm:t>
        <a:bodyPr/>
        <a:lstStyle/>
        <a:p>
          <a:endParaRPr lang="en-US">
            <a:latin typeface="Arial" panose="020B0604020202020204" pitchFamily="34" charset="0"/>
            <a:cs typeface="Arial" panose="020B0604020202020204" pitchFamily="34" charset="0"/>
          </a:endParaRPr>
        </a:p>
      </dgm:t>
    </dgm:pt>
    <dgm:pt modelId="{36F7DB61-49E4-0845-8FB4-75122C921A01}">
      <dgm:prSet phldrT="[Text]"/>
      <dgm:spPr/>
      <dgm:t>
        <a:bodyPr/>
        <a:lstStyle/>
        <a:p>
          <a:r>
            <a:rPr lang="en-US" dirty="0" err="1">
              <a:latin typeface="Arial" panose="020B0604020202020204" pitchFamily="34" charset="0"/>
              <a:cs typeface="Arial" panose="020B0604020202020204" pitchFamily="34" charset="0"/>
            </a:rPr>
            <a:t>Hình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bày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endParaRPr lang="en-US" dirty="0">
            <a:latin typeface="Arial" panose="020B0604020202020204" pitchFamily="34" charset="0"/>
            <a:cs typeface="Arial" panose="020B0604020202020204" pitchFamily="34" charset="0"/>
          </a:endParaRPr>
        </a:p>
      </dgm:t>
    </dgm:pt>
    <dgm:pt modelId="{5D4DC320-AF13-D34B-833D-FC48E92ABE8C}" type="parTrans" cxnId="{46B32C00-3A97-524B-A976-64D023A33F7E}">
      <dgm:prSet/>
      <dgm:spPr/>
      <dgm:t>
        <a:bodyPr/>
        <a:lstStyle/>
        <a:p>
          <a:endParaRPr lang="en-US">
            <a:latin typeface="Arial" panose="020B0604020202020204" pitchFamily="34" charset="0"/>
            <a:cs typeface="Arial" panose="020B0604020202020204" pitchFamily="34" charset="0"/>
          </a:endParaRPr>
        </a:p>
      </dgm:t>
    </dgm:pt>
    <dgm:pt modelId="{DDFD1C55-E133-B241-BC83-C2C9D55AA0A9}" type="sibTrans" cxnId="{46B32C00-3A97-524B-A976-64D023A33F7E}">
      <dgm:prSet/>
      <dgm:spPr/>
      <dgm:t>
        <a:bodyPr/>
        <a:lstStyle/>
        <a:p>
          <a:endParaRPr lang="en-US">
            <a:latin typeface="Arial" panose="020B0604020202020204" pitchFamily="34" charset="0"/>
            <a:cs typeface="Arial" panose="020B0604020202020204" pitchFamily="34" charset="0"/>
          </a:endParaRPr>
        </a:p>
      </dgm:t>
    </dgm:pt>
    <dgm:pt modelId="{A27E0EAD-B036-814B-8E27-6E0EB43AF67F}" type="pres">
      <dgm:prSet presAssocID="{933D126E-D59A-B64A-9D10-0C23F7B85A26}" presName="outerComposite" presStyleCnt="0">
        <dgm:presLayoutVars>
          <dgm:chMax val="5"/>
          <dgm:dir/>
          <dgm:resizeHandles val="exact"/>
        </dgm:presLayoutVars>
      </dgm:prSet>
      <dgm:spPr/>
      <dgm:t>
        <a:bodyPr/>
        <a:lstStyle/>
        <a:p>
          <a:endParaRPr lang="en-US"/>
        </a:p>
      </dgm:t>
    </dgm:pt>
    <dgm:pt modelId="{EA057FEE-657B-314A-AB87-F9F2C4F2C42C}" type="pres">
      <dgm:prSet presAssocID="{933D126E-D59A-B64A-9D10-0C23F7B85A26}" presName="dummyMaxCanvas" presStyleCnt="0">
        <dgm:presLayoutVars/>
      </dgm:prSet>
      <dgm:spPr/>
    </dgm:pt>
    <dgm:pt modelId="{5924BF04-E04A-864F-BF33-A671437B59E4}" type="pres">
      <dgm:prSet presAssocID="{933D126E-D59A-B64A-9D10-0C23F7B85A26}" presName="ThreeNodes_1" presStyleLbl="node1" presStyleIdx="0" presStyleCnt="3" custScaleX="108834" custLinFactNeighborX="2208" custLinFactNeighborY="10282">
        <dgm:presLayoutVars>
          <dgm:bulletEnabled val="1"/>
        </dgm:presLayoutVars>
      </dgm:prSet>
      <dgm:spPr/>
      <dgm:t>
        <a:bodyPr/>
        <a:lstStyle/>
        <a:p>
          <a:endParaRPr lang="en-US"/>
        </a:p>
      </dgm:t>
    </dgm:pt>
    <dgm:pt modelId="{8D5A1EB4-B103-AD48-B91B-5313B0FCD1BE}" type="pres">
      <dgm:prSet presAssocID="{933D126E-D59A-B64A-9D10-0C23F7B85A26}" presName="ThreeNodes_2" presStyleLbl="node1" presStyleIdx="1" presStyleCnt="3" custLinFactNeighborX="3609" custLinFactNeighborY="613">
        <dgm:presLayoutVars>
          <dgm:bulletEnabled val="1"/>
        </dgm:presLayoutVars>
      </dgm:prSet>
      <dgm:spPr/>
      <dgm:t>
        <a:bodyPr/>
        <a:lstStyle/>
        <a:p>
          <a:endParaRPr lang="en-US"/>
        </a:p>
      </dgm:t>
    </dgm:pt>
    <dgm:pt modelId="{1097A404-17B3-4B43-8C91-001F423AC969}" type="pres">
      <dgm:prSet presAssocID="{933D126E-D59A-B64A-9D10-0C23F7B85A26}" presName="ThreeNodes_3" presStyleLbl="node1" presStyleIdx="2" presStyleCnt="3">
        <dgm:presLayoutVars>
          <dgm:bulletEnabled val="1"/>
        </dgm:presLayoutVars>
      </dgm:prSet>
      <dgm:spPr/>
      <dgm:t>
        <a:bodyPr/>
        <a:lstStyle/>
        <a:p>
          <a:endParaRPr lang="en-US"/>
        </a:p>
      </dgm:t>
    </dgm:pt>
    <dgm:pt modelId="{EC03F9D4-E990-8941-8D27-0A5CBFF8E818}" type="pres">
      <dgm:prSet presAssocID="{933D126E-D59A-B64A-9D10-0C23F7B85A26}" presName="ThreeConn_1-2" presStyleLbl="fgAccFollowNode1" presStyleIdx="0" presStyleCnt="2">
        <dgm:presLayoutVars>
          <dgm:bulletEnabled val="1"/>
        </dgm:presLayoutVars>
      </dgm:prSet>
      <dgm:spPr/>
      <dgm:t>
        <a:bodyPr/>
        <a:lstStyle/>
        <a:p>
          <a:endParaRPr lang="en-US"/>
        </a:p>
      </dgm:t>
    </dgm:pt>
    <dgm:pt modelId="{8F393E44-9067-A940-8562-40051805B5A9}" type="pres">
      <dgm:prSet presAssocID="{933D126E-D59A-B64A-9D10-0C23F7B85A26}" presName="ThreeConn_2-3" presStyleLbl="fgAccFollowNode1" presStyleIdx="1" presStyleCnt="2">
        <dgm:presLayoutVars>
          <dgm:bulletEnabled val="1"/>
        </dgm:presLayoutVars>
      </dgm:prSet>
      <dgm:spPr/>
      <dgm:t>
        <a:bodyPr/>
        <a:lstStyle/>
        <a:p>
          <a:endParaRPr lang="en-US"/>
        </a:p>
      </dgm:t>
    </dgm:pt>
    <dgm:pt modelId="{6C9FBACC-1AC6-D24C-A2A8-EF477FB1068A}" type="pres">
      <dgm:prSet presAssocID="{933D126E-D59A-B64A-9D10-0C23F7B85A26}" presName="ThreeNodes_1_text" presStyleLbl="node1" presStyleIdx="2" presStyleCnt="3">
        <dgm:presLayoutVars>
          <dgm:bulletEnabled val="1"/>
        </dgm:presLayoutVars>
      </dgm:prSet>
      <dgm:spPr/>
      <dgm:t>
        <a:bodyPr/>
        <a:lstStyle/>
        <a:p>
          <a:endParaRPr lang="en-US"/>
        </a:p>
      </dgm:t>
    </dgm:pt>
    <dgm:pt modelId="{D41294A0-16E5-294A-8AC2-B6BD5307E40C}" type="pres">
      <dgm:prSet presAssocID="{933D126E-D59A-B64A-9D10-0C23F7B85A26}" presName="ThreeNodes_2_text" presStyleLbl="node1" presStyleIdx="2" presStyleCnt="3">
        <dgm:presLayoutVars>
          <dgm:bulletEnabled val="1"/>
        </dgm:presLayoutVars>
      </dgm:prSet>
      <dgm:spPr/>
      <dgm:t>
        <a:bodyPr/>
        <a:lstStyle/>
        <a:p>
          <a:endParaRPr lang="en-US"/>
        </a:p>
      </dgm:t>
    </dgm:pt>
    <dgm:pt modelId="{03D52F4D-A92F-5B4C-A5E8-60F16E3C489C}" type="pres">
      <dgm:prSet presAssocID="{933D126E-D59A-B64A-9D10-0C23F7B85A26}" presName="ThreeNodes_3_text" presStyleLbl="node1" presStyleIdx="2" presStyleCnt="3">
        <dgm:presLayoutVars>
          <dgm:bulletEnabled val="1"/>
        </dgm:presLayoutVars>
      </dgm:prSet>
      <dgm:spPr/>
      <dgm:t>
        <a:bodyPr/>
        <a:lstStyle/>
        <a:p>
          <a:endParaRPr lang="en-US"/>
        </a:p>
      </dgm:t>
    </dgm:pt>
  </dgm:ptLst>
  <dgm:cxnLst>
    <dgm:cxn modelId="{46B32C00-3A97-524B-A976-64D023A33F7E}" srcId="{933D126E-D59A-B64A-9D10-0C23F7B85A26}" destId="{36F7DB61-49E4-0845-8FB4-75122C921A01}" srcOrd="2" destOrd="0" parTransId="{5D4DC320-AF13-D34B-833D-FC48E92ABE8C}" sibTransId="{DDFD1C55-E133-B241-BC83-C2C9D55AA0A9}"/>
    <dgm:cxn modelId="{336FD281-F35A-E147-9D40-9BC87CADCC91}" type="presOf" srcId="{36F7DB61-49E4-0845-8FB4-75122C921A01}" destId="{03D52F4D-A92F-5B4C-A5E8-60F16E3C489C}" srcOrd="1" destOrd="0" presId="urn:microsoft.com/office/officeart/2005/8/layout/vProcess5"/>
    <dgm:cxn modelId="{5F03D348-53AD-8E48-9353-0F25CCAB188F}" type="presOf" srcId="{E9393FEF-0EFC-4E47-8EF1-244FA59E2C48}" destId="{8F393E44-9067-A940-8562-40051805B5A9}" srcOrd="0" destOrd="0" presId="urn:microsoft.com/office/officeart/2005/8/layout/vProcess5"/>
    <dgm:cxn modelId="{B9560C84-AF37-514E-9768-5D8FBC4E0D25}" type="presOf" srcId="{539B595A-4F55-F946-BCC1-00FB6EBCE3D4}" destId="{D41294A0-16E5-294A-8AC2-B6BD5307E40C}" srcOrd="1" destOrd="0" presId="urn:microsoft.com/office/officeart/2005/8/layout/vProcess5"/>
    <dgm:cxn modelId="{7CC43FE0-7256-DB4F-AE8E-D144A0703740}" type="presOf" srcId="{933D126E-D59A-B64A-9D10-0C23F7B85A26}" destId="{A27E0EAD-B036-814B-8E27-6E0EB43AF67F}" srcOrd="0" destOrd="0" presId="urn:microsoft.com/office/officeart/2005/8/layout/vProcess5"/>
    <dgm:cxn modelId="{9BE5C593-8DA9-2948-A8D3-3B26C5DBACDF}" srcId="{933D126E-D59A-B64A-9D10-0C23F7B85A26}" destId="{539B595A-4F55-F946-BCC1-00FB6EBCE3D4}" srcOrd="1" destOrd="0" parTransId="{C6B294C8-15C4-F146-9206-023636E93B19}" sibTransId="{E9393FEF-0EFC-4E47-8EF1-244FA59E2C48}"/>
    <dgm:cxn modelId="{A9B8DC7A-07CF-AB4F-808C-04B577C092DD}" srcId="{933D126E-D59A-B64A-9D10-0C23F7B85A26}" destId="{628710CE-C7B6-8E4A-ABD8-FC450464D5DC}" srcOrd="0" destOrd="0" parTransId="{EE6F727D-3897-864B-B03C-EDDBF04AF7A9}" sibTransId="{0746257F-0B69-C640-93EA-CFBE13DC74B4}"/>
    <dgm:cxn modelId="{76C615CD-B485-EC4C-B593-B8FB9C709EC2}" type="presOf" srcId="{539B595A-4F55-F946-BCC1-00FB6EBCE3D4}" destId="{8D5A1EB4-B103-AD48-B91B-5313B0FCD1BE}" srcOrd="0" destOrd="0" presId="urn:microsoft.com/office/officeart/2005/8/layout/vProcess5"/>
    <dgm:cxn modelId="{DF84BF1C-375F-2E4C-821F-3E82F81E9922}" type="presOf" srcId="{628710CE-C7B6-8E4A-ABD8-FC450464D5DC}" destId="{6C9FBACC-1AC6-D24C-A2A8-EF477FB1068A}" srcOrd="1" destOrd="0" presId="urn:microsoft.com/office/officeart/2005/8/layout/vProcess5"/>
    <dgm:cxn modelId="{50EE50EA-8C02-3F48-8B36-BD985F6DEFCD}" type="presOf" srcId="{36F7DB61-49E4-0845-8FB4-75122C921A01}" destId="{1097A404-17B3-4B43-8C91-001F423AC969}" srcOrd="0" destOrd="0" presId="urn:microsoft.com/office/officeart/2005/8/layout/vProcess5"/>
    <dgm:cxn modelId="{5731F87B-E0F1-FC47-AE85-217F42B78561}" type="presOf" srcId="{0746257F-0B69-C640-93EA-CFBE13DC74B4}" destId="{EC03F9D4-E990-8941-8D27-0A5CBFF8E818}" srcOrd="0" destOrd="0" presId="urn:microsoft.com/office/officeart/2005/8/layout/vProcess5"/>
    <dgm:cxn modelId="{75A346C1-B858-A442-8092-0F407A9CC3A5}" type="presOf" srcId="{628710CE-C7B6-8E4A-ABD8-FC450464D5DC}" destId="{5924BF04-E04A-864F-BF33-A671437B59E4}" srcOrd="0" destOrd="0" presId="urn:microsoft.com/office/officeart/2005/8/layout/vProcess5"/>
    <dgm:cxn modelId="{9B3DD919-FFA4-2543-92FF-C2EEF30AD307}" type="presParOf" srcId="{A27E0EAD-B036-814B-8E27-6E0EB43AF67F}" destId="{EA057FEE-657B-314A-AB87-F9F2C4F2C42C}" srcOrd="0" destOrd="0" presId="urn:microsoft.com/office/officeart/2005/8/layout/vProcess5"/>
    <dgm:cxn modelId="{F5D7C2A9-621D-304D-B6C5-A3866E0B122B}" type="presParOf" srcId="{A27E0EAD-B036-814B-8E27-6E0EB43AF67F}" destId="{5924BF04-E04A-864F-BF33-A671437B59E4}" srcOrd="1" destOrd="0" presId="urn:microsoft.com/office/officeart/2005/8/layout/vProcess5"/>
    <dgm:cxn modelId="{2156D85A-9551-774F-8EDE-5B59D51A81A2}" type="presParOf" srcId="{A27E0EAD-B036-814B-8E27-6E0EB43AF67F}" destId="{8D5A1EB4-B103-AD48-B91B-5313B0FCD1BE}" srcOrd="2" destOrd="0" presId="urn:microsoft.com/office/officeart/2005/8/layout/vProcess5"/>
    <dgm:cxn modelId="{4AC64CE9-B9B4-B742-AC0A-793EDC115E50}" type="presParOf" srcId="{A27E0EAD-B036-814B-8E27-6E0EB43AF67F}" destId="{1097A404-17B3-4B43-8C91-001F423AC969}" srcOrd="3" destOrd="0" presId="urn:microsoft.com/office/officeart/2005/8/layout/vProcess5"/>
    <dgm:cxn modelId="{492FF9F5-73EE-F844-91B1-713FDEA1B0FF}" type="presParOf" srcId="{A27E0EAD-B036-814B-8E27-6E0EB43AF67F}" destId="{EC03F9D4-E990-8941-8D27-0A5CBFF8E818}" srcOrd="4" destOrd="0" presId="urn:microsoft.com/office/officeart/2005/8/layout/vProcess5"/>
    <dgm:cxn modelId="{E0F53212-C0D5-A541-A594-794272FC6499}" type="presParOf" srcId="{A27E0EAD-B036-814B-8E27-6E0EB43AF67F}" destId="{8F393E44-9067-A940-8562-40051805B5A9}" srcOrd="5" destOrd="0" presId="urn:microsoft.com/office/officeart/2005/8/layout/vProcess5"/>
    <dgm:cxn modelId="{3F1E3B21-24FF-8543-AEA2-426D0EBDADCF}" type="presParOf" srcId="{A27E0EAD-B036-814B-8E27-6E0EB43AF67F}" destId="{6C9FBACC-1AC6-D24C-A2A8-EF477FB1068A}" srcOrd="6" destOrd="0" presId="urn:microsoft.com/office/officeart/2005/8/layout/vProcess5"/>
    <dgm:cxn modelId="{96F3FA76-F06A-A84D-A062-8E39A7599B77}" type="presParOf" srcId="{A27E0EAD-B036-814B-8E27-6E0EB43AF67F}" destId="{D41294A0-16E5-294A-8AC2-B6BD5307E40C}" srcOrd="7" destOrd="0" presId="urn:microsoft.com/office/officeart/2005/8/layout/vProcess5"/>
    <dgm:cxn modelId="{CA1E5DC2-BD68-284C-B4E7-205BAD687703}" type="presParOf" srcId="{A27E0EAD-B036-814B-8E27-6E0EB43AF67F}" destId="{03D52F4D-A92F-5B4C-A5E8-60F16E3C489C}"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6E9F67B5-4E09-034B-AD34-D5E3760EB14B}" type="doc">
      <dgm:prSet loTypeId="urn:microsoft.com/office/officeart/2005/8/layout/hProcess9" loCatId="" qsTypeId="urn:microsoft.com/office/officeart/2005/8/quickstyle/simple2" qsCatId="simple" csTypeId="urn:microsoft.com/office/officeart/2005/8/colors/accent1_1" csCatId="accent1" phldr="1"/>
      <dgm:spPr/>
    </dgm:pt>
    <dgm:pt modelId="{F30BE363-2E83-2E42-97F4-1E422533A820}">
      <dgm:prSet phldrT="[Text]"/>
      <dgm:spPr/>
      <dgm:t>
        <a:bodyPr/>
        <a:lstStyle/>
        <a:p>
          <a:r>
            <a:rPr lang="en-US">
              <a:latin typeface="Arial" panose="020B0604020202020204" pitchFamily="34" charset="0"/>
              <a:cs typeface="Arial" panose="020B0604020202020204" pitchFamily="34" charset="0"/>
            </a:rPr>
            <a:t>- Bám sát CTGD cấp học</a:t>
          </a:r>
        </a:p>
        <a:p>
          <a:r>
            <a:rPr lang="en-US">
              <a:latin typeface="Arial" panose="020B0604020202020204" pitchFamily="34" charset="0"/>
              <a:cs typeface="Arial" panose="020B0604020202020204" pitchFamily="34" charset="0"/>
            </a:rPr>
            <a:t>- Dựa trên kế hoạch GD nhà trường</a:t>
          </a:r>
          <a:endParaRPr lang="en-US" dirty="0">
            <a:latin typeface="Arial" panose="020B0604020202020204" pitchFamily="34" charset="0"/>
            <a:cs typeface="Arial" panose="020B0604020202020204" pitchFamily="34" charset="0"/>
          </a:endParaRPr>
        </a:p>
      </dgm:t>
    </dgm:pt>
    <dgm:pt modelId="{310BF89F-C5F6-8448-9EF6-7F2CC7541597}" type="parTrans" cxnId="{0DD9FE33-866F-2643-A32C-427FDD08065D}">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BA1982EA-5BBE-A94B-A3E4-E3D5A398C9BF}" type="sibTrans" cxnId="{0DD9FE33-866F-2643-A32C-427FDD08065D}">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AFC29091-DA7B-6E44-9C8C-D0AF80321D18}">
      <dgm:prSet phldrT="[Text]"/>
      <dgm:spPr/>
      <dgm:t>
        <a:bodyPr/>
        <a:lstStyle/>
        <a:p>
          <a:r>
            <a:rPr lang="en-US">
              <a:latin typeface="Arial" panose="020B0604020202020204" pitchFamily="34" charset="0"/>
              <a:cs typeface="Arial" panose="020B0604020202020204" pitchFamily="34" charset="0"/>
            </a:rPr>
            <a:t>Xác định mục tiêu dựa trên yêu cầu cần đạt qui định trong CTGD</a:t>
          </a:r>
          <a:endParaRPr lang="en-US" dirty="0">
            <a:latin typeface="Arial" panose="020B0604020202020204" pitchFamily="34" charset="0"/>
            <a:cs typeface="Arial" panose="020B0604020202020204" pitchFamily="34" charset="0"/>
          </a:endParaRPr>
        </a:p>
      </dgm:t>
    </dgm:pt>
    <dgm:pt modelId="{519DBF71-B364-0C46-AE4D-E96EC7A31340}" type="parTrans" cxnId="{CBC8E6FB-67BE-6F45-BD66-A107A5982CDE}">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078CC92A-B454-C042-97B5-BE4DB57A4B19}" type="sibTrans" cxnId="{CBC8E6FB-67BE-6F45-BD66-A107A5982CDE}">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6360D2A0-0748-A74A-8C4D-233AC9E768E9}">
      <dgm:prSet phldrT="[Text]"/>
      <dgm:spPr/>
      <dgm:t>
        <a:bodyPr/>
        <a:lstStyle/>
        <a:p>
          <a:r>
            <a:rPr lang="en-US">
              <a:latin typeface="Arial" panose="020B0604020202020204" pitchFamily="34" charset="0"/>
              <a:cs typeface="Arial" panose="020B0604020202020204" pitchFamily="34" charset="0"/>
            </a:rPr>
            <a:t>Lựa chọn nội dung cốt lõi/ chuyên đề học tập , PP, Hình thức, PT thực hiện dạy học, giáo dục</a:t>
          </a:r>
          <a:endParaRPr lang="en-US" dirty="0">
            <a:latin typeface="Arial" panose="020B0604020202020204" pitchFamily="34" charset="0"/>
            <a:cs typeface="Arial" panose="020B0604020202020204" pitchFamily="34" charset="0"/>
          </a:endParaRPr>
        </a:p>
      </dgm:t>
    </dgm:pt>
    <dgm:pt modelId="{B0A361CC-FAD2-D641-A78D-A5BC2B849053}" type="parTrans" cxnId="{5474020E-3F88-F642-9F2E-4CA4A9C128DF}">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598D4217-B191-C74A-B9EB-500D830B0BEE}" type="sibTrans" cxnId="{5474020E-3F88-F642-9F2E-4CA4A9C128DF}">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24CE335A-CC22-964B-B5A7-453BC5E8100C}">
      <dgm:prSet phldrT="[Text]"/>
      <dgm:spPr/>
      <dgm:t>
        <a:bodyPr/>
        <a:lstStyle/>
        <a:p>
          <a:r>
            <a:rPr lang="en-US">
              <a:latin typeface="Arial" panose="020B0604020202020204" pitchFamily="34" charset="0"/>
              <a:cs typeface="Arial" panose="020B0604020202020204" pitchFamily="34" charset="0"/>
            </a:rPr>
            <a:t>Hướng dẫn thiết kế công cụ đánh giá kết quả GD học sinh theo phẩm chất, năng lực</a:t>
          </a:r>
          <a:endParaRPr lang="en-US" dirty="0">
            <a:latin typeface="Arial" panose="020B0604020202020204" pitchFamily="34" charset="0"/>
            <a:cs typeface="Arial" panose="020B0604020202020204" pitchFamily="34" charset="0"/>
          </a:endParaRPr>
        </a:p>
      </dgm:t>
    </dgm:pt>
    <dgm:pt modelId="{082578A1-B1B4-154E-86FF-89EA991FF3DA}" type="parTrans" cxnId="{6F34DBD4-30C9-E64D-8402-16F61D3265C0}">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E0549E5C-0D64-CC4B-A7B0-D6C40D855F76}" type="sibTrans" cxnId="{6F34DBD4-30C9-E64D-8402-16F61D3265C0}">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D94BB7B2-EED9-6644-BEC0-365BB40AC6A4}" type="pres">
      <dgm:prSet presAssocID="{6E9F67B5-4E09-034B-AD34-D5E3760EB14B}" presName="CompostProcess" presStyleCnt="0">
        <dgm:presLayoutVars>
          <dgm:dir/>
          <dgm:resizeHandles val="exact"/>
        </dgm:presLayoutVars>
      </dgm:prSet>
      <dgm:spPr/>
    </dgm:pt>
    <dgm:pt modelId="{ACEAA5CD-5575-5949-9EAF-043039B9C56F}" type="pres">
      <dgm:prSet presAssocID="{6E9F67B5-4E09-034B-AD34-D5E3760EB14B}" presName="arrow" presStyleLbl="bgShp" presStyleIdx="0" presStyleCnt="1" custLinFactNeighborX="388" custLinFactNeighborY="-1068"/>
      <dgm:spPr/>
    </dgm:pt>
    <dgm:pt modelId="{3FF06204-270B-D340-9563-E66580ED99DE}" type="pres">
      <dgm:prSet presAssocID="{6E9F67B5-4E09-034B-AD34-D5E3760EB14B}" presName="linearProcess" presStyleCnt="0"/>
      <dgm:spPr/>
    </dgm:pt>
    <dgm:pt modelId="{3101B125-721A-1949-9EA6-320BC195838B}" type="pres">
      <dgm:prSet presAssocID="{F30BE363-2E83-2E42-97F4-1E422533A820}" presName="textNode" presStyleLbl="node1" presStyleIdx="0" presStyleCnt="4">
        <dgm:presLayoutVars>
          <dgm:bulletEnabled val="1"/>
        </dgm:presLayoutVars>
      </dgm:prSet>
      <dgm:spPr/>
      <dgm:t>
        <a:bodyPr/>
        <a:lstStyle/>
        <a:p>
          <a:endParaRPr lang="en-US"/>
        </a:p>
      </dgm:t>
    </dgm:pt>
    <dgm:pt modelId="{0F0858CA-85AD-644A-B683-8CCD8DD2E444}" type="pres">
      <dgm:prSet presAssocID="{BA1982EA-5BBE-A94B-A3E4-E3D5A398C9BF}" presName="sibTrans" presStyleCnt="0"/>
      <dgm:spPr/>
    </dgm:pt>
    <dgm:pt modelId="{7EDCC060-FDCB-DA43-8039-F88B9C5B1DB3}" type="pres">
      <dgm:prSet presAssocID="{AFC29091-DA7B-6E44-9C8C-D0AF80321D18}" presName="textNode" presStyleLbl="node1" presStyleIdx="1" presStyleCnt="4">
        <dgm:presLayoutVars>
          <dgm:bulletEnabled val="1"/>
        </dgm:presLayoutVars>
      </dgm:prSet>
      <dgm:spPr/>
      <dgm:t>
        <a:bodyPr/>
        <a:lstStyle/>
        <a:p>
          <a:endParaRPr lang="en-US"/>
        </a:p>
      </dgm:t>
    </dgm:pt>
    <dgm:pt modelId="{AC56CA32-4D76-A848-B8FB-65B620037870}" type="pres">
      <dgm:prSet presAssocID="{078CC92A-B454-C042-97B5-BE4DB57A4B19}" presName="sibTrans" presStyleCnt="0"/>
      <dgm:spPr/>
    </dgm:pt>
    <dgm:pt modelId="{0A132FEC-FA7C-A043-A4BC-F26A8347B6DF}" type="pres">
      <dgm:prSet presAssocID="{6360D2A0-0748-A74A-8C4D-233AC9E768E9}" presName="textNode" presStyleLbl="node1" presStyleIdx="2" presStyleCnt="4">
        <dgm:presLayoutVars>
          <dgm:bulletEnabled val="1"/>
        </dgm:presLayoutVars>
      </dgm:prSet>
      <dgm:spPr/>
      <dgm:t>
        <a:bodyPr/>
        <a:lstStyle/>
        <a:p>
          <a:endParaRPr lang="en-US"/>
        </a:p>
      </dgm:t>
    </dgm:pt>
    <dgm:pt modelId="{BA31D763-31BD-F343-ACCB-B38623F8A8F1}" type="pres">
      <dgm:prSet presAssocID="{598D4217-B191-C74A-B9EB-500D830B0BEE}" presName="sibTrans" presStyleCnt="0"/>
      <dgm:spPr/>
    </dgm:pt>
    <dgm:pt modelId="{ACC36B1A-C96E-874F-93F9-6993A3FB0915}" type="pres">
      <dgm:prSet presAssocID="{24CE335A-CC22-964B-B5A7-453BC5E8100C}" presName="textNode" presStyleLbl="node1" presStyleIdx="3" presStyleCnt="4">
        <dgm:presLayoutVars>
          <dgm:bulletEnabled val="1"/>
        </dgm:presLayoutVars>
      </dgm:prSet>
      <dgm:spPr/>
      <dgm:t>
        <a:bodyPr/>
        <a:lstStyle/>
        <a:p>
          <a:endParaRPr lang="en-US"/>
        </a:p>
      </dgm:t>
    </dgm:pt>
  </dgm:ptLst>
  <dgm:cxnLst>
    <dgm:cxn modelId="{0DD9FE33-866F-2643-A32C-427FDD08065D}" srcId="{6E9F67B5-4E09-034B-AD34-D5E3760EB14B}" destId="{F30BE363-2E83-2E42-97F4-1E422533A820}" srcOrd="0" destOrd="0" parTransId="{310BF89F-C5F6-8448-9EF6-7F2CC7541597}" sibTransId="{BA1982EA-5BBE-A94B-A3E4-E3D5A398C9BF}"/>
    <dgm:cxn modelId="{04910194-C004-4741-8DD7-ABA75A3D1957}" type="presOf" srcId="{F30BE363-2E83-2E42-97F4-1E422533A820}" destId="{3101B125-721A-1949-9EA6-320BC195838B}" srcOrd="0" destOrd="0" presId="urn:microsoft.com/office/officeart/2005/8/layout/hProcess9"/>
    <dgm:cxn modelId="{2344F5A8-165A-B245-A57B-2BD939517E00}" type="presOf" srcId="{6360D2A0-0748-A74A-8C4D-233AC9E768E9}" destId="{0A132FEC-FA7C-A043-A4BC-F26A8347B6DF}" srcOrd="0" destOrd="0" presId="urn:microsoft.com/office/officeart/2005/8/layout/hProcess9"/>
    <dgm:cxn modelId="{5474020E-3F88-F642-9F2E-4CA4A9C128DF}" srcId="{6E9F67B5-4E09-034B-AD34-D5E3760EB14B}" destId="{6360D2A0-0748-A74A-8C4D-233AC9E768E9}" srcOrd="2" destOrd="0" parTransId="{B0A361CC-FAD2-D641-A78D-A5BC2B849053}" sibTransId="{598D4217-B191-C74A-B9EB-500D830B0BEE}"/>
    <dgm:cxn modelId="{4B1E32FF-20B9-4540-8788-5C6F63C4804C}" type="presOf" srcId="{6E9F67B5-4E09-034B-AD34-D5E3760EB14B}" destId="{D94BB7B2-EED9-6644-BEC0-365BB40AC6A4}" srcOrd="0" destOrd="0" presId="urn:microsoft.com/office/officeart/2005/8/layout/hProcess9"/>
    <dgm:cxn modelId="{9582F26F-8FDB-294D-8406-8E867D1D7838}" type="presOf" srcId="{24CE335A-CC22-964B-B5A7-453BC5E8100C}" destId="{ACC36B1A-C96E-874F-93F9-6993A3FB0915}" srcOrd="0" destOrd="0" presId="urn:microsoft.com/office/officeart/2005/8/layout/hProcess9"/>
    <dgm:cxn modelId="{520FCFE2-8646-3E4F-A25C-F5A0716211EB}" type="presOf" srcId="{AFC29091-DA7B-6E44-9C8C-D0AF80321D18}" destId="{7EDCC060-FDCB-DA43-8039-F88B9C5B1DB3}" srcOrd="0" destOrd="0" presId="urn:microsoft.com/office/officeart/2005/8/layout/hProcess9"/>
    <dgm:cxn modelId="{6F34DBD4-30C9-E64D-8402-16F61D3265C0}" srcId="{6E9F67B5-4E09-034B-AD34-D5E3760EB14B}" destId="{24CE335A-CC22-964B-B5A7-453BC5E8100C}" srcOrd="3" destOrd="0" parTransId="{082578A1-B1B4-154E-86FF-89EA991FF3DA}" sibTransId="{E0549E5C-0D64-CC4B-A7B0-D6C40D855F76}"/>
    <dgm:cxn modelId="{CBC8E6FB-67BE-6F45-BD66-A107A5982CDE}" srcId="{6E9F67B5-4E09-034B-AD34-D5E3760EB14B}" destId="{AFC29091-DA7B-6E44-9C8C-D0AF80321D18}" srcOrd="1" destOrd="0" parTransId="{519DBF71-B364-0C46-AE4D-E96EC7A31340}" sibTransId="{078CC92A-B454-C042-97B5-BE4DB57A4B19}"/>
    <dgm:cxn modelId="{0CD94AD2-AF52-D745-A79C-2C98F87C4214}" type="presParOf" srcId="{D94BB7B2-EED9-6644-BEC0-365BB40AC6A4}" destId="{ACEAA5CD-5575-5949-9EAF-043039B9C56F}" srcOrd="0" destOrd="0" presId="urn:microsoft.com/office/officeart/2005/8/layout/hProcess9"/>
    <dgm:cxn modelId="{68AD5A1A-E39D-A848-AC61-46716D6E3782}" type="presParOf" srcId="{D94BB7B2-EED9-6644-BEC0-365BB40AC6A4}" destId="{3FF06204-270B-D340-9563-E66580ED99DE}" srcOrd="1" destOrd="0" presId="urn:microsoft.com/office/officeart/2005/8/layout/hProcess9"/>
    <dgm:cxn modelId="{181CF83F-921E-A643-8BB3-A1FD45512354}" type="presParOf" srcId="{3FF06204-270B-D340-9563-E66580ED99DE}" destId="{3101B125-721A-1949-9EA6-320BC195838B}" srcOrd="0" destOrd="0" presId="urn:microsoft.com/office/officeart/2005/8/layout/hProcess9"/>
    <dgm:cxn modelId="{2B1825B0-13A6-7F4B-96F5-28DFE849E4BD}" type="presParOf" srcId="{3FF06204-270B-D340-9563-E66580ED99DE}" destId="{0F0858CA-85AD-644A-B683-8CCD8DD2E444}" srcOrd="1" destOrd="0" presId="urn:microsoft.com/office/officeart/2005/8/layout/hProcess9"/>
    <dgm:cxn modelId="{418C5CB3-3A20-7149-B458-AE8881F3AFF5}" type="presParOf" srcId="{3FF06204-270B-D340-9563-E66580ED99DE}" destId="{7EDCC060-FDCB-DA43-8039-F88B9C5B1DB3}" srcOrd="2" destOrd="0" presId="urn:microsoft.com/office/officeart/2005/8/layout/hProcess9"/>
    <dgm:cxn modelId="{39D05CC2-29C4-F44D-B9ED-756897E1B821}" type="presParOf" srcId="{3FF06204-270B-D340-9563-E66580ED99DE}" destId="{AC56CA32-4D76-A848-B8FB-65B620037870}" srcOrd="3" destOrd="0" presId="urn:microsoft.com/office/officeart/2005/8/layout/hProcess9"/>
    <dgm:cxn modelId="{ADABA1CD-A85B-0A4E-8362-8017B65517FF}" type="presParOf" srcId="{3FF06204-270B-D340-9563-E66580ED99DE}" destId="{0A132FEC-FA7C-A043-A4BC-F26A8347B6DF}" srcOrd="4" destOrd="0" presId="urn:microsoft.com/office/officeart/2005/8/layout/hProcess9"/>
    <dgm:cxn modelId="{659C23EC-B869-7241-A0D8-F59721300C41}" type="presParOf" srcId="{3FF06204-270B-D340-9563-E66580ED99DE}" destId="{BA31D763-31BD-F343-ACCB-B38623F8A8F1}" srcOrd="5" destOrd="0" presId="urn:microsoft.com/office/officeart/2005/8/layout/hProcess9"/>
    <dgm:cxn modelId="{123B8BEC-8536-9744-B7B7-DFEDC91135C6}" type="presParOf" srcId="{3FF06204-270B-D340-9563-E66580ED99DE}" destId="{ACC36B1A-C96E-874F-93F9-6993A3FB0915}"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29B4F18C-7BD1-45AB-98F8-215A9D53BFBC}" type="doc">
      <dgm:prSet loTypeId="urn:microsoft.com/office/officeart/2005/8/layout/rings+Icon" loCatId="relationship" qsTypeId="urn:microsoft.com/office/officeart/2005/8/quickstyle/3d3" qsCatId="3D" csTypeId="urn:microsoft.com/office/officeart/2005/8/colors/colorful5" csCatId="colorful" phldr="1"/>
      <dgm:spPr/>
      <dgm:t>
        <a:bodyPr/>
        <a:lstStyle/>
        <a:p>
          <a:endParaRPr lang="en-US"/>
        </a:p>
      </dgm:t>
    </dgm:pt>
    <dgm:pt modelId="{2B4CA311-FEF4-46EF-9402-FEA5CFBDB566}">
      <dgm:prSet/>
      <dgm:spPr/>
      <dgm:t>
        <a:bodyPr/>
        <a:lstStyle/>
        <a:p>
          <a:r>
            <a:rPr lang="en-US" b="1">
              <a:latin typeface="Arial" panose="020B0604020202020204" pitchFamily="34" charset="0"/>
              <a:cs typeface="Arial" panose="020B0604020202020204" pitchFamily="34" charset="0"/>
            </a:rPr>
            <a:t>Những điểm mới </a:t>
          </a:r>
          <a:r>
            <a:rPr lang="en-US">
              <a:latin typeface="Arial" panose="020B0604020202020204" pitchFamily="34" charset="0"/>
              <a:cs typeface="Arial" panose="020B0604020202020204" pitchFamily="34" charset="0"/>
            </a:rPr>
            <a:t>của CTGDPT 2018 so với CTGDPT 2006 là gì?</a:t>
          </a:r>
        </a:p>
      </dgm:t>
    </dgm:pt>
    <dgm:pt modelId="{D236614D-8FF8-46D7-8562-CE76279EDDDC}" type="parTrans" cxnId="{374E5640-801C-414F-A8A8-D54BA5512EBF}">
      <dgm:prSet/>
      <dgm:spPr/>
      <dgm:t>
        <a:bodyPr/>
        <a:lstStyle/>
        <a:p>
          <a:endParaRPr lang="en-US">
            <a:latin typeface="Arial" panose="020B0604020202020204" pitchFamily="34" charset="0"/>
            <a:cs typeface="Arial" panose="020B0604020202020204" pitchFamily="34" charset="0"/>
          </a:endParaRPr>
        </a:p>
      </dgm:t>
    </dgm:pt>
    <dgm:pt modelId="{3B8488EF-D6E8-469D-934C-87D803CE2CEB}" type="sibTrans" cxnId="{374E5640-801C-414F-A8A8-D54BA5512EBF}">
      <dgm:prSet/>
      <dgm:spPr/>
      <dgm:t>
        <a:bodyPr/>
        <a:lstStyle/>
        <a:p>
          <a:endParaRPr lang="en-US">
            <a:latin typeface="Arial" panose="020B0604020202020204" pitchFamily="34" charset="0"/>
            <a:cs typeface="Arial" panose="020B0604020202020204" pitchFamily="34" charset="0"/>
          </a:endParaRPr>
        </a:p>
      </dgm:t>
    </dgm:pt>
    <dgm:pt modelId="{9AE166BF-8E97-4410-B5B8-45FE669CB18A}">
      <dgm:prSet/>
      <dgm:spPr/>
      <dgm:t>
        <a:bodyPr/>
        <a:lstStyle/>
        <a:p>
          <a:r>
            <a:rPr lang="en-US" dirty="0" err="1">
              <a:latin typeface="Arial" panose="020B0604020202020204" pitchFamily="34" charset="0"/>
              <a:cs typeface="Arial" panose="020B0604020202020204" pitchFamily="34" charset="0"/>
            </a:rPr>
            <a:t>Để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tổ</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CTGDPT 2018 </a:t>
          </a:r>
          <a:r>
            <a:rPr lang="en-US" dirty="0" err="1">
              <a:latin typeface="Arial" panose="020B0604020202020204" pitchFamily="34" charset="0"/>
              <a:cs typeface="Arial" panose="020B0604020202020204" pitchFamily="34" charset="0"/>
            </a:rPr>
            <a:t>cần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những</a:t>
          </a:r>
          <a:r>
            <a:rPr lang="en-US"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điều</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kiện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cơ</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bản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gắn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cấp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tiểu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a:t>
          </a:r>
        </a:p>
      </dgm:t>
    </dgm:pt>
    <dgm:pt modelId="{87AE8D95-218D-4BC6-86CF-463C59E0932B}" type="parTrans" cxnId="{C68FCFA1-A5E5-4B38-9906-7C5E762A13C2}">
      <dgm:prSet/>
      <dgm:spPr/>
      <dgm:t>
        <a:bodyPr/>
        <a:lstStyle/>
        <a:p>
          <a:endParaRPr lang="en-US">
            <a:latin typeface="Arial" panose="020B0604020202020204" pitchFamily="34" charset="0"/>
            <a:cs typeface="Arial" panose="020B0604020202020204" pitchFamily="34" charset="0"/>
          </a:endParaRPr>
        </a:p>
      </dgm:t>
    </dgm:pt>
    <dgm:pt modelId="{79BDA04B-C8B3-41FA-A929-EB4D51947D53}" type="sibTrans" cxnId="{C68FCFA1-A5E5-4B38-9906-7C5E762A13C2}">
      <dgm:prSet/>
      <dgm:spPr/>
      <dgm:t>
        <a:bodyPr/>
        <a:lstStyle/>
        <a:p>
          <a:endParaRPr lang="en-US">
            <a:latin typeface="Arial" panose="020B0604020202020204" pitchFamily="34" charset="0"/>
            <a:cs typeface="Arial" panose="020B0604020202020204" pitchFamily="34" charset="0"/>
          </a:endParaRPr>
        </a:p>
      </dgm:t>
    </dgm:pt>
    <dgm:pt modelId="{D4F58B45-187C-4768-A348-170C514B5479}">
      <dgm:prSet/>
      <dgm:spPr/>
      <dgm:t>
        <a:bodyPr/>
        <a:lstStyle/>
        <a:p>
          <a:r>
            <a:rPr lang="en-US">
              <a:latin typeface="Arial" panose="020B0604020202020204" pitchFamily="34" charset="0"/>
              <a:cs typeface="Arial" panose="020B0604020202020204" pitchFamily="34" charset="0"/>
            </a:rPr>
            <a:t>Những yêu cầu đối với </a:t>
          </a:r>
          <a:r>
            <a:rPr lang="en-US" b="1">
              <a:latin typeface="Arial" panose="020B0604020202020204" pitchFamily="34" charset="0"/>
              <a:cs typeface="Arial" panose="020B0604020202020204" pitchFamily="34" charset="0"/>
            </a:rPr>
            <a:t>tổ chức hoạt động dạy học, giáo dục HS </a:t>
          </a:r>
          <a:r>
            <a:rPr lang="en-US">
              <a:latin typeface="Arial" panose="020B0604020202020204" pitchFamily="34" charset="0"/>
              <a:cs typeface="Arial" panose="020B0604020202020204" pitchFamily="34" charset="0"/>
            </a:rPr>
            <a:t>theo mục tiêu phát triển phẩm chất, năng lực là gì?</a:t>
          </a:r>
        </a:p>
      </dgm:t>
    </dgm:pt>
    <dgm:pt modelId="{02B9CA21-434F-431F-A22E-F2C15753658E}" type="parTrans" cxnId="{E7549EDE-CA21-4518-8E7F-EE064EB8DB85}">
      <dgm:prSet/>
      <dgm:spPr/>
      <dgm:t>
        <a:bodyPr/>
        <a:lstStyle/>
        <a:p>
          <a:endParaRPr lang="en-US">
            <a:latin typeface="Arial" panose="020B0604020202020204" pitchFamily="34" charset="0"/>
            <a:cs typeface="Arial" panose="020B0604020202020204" pitchFamily="34" charset="0"/>
          </a:endParaRPr>
        </a:p>
      </dgm:t>
    </dgm:pt>
    <dgm:pt modelId="{B1844E9C-466C-4169-A4EB-78D4005E6CD9}" type="sibTrans" cxnId="{E7549EDE-CA21-4518-8E7F-EE064EB8DB85}">
      <dgm:prSet/>
      <dgm:spPr/>
      <dgm:t>
        <a:bodyPr/>
        <a:lstStyle/>
        <a:p>
          <a:endParaRPr lang="en-US">
            <a:latin typeface="Arial" panose="020B0604020202020204" pitchFamily="34" charset="0"/>
            <a:cs typeface="Arial" panose="020B0604020202020204" pitchFamily="34" charset="0"/>
          </a:endParaRPr>
        </a:p>
      </dgm:t>
    </dgm:pt>
    <dgm:pt modelId="{133CFFED-F83C-4403-9E2D-3EB65D80D5CD}">
      <dgm:prSet/>
      <dgm:spPr/>
      <dgm:t>
        <a:bodyPr/>
        <a:lstStyle/>
        <a:p>
          <a:r>
            <a:rPr lang="en-US">
              <a:latin typeface="Arial" panose="020B0604020202020204" pitchFamily="34" charset="0"/>
              <a:cs typeface="Arial" panose="020B0604020202020204" pitchFamily="34" charset="0"/>
            </a:rPr>
            <a:t>Yêu cầu đối với </a:t>
          </a:r>
          <a:r>
            <a:rPr lang="en-US" b="1">
              <a:latin typeface="Arial" panose="020B0604020202020204" pitchFamily="34" charset="0"/>
              <a:cs typeface="Arial" panose="020B0604020202020204" pitchFamily="34" charset="0"/>
            </a:rPr>
            <a:t>kiểm tra đánh giá kết quả </a:t>
          </a:r>
          <a:r>
            <a:rPr lang="en-US">
              <a:latin typeface="Arial" panose="020B0604020202020204" pitchFamily="34" charset="0"/>
              <a:cs typeface="Arial" panose="020B0604020202020204" pitchFamily="34" charset="0"/>
            </a:rPr>
            <a:t>dạy học, giáo dục học sinh?</a:t>
          </a:r>
        </a:p>
      </dgm:t>
    </dgm:pt>
    <dgm:pt modelId="{E0439789-BA14-466C-855B-D7D986D508F3}" type="parTrans" cxnId="{281DD653-C25A-4119-A7E8-50CD77EB6CD8}">
      <dgm:prSet/>
      <dgm:spPr/>
      <dgm:t>
        <a:bodyPr/>
        <a:lstStyle/>
        <a:p>
          <a:endParaRPr lang="en-US">
            <a:latin typeface="Arial" panose="020B0604020202020204" pitchFamily="34" charset="0"/>
            <a:cs typeface="Arial" panose="020B0604020202020204" pitchFamily="34" charset="0"/>
          </a:endParaRPr>
        </a:p>
      </dgm:t>
    </dgm:pt>
    <dgm:pt modelId="{62A3D3CB-BAE2-4F11-8145-4CB889DAA715}" type="sibTrans" cxnId="{281DD653-C25A-4119-A7E8-50CD77EB6CD8}">
      <dgm:prSet/>
      <dgm:spPr/>
      <dgm:t>
        <a:bodyPr/>
        <a:lstStyle/>
        <a:p>
          <a:endParaRPr lang="en-US">
            <a:latin typeface="Arial" panose="020B0604020202020204" pitchFamily="34" charset="0"/>
            <a:cs typeface="Arial" panose="020B0604020202020204" pitchFamily="34" charset="0"/>
          </a:endParaRPr>
        </a:p>
      </dgm:t>
    </dgm:pt>
    <dgm:pt modelId="{CE84664D-771A-4BAC-A75E-55CEBC67447F}">
      <dgm:prSet/>
      <dgm:spPr/>
      <dgm:t>
        <a:bodyPr/>
        <a:lstStyle/>
        <a:p>
          <a:r>
            <a:rPr lang="en-US" b="1" dirty="0" err="1">
              <a:latin typeface="Arial" panose="020B0604020202020204" pitchFamily="34" charset="0"/>
              <a:cs typeface="Arial" panose="020B0604020202020204" pitchFamily="34" charset="0"/>
            </a:rPr>
            <a:t>Yêu</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cầu</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đặt</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ra</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đối</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với</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quản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trị</a:t>
          </a:r>
          <a:r>
            <a:rPr lang="en-US" b="1"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DH, GD ở </a:t>
          </a:r>
          <a:r>
            <a:rPr lang="en-US" dirty="0" err="1">
              <a:latin typeface="Arial" panose="020B0604020202020204" pitchFamily="34" charset="0"/>
              <a:cs typeface="Arial" panose="020B0604020202020204" pitchFamily="34" charset="0"/>
            </a:rPr>
            <a:t>trường</a:t>
          </a:r>
          <a:r>
            <a:rPr lang="en-US" dirty="0">
              <a:latin typeface="Arial" panose="020B0604020202020204" pitchFamily="34" charset="0"/>
              <a:cs typeface="Arial" panose="020B0604020202020204" pitchFamily="34" charset="0"/>
            </a:rPr>
            <a:t> TH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nay </a:t>
          </a:r>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gì</a:t>
          </a:r>
          <a:r>
            <a:rPr lang="en-US" dirty="0">
              <a:latin typeface="Arial" panose="020B0604020202020204" pitchFamily="34" charset="0"/>
              <a:cs typeface="Arial" panose="020B0604020202020204" pitchFamily="34" charset="0"/>
            </a:rPr>
            <a:t>?</a:t>
          </a:r>
        </a:p>
      </dgm:t>
    </dgm:pt>
    <dgm:pt modelId="{8E1D2E62-CE98-42DC-B8FF-A0B01918753E}" type="sibTrans" cxnId="{9F2E0F22-5C96-45EB-ACB2-88572C10B6E5}">
      <dgm:prSet/>
      <dgm:spPr/>
      <dgm:t>
        <a:bodyPr/>
        <a:lstStyle/>
        <a:p>
          <a:endParaRPr lang="en-US">
            <a:latin typeface="Arial" panose="020B0604020202020204" pitchFamily="34" charset="0"/>
            <a:cs typeface="Arial" panose="020B0604020202020204" pitchFamily="34" charset="0"/>
          </a:endParaRPr>
        </a:p>
      </dgm:t>
    </dgm:pt>
    <dgm:pt modelId="{C1502DF1-F390-41CC-A8E9-4160BD27270B}" type="parTrans" cxnId="{9F2E0F22-5C96-45EB-ACB2-88572C10B6E5}">
      <dgm:prSet/>
      <dgm:spPr/>
      <dgm:t>
        <a:bodyPr/>
        <a:lstStyle/>
        <a:p>
          <a:endParaRPr lang="en-US">
            <a:latin typeface="Arial" panose="020B0604020202020204" pitchFamily="34" charset="0"/>
            <a:cs typeface="Arial" panose="020B0604020202020204" pitchFamily="34" charset="0"/>
          </a:endParaRPr>
        </a:p>
      </dgm:t>
    </dgm:pt>
    <dgm:pt modelId="{3EE08F6A-F1EC-44AC-B837-92FA2BFF71F4}" type="pres">
      <dgm:prSet presAssocID="{29B4F18C-7BD1-45AB-98F8-215A9D53BFBC}" presName="Name0" presStyleCnt="0">
        <dgm:presLayoutVars>
          <dgm:chMax val="7"/>
          <dgm:dir/>
          <dgm:resizeHandles val="exact"/>
        </dgm:presLayoutVars>
      </dgm:prSet>
      <dgm:spPr/>
      <dgm:t>
        <a:bodyPr/>
        <a:lstStyle/>
        <a:p>
          <a:endParaRPr lang="en-US"/>
        </a:p>
      </dgm:t>
    </dgm:pt>
    <dgm:pt modelId="{7AF540B6-407F-4506-BF4D-B12B57B33497}" type="pres">
      <dgm:prSet presAssocID="{29B4F18C-7BD1-45AB-98F8-215A9D53BFBC}" presName="ellipse1" presStyleLbl="vennNode1" presStyleIdx="0" presStyleCnt="5">
        <dgm:presLayoutVars>
          <dgm:bulletEnabled val="1"/>
        </dgm:presLayoutVars>
      </dgm:prSet>
      <dgm:spPr/>
      <dgm:t>
        <a:bodyPr/>
        <a:lstStyle/>
        <a:p>
          <a:endParaRPr lang="en-US"/>
        </a:p>
      </dgm:t>
    </dgm:pt>
    <dgm:pt modelId="{6CA01481-D501-4903-811B-D9842804336A}" type="pres">
      <dgm:prSet presAssocID="{29B4F18C-7BD1-45AB-98F8-215A9D53BFBC}" presName="ellipse2" presStyleLbl="vennNode1" presStyleIdx="1" presStyleCnt="5">
        <dgm:presLayoutVars>
          <dgm:bulletEnabled val="1"/>
        </dgm:presLayoutVars>
      </dgm:prSet>
      <dgm:spPr/>
      <dgm:t>
        <a:bodyPr/>
        <a:lstStyle/>
        <a:p>
          <a:endParaRPr lang="en-US"/>
        </a:p>
      </dgm:t>
    </dgm:pt>
    <dgm:pt modelId="{09337297-0DA9-4029-A1A4-B0F879FECA3A}" type="pres">
      <dgm:prSet presAssocID="{29B4F18C-7BD1-45AB-98F8-215A9D53BFBC}" presName="ellipse3" presStyleLbl="vennNode1" presStyleIdx="2" presStyleCnt="5">
        <dgm:presLayoutVars>
          <dgm:bulletEnabled val="1"/>
        </dgm:presLayoutVars>
      </dgm:prSet>
      <dgm:spPr/>
      <dgm:t>
        <a:bodyPr/>
        <a:lstStyle/>
        <a:p>
          <a:endParaRPr lang="en-US"/>
        </a:p>
      </dgm:t>
    </dgm:pt>
    <dgm:pt modelId="{2C570D21-1A5F-46D3-8CD2-1BD48651A42A}" type="pres">
      <dgm:prSet presAssocID="{29B4F18C-7BD1-45AB-98F8-215A9D53BFBC}" presName="ellipse4" presStyleLbl="vennNode1" presStyleIdx="3" presStyleCnt="5">
        <dgm:presLayoutVars>
          <dgm:bulletEnabled val="1"/>
        </dgm:presLayoutVars>
      </dgm:prSet>
      <dgm:spPr/>
      <dgm:t>
        <a:bodyPr/>
        <a:lstStyle/>
        <a:p>
          <a:endParaRPr lang="en-US"/>
        </a:p>
      </dgm:t>
    </dgm:pt>
    <dgm:pt modelId="{A672E717-FBF3-43B9-9992-A905178A921D}" type="pres">
      <dgm:prSet presAssocID="{29B4F18C-7BD1-45AB-98F8-215A9D53BFBC}" presName="ellipse5" presStyleLbl="vennNode1" presStyleIdx="4" presStyleCnt="5">
        <dgm:presLayoutVars>
          <dgm:bulletEnabled val="1"/>
        </dgm:presLayoutVars>
      </dgm:prSet>
      <dgm:spPr/>
      <dgm:t>
        <a:bodyPr/>
        <a:lstStyle/>
        <a:p>
          <a:endParaRPr lang="en-US"/>
        </a:p>
      </dgm:t>
    </dgm:pt>
  </dgm:ptLst>
  <dgm:cxnLst>
    <dgm:cxn modelId="{AAA603B5-3027-4AFF-ACBF-83996A7E758F}" type="presOf" srcId="{CE84664D-771A-4BAC-A75E-55CEBC67447F}" destId="{A672E717-FBF3-43B9-9992-A905178A921D}" srcOrd="0" destOrd="0" presId="urn:microsoft.com/office/officeart/2005/8/layout/rings+Icon"/>
    <dgm:cxn modelId="{E7549EDE-CA21-4518-8E7F-EE064EB8DB85}" srcId="{29B4F18C-7BD1-45AB-98F8-215A9D53BFBC}" destId="{D4F58B45-187C-4768-A348-170C514B5479}" srcOrd="2" destOrd="0" parTransId="{02B9CA21-434F-431F-A22E-F2C15753658E}" sibTransId="{B1844E9C-466C-4169-A4EB-78D4005E6CD9}"/>
    <dgm:cxn modelId="{E20E2293-378C-4F5D-B3BE-5A156EA31927}" type="presOf" srcId="{29B4F18C-7BD1-45AB-98F8-215A9D53BFBC}" destId="{3EE08F6A-F1EC-44AC-B837-92FA2BFF71F4}" srcOrd="0" destOrd="0" presId="urn:microsoft.com/office/officeart/2005/8/layout/rings+Icon"/>
    <dgm:cxn modelId="{7B2DC8D6-E0B6-441A-B4F5-B070BAEA97CE}" type="presOf" srcId="{133CFFED-F83C-4403-9E2D-3EB65D80D5CD}" destId="{2C570D21-1A5F-46D3-8CD2-1BD48651A42A}" srcOrd="0" destOrd="0" presId="urn:microsoft.com/office/officeart/2005/8/layout/rings+Icon"/>
    <dgm:cxn modelId="{281DD653-C25A-4119-A7E8-50CD77EB6CD8}" srcId="{29B4F18C-7BD1-45AB-98F8-215A9D53BFBC}" destId="{133CFFED-F83C-4403-9E2D-3EB65D80D5CD}" srcOrd="3" destOrd="0" parTransId="{E0439789-BA14-466C-855B-D7D986D508F3}" sibTransId="{62A3D3CB-BAE2-4F11-8145-4CB889DAA715}"/>
    <dgm:cxn modelId="{374E5640-801C-414F-A8A8-D54BA5512EBF}" srcId="{29B4F18C-7BD1-45AB-98F8-215A9D53BFBC}" destId="{2B4CA311-FEF4-46EF-9402-FEA5CFBDB566}" srcOrd="0" destOrd="0" parTransId="{D236614D-8FF8-46D7-8562-CE76279EDDDC}" sibTransId="{3B8488EF-D6E8-469D-934C-87D803CE2CEB}"/>
    <dgm:cxn modelId="{B359D8A4-A4DF-4F6E-BE7A-1F02E7D038D6}" type="presOf" srcId="{2B4CA311-FEF4-46EF-9402-FEA5CFBDB566}" destId="{7AF540B6-407F-4506-BF4D-B12B57B33497}" srcOrd="0" destOrd="0" presId="urn:microsoft.com/office/officeart/2005/8/layout/rings+Icon"/>
    <dgm:cxn modelId="{C3503A41-4CA8-4DA3-854F-0B8F2182F095}" type="presOf" srcId="{9AE166BF-8E97-4410-B5B8-45FE669CB18A}" destId="{6CA01481-D501-4903-811B-D9842804336A}" srcOrd="0" destOrd="0" presId="urn:microsoft.com/office/officeart/2005/8/layout/rings+Icon"/>
    <dgm:cxn modelId="{C68FCFA1-A5E5-4B38-9906-7C5E762A13C2}" srcId="{29B4F18C-7BD1-45AB-98F8-215A9D53BFBC}" destId="{9AE166BF-8E97-4410-B5B8-45FE669CB18A}" srcOrd="1" destOrd="0" parTransId="{87AE8D95-218D-4BC6-86CF-463C59E0932B}" sibTransId="{79BDA04B-C8B3-41FA-A929-EB4D51947D53}"/>
    <dgm:cxn modelId="{9F2E0F22-5C96-45EB-ACB2-88572C10B6E5}" srcId="{29B4F18C-7BD1-45AB-98F8-215A9D53BFBC}" destId="{CE84664D-771A-4BAC-A75E-55CEBC67447F}" srcOrd="4" destOrd="0" parTransId="{C1502DF1-F390-41CC-A8E9-4160BD27270B}" sibTransId="{8E1D2E62-CE98-42DC-B8FF-A0B01918753E}"/>
    <dgm:cxn modelId="{5C89DC99-3829-4F0F-81B9-9EBABDD11AD0}" type="presOf" srcId="{D4F58B45-187C-4768-A348-170C514B5479}" destId="{09337297-0DA9-4029-A1A4-B0F879FECA3A}" srcOrd="0" destOrd="0" presId="urn:microsoft.com/office/officeart/2005/8/layout/rings+Icon"/>
    <dgm:cxn modelId="{8D2CB234-8AF5-471A-AFEB-45E89C6C465E}" type="presParOf" srcId="{3EE08F6A-F1EC-44AC-B837-92FA2BFF71F4}" destId="{7AF540B6-407F-4506-BF4D-B12B57B33497}" srcOrd="0" destOrd="0" presId="urn:microsoft.com/office/officeart/2005/8/layout/rings+Icon"/>
    <dgm:cxn modelId="{971F26BC-AEB4-482D-80EF-7F465FDA18EF}" type="presParOf" srcId="{3EE08F6A-F1EC-44AC-B837-92FA2BFF71F4}" destId="{6CA01481-D501-4903-811B-D9842804336A}" srcOrd="1" destOrd="0" presId="urn:microsoft.com/office/officeart/2005/8/layout/rings+Icon"/>
    <dgm:cxn modelId="{0A67C0C1-6544-4F94-BEAE-B67B71B8D499}" type="presParOf" srcId="{3EE08F6A-F1EC-44AC-B837-92FA2BFF71F4}" destId="{09337297-0DA9-4029-A1A4-B0F879FECA3A}" srcOrd="2" destOrd="0" presId="urn:microsoft.com/office/officeart/2005/8/layout/rings+Icon"/>
    <dgm:cxn modelId="{F67E04D7-ABAC-44D7-B091-927B49E2D17D}" type="presParOf" srcId="{3EE08F6A-F1EC-44AC-B837-92FA2BFF71F4}" destId="{2C570D21-1A5F-46D3-8CD2-1BD48651A42A}" srcOrd="3" destOrd="0" presId="urn:microsoft.com/office/officeart/2005/8/layout/rings+Icon"/>
    <dgm:cxn modelId="{3F534A80-B076-4357-BE34-3DEACCD02B02}" type="presParOf" srcId="{3EE08F6A-F1EC-44AC-B837-92FA2BFF71F4}" destId="{A672E717-FBF3-43B9-9992-A905178A921D}" srcOrd="4" destOrd="0" presId="urn:microsoft.com/office/officeart/2005/8/layout/rings+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DFC3CE12-AA0B-2746-A6BE-1015F7C88F9B}" type="doc">
      <dgm:prSet loTypeId="urn:microsoft.com/office/officeart/2005/8/layout/hProcess4" loCatId="cycle" qsTypeId="urn:microsoft.com/office/officeart/2005/8/quickstyle/3D3" qsCatId="3D" csTypeId="urn:microsoft.com/office/officeart/2005/8/colors/accent1_2" csCatId="accent1" phldr="1"/>
      <dgm:spPr/>
      <dgm:t>
        <a:bodyPr/>
        <a:lstStyle/>
        <a:p>
          <a:endParaRPr lang="en-US"/>
        </a:p>
      </dgm:t>
    </dgm:pt>
    <dgm:pt modelId="{8982E73C-A615-0A41-B498-20B796F1969A}">
      <dgm:prSet phldrT="[Text]" custT="1"/>
      <dgm:spPr/>
      <dgm:t>
        <a:bodyPr/>
        <a:lstStyle/>
        <a:p>
          <a:r>
            <a:rPr lang="en-US" sz="2400" b="1" dirty="0" err="1">
              <a:solidFill>
                <a:srgbClr val="FFC000"/>
              </a:solidFill>
              <a:latin typeface="Arial" panose="020B0604020202020204" pitchFamily="34" charset="0"/>
              <a:cs typeface="Arial" panose="020B0604020202020204" pitchFamily="34" charset="0"/>
            </a:rPr>
            <a:t>Nội</a:t>
          </a:r>
          <a:r>
            <a:rPr lang="en-US" sz="2400" b="1" dirty="0">
              <a:solidFill>
                <a:srgbClr val="FFC000"/>
              </a:solidFill>
              <a:latin typeface="Arial" panose="020B0604020202020204" pitchFamily="34" charset="0"/>
              <a:cs typeface="Arial" panose="020B0604020202020204" pitchFamily="34" charset="0"/>
            </a:rPr>
            <a:t> dung</a:t>
          </a:r>
        </a:p>
      </dgm:t>
    </dgm:pt>
    <dgm:pt modelId="{472365C4-5AFE-594B-A72F-47F22EFF32CE}" type="parTrans" cxnId="{46F94087-B3E7-EE49-B07B-BAFF9D8283C9}">
      <dgm:prSet/>
      <dgm:spPr/>
      <dgm:t>
        <a:bodyPr/>
        <a:lstStyle/>
        <a:p>
          <a:endParaRPr lang="en-US" sz="2400">
            <a:latin typeface="Arial" panose="020B0604020202020204" pitchFamily="34" charset="0"/>
            <a:cs typeface="Arial" panose="020B0604020202020204" pitchFamily="34" charset="0"/>
          </a:endParaRPr>
        </a:p>
      </dgm:t>
    </dgm:pt>
    <dgm:pt modelId="{037F3404-9C75-8F43-B004-F781DE658B30}" type="sibTrans" cxnId="{46F94087-B3E7-EE49-B07B-BAFF9D8283C9}">
      <dgm:prSet/>
      <dgm:spPr/>
      <dgm:t>
        <a:bodyPr/>
        <a:lstStyle/>
        <a:p>
          <a:endParaRPr lang="en-US" sz="2400">
            <a:latin typeface="Arial" panose="020B0604020202020204" pitchFamily="34" charset="0"/>
            <a:cs typeface="Arial" panose="020B0604020202020204" pitchFamily="34" charset="0"/>
          </a:endParaRPr>
        </a:p>
      </dgm:t>
    </dgm:pt>
    <dgm:pt modelId="{5C46FED2-A81A-2044-8AE0-C3E0295FBFF9}">
      <dgm:prSet phldrT="[Text]" custT="1"/>
      <dgm:spPr/>
      <dgm:t>
        <a:bodyPr/>
        <a:lstStyle/>
        <a:p>
          <a:r>
            <a:rPr lang="en-US" sz="2400" dirty="0" err="1">
              <a:latin typeface="Arial" panose="020B0604020202020204" pitchFamily="34" charset="0"/>
              <a:cs typeface="Arial" panose="020B0604020202020204" pitchFamily="34" charset="0"/>
            </a:rPr>
            <a:t>Vấn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đề</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hoặc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thời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về</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lịch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địa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hội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môi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hướng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nghiệp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địa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phương</a:t>
          </a:r>
          <a:r>
            <a:rPr lang="en-US" sz="2400" dirty="0">
              <a:latin typeface="Arial" panose="020B0604020202020204" pitchFamily="34" charset="0"/>
              <a:cs typeface="Arial" panose="020B0604020202020204" pitchFamily="34" charset="0"/>
            </a:rPr>
            <a:t>, do UBND </a:t>
          </a:r>
          <a:r>
            <a:rPr lang="en-US" sz="2400" dirty="0" err="1">
              <a:latin typeface="Arial" panose="020B0604020202020204" pitchFamily="34" charset="0"/>
              <a:cs typeface="Arial" panose="020B0604020202020204" pitchFamily="34" charset="0"/>
            </a:rPr>
            <a:t>Tỉnh</a:t>
          </a:r>
          <a:r>
            <a:rPr lang="en-US" sz="2400" dirty="0">
              <a:latin typeface="Arial" panose="020B0604020202020204" pitchFamily="34" charset="0"/>
              <a:cs typeface="Arial" panose="020B0604020202020204" pitchFamily="34" charset="0"/>
            </a:rPr>
            <a:t>/ TP qui </a:t>
          </a:r>
          <a:r>
            <a:rPr lang="en-US" sz="2400" dirty="0" err="1">
              <a:latin typeface="Arial" panose="020B0604020202020204" pitchFamily="34" charset="0"/>
              <a:cs typeface="Arial" panose="020B0604020202020204" pitchFamily="34" charset="0"/>
            </a:rPr>
            <a:t>định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HD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Bộ</a:t>
          </a:r>
          <a:r>
            <a:rPr lang="en-US" sz="2400" dirty="0">
              <a:latin typeface="Arial" panose="020B0604020202020204" pitchFamily="34" charset="0"/>
              <a:cs typeface="Arial" panose="020B0604020202020204" pitchFamily="34" charset="0"/>
            </a:rPr>
            <a:t> GD&amp;ĐT</a:t>
          </a:r>
        </a:p>
      </dgm:t>
    </dgm:pt>
    <dgm:pt modelId="{9BF7DC6F-68CB-1446-B8FC-A980B7B6B7FF}" type="parTrans" cxnId="{EAEA82A2-DB10-4B4B-A834-F0E38EC5DB46}">
      <dgm:prSet/>
      <dgm:spPr/>
      <dgm:t>
        <a:bodyPr/>
        <a:lstStyle/>
        <a:p>
          <a:endParaRPr lang="en-US" sz="2400">
            <a:latin typeface="Arial" panose="020B0604020202020204" pitchFamily="34" charset="0"/>
            <a:cs typeface="Arial" panose="020B0604020202020204" pitchFamily="34" charset="0"/>
          </a:endParaRPr>
        </a:p>
      </dgm:t>
    </dgm:pt>
    <dgm:pt modelId="{75A58A20-A15F-E649-8FD6-C7D916BB4E47}" type="sibTrans" cxnId="{EAEA82A2-DB10-4B4B-A834-F0E38EC5DB46}">
      <dgm:prSet/>
      <dgm:spPr/>
      <dgm:t>
        <a:bodyPr/>
        <a:lstStyle/>
        <a:p>
          <a:endParaRPr lang="en-US" sz="2400">
            <a:latin typeface="Arial" panose="020B0604020202020204" pitchFamily="34" charset="0"/>
            <a:cs typeface="Arial" panose="020B0604020202020204" pitchFamily="34" charset="0"/>
          </a:endParaRPr>
        </a:p>
      </dgm:t>
    </dgm:pt>
    <dgm:pt modelId="{3DEDAAC7-7DEC-1E4A-8729-71FCADB0F9C3}">
      <dgm:prSet phldrT="[Text]" custT="1"/>
      <dgm:spPr/>
      <dgm:t>
        <a:bodyPr/>
        <a:lstStyle/>
        <a:p>
          <a:r>
            <a:rPr lang="en-US" sz="2400" b="1" dirty="0" err="1">
              <a:solidFill>
                <a:srgbClr val="FFC000"/>
              </a:solidFill>
              <a:latin typeface="Arial" panose="020B0604020202020204" pitchFamily="34" charset="0"/>
              <a:cs typeface="Arial" panose="020B0604020202020204" pitchFamily="34" charset="0"/>
            </a:rPr>
            <a:t>Thời</a:t>
          </a:r>
          <a:r>
            <a:rPr lang="en-US" sz="2400" b="1" dirty="0">
              <a:solidFill>
                <a:srgbClr val="FFC000"/>
              </a:solidFill>
              <a:latin typeface="Arial" panose="020B0604020202020204" pitchFamily="34" charset="0"/>
              <a:cs typeface="Arial" panose="020B0604020202020204" pitchFamily="34" charset="0"/>
            </a:rPr>
            <a:t> </a:t>
          </a:r>
          <a:r>
            <a:rPr lang="en-US" sz="2400" b="1" dirty="0" err="1">
              <a:solidFill>
                <a:srgbClr val="FFC000"/>
              </a:solidFill>
              <a:latin typeface="Arial" panose="020B0604020202020204" pitchFamily="34" charset="0"/>
              <a:cs typeface="Arial" panose="020B0604020202020204" pitchFamily="34" charset="0"/>
            </a:rPr>
            <a:t>lượng</a:t>
          </a:r>
          <a:endParaRPr lang="en-US" sz="2400" b="1" dirty="0">
            <a:solidFill>
              <a:srgbClr val="FFC000"/>
            </a:solidFill>
            <a:latin typeface="Arial" panose="020B0604020202020204" pitchFamily="34" charset="0"/>
            <a:cs typeface="Arial" panose="020B0604020202020204" pitchFamily="34" charset="0"/>
          </a:endParaRPr>
        </a:p>
      </dgm:t>
    </dgm:pt>
    <dgm:pt modelId="{569C7FA2-09FA-C842-AF07-EAAAA070E27B}" type="parTrans" cxnId="{DD238B03-2E5D-2545-8BC8-FCB969231FFC}">
      <dgm:prSet/>
      <dgm:spPr/>
      <dgm:t>
        <a:bodyPr/>
        <a:lstStyle/>
        <a:p>
          <a:endParaRPr lang="en-US" sz="2400">
            <a:latin typeface="Arial" panose="020B0604020202020204" pitchFamily="34" charset="0"/>
            <a:cs typeface="Arial" panose="020B0604020202020204" pitchFamily="34" charset="0"/>
          </a:endParaRPr>
        </a:p>
      </dgm:t>
    </dgm:pt>
    <dgm:pt modelId="{47AFDF36-BAFB-E048-92C5-B0C2BEB6E084}" type="sibTrans" cxnId="{DD238B03-2E5D-2545-8BC8-FCB969231FFC}">
      <dgm:prSet/>
      <dgm:spPr/>
      <dgm:t>
        <a:bodyPr/>
        <a:lstStyle/>
        <a:p>
          <a:endParaRPr lang="en-US" sz="2400">
            <a:latin typeface="Arial" panose="020B0604020202020204" pitchFamily="34" charset="0"/>
            <a:cs typeface="Arial" panose="020B0604020202020204" pitchFamily="34" charset="0"/>
          </a:endParaRPr>
        </a:p>
      </dgm:t>
    </dgm:pt>
    <dgm:pt modelId="{E515CDC7-7B79-0544-A6FE-1D65ECAB4559}">
      <dgm:prSet phldrT="[Text]" custT="1"/>
      <dgm:spPr/>
      <dgm:t>
        <a:bodyPr anchor="ctr"/>
        <a:lstStyle/>
        <a:p>
          <a:r>
            <a:rPr lang="en-US" sz="2400" dirty="0" err="1">
              <a:latin typeface="Arial" panose="020B0604020202020204" pitchFamily="34" charset="0"/>
              <a:cs typeface="Arial" panose="020B0604020202020204" pitchFamily="34" charset="0"/>
            </a:rPr>
            <a:t>Cấp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tiểu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lồng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ghép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endParaRPr lang="en-US" sz="2400" dirty="0">
            <a:latin typeface="Arial" panose="020B0604020202020204" pitchFamily="34" charset="0"/>
            <a:cs typeface="Arial" panose="020B0604020202020204" pitchFamily="34" charset="0"/>
          </a:endParaRPr>
        </a:p>
      </dgm:t>
    </dgm:pt>
    <dgm:pt modelId="{48D715E3-C1A1-E24E-BA57-AC876EFCF17E}" type="parTrans" cxnId="{E381747B-7281-FF47-A712-93A1050FFF08}">
      <dgm:prSet/>
      <dgm:spPr/>
      <dgm:t>
        <a:bodyPr/>
        <a:lstStyle/>
        <a:p>
          <a:endParaRPr lang="en-US" sz="2400">
            <a:latin typeface="Arial" panose="020B0604020202020204" pitchFamily="34" charset="0"/>
            <a:cs typeface="Arial" panose="020B0604020202020204" pitchFamily="34" charset="0"/>
          </a:endParaRPr>
        </a:p>
      </dgm:t>
    </dgm:pt>
    <dgm:pt modelId="{F22709B5-47F5-A04F-B5E6-AD2ACCA80797}" type="sibTrans" cxnId="{E381747B-7281-FF47-A712-93A1050FFF08}">
      <dgm:prSet/>
      <dgm:spPr/>
      <dgm:t>
        <a:bodyPr/>
        <a:lstStyle/>
        <a:p>
          <a:endParaRPr lang="en-US" sz="2400">
            <a:latin typeface="Arial" panose="020B0604020202020204" pitchFamily="34" charset="0"/>
            <a:cs typeface="Arial" panose="020B0604020202020204" pitchFamily="34" charset="0"/>
          </a:endParaRPr>
        </a:p>
      </dgm:t>
    </dgm:pt>
    <dgm:pt modelId="{1E9B9D5F-74AF-944E-A39A-A2490BFE09A1}">
      <dgm:prSet phldrT="[Text]" custT="1"/>
      <dgm:spPr/>
      <dgm:t>
        <a:bodyPr/>
        <a:lstStyle/>
        <a:p>
          <a:r>
            <a:rPr lang="en-US" sz="2400" b="1" dirty="0" err="1">
              <a:solidFill>
                <a:srgbClr val="FFC000"/>
              </a:solidFill>
              <a:latin typeface="Arial" panose="020B0604020202020204" pitchFamily="34" charset="0"/>
              <a:cs typeface="Arial" panose="020B0604020202020204" pitchFamily="34" charset="0"/>
            </a:rPr>
            <a:t>Quyền</a:t>
          </a:r>
          <a:r>
            <a:rPr lang="en-US" sz="2400" b="1" dirty="0">
              <a:solidFill>
                <a:srgbClr val="FFC000"/>
              </a:solidFill>
              <a:latin typeface="Arial" panose="020B0604020202020204" pitchFamily="34" charset="0"/>
              <a:cs typeface="Arial" panose="020B0604020202020204" pitchFamily="34" charset="0"/>
            </a:rPr>
            <a:t> </a:t>
          </a:r>
          <a:r>
            <a:rPr lang="en-US" sz="2400" b="1" dirty="0" err="1">
              <a:solidFill>
                <a:srgbClr val="FFC000"/>
              </a:solidFill>
              <a:latin typeface="Arial" panose="020B0604020202020204" pitchFamily="34" charset="0"/>
              <a:cs typeface="Arial" panose="020B0604020202020204" pitchFamily="34" charset="0"/>
            </a:rPr>
            <a:t>tự</a:t>
          </a:r>
          <a:r>
            <a:rPr lang="en-US" sz="2400" b="1" dirty="0">
              <a:solidFill>
                <a:srgbClr val="FFC000"/>
              </a:solidFill>
              <a:latin typeface="Arial" panose="020B0604020202020204" pitchFamily="34" charset="0"/>
              <a:cs typeface="Arial" panose="020B0604020202020204" pitchFamily="34" charset="0"/>
            </a:rPr>
            <a:t> </a:t>
          </a:r>
          <a:r>
            <a:rPr lang="en-US" sz="2400" b="1" dirty="0" err="1">
              <a:solidFill>
                <a:srgbClr val="FFC000"/>
              </a:solidFill>
              <a:latin typeface="Arial" panose="020B0604020202020204" pitchFamily="34" charset="0"/>
              <a:cs typeface="Arial" panose="020B0604020202020204" pitchFamily="34" charset="0"/>
            </a:rPr>
            <a:t>chủ</a:t>
          </a:r>
          <a:endParaRPr lang="en-US" sz="2400" b="1" dirty="0">
            <a:solidFill>
              <a:srgbClr val="FFC000"/>
            </a:solidFill>
            <a:latin typeface="Arial" panose="020B0604020202020204" pitchFamily="34" charset="0"/>
            <a:cs typeface="Arial" panose="020B0604020202020204" pitchFamily="34" charset="0"/>
          </a:endParaRPr>
        </a:p>
      </dgm:t>
    </dgm:pt>
    <dgm:pt modelId="{F0A77D9C-6AD8-DA48-A44D-8C15496E0E10}" type="parTrans" cxnId="{9436C018-CBDE-6142-9F55-6D886BE63B8A}">
      <dgm:prSet/>
      <dgm:spPr/>
      <dgm:t>
        <a:bodyPr/>
        <a:lstStyle/>
        <a:p>
          <a:endParaRPr lang="en-US" sz="2400">
            <a:latin typeface="Arial" panose="020B0604020202020204" pitchFamily="34" charset="0"/>
            <a:cs typeface="Arial" panose="020B0604020202020204" pitchFamily="34" charset="0"/>
          </a:endParaRPr>
        </a:p>
      </dgm:t>
    </dgm:pt>
    <dgm:pt modelId="{ECC84C63-2E40-164D-85A9-39C29DD9B515}" type="sibTrans" cxnId="{9436C018-CBDE-6142-9F55-6D886BE63B8A}">
      <dgm:prSet/>
      <dgm:spPr/>
      <dgm:t>
        <a:bodyPr/>
        <a:lstStyle/>
        <a:p>
          <a:endParaRPr lang="en-US" sz="2400">
            <a:latin typeface="Arial" panose="020B0604020202020204" pitchFamily="34" charset="0"/>
            <a:cs typeface="Arial" panose="020B0604020202020204" pitchFamily="34" charset="0"/>
          </a:endParaRPr>
        </a:p>
      </dgm:t>
    </dgm:pt>
    <dgm:pt modelId="{F2F23411-7DF6-1747-8BD6-CA7772FB6D49}">
      <dgm:prSet phldrT="[Text]" custT="1"/>
      <dgm:spPr/>
      <dgm:t>
        <a:bodyPr/>
        <a:lstStyle/>
        <a:p>
          <a:r>
            <a:rPr lang="en-US" sz="2400" dirty="0" err="1">
              <a:latin typeface="Arial" panose="020B0604020202020204" pitchFamily="34" charset="0"/>
              <a:cs typeface="Arial" panose="020B0604020202020204" pitchFamily="34" charset="0"/>
            </a:rPr>
            <a:t>Địa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phương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lựa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chọn</a:t>
          </a:r>
          <a:r>
            <a:rPr lang="en-US" sz="2400" dirty="0">
              <a:latin typeface="Arial" panose="020B0604020202020204" pitchFamily="34" charset="0"/>
              <a:cs typeface="Arial" panose="020B0604020202020204" pitchFamily="34" charset="0"/>
            </a:rPr>
            <a:t> NDGD </a:t>
          </a:r>
          <a:r>
            <a:rPr lang="en-US" sz="2400" dirty="0" err="1">
              <a:latin typeface="Arial" panose="020B0604020202020204" pitchFamily="34" charset="0"/>
              <a:cs typeface="Arial" panose="020B0604020202020204" pitchFamily="34" charset="0"/>
            </a:rPr>
            <a:t>địa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phương</a:t>
          </a:r>
          <a:r>
            <a:rPr lang="en-US" sz="2400" dirty="0">
              <a:latin typeface="Arial" panose="020B0604020202020204" pitchFamily="34" charset="0"/>
              <a:cs typeface="Arial" panose="020B0604020202020204" pitchFamily="34" charset="0"/>
            </a:rPr>
            <a:t>  </a:t>
          </a:r>
        </a:p>
      </dgm:t>
    </dgm:pt>
    <dgm:pt modelId="{7B710C0A-D31F-3345-A7A9-3DA98E0C9B41}" type="parTrans" cxnId="{4332C3BF-3D68-E640-A07E-7DBF70211C5B}">
      <dgm:prSet/>
      <dgm:spPr/>
      <dgm:t>
        <a:bodyPr/>
        <a:lstStyle/>
        <a:p>
          <a:endParaRPr lang="en-US" sz="2400">
            <a:latin typeface="Arial" panose="020B0604020202020204" pitchFamily="34" charset="0"/>
            <a:cs typeface="Arial" panose="020B0604020202020204" pitchFamily="34" charset="0"/>
          </a:endParaRPr>
        </a:p>
      </dgm:t>
    </dgm:pt>
    <dgm:pt modelId="{01D6A917-F07A-8847-AF21-00F0B2E08C1F}" type="sibTrans" cxnId="{4332C3BF-3D68-E640-A07E-7DBF70211C5B}">
      <dgm:prSet/>
      <dgm:spPr/>
      <dgm:t>
        <a:bodyPr/>
        <a:lstStyle/>
        <a:p>
          <a:endParaRPr lang="en-US" sz="2400">
            <a:latin typeface="Arial" panose="020B0604020202020204" pitchFamily="34" charset="0"/>
            <a:cs typeface="Arial" panose="020B0604020202020204" pitchFamily="34" charset="0"/>
          </a:endParaRPr>
        </a:p>
      </dgm:t>
    </dgm:pt>
    <dgm:pt modelId="{D219476F-4948-AE4C-9CDC-DBD2B7024CF6}">
      <dgm:prSet phldrT="[Text]" custT="1"/>
      <dgm:spPr/>
      <dgm:t>
        <a:bodyPr/>
        <a:lstStyle/>
        <a:p>
          <a:r>
            <a:rPr lang="en-US" sz="2400" dirty="0" err="1">
              <a:latin typeface="Arial" panose="020B0604020202020204" pitchFamily="34" charset="0"/>
              <a:cs typeface="Arial" panose="020B0604020202020204" pitchFamily="34" charset="0"/>
            </a:rPr>
            <a:t>Triển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khai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hoạch</a:t>
          </a:r>
          <a:r>
            <a:rPr lang="en-US" sz="2400" dirty="0">
              <a:latin typeface="Arial" panose="020B0604020202020204" pitchFamily="34" charset="0"/>
              <a:cs typeface="Arial" panose="020B0604020202020204" pitchFamily="34" charset="0"/>
            </a:rPr>
            <a:t> GD </a:t>
          </a:r>
          <a:r>
            <a:rPr lang="en-US" sz="2400" dirty="0" err="1">
              <a:latin typeface="Arial" panose="020B0604020202020204" pitchFamily="34" charset="0"/>
              <a:cs typeface="Arial" panose="020B0604020202020204" pitchFamily="34" charset="0"/>
            </a:rPr>
            <a:t>phù</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địa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phương</a:t>
          </a:r>
          <a:endParaRPr lang="en-US" sz="2400" dirty="0">
            <a:latin typeface="Arial" panose="020B0604020202020204" pitchFamily="34" charset="0"/>
            <a:cs typeface="Arial" panose="020B0604020202020204" pitchFamily="34" charset="0"/>
          </a:endParaRPr>
        </a:p>
      </dgm:t>
    </dgm:pt>
    <dgm:pt modelId="{F85E9151-67C9-1740-BEAE-B3AF8ADDBCA2}" type="parTrans" cxnId="{6B0F39C3-4372-9F43-B368-ACB4666394B5}">
      <dgm:prSet/>
      <dgm:spPr/>
      <dgm:t>
        <a:bodyPr/>
        <a:lstStyle/>
        <a:p>
          <a:endParaRPr lang="en-US" sz="2400">
            <a:latin typeface="Arial" panose="020B0604020202020204" pitchFamily="34" charset="0"/>
            <a:cs typeface="Arial" panose="020B0604020202020204" pitchFamily="34" charset="0"/>
          </a:endParaRPr>
        </a:p>
      </dgm:t>
    </dgm:pt>
    <dgm:pt modelId="{8316A2F5-DB7E-EC48-9D34-09EB34F83A8E}" type="sibTrans" cxnId="{6B0F39C3-4372-9F43-B368-ACB4666394B5}">
      <dgm:prSet/>
      <dgm:spPr/>
      <dgm:t>
        <a:bodyPr/>
        <a:lstStyle/>
        <a:p>
          <a:endParaRPr lang="en-US" sz="2400">
            <a:latin typeface="Arial" panose="020B0604020202020204" pitchFamily="34" charset="0"/>
            <a:cs typeface="Arial" panose="020B0604020202020204" pitchFamily="34" charset="0"/>
          </a:endParaRPr>
        </a:p>
      </dgm:t>
    </dgm:pt>
    <dgm:pt modelId="{B986581D-4712-7B4C-9494-DBA4961F53A3}">
      <dgm:prSet phldrT="[Text]" custT="1"/>
      <dgm:spPr/>
      <dgm:t>
        <a:bodyPr/>
        <a:lstStyle/>
        <a:p>
          <a:r>
            <a:rPr lang="en-US" sz="2400" dirty="0" err="1">
              <a:latin typeface="Arial" panose="020B0604020202020204" pitchFamily="34" charset="0"/>
              <a:cs typeface="Arial" panose="020B0604020202020204" pitchFamily="34" charset="0"/>
            </a:rPr>
            <a:t>Thống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nội</a:t>
          </a:r>
          <a:r>
            <a:rPr lang="en-US" sz="2400" dirty="0">
              <a:latin typeface="Arial" panose="020B0604020202020204" pitchFamily="34" charset="0"/>
              <a:cs typeface="Arial" panose="020B0604020202020204" pitchFamily="34" charset="0"/>
            </a:rPr>
            <a:t> dung </a:t>
          </a:r>
          <a:r>
            <a:rPr lang="en-US" sz="2400" dirty="0" err="1">
              <a:latin typeface="Arial" panose="020B0604020202020204" pitchFamily="34" charset="0"/>
              <a:cs typeface="Arial" panose="020B0604020202020204" pitchFamily="34" charset="0"/>
            </a:rPr>
            <a:t>cốt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lõi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tổng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thời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lượng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mỗi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HĐGD</a:t>
          </a:r>
        </a:p>
      </dgm:t>
    </dgm:pt>
    <dgm:pt modelId="{26BCE882-DE8E-8F4E-954D-15959C430A78}" type="parTrans" cxnId="{018E9C76-14AC-8C4F-9389-1013233AFF12}">
      <dgm:prSet/>
      <dgm:spPr/>
      <dgm:t>
        <a:bodyPr/>
        <a:lstStyle/>
        <a:p>
          <a:endParaRPr lang="en-US" sz="2400">
            <a:latin typeface="Arial" panose="020B0604020202020204" pitchFamily="34" charset="0"/>
            <a:cs typeface="Arial" panose="020B0604020202020204" pitchFamily="34" charset="0"/>
          </a:endParaRPr>
        </a:p>
      </dgm:t>
    </dgm:pt>
    <dgm:pt modelId="{6B776F62-9D41-FF44-9167-AEF6B9908BE1}" type="sibTrans" cxnId="{018E9C76-14AC-8C4F-9389-1013233AFF12}">
      <dgm:prSet/>
      <dgm:spPr/>
      <dgm:t>
        <a:bodyPr/>
        <a:lstStyle/>
        <a:p>
          <a:endParaRPr lang="en-US" sz="2400">
            <a:latin typeface="Arial" panose="020B0604020202020204" pitchFamily="34" charset="0"/>
            <a:cs typeface="Arial" panose="020B0604020202020204" pitchFamily="34" charset="0"/>
          </a:endParaRPr>
        </a:p>
      </dgm:t>
    </dgm:pt>
    <dgm:pt modelId="{5DDDBBE3-F1CE-2B43-8D47-F1853EAE5D77}">
      <dgm:prSet phldrT="[Text]" custT="1"/>
      <dgm:spPr/>
      <dgm:t>
        <a:bodyPr anchor="ctr"/>
        <a:lstStyle/>
        <a:p>
          <a:endParaRPr lang="en-US" sz="2400" dirty="0">
            <a:latin typeface="Arial" panose="020B0604020202020204" pitchFamily="34" charset="0"/>
            <a:cs typeface="Arial" panose="020B0604020202020204" pitchFamily="34" charset="0"/>
          </a:endParaRPr>
        </a:p>
      </dgm:t>
    </dgm:pt>
    <dgm:pt modelId="{F7D3680A-FBEB-8040-B761-51CD7F244F55}" type="parTrans" cxnId="{538FBFA9-3BFE-C74B-BB65-852474D538A9}">
      <dgm:prSet/>
      <dgm:spPr/>
      <dgm:t>
        <a:bodyPr/>
        <a:lstStyle/>
        <a:p>
          <a:endParaRPr lang="en-US" sz="2400">
            <a:latin typeface="Arial" panose="020B0604020202020204" pitchFamily="34" charset="0"/>
            <a:cs typeface="Arial" panose="020B0604020202020204" pitchFamily="34" charset="0"/>
          </a:endParaRPr>
        </a:p>
      </dgm:t>
    </dgm:pt>
    <dgm:pt modelId="{02080785-4DAB-894D-AAB7-5F05CFFAEC34}" type="sibTrans" cxnId="{538FBFA9-3BFE-C74B-BB65-852474D538A9}">
      <dgm:prSet/>
      <dgm:spPr/>
      <dgm:t>
        <a:bodyPr/>
        <a:lstStyle/>
        <a:p>
          <a:endParaRPr lang="en-US" sz="2400">
            <a:latin typeface="Arial" panose="020B0604020202020204" pitchFamily="34" charset="0"/>
            <a:cs typeface="Arial" panose="020B0604020202020204" pitchFamily="34" charset="0"/>
          </a:endParaRPr>
        </a:p>
      </dgm:t>
    </dgm:pt>
    <dgm:pt modelId="{C267F712-AABC-D74E-BE0A-CE23B96AEBF1}" type="pres">
      <dgm:prSet presAssocID="{DFC3CE12-AA0B-2746-A6BE-1015F7C88F9B}" presName="Name0" presStyleCnt="0">
        <dgm:presLayoutVars>
          <dgm:dir/>
          <dgm:animLvl val="lvl"/>
          <dgm:resizeHandles val="exact"/>
        </dgm:presLayoutVars>
      </dgm:prSet>
      <dgm:spPr/>
      <dgm:t>
        <a:bodyPr/>
        <a:lstStyle/>
        <a:p>
          <a:endParaRPr lang="en-US"/>
        </a:p>
      </dgm:t>
    </dgm:pt>
    <dgm:pt modelId="{717FE4BE-CA2B-CA4A-98AA-FE4EDDCA877E}" type="pres">
      <dgm:prSet presAssocID="{DFC3CE12-AA0B-2746-A6BE-1015F7C88F9B}" presName="tSp" presStyleCnt="0"/>
      <dgm:spPr/>
    </dgm:pt>
    <dgm:pt modelId="{1BE2A48F-6562-764B-BC6F-35A0D99C6AAC}" type="pres">
      <dgm:prSet presAssocID="{DFC3CE12-AA0B-2746-A6BE-1015F7C88F9B}" presName="bSp" presStyleCnt="0"/>
      <dgm:spPr/>
    </dgm:pt>
    <dgm:pt modelId="{BCB03B3E-309E-7846-AF2F-0CEACFECCBFC}" type="pres">
      <dgm:prSet presAssocID="{DFC3CE12-AA0B-2746-A6BE-1015F7C88F9B}" presName="process" presStyleCnt="0"/>
      <dgm:spPr/>
    </dgm:pt>
    <dgm:pt modelId="{8F3B3F47-6651-6843-8001-04A51123F130}" type="pres">
      <dgm:prSet presAssocID="{8982E73C-A615-0A41-B498-20B796F1969A}" presName="composite1" presStyleCnt="0"/>
      <dgm:spPr/>
    </dgm:pt>
    <dgm:pt modelId="{39691036-84CA-2D41-A327-884422C964A4}" type="pres">
      <dgm:prSet presAssocID="{8982E73C-A615-0A41-B498-20B796F1969A}" presName="dummyNode1" presStyleLbl="node1" presStyleIdx="0" presStyleCnt="3"/>
      <dgm:spPr/>
    </dgm:pt>
    <dgm:pt modelId="{25536F0E-2635-2743-B9A3-4460F6F83ADD}" type="pres">
      <dgm:prSet presAssocID="{8982E73C-A615-0A41-B498-20B796F1969A}" presName="childNode1" presStyleLbl="bgAcc1" presStyleIdx="0" presStyleCnt="3" custScaleX="157688" custScaleY="216207" custLinFactNeighborY="-23995">
        <dgm:presLayoutVars>
          <dgm:bulletEnabled val="1"/>
        </dgm:presLayoutVars>
      </dgm:prSet>
      <dgm:spPr/>
      <dgm:t>
        <a:bodyPr/>
        <a:lstStyle/>
        <a:p>
          <a:endParaRPr lang="en-US"/>
        </a:p>
      </dgm:t>
    </dgm:pt>
    <dgm:pt modelId="{4A4C9DDC-4752-FE4A-88C1-369B885B61A2}" type="pres">
      <dgm:prSet presAssocID="{8982E73C-A615-0A41-B498-20B796F1969A}" presName="childNode1tx" presStyleLbl="bgAcc1" presStyleIdx="0" presStyleCnt="3">
        <dgm:presLayoutVars>
          <dgm:bulletEnabled val="1"/>
        </dgm:presLayoutVars>
      </dgm:prSet>
      <dgm:spPr/>
      <dgm:t>
        <a:bodyPr/>
        <a:lstStyle/>
        <a:p>
          <a:endParaRPr lang="en-US"/>
        </a:p>
      </dgm:t>
    </dgm:pt>
    <dgm:pt modelId="{7852F904-4832-8A47-BEED-378E4954B010}" type="pres">
      <dgm:prSet presAssocID="{8982E73C-A615-0A41-B498-20B796F1969A}" presName="parentNode1" presStyleLbl="node1" presStyleIdx="0" presStyleCnt="3" custScaleY="65576" custLinFactY="58779" custLinFactNeighborX="7531" custLinFactNeighborY="100000">
        <dgm:presLayoutVars>
          <dgm:chMax val="1"/>
          <dgm:bulletEnabled val="1"/>
        </dgm:presLayoutVars>
      </dgm:prSet>
      <dgm:spPr/>
      <dgm:t>
        <a:bodyPr/>
        <a:lstStyle/>
        <a:p>
          <a:endParaRPr lang="en-US"/>
        </a:p>
      </dgm:t>
    </dgm:pt>
    <dgm:pt modelId="{D9C874C7-CCB8-6C40-A9E6-2CD175B0B368}" type="pres">
      <dgm:prSet presAssocID="{8982E73C-A615-0A41-B498-20B796F1969A}" presName="connSite1" presStyleCnt="0"/>
      <dgm:spPr/>
    </dgm:pt>
    <dgm:pt modelId="{B4DDBCE1-3B9B-F240-8BD1-CDC84C0861C3}" type="pres">
      <dgm:prSet presAssocID="{037F3404-9C75-8F43-B004-F781DE658B30}" presName="Name9" presStyleLbl="sibTrans2D1" presStyleIdx="0" presStyleCnt="2"/>
      <dgm:spPr/>
      <dgm:t>
        <a:bodyPr/>
        <a:lstStyle/>
        <a:p>
          <a:endParaRPr lang="en-US"/>
        </a:p>
      </dgm:t>
    </dgm:pt>
    <dgm:pt modelId="{E5E45EE2-D8F9-E74A-BAAF-4CCE63FE12FD}" type="pres">
      <dgm:prSet presAssocID="{3DEDAAC7-7DEC-1E4A-8729-71FCADB0F9C3}" presName="composite2" presStyleCnt="0"/>
      <dgm:spPr/>
    </dgm:pt>
    <dgm:pt modelId="{93982B9E-E8EA-7040-AFB5-145152361C73}" type="pres">
      <dgm:prSet presAssocID="{3DEDAAC7-7DEC-1E4A-8729-71FCADB0F9C3}" presName="dummyNode2" presStyleLbl="node1" presStyleIdx="0" presStyleCnt="3"/>
      <dgm:spPr/>
    </dgm:pt>
    <dgm:pt modelId="{950D7AFA-A48F-C649-B335-5D6C77A974E2}" type="pres">
      <dgm:prSet presAssocID="{3DEDAAC7-7DEC-1E4A-8729-71FCADB0F9C3}" presName="childNode2" presStyleLbl="bgAcc1" presStyleIdx="1" presStyleCnt="3" custScaleX="134370" custScaleY="161666">
        <dgm:presLayoutVars>
          <dgm:bulletEnabled val="1"/>
        </dgm:presLayoutVars>
      </dgm:prSet>
      <dgm:spPr/>
      <dgm:t>
        <a:bodyPr/>
        <a:lstStyle/>
        <a:p>
          <a:endParaRPr lang="en-US"/>
        </a:p>
      </dgm:t>
    </dgm:pt>
    <dgm:pt modelId="{ED7A0C32-1985-B24A-96E6-CA91FB45CF71}" type="pres">
      <dgm:prSet presAssocID="{3DEDAAC7-7DEC-1E4A-8729-71FCADB0F9C3}" presName="childNode2tx" presStyleLbl="bgAcc1" presStyleIdx="1" presStyleCnt="3">
        <dgm:presLayoutVars>
          <dgm:bulletEnabled val="1"/>
        </dgm:presLayoutVars>
      </dgm:prSet>
      <dgm:spPr/>
      <dgm:t>
        <a:bodyPr/>
        <a:lstStyle/>
        <a:p>
          <a:endParaRPr lang="en-US"/>
        </a:p>
      </dgm:t>
    </dgm:pt>
    <dgm:pt modelId="{4BCA7076-1FB5-8A49-8DAB-9817AFD20AED}" type="pres">
      <dgm:prSet presAssocID="{3DEDAAC7-7DEC-1E4A-8729-71FCADB0F9C3}" presName="parentNode2" presStyleLbl="node1" presStyleIdx="1" presStyleCnt="3" custScaleX="138485" custScaleY="69206" custLinFactNeighborY="-37325">
        <dgm:presLayoutVars>
          <dgm:chMax val="0"/>
          <dgm:bulletEnabled val="1"/>
        </dgm:presLayoutVars>
      </dgm:prSet>
      <dgm:spPr/>
      <dgm:t>
        <a:bodyPr/>
        <a:lstStyle/>
        <a:p>
          <a:endParaRPr lang="en-US"/>
        </a:p>
      </dgm:t>
    </dgm:pt>
    <dgm:pt modelId="{26B59C83-AD74-FE4C-BE00-E015735F1065}" type="pres">
      <dgm:prSet presAssocID="{3DEDAAC7-7DEC-1E4A-8729-71FCADB0F9C3}" presName="connSite2" presStyleCnt="0"/>
      <dgm:spPr/>
    </dgm:pt>
    <dgm:pt modelId="{48D2E04F-461C-8441-A4E9-5078C6948D8E}" type="pres">
      <dgm:prSet presAssocID="{47AFDF36-BAFB-E048-92C5-B0C2BEB6E084}" presName="Name18" presStyleLbl="sibTrans2D1" presStyleIdx="1" presStyleCnt="2"/>
      <dgm:spPr/>
      <dgm:t>
        <a:bodyPr/>
        <a:lstStyle/>
        <a:p>
          <a:endParaRPr lang="en-US"/>
        </a:p>
      </dgm:t>
    </dgm:pt>
    <dgm:pt modelId="{E037CD6D-7580-0F4C-BC9A-2A4C3E22776A}" type="pres">
      <dgm:prSet presAssocID="{1E9B9D5F-74AF-944E-A39A-A2490BFE09A1}" presName="composite1" presStyleCnt="0"/>
      <dgm:spPr/>
    </dgm:pt>
    <dgm:pt modelId="{560358A3-96F7-394E-9627-3116A78D892C}" type="pres">
      <dgm:prSet presAssocID="{1E9B9D5F-74AF-944E-A39A-A2490BFE09A1}" presName="dummyNode1" presStyleLbl="node1" presStyleIdx="1" presStyleCnt="3"/>
      <dgm:spPr/>
    </dgm:pt>
    <dgm:pt modelId="{3C4385B2-E95F-CE42-B092-2DFA04E32D4E}" type="pres">
      <dgm:prSet presAssocID="{1E9B9D5F-74AF-944E-A39A-A2490BFE09A1}" presName="childNode1" presStyleLbl="bgAcc1" presStyleIdx="2" presStyleCnt="3" custScaleX="150819" custScaleY="234619" custLinFactNeighborX="7007" custLinFactNeighborY="-10998">
        <dgm:presLayoutVars>
          <dgm:bulletEnabled val="1"/>
        </dgm:presLayoutVars>
      </dgm:prSet>
      <dgm:spPr/>
      <dgm:t>
        <a:bodyPr/>
        <a:lstStyle/>
        <a:p>
          <a:endParaRPr lang="en-US"/>
        </a:p>
      </dgm:t>
    </dgm:pt>
    <dgm:pt modelId="{E4B301AB-06C9-DC43-BF06-D23B3A456150}" type="pres">
      <dgm:prSet presAssocID="{1E9B9D5F-74AF-944E-A39A-A2490BFE09A1}" presName="childNode1tx" presStyleLbl="bgAcc1" presStyleIdx="2" presStyleCnt="3">
        <dgm:presLayoutVars>
          <dgm:bulletEnabled val="1"/>
        </dgm:presLayoutVars>
      </dgm:prSet>
      <dgm:spPr/>
      <dgm:t>
        <a:bodyPr/>
        <a:lstStyle/>
        <a:p>
          <a:endParaRPr lang="en-US"/>
        </a:p>
      </dgm:t>
    </dgm:pt>
    <dgm:pt modelId="{129BC254-EF30-BC4D-97F8-1863D370B999}" type="pres">
      <dgm:prSet presAssocID="{1E9B9D5F-74AF-944E-A39A-A2490BFE09A1}" presName="parentNode1" presStyleLbl="node1" presStyleIdx="2" presStyleCnt="3" custScaleX="124493" custScaleY="69629" custLinFactY="69192" custLinFactNeighborX="-9671" custLinFactNeighborY="100000">
        <dgm:presLayoutVars>
          <dgm:chMax val="1"/>
          <dgm:bulletEnabled val="1"/>
        </dgm:presLayoutVars>
      </dgm:prSet>
      <dgm:spPr/>
      <dgm:t>
        <a:bodyPr/>
        <a:lstStyle/>
        <a:p>
          <a:endParaRPr lang="en-US"/>
        </a:p>
      </dgm:t>
    </dgm:pt>
    <dgm:pt modelId="{2D2C12CC-1CA2-704E-8E3D-6CC0ABFD690A}" type="pres">
      <dgm:prSet presAssocID="{1E9B9D5F-74AF-944E-A39A-A2490BFE09A1}" presName="connSite1" presStyleCnt="0"/>
      <dgm:spPr/>
    </dgm:pt>
  </dgm:ptLst>
  <dgm:cxnLst>
    <dgm:cxn modelId="{2399FCEE-05B8-2742-B729-599C2DE0EEBC}" type="presOf" srcId="{037F3404-9C75-8F43-B004-F781DE658B30}" destId="{B4DDBCE1-3B9B-F240-8BD1-CDC84C0861C3}" srcOrd="0" destOrd="0" presId="urn:microsoft.com/office/officeart/2005/8/layout/hProcess4"/>
    <dgm:cxn modelId="{EAEA82A2-DB10-4B4B-A834-F0E38EC5DB46}" srcId="{8982E73C-A615-0A41-B498-20B796F1969A}" destId="{5C46FED2-A81A-2044-8AE0-C3E0295FBFF9}" srcOrd="0" destOrd="0" parTransId="{9BF7DC6F-68CB-1446-B8FC-A980B7B6B7FF}" sibTransId="{75A58A20-A15F-E649-8FD6-C7D916BB4E47}"/>
    <dgm:cxn modelId="{BC35BEE3-8986-3540-B6D6-2DAB6CC5356E}" type="presOf" srcId="{3DEDAAC7-7DEC-1E4A-8729-71FCADB0F9C3}" destId="{4BCA7076-1FB5-8A49-8DAB-9817AFD20AED}" srcOrd="0" destOrd="0" presId="urn:microsoft.com/office/officeart/2005/8/layout/hProcess4"/>
    <dgm:cxn modelId="{3889C792-062F-8340-B0AE-8A20099CBAA6}" type="presOf" srcId="{5C46FED2-A81A-2044-8AE0-C3E0295FBFF9}" destId="{25536F0E-2635-2743-B9A3-4460F6F83ADD}" srcOrd="0" destOrd="0" presId="urn:microsoft.com/office/officeart/2005/8/layout/hProcess4"/>
    <dgm:cxn modelId="{45A46767-855D-FF43-9EE1-14C6D88AAEDA}" type="presOf" srcId="{E515CDC7-7B79-0544-A6FE-1D65ECAB4559}" destId="{950D7AFA-A48F-C649-B335-5D6C77A974E2}" srcOrd="0" destOrd="1" presId="urn:microsoft.com/office/officeart/2005/8/layout/hProcess4"/>
    <dgm:cxn modelId="{DD238B03-2E5D-2545-8BC8-FCB969231FFC}" srcId="{DFC3CE12-AA0B-2746-A6BE-1015F7C88F9B}" destId="{3DEDAAC7-7DEC-1E4A-8729-71FCADB0F9C3}" srcOrd="1" destOrd="0" parTransId="{569C7FA2-09FA-C842-AF07-EAAAA070E27B}" sibTransId="{47AFDF36-BAFB-E048-92C5-B0C2BEB6E084}"/>
    <dgm:cxn modelId="{68959229-45F6-B144-9319-016C1490189E}" type="presOf" srcId="{D219476F-4948-AE4C-9CDC-DBD2B7024CF6}" destId="{3C4385B2-E95F-CE42-B092-2DFA04E32D4E}" srcOrd="0" destOrd="1" presId="urn:microsoft.com/office/officeart/2005/8/layout/hProcess4"/>
    <dgm:cxn modelId="{6B0F39C3-4372-9F43-B368-ACB4666394B5}" srcId="{1E9B9D5F-74AF-944E-A39A-A2490BFE09A1}" destId="{D219476F-4948-AE4C-9CDC-DBD2B7024CF6}" srcOrd="1" destOrd="0" parTransId="{F85E9151-67C9-1740-BEAE-B3AF8ADDBCA2}" sibTransId="{8316A2F5-DB7E-EC48-9D34-09EB34F83A8E}"/>
    <dgm:cxn modelId="{EF771633-A7F8-8C44-A1D6-F1EC86FB5BC8}" type="presOf" srcId="{DFC3CE12-AA0B-2746-A6BE-1015F7C88F9B}" destId="{C267F712-AABC-D74E-BE0A-CE23B96AEBF1}" srcOrd="0" destOrd="0" presId="urn:microsoft.com/office/officeart/2005/8/layout/hProcess4"/>
    <dgm:cxn modelId="{2FB0D06C-F304-C44B-92B2-092AB4C021B8}" type="presOf" srcId="{F2F23411-7DF6-1747-8BD6-CA7772FB6D49}" destId="{E4B301AB-06C9-DC43-BF06-D23B3A456150}" srcOrd="1" destOrd="0" presId="urn:microsoft.com/office/officeart/2005/8/layout/hProcess4"/>
    <dgm:cxn modelId="{56F4EE2D-C94C-DF4F-8E60-EB0E70A1C831}" type="presOf" srcId="{D219476F-4948-AE4C-9CDC-DBD2B7024CF6}" destId="{E4B301AB-06C9-DC43-BF06-D23B3A456150}" srcOrd="1" destOrd="1" presId="urn:microsoft.com/office/officeart/2005/8/layout/hProcess4"/>
    <dgm:cxn modelId="{46F94087-B3E7-EE49-B07B-BAFF9D8283C9}" srcId="{DFC3CE12-AA0B-2746-A6BE-1015F7C88F9B}" destId="{8982E73C-A615-0A41-B498-20B796F1969A}" srcOrd="0" destOrd="0" parTransId="{472365C4-5AFE-594B-A72F-47F22EFF32CE}" sibTransId="{037F3404-9C75-8F43-B004-F781DE658B30}"/>
    <dgm:cxn modelId="{D3A55B4B-FCA9-EA44-9FB2-B2C84D4B6628}" type="presOf" srcId="{47AFDF36-BAFB-E048-92C5-B0C2BEB6E084}" destId="{48D2E04F-461C-8441-A4E9-5078C6948D8E}" srcOrd="0" destOrd="0" presId="urn:microsoft.com/office/officeart/2005/8/layout/hProcess4"/>
    <dgm:cxn modelId="{3B145F8B-5C6A-B441-88AB-93E86A117884}" type="presOf" srcId="{5C46FED2-A81A-2044-8AE0-C3E0295FBFF9}" destId="{4A4C9DDC-4752-FE4A-88C1-369B885B61A2}" srcOrd="1" destOrd="0" presId="urn:microsoft.com/office/officeart/2005/8/layout/hProcess4"/>
    <dgm:cxn modelId="{CAEEF6B2-F3D7-434B-AEAD-AE17BE6AEC3E}" type="presOf" srcId="{B986581D-4712-7B4C-9494-DBA4961F53A3}" destId="{3C4385B2-E95F-CE42-B092-2DFA04E32D4E}" srcOrd="0" destOrd="2" presId="urn:microsoft.com/office/officeart/2005/8/layout/hProcess4"/>
    <dgm:cxn modelId="{4332C3BF-3D68-E640-A07E-7DBF70211C5B}" srcId="{1E9B9D5F-74AF-944E-A39A-A2490BFE09A1}" destId="{F2F23411-7DF6-1747-8BD6-CA7772FB6D49}" srcOrd="0" destOrd="0" parTransId="{7B710C0A-D31F-3345-A7A9-3DA98E0C9B41}" sibTransId="{01D6A917-F07A-8847-AF21-00F0B2E08C1F}"/>
    <dgm:cxn modelId="{8F7E4BDF-1DFC-8746-AAC5-4316BF87A0ED}" type="presOf" srcId="{5DDDBBE3-F1CE-2B43-8D47-F1853EAE5D77}" destId="{ED7A0C32-1985-B24A-96E6-CA91FB45CF71}" srcOrd="1" destOrd="0" presId="urn:microsoft.com/office/officeart/2005/8/layout/hProcess4"/>
    <dgm:cxn modelId="{B6ECDE76-EB3B-8B47-983D-D4E4B5212E21}" type="presOf" srcId="{1E9B9D5F-74AF-944E-A39A-A2490BFE09A1}" destId="{129BC254-EF30-BC4D-97F8-1863D370B999}" srcOrd="0" destOrd="0" presId="urn:microsoft.com/office/officeart/2005/8/layout/hProcess4"/>
    <dgm:cxn modelId="{25F27E48-265D-504D-9145-F706DF94CEDF}" type="presOf" srcId="{E515CDC7-7B79-0544-A6FE-1D65ECAB4559}" destId="{ED7A0C32-1985-B24A-96E6-CA91FB45CF71}" srcOrd="1" destOrd="1" presId="urn:microsoft.com/office/officeart/2005/8/layout/hProcess4"/>
    <dgm:cxn modelId="{86CC1238-02A4-5849-94F7-45AFAD6255E1}" type="presOf" srcId="{F2F23411-7DF6-1747-8BD6-CA7772FB6D49}" destId="{3C4385B2-E95F-CE42-B092-2DFA04E32D4E}" srcOrd="0" destOrd="0" presId="urn:microsoft.com/office/officeart/2005/8/layout/hProcess4"/>
    <dgm:cxn modelId="{9C5418E9-657C-F547-BD0C-7FD87D5D708C}" type="presOf" srcId="{B986581D-4712-7B4C-9494-DBA4961F53A3}" destId="{E4B301AB-06C9-DC43-BF06-D23B3A456150}" srcOrd="1" destOrd="2" presId="urn:microsoft.com/office/officeart/2005/8/layout/hProcess4"/>
    <dgm:cxn modelId="{9436C018-CBDE-6142-9F55-6D886BE63B8A}" srcId="{DFC3CE12-AA0B-2746-A6BE-1015F7C88F9B}" destId="{1E9B9D5F-74AF-944E-A39A-A2490BFE09A1}" srcOrd="2" destOrd="0" parTransId="{F0A77D9C-6AD8-DA48-A44D-8C15496E0E10}" sibTransId="{ECC84C63-2E40-164D-85A9-39C29DD9B515}"/>
    <dgm:cxn modelId="{2E56EA41-536E-324E-954D-B7E73C0FED00}" type="presOf" srcId="{8982E73C-A615-0A41-B498-20B796F1969A}" destId="{7852F904-4832-8A47-BEED-378E4954B010}" srcOrd="0" destOrd="0" presId="urn:microsoft.com/office/officeart/2005/8/layout/hProcess4"/>
    <dgm:cxn modelId="{E381747B-7281-FF47-A712-93A1050FFF08}" srcId="{3DEDAAC7-7DEC-1E4A-8729-71FCADB0F9C3}" destId="{E515CDC7-7B79-0544-A6FE-1D65ECAB4559}" srcOrd="1" destOrd="0" parTransId="{48D715E3-C1A1-E24E-BA57-AC876EFCF17E}" sibTransId="{F22709B5-47F5-A04F-B5E6-AD2ACCA80797}"/>
    <dgm:cxn modelId="{538FBFA9-3BFE-C74B-BB65-852474D538A9}" srcId="{3DEDAAC7-7DEC-1E4A-8729-71FCADB0F9C3}" destId="{5DDDBBE3-F1CE-2B43-8D47-F1853EAE5D77}" srcOrd="0" destOrd="0" parTransId="{F7D3680A-FBEB-8040-B761-51CD7F244F55}" sibTransId="{02080785-4DAB-894D-AAB7-5F05CFFAEC34}"/>
    <dgm:cxn modelId="{09285757-3C08-8B4B-9EB9-EC6742854717}" type="presOf" srcId="{5DDDBBE3-F1CE-2B43-8D47-F1853EAE5D77}" destId="{950D7AFA-A48F-C649-B335-5D6C77A974E2}" srcOrd="0" destOrd="0" presId="urn:microsoft.com/office/officeart/2005/8/layout/hProcess4"/>
    <dgm:cxn modelId="{018E9C76-14AC-8C4F-9389-1013233AFF12}" srcId="{1E9B9D5F-74AF-944E-A39A-A2490BFE09A1}" destId="{B986581D-4712-7B4C-9494-DBA4961F53A3}" srcOrd="2" destOrd="0" parTransId="{26BCE882-DE8E-8F4E-954D-15959C430A78}" sibTransId="{6B776F62-9D41-FF44-9167-AEF6B9908BE1}"/>
    <dgm:cxn modelId="{CEAAA10B-B9D0-694C-9381-3186D3687870}" type="presParOf" srcId="{C267F712-AABC-D74E-BE0A-CE23B96AEBF1}" destId="{717FE4BE-CA2B-CA4A-98AA-FE4EDDCA877E}" srcOrd="0" destOrd="0" presId="urn:microsoft.com/office/officeart/2005/8/layout/hProcess4"/>
    <dgm:cxn modelId="{AABB0CCE-5AB9-A94B-A88E-958795BB5EF2}" type="presParOf" srcId="{C267F712-AABC-D74E-BE0A-CE23B96AEBF1}" destId="{1BE2A48F-6562-764B-BC6F-35A0D99C6AAC}" srcOrd="1" destOrd="0" presId="urn:microsoft.com/office/officeart/2005/8/layout/hProcess4"/>
    <dgm:cxn modelId="{BCAC16A2-3F85-FF43-8C3A-DEEC18DE1565}" type="presParOf" srcId="{C267F712-AABC-D74E-BE0A-CE23B96AEBF1}" destId="{BCB03B3E-309E-7846-AF2F-0CEACFECCBFC}" srcOrd="2" destOrd="0" presId="urn:microsoft.com/office/officeart/2005/8/layout/hProcess4"/>
    <dgm:cxn modelId="{E1A0FE01-0A35-034F-A994-AF0B52AE38E3}" type="presParOf" srcId="{BCB03B3E-309E-7846-AF2F-0CEACFECCBFC}" destId="{8F3B3F47-6651-6843-8001-04A51123F130}" srcOrd="0" destOrd="0" presId="urn:microsoft.com/office/officeart/2005/8/layout/hProcess4"/>
    <dgm:cxn modelId="{67595E10-C4FE-3D4D-B008-60C350D61BE1}" type="presParOf" srcId="{8F3B3F47-6651-6843-8001-04A51123F130}" destId="{39691036-84CA-2D41-A327-884422C964A4}" srcOrd="0" destOrd="0" presId="urn:microsoft.com/office/officeart/2005/8/layout/hProcess4"/>
    <dgm:cxn modelId="{A97C90C6-B317-3440-8DC0-31C9305F4973}" type="presParOf" srcId="{8F3B3F47-6651-6843-8001-04A51123F130}" destId="{25536F0E-2635-2743-B9A3-4460F6F83ADD}" srcOrd="1" destOrd="0" presId="urn:microsoft.com/office/officeart/2005/8/layout/hProcess4"/>
    <dgm:cxn modelId="{959DFFE2-F982-0D49-91BC-9A42E092A491}" type="presParOf" srcId="{8F3B3F47-6651-6843-8001-04A51123F130}" destId="{4A4C9DDC-4752-FE4A-88C1-369B885B61A2}" srcOrd="2" destOrd="0" presId="urn:microsoft.com/office/officeart/2005/8/layout/hProcess4"/>
    <dgm:cxn modelId="{4B7B56E0-FB9F-1742-A04C-80C4D44F6ED8}" type="presParOf" srcId="{8F3B3F47-6651-6843-8001-04A51123F130}" destId="{7852F904-4832-8A47-BEED-378E4954B010}" srcOrd="3" destOrd="0" presId="urn:microsoft.com/office/officeart/2005/8/layout/hProcess4"/>
    <dgm:cxn modelId="{9D7FBE96-DDF6-D64B-8DC4-C2DC053E813A}" type="presParOf" srcId="{8F3B3F47-6651-6843-8001-04A51123F130}" destId="{D9C874C7-CCB8-6C40-A9E6-2CD175B0B368}" srcOrd="4" destOrd="0" presId="urn:microsoft.com/office/officeart/2005/8/layout/hProcess4"/>
    <dgm:cxn modelId="{9218E0EB-75CD-F846-8AA2-006129D6D2D6}" type="presParOf" srcId="{BCB03B3E-309E-7846-AF2F-0CEACFECCBFC}" destId="{B4DDBCE1-3B9B-F240-8BD1-CDC84C0861C3}" srcOrd="1" destOrd="0" presId="urn:microsoft.com/office/officeart/2005/8/layout/hProcess4"/>
    <dgm:cxn modelId="{FCC80CDC-E7D9-D141-8F36-6C5F146EBB1D}" type="presParOf" srcId="{BCB03B3E-309E-7846-AF2F-0CEACFECCBFC}" destId="{E5E45EE2-D8F9-E74A-BAAF-4CCE63FE12FD}" srcOrd="2" destOrd="0" presId="urn:microsoft.com/office/officeart/2005/8/layout/hProcess4"/>
    <dgm:cxn modelId="{7FCBB948-16E5-2C48-B3F2-763082542083}" type="presParOf" srcId="{E5E45EE2-D8F9-E74A-BAAF-4CCE63FE12FD}" destId="{93982B9E-E8EA-7040-AFB5-145152361C73}" srcOrd="0" destOrd="0" presId="urn:microsoft.com/office/officeart/2005/8/layout/hProcess4"/>
    <dgm:cxn modelId="{3751F83B-74AC-8346-A074-54DD03235C83}" type="presParOf" srcId="{E5E45EE2-D8F9-E74A-BAAF-4CCE63FE12FD}" destId="{950D7AFA-A48F-C649-B335-5D6C77A974E2}" srcOrd="1" destOrd="0" presId="urn:microsoft.com/office/officeart/2005/8/layout/hProcess4"/>
    <dgm:cxn modelId="{A40116B1-058A-A345-BCC7-B866650EE884}" type="presParOf" srcId="{E5E45EE2-D8F9-E74A-BAAF-4CCE63FE12FD}" destId="{ED7A0C32-1985-B24A-96E6-CA91FB45CF71}" srcOrd="2" destOrd="0" presId="urn:microsoft.com/office/officeart/2005/8/layout/hProcess4"/>
    <dgm:cxn modelId="{D88C466A-7988-9348-8FB5-79B78FAB684C}" type="presParOf" srcId="{E5E45EE2-D8F9-E74A-BAAF-4CCE63FE12FD}" destId="{4BCA7076-1FB5-8A49-8DAB-9817AFD20AED}" srcOrd="3" destOrd="0" presId="urn:microsoft.com/office/officeart/2005/8/layout/hProcess4"/>
    <dgm:cxn modelId="{2B80FFF4-8982-304F-8062-B6A1934E8615}" type="presParOf" srcId="{E5E45EE2-D8F9-E74A-BAAF-4CCE63FE12FD}" destId="{26B59C83-AD74-FE4C-BE00-E015735F1065}" srcOrd="4" destOrd="0" presId="urn:microsoft.com/office/officeart/2005/8/layout/hProcess4"/>
    <dgm:cxn modelId="{E5D4F48E-5269-174A-AF5B-7F9C009A7768}" type="presParOf" srcId="{BCB03B3E-309E-7846-AF2F-0CEACFECCBFC}" destId="{48D2E04F-461C-8441-A4E9-5078C6948D8E}" srcOrd="3" destOrd="0" presId="urn:microsoft.com/office/officeart/2005/8/layout/hProcess4"/>
    <dgm:cxn modelId="{291BD99D-96B8-D340-80C8-1687BA6557C2}" type="presParOf" srcId="{BCB03B3E-309E-7846-AF2F-0CEACFECCBFC}" destId="{E037CD6D-7580-0F4C-BC9A-2A4C3E22776A}" srcOrd="4" destOrd="0" presId="urn:microsoft.com/office/officeart/2005/8/layout/hProcess4"/>
    <dgm:cxn modelId="{30C5498A-B024-854E-A4E1-078030312A5F}" type="presParOf" srcId="{E037CD6D-7580-0F4C-BC9A-2A4C3E22776A}" destId="{560358A3-96F7-394E-9627-3116A78D892C}" srcOrd="0" destOrd="0" presId="urn:microsoft.com/office/officeart/2005/8/layout/hProcess4"/>
    <dgm:cxn modelId="{02709F13-E41A-714B-BB17-4AD32AC3435A}" type="presParOf" srcId="{E037CD6D-7580-0F4C-BC9A-2A4C3E22776A}" destId="{3C4385B2-E95F-CE42-B092-2DFA04E32D4E}" srcOrd="1" destOrd="0" presId="urn:microsoft.com/office/officeart/2005/8/layout/hProcess4"/>
    <dgm:cxn modelId="{C2B841F2-A002-8B4B-AE29-8BC5DD9123B0}" type="presParOf" srcId="{E037CD6D-7580-0F4C-BC9A-2A4C3E22776A}" destId="{E4B301AB-06C9-DC43-BF06-D23B3A456150}" srcOrd="2" destOrd="0" presId="urn:microsoft.com/office/officeart/2005/8/layout/hProcess4"/>
    <dgm:cxn modelId="{F2F85301-04A7-074B-9341-EA45BC9D5114}" type="presParOf" srcId="{E037CD6D-7580-0F4C-BC9A-2A4C3E22776A}" destId="{129BC254-EF30-BC4D-97F8-1863D370B999}" srcOrd="3" destOrd="0" presId="urn:microsoft.com/office/officeart/2005/8/layout/hProcess4"/>
    <dgm:cxn modelId="{6092ADB3-0042-344F-99BF-18A5EC798988}" type="presParOf" srcId="{E037CD6D-7580-0F4C-BC9A-2A4C3E22776A}" destId="{2D2C12CC-1CA2-704E-8E3D-6CC0ABFD690A}" srcOrd="4" destOrd="0" presId="urn:microsoft.com/office/officeart/2005/8/layout/hProcess4"/>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6E9F67B5-4E09-034B-AD34-D5E3760EB14B}" type="doc">
      <dgm:prSet loTypeId="urn:microsoft.com/office/officeart/2005/8/layout/hProcess9" loCatId="" qsTypeId="urn:microsoft.com/office/officeart/2005/8/quickstyle/simple2" qsCatId="simple" csTypeId="urn:microsoft.com/office/officeart/2005/8/colors/accent1_1" csCatId="accent1" phldr="1"/>
      <dgm:spPr/>
    </dgm:pt>
    <dgm:pt modelId="{F30BE363-2E83-2E42-97F4-1E422533A820}">
      <dgm:prSet phldrT="[Text]"/>
      <dgm:spPr/>
      <dgm:t>
        <a:bodyPr/>
        <a:lstStyle/>
        <a:p>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Tải</a:t>
          </a:r>
          <a:r>
            <a:rPr lang="en-US" dirty="0">
              <a:latin typeface="Arial" panose="020B0604020202020204" pitchFamily="34" charset="0"/>
              <a:cs typeface="Arial" panose="020B0604020202020204" pitchFamily="34" charset="0"/>
            </a:rPr>
            <a:t>  CTGD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nghiệm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hướng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nghiệp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về</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đổi</a:t>
          </a:r>
          <a:r>
            <a:rPr lang="en-US" dirty="0">
              <a:latin typeface="Arial" panose="020B0604020202020204" pitchFamily="34" charset="0"/>
              <a:cs typeface="Arial" panose="020B0604020202020204" pitchFamily="34" charset="0"/>
            </a:rPr>
            <a:t> sang file .docx</a:t>
          </a:r>
        </a:p>
      </dgm:t>
    </dgm:pt>
    <dgm:pt modelId="{310BF89F-C5F6-8448-9EF6-7F2CC7541597}" type="parTrans" cxnId="{0DD9FE33-866F-2643-A32C-427FDD08065D}">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BA1982EA-5BBE-A94B-A3E4-E3D5A398C9BF}" type="sibTrans" cxnId="{0DD9FE33-866F-2643-A32C-427FDD08065D}">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AFC29091-DA7B-6E44-9C8C-D0AF80321D18}">
      <dgm:prSet phldrT="[Text]"/>
      <dgm:spPr/>
      <dgm:t>
        <a:bodyPr/>
        <a:lstStyle/>
        <a:p>
          <a:r>
            <a:rPr lang="en-US">
              <a:latin typeface="Arial" panose="020B0604020202020204" pitchFamily="34" charset="0"/>
              <a:cs typeface="Arial" panose="020B0604020202020204" pitchFamily="34" charset="0"/>
            </a:rPr>
            <a:t>Tạo file mới trên excell, cóp dán CTGD môn học/ HĐTN sang</a:t>
          </a:r>
          <a:endParaRPr lang="en-US" dirty="0">
            <a:latin typeface="Arial" panose="020B0604020202020204" pitchFamily="34" charset="0"/>
            <a:cs typeface="Arial" panose="020B0604020202020204" pitchFamily="34" charset="0"/>
          </a:endParaRPr>
        </a:p>
      </dgm:t>
    </dgm:pt>
    <dgm:pt modelId="{519DBF71-B364-0C46-AE4D-E96EC7A31340}" type="parTrans" cxnId="{CBC8E6FB-67BE-6F45-BD66-A107A5982CDE}">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078CC92A-B454-C042-97B5-BE4DB57A4B19}" type="sibTrans" cxnId="{CBC8E6FB-67BE-6F45-BD66-A107A5982CDE}">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6360D2A0-0748-A74A-8C4D-233AC9E768E9}">
      <dgm:prSet phldrT="[Text]"/>
      <dgm:spPr/>
      <dgm:t>
        <a:bodyPr/>
        <a:lstStyle/>
        <a:p>
          <a:r>
            <a:rPr lang="en-US">
              <a:latin typeface="Arial" panose="020B0604020202020204" pitchFamily="34" charset="0"/>
              <a:cs typeface="Arial" panose="020B0604020202020204" pitchFamily="34" charset="0"/>
            </a:rPr>
            <a:t>Bổ sung thêm cột: Số tiết; Bài; dự kiến PP, HT tổ chức; kiểm tra đánh giá, ghi chú</a:t>
          </a:r>
          <a:endParaRPr lang="en-US" dirty="0">
            <a:latin typeface="Arial" panose="020B0604020202020204" pitchFamily="34" charset="0"/>
            <a:cs typeface="Arial" panose="020B0604020202020204" pitchFamily="34" charset="0"/>
          </a:endParaRPr>
        </a:p>
      </dgm:t>
    </dgm:pt>
    <dgm:pt modelId="{B0A361CC-FAD2-D641-A78D-A5BC2B849053}" type="parTrans" cxnId="{5474020E-3F88-F642-9F2E-4CA4A9C128DF}">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598D4217-B191-C74A-B9EB-500D830B0BEE}" type="sibTrans" cxnId="{5474020E-3F88-F642-9F2E-4CA4A9C128DF}">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24CE335A-CC22-964B-B5A7-453BC5E8100C}">
      <dgm:prSet phldrT="[Text]"/>
      <dgm:spPr/>
      <dgm:t>
        <a:bodyPr/>
        <a:lstStyle/>
        <a:p>
          <a:r>
            <a:rPr lang="en-US">
              <a:latin typeface="Arial" panose="020B0604020202020204" pitchFamily="34" charset="0"/>
              <a:cs typeface="Arial" panose="020B0604020202020204" pitchFamily="34" charset="0"/>
            </a:rPr>
            <a:t>Đặt hàm Sum ở cuối cột số tiết để kiểm soát số tiết của môn học/ HĐTN khi phân phối</a:t>
          </a:r>
          <a:endParaRPr lang="en-US" dirty="0">
            <a:latin typeface="Arial" panose="020B0604020202020204" pitchFamily="34" charset="0"/>
            <a:cs typeface="Arial" panose="020B0604020202020204" pitchFamily="34" charset="0"/>
          </a:endParaRPr>
        </a:p>
      </dgm:t>
    </dgm:pt>
    <dgm:pt modelId="{082578A1-B1B4-154E-86FF-89EA991FF3DA}" type="parTrans" cxnId="{6F34DBD4-30C9-E64D-8402-16F61D3265C0}">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E0549E5C-0D64-CC4B-A7B0-D6C40D855F76}" type="sibTrans" cxnId="{6F34DBD4-30C9-E64D-8402-16F61D3265C0}">
      <dgm:prSet/>
      <dgm:spPr/>
      <dgm:t>
        <a:bodyPr/>
        <a:lstStyle/>
        <a:p>
          <a:endParaRPr lang="en-US">
            <a:solidFill>
              <a:srgbClr val="000090"/>
            </a:solidFill>
            <a:latin typeface="Arial" panose="020B0604020202020204" pitchFamily="34" charset="0"/>
            <a:cs typeface="Arial" panose="020B0604020202020204" pitchFamily="34" charset="0"/>
          </a:endParaRPr>
        </a:p>
      </dgm:t>
    </dgm:pt>
    <dgm:pt modelId="{D94BB7B2-EED9-6644-BEC0-365BB40AC6A4}" type="pres">
      <dgm:prSet presAssocID="{6E9F67B5-4E09-034B-AD34-D5E3760EB14B}" presName="CompostProcess" presStyleCnt="0">
        <dgm:presLayoutVars>
          <dgm:dir/>
          <dgm:resizeHandles val="exact"/>
        </dgm:presLayoutVars>
      </dgm:prSet>
      <dgm:spPr/>
    </dgm:pt>
    <dgm:pt modelId="{ACEAA5CD-5575-5949-9EAF-043039B9C56F}" type="pres">
      <dgm:prSet presAssocID="{6E9F67B5-4E09-034B-AD34-D5E3760EB14B}" presName="arrow" presStyleLbl="bgShp" presStyleIdx="0" presStyleCnt="1"/>
      <dgm:spPr/>
    </dgm:pt>
    <dgm:pt modelId="{3FF06204-270B-D340-9563-E66580ED99DE}" type="pres">
      <dgm:prSet presAssocID="{6E9F67B5-4E09-034B-AD34-D5E3760EB14B}" presName="linearProcess" presStyleCnt="0"/>
      <dgm:spPr/>
    </dgm:pt>
    <dgm:pt modelId="{3101B125-721A-1949-9EA6-320BC195838B}" type="pres">
      <dgm:prSet presAssocID="{F30BE363-2E83-2E42-97F4-1E422533A820}" presName="textNode" presStyleLbl="node1" presStyleIdx="0" presStyleCnt="4">
        <dgm:presLayoutVars>
          <dgm:bulletEnabled val="1"/>
        </dgm:presLayoutVars>
      </dgm:prSet>
      <dgm:spPr/>
      <dgm:t>
        <a:bodyPr/>
        <a:lstStyle/>
        <a:p>
          <a:endParaRPr lang="en-US"/>
        </a:p>
      </dgm:t>
    </dgm:pt>
    <dgm:pt modelId="{0F0858CA-85AD-644A-B683-8CCD8DD2E444}" type="pres">
      <dgm:prSet presAssocID="{BA1982EA-5BBE-A94B-A3E4-E3D5A398C9BF}" presName="sibTrans" presStyleCnt="0"/>
      <dgm:spPr/>
    </dgm:pt>
    <dgm:pt modelId="{7EDCC060-FDCB-DA43-8039-F88B9C5B1DB3}" type="pres">
      <dgm:prSet presAssocID="{AFC29091-DA7B-6E44-9C8C-D0AF80321D18}" presName="textNode" presStyleLbl="node1" presStyleIdx="1" presStyleCnt="4" custLinFactNeighborX="51185" custLinFactNeighborY="415">
        <dgm:presLayoutVars>
          <dgm:bulletEnabled val="1"/>
        </dgm:presLayoutVars>
      </dgm:prSet>
      <dgm:spPr/>
      <dgm:t>
        <a:bodyPr/>
        <a:lstStyle/>
        <a:p>
          <a:endParaRPr lang="en-US"/>
        </a:p>
      </dgm:t>
    </dgm:pt>
    <dgm:pt modelId="{AC56CA32-4D76-A848-B8FB-65B620037870}" type="pres">
      <dgm:prSet presAssocID="{078CC92A-B454-C042-97B5-BE4DB57A4B19}" presName="sibTrans" presStyleCnt="0"/>
      <dgm:spPr/>
    </dgm:pt>
    <dgm:pt modelId="{0A132FEC-FA7C-A043-A4BC-F26A8347B6DF}" type="pres">
      <dgm:prSet presAssocID="{6360D2A0-0748-A74A-8C4D-233AC9E768E9}" presName="textNode" presStyleLbl="node1" presStyleIdx="2" presStyleCnt="4">
        <dgm:presLayoutVars>
          <dgm:bulletEnabled val="1"/>
        </dgm:presLayoutVars>
      </dgm:prSet>
      <dgm:spPr/>
      <dgm:t>
        <a:bodyPr/>
        <a:lstStyle/>
        <a:p>
          <a:endParaRPr lang="en-US"/>
        </a:p>
      </dgm:t>
    </dgm:pt>
    <dgm:pt modelId="{BA31D763-31BD-F343-ACCB-B38623F8A8F1}" type="pres">
      <dgm:prSet presAssocID="{598D4217-B191-C74A-B9EB-500D830B0BEE}" presName="sibTrans" presStyleCnt="0"/>
      <dgm:spPr/>
    </dgm:pt>
    <dgm:pt modelId="{ACC36B1A-C96E-874F-93F9-6993A3FB0915}" type="pres">
      <dgm:prSet presAssocID="{24CE335A-CC22-964B-B5A7-453BC5E8100C}" presName="textNode" presStyleLbl="node1" presStyleIdx="3" presStyleCnt="4">
        <dgm:presLayoutVars>
          <dgm:bulletEnabled val="1"/>
        </dgm:presLayoutVars>
      </dgm:prSet>
      <dgm:spPr/>
      <dgm:t>
        <a:bodyPr/>
        <a:lstStyle/>
        <a:p>
          <a:endParaRPr lang="en-US"/>
        </a:p>
      </dgm:t>
    </dgm:pt>
  </dgm:ptLst>
  <dgm:cxnLst>
    <dgm:cxn modelId="{0DD9FE33-866F-2643-A32C-427FDD08065D}" srcId="{6E9F67B5-4E09-034B-AD34-D5E3760EB14B}" destId="{F30BE363-2E83-2E42-97F4-1E422533A820}" srcOrd="0" destOrd="0" parTransId="{310BF89F-C5F6-8448-9EF6-7F2CC7541597}" sibTransId="{BA1982EA-5BBE-A94B-A3E4-E3D5A398C9BF}"/>
    <dgm:cxn modelId="{5474020E-3F88-F642-9F2E-4CA4A9C128DF}" srcId="{6E9F67B5-4E09-034B-AD34-D5E3760EB14B}" destId="{6360D2A0-0748-A74A-8C4D-233AC9E768E9}" srcOrd="2" destOrd="0" parTransId="{B0A361CC-FAD2-D641-A78D-A5BC2B849053}" sibTransId="{598D4217-B191-C74A-B9EB-500D830B0BEE}"/>
    <dgm:cxn modelId="{38D8C0C0-21D3-487A-869D-EDB9F200B47E}" type="presOf" srcId="{6360D2A0-0748-A74A-8C4D-233AC9E768E9}" destId="{0A132FEC-FA7C-A043-A4BC-F26A8347B6DF}" srcOrd="0" destOrd="0" presId="urn:microsoft.com/office/officeart/2005/8/layout/hProcess9"/>
    <dgm:cxn modelId="{CBC8E6FB-67BE-6F45-BD66-A107A5982CDE}" srcId="{6E9F67B5-4E09-034B-AD34-D5E3760EB14B}" destId="{AFC29091-DA7B-6E44-9C8C-D0AF80321D18}" srcOrd="1" destOrd="0" parTransId="{519DBF71-B364-0C46-AE4D-E96EC7A31340}" sibTransId="{078CC92A-B454-C042-97B5-BE4DB57A4B19}"/>
    <dgm:cxn modelId="{AAF7194C-C217-43C1-B2A3-7BB2D6942D55}" type="presOf" srcId="{24CE335A-CC22-964B-B5A7-453BC5E8100C}" destId="{ACC36B1A-C96E-874F-93F9-6993A3FB0915}" srcOrd="0" destOrd="0" presId="urn:microsoft.com/office/officeart/2005/8/layout/hProcess9"/>
    <dgm:cxn modelId="{A1BB78B1-1078-4097-BB30-4B155BCABB7A}" type="presOf" srcId="{AFC29091-DA7B-6E44-9C8C-D0AF80321D18}" destId="{7EDCC060-FDCB-DA43-8039-F88B9C5B1DB3}" srcOrd="0" destOrd="0" presId="urn:microsoft.com/office/officeart/2005/8/layout/hProcess9"/>
    <dgm:cxn modelId="{39D96F65-80EE-4BA2-9CDF-16E51540C846}" type="presOf" srcId="{F30BE363-2E83-2E42-97F4-1E422533A820}" destId="{3101B125-721A-1949-9EA6-320BC195838B}" srcOrd="0" destOrd="0" presId="urn:microsoft.com/office/officeart/2005/8/layout/hProcess9"/>
    <dgm:cxn modelId="{EDD2AFA2-DA80-4C4B-A836-4513228F8E7E}" type="presOf" srcId="{6E9F67B5-4E09-034B-AD34-D5E3760EB14B}" destId="{D94BB7B2-EED9-6644-BEC0-365BB40AC6A4}" srcOrd="0" destOrd="0" presId="urn:microsoft.com/office/officeart/2005/8/layout/hProcess9"/>
    <dgm:cxn modelId="{6F34DBD4-30C9-E64D-8402-16F61D3265C0}" srcId="{6E9F67B5-4E09-034B-AD34-D5E3760EB14B}" destId="{24CE335A-CC22-964B-B5A7-453BC5E8100C}" srcOrd="3" destOrd="0" parTransId="{082578A1-B1B4-154E-86FF-89EA991FF3DA}" sibTransId="{E0549E5C-0D64-CC4B-A7B0-D6C40D855F76}"/>
    <dgm:cxn modelId="{AA53DF7E-0119-43FD-887A-E6E83F95B983}" type="presParOf" srcId="{D94BB7B2-EED9-6644-BEC0-365BB40AC6A4}" destId="{ACEAA5CD-5575-5949-9EAF-043039B9C56F}" srcOrd="0" destOrd="0" presId="urn:microsoft.com/office/officeart/2005/8/layout/hProcess9"/>
    <dgm:cxn modelId="{5B604D7D-096A-454D-B1BC-5C3001C6FF42}" type="presParOf" srcId="{D94BB7B2-EED9-6644-BEC0-365BB40AC6A4}" destId="{3FF06204-270B-D340-9563-E66580ED99DE}" srcOrd="1" destOrd="0" presId="urn:microsoft.com/office/officeart/2005/8/layout/hProcess9"/>
    <dgm:cxn modelId="{DB63320B-AEC2-433F-9CC4-2EB355265597}" type="presParOf" srcId="{3FF06204-270B-D340-9563-E66580ED99DE}" destId="{3101B125-721A-1949-9EA6-320BC195838B}" srcOrd="0" destOrd="0" presId="urn:microsoft.com/office/officeart/2005/8/layout/hProcess9"/>
    <dgm:cxn modelId="{8F071FA4-5C55-4E10-AAE7-1658F16586B8}" type="presParOf" srcId="{3FF06204-270B-D340-9563-E66580ED99DE}" destId="{0F0858CA-85AD-644A-B683-8CCD8DD2E444}" srcOrd="1" destOrd="0" presId="urn:microsoft.com/office/officeart/2005/8/layout/hProcess9"/>
    <dgm:cxn modelId="{42BCD893-8362-416A-9D2F-F18D84B95C3C}" type="presParOf" srcId="{3FF06204-270B-D340-9563-E66580ED99DE}" destId="{7EDCC060-FDCB-DA43-8039-F88B9C5B1DB3}" srcOrd="2" destOrd="0" presId="urn:microsoft.com/office/officeart/2005/8/layout/hProcess9"/>
    <dgm:cxn modelId="{E7F73E2A-8051-4F18-9726-E20A63D5B264}" type="presParOf" srcId="{3FF06204-270B-D340-9563-E66580ED99DE}" destId="{AC56CA32-4D76-A848-B8FB-65B620037870}" srcOrd="3" destOrd="0" presId="urn:microsoft.com/office/officeart/2005/8/layout/hProcess9"/>
    <dgm:cxn modelId="{DFEBEB50-34A2-43DD-9ABD-19AAAAABC1F0}" type="presParOf" srcId="{3FF06204-270B-D340-9563-E66580ED99DE}" destId="{0A132FEC-FA7C-A043-A4BC-F26A8347B6DF}" srcOrd="4" destOrd="0" presId="urn:microsoft.com/office/officeart/2005/8/layout/hProcess9"/>
    <dgm:cxn modelId="{C499CC71-7B15-4C81-82D4-3F58771F0EB6}" type="presParOf" srcId="{3FF06204-270B-D340-9563-E66580ED99DE}" destId="{BA31D763-31BD-F343-ACCB-B38623F8A8F1}" srcOrd="5" destOrd="0" presId="urn:microsoft.com/office/officeart/2005/8/layout/hProcess9"/>
    <dgm:cxn modelId="{BE977F55-B8F6-4C21-9297-B75EDAC0467B}" type="presParOf" srcId="{3FF06204-270B-D340-9563-E66580ED99DE}" destId="{ACC36B1A-C96E-874F-93F9-6993A3FB0915}"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25713623-9F16-4595-A5F2-B6495F0F5B8D}" type="doc">
      <dgm:prSet loTypeId="urn:microsoft.com/office/officeart/2005/8/layout/equation2" loCatId="process" qsTypeId="urn:microsoft.com/office/officeart/2005/8/quickstyle/simple3" qsCatId="simple" csTypeId="urn:microsoft.com/office/officeart/2005/8/colors/colorful5" csCatId="colorful" phldr="1"/>
      <dgm:spPr/>
    </dgm:pt>
    <dgm:pt modelId="{710C1986-DF36-4BD4-80C3-F54E89826FDF}">
      <dgm:prSet phldrT="[Text]"/>
      <dgm:spPr/>
      <dgm:t>
        <a:bodyPr/>
        <a:lstStyle/>
        <a:p>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cấp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QL </a:t>
          </a:r>
          <a:r>
            <a:rPr lang="en-US" dirty="0" err="1">
              <a:latin typeface="Arial" panose="020B0604020202020204" pitchFamily="34" charset="0"/>
              <a:cs typeface="Arial" panose="020B0604020202020204" pitchFamily="34" charset="0"/>
            </a:rPr>
            <a:t>để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rõ</a:t>
          </a:r>
          <a:r>
            <a:rPr lang="en-US" dirty="0">
              <a:latin typeface="Arial" panose="020B0604020202020204" pitchFamily="34" charset="0"/>
              <a:cs typeface="Arial" panose="020B0604020202020204" pitchFamily="34" charset="0"/>
            </a:rPr>
            <a:t> HĐ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từng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chủ</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QL</a:t>
          </a:r>
        </a:p>
      </dgm:t>
    </dgm:pt>
    <dgm:pt modelId="{D950AF77-D4D4-4A10-B011-0C466B84EB94}" type="parTrans" cxnId="{A40E7772-DCC2-463D-8A3D-C0D07DF546B8}">
      <dgm:prSet/>
      <dgm:spPr/>
      <dgm:t>
        <a:bodyPr/>
        <a:lstStyle/>
        <a:p>
          <a:endParaRPr lang="en-US">
            <a:latin typeface="Arial" panose="020B0604020202020204" pitchFamily="34" charset="0"/>
            <a:cs typeface="Arial" panose="020B0604020202020204" pitchFamily="34" charset="0"/>
          </a:endParaRPr>
        </a:p>
      </dgm:t>
    </dgm:pt>
    <dgm:pt modelId="{E6C71172-32F7-4D43-BCFB-DB9DB89E2489}" type="sibTrans" cxnId="{A40E7772-DCC2-463D-8A3D-C0D07DF546B8}">
      <dgm:prSet/>
      <dgm:spPr/>
      <dgm:t>
        <a:bodyPr/>
        <a:lstStyle/>
        <a:p>
          <a:endParaRPr lang="en-US">
            <a:latin typeface="Arial" panose="020B0604020202020204" pitchFamily="34" charset="0"/>
            <a:cs typeface="Arial" panose="020B0604020202020204" pitchFamily="34" charset="0"/>
          </a:endParaRPr>
        </a:p>
      </dgm:t>
    </dgm:pt>
    <dgm:pt modelId="{45264B41-D849-4E03-ACEB-BFC3070E96DF}">
      <dgm:prSet phldrT="[Text]"/>
      <dgm:spPr/>
      <dgm:t>
        <a:bodyPr/>
        <a:lstStyle/>
        <a:p>
          <a:r>
            <a:rPr lang="en-US" dirty="0" err="1">
              <a:latin typeface="Arial" panose="020B0604020202020204" pitchFamily="34" charset="0"/>
              <a:cs typeface="Arial" panose="020B0604020202020204" pitchFamily="34" charset="0"/>
            </a:rPr>
            <a:t>Cơ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endParaRPr lang="en-US" dirty="0">
            <a:latin typeface="Arial" panose="020B0604020202020204" pitchFamily="34" charset="0"/>
            <a:cs typeface="Arial" panose="020B0604020202020204" pitchFamily="34" charset="0"/>
          </a:endParaRPr>
        </a:p>
      </dgm:t>
    </dgm:pt>
    <dgm:pt modelId="{F9EAB198-9FE4-458E-B30A-2AA0BC8CD0C9}" type="parTrans" cxnId="{B6E69EFE-0FBB-4587-B2C0-72757E909E3B}">
      <dgm:prSet/>
      <dgm:spPr/>
      <dgm:t>
        <a:bodyPr/>
        <a:lstStyle/>
        <a:p>
          <a:endParaRPr lang="en-US">
            <a:latin typeface="Arial" panose="020B0604020202020204" pitchFamily="34" charset="0"/>
            <a:cs typeface="Arial" panose="020B0604020202020204" pitchFamily="34" charset="0"/>
          </a:endParaRPr>
        </a:p>
      </dgm:t>
    </dgm:pt>
    <dgm:pt modelId="{2AB8363F-4441-4179-A715-A8E6AA9D3E9F}" type="sibTrans" cxnId="{B6E69EFE-0FBB-4587-B2C0-72757E909E3B}">
      <dgm:prSet/>
      <dgm:spPr/>
      <dgm:t>
        <a:bodyPr/>
        <a:lstStyle/>
        <a:p>
          <a:endParaRPr lang="en-US">
            <a:latin typeface="Arial" panose="020B0604020202020204" pitchFamily="34" charset="0"/>
            <a:cs typeface="Arial" panose="020B0604020202020204" pitchFamily="34" charset="0"/>
          </a:endParaRPr>
        </a:p>
      </dgm:t>
    </dgm:pt>
    <dgm:pt modelId="{0BD0F8CF-3213-417B-B40C-861F3F6D322A}">
      <dgm:prSet phldrT="[Text]"/>
      <dgm:spPr/>
      <dgm:t>
        <a:bodyPr/>
        <a:lstStyle/>
        <a:p>
          <a:r>
            <a:rPr lang="en-US" dirty="0" err="1">
              <a:latin typeface="Arial" panose="020B0604020202020204" pitchFamily="34" charset="0"/>
              <a:cs typeface="Arial" panose="020B0604020202020204" pitchFamily="34" charset="0"/>
            </a:rPr>
            <a:t>Đảm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bảo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được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tiêu</a:t>
          </a:r>
          <a:endParaRPr lang="en-US" dirty="0">
            <a:latin typeface="Arial" panose="020B0604020202020204" pitchFamily="34" charset="0"/>
            <a:cs typeface="Arial" panose="020B0604020202020204" pitchFamily="34" charset="0"/>
          </a:endParaRPr>
        </a:p>
      </dgm:t>
    </dgm:pt>
    <dgm:pt modelId="{142193D8-72B5-43AE-BDAD-DCA3768E18AA}" type="parTrans" cxnId="{DEE112B5-8F98-4B14-B6A8-EBB148F81A48}">
      <dgm:prSet/>
      <dgm:spPr/>
      <dgm:t>
        <a:bodyPr/>
        <a:lstStyle/>
        <a:p>
          <a:endParaRPr lang="en-US">
            <a:latin typeface="Arial" panose="020B0604020202020204" pitchFamily="34" charset="0"/>
            <a:cs typeface="Arial" panose="020B0604020202020204" pitchFamily="34" charset="0"/>
          </a:endParaRPr>
        </a:p>
      </dgm:t>
    </dgm:pt>
    <dgm:pt modelId="{A17B0BBC-5257-43DB-8EE2-18771AA2A7FF}" type="sibTrans" cxnId="{DEE112B5-8F98-4B14-B6A8-EBB148F81A48}">
      <dgm:prSet/>
      <dgm:spPr/>
      <dgm:t>
        <a:bodyPr/>
        <a:lstStyle/>
        <a:p>
          <a:endParaRPr lang="en-US">
            <a:latin typeface="Arial" panose="020B0604020202020204" pitchFamily="34" charset="0"/>
            <a:cs typeface="Arial" panose="020B0604020202020204" pitchFamily="34" charset="0"/>
          </a:endParaRPr>
        </a:p>
      </dgm:t>
    </dgm:pt>
    <dgm:pt modelId="{CF0B25BF-4181-4C9F-B091-CB719D926458}" type="pres">
      <dgm:prSet presAssocID="{25713623-9F16-4595-A5F2-B6495F0F5B8D}" presName="Name0" presStyleCnt="0">
        <dgm:presLayoutVars>
          <dgm:dir/>
          <dgm:resizeHandles val="exact"/>
        </dgm:presLayoutVars>
      </dgm:prSet>
      <dgm:spPr/>
    </dgm:pt>
    <dgm:pt modelId="{8D0A8675-DA2C-41CA-BE66-4914B613704E}" type="pres">
      <dgm:prSet presAssocID="{25713623-9F16-4595-A5F2-B6495F0F5B8D}" presName="vNodes" presStyleCnt="0"/>
      <dgm:spPr/>
    </dgm:pt>
    <dgm:pt modelId="{A23426F7-D68E-44A5-B4A6-5A1EB5C35F72}" type="pres">
      <dgm:prSet presAssocID="{710C1986-DF36-4BD4-80C3-F54E89826FDF}" presName="node" presStyleLbl="node1" presStyleIdx="0" presStyleCnt="3">
        <dgm:presLayoutVars>
          <dgm:bulletEnabled val="1"/>
        </dgm:presLayoutVars>
      </dgm:prSet>
      <dgm:spPr/>
      <dgm:t>
        <a:bodyPr/>
        <a:lstStyle/>
        <a:p>
          <a:endParaRPr lang="en-US"/>
        </a:p>
      </dgm:t>
    </dgm:pt>
    <dgm:pt modelId="{D0A24340-B5D6-45ED-AF1F-540D05D2C9EC}" type="pres">
      <dgm:prSet presAssocID="{E6C71172-32F7-4D43-BCFB-DB9DB89E2489}" presName="spacerT" presStyleCnt="0"/>
      <dgm:spPr/>
    </dgm:pt>
    <dgm:pt modelId="{D0C9576E-B95A-4F07-B09D-0E609C4B2B43}" type="pres">
      <dgm:prSet presAssocID="{E6C71172-32F7-4D43-BCFB-DB9DB89E2489}" presName="sibTrans" presStyleLbl="sibTrans2D1" presStyleIdx="0" presStyleCnt="2"/>
      <dgm:spPr/>
      <dgm:t>
        <a:bodyPr/>
        <a:lstStyle/>
        <a:p>
          <a:endParaRPr lang="en-US"/>
        </a:p>
      </dgm:t>
    </dgm:pt>
    <dgm:pt modelId="{BB3262AC-BBEC-4D91-BC7C-39B516252524}" type="pres">
      <dgm:prSet presAssocID="{E6C71172-32F7-4D43-BCFB-DB9DB89E2489}" presName="spacerB" presStyleCnt="0"/>
      <dgm:spPr/>
    </dgm:pt>
    <dgm:pt modelId="{59B5D00B-D5B4-4117-9D63-BB88D4BD59CF}" type="pres">
      <dgm:prSet presAssocID="{45264B41-D849-4E03-ACEB-BFC3070E96DF}" presName="node" presStyleLbl="node1" presStyleIdx="1" presStyleCnt="3">
        <dgm:presLayoutVars>
          <dgm:bulletEnabled val="1"/>
        </dgm:presLayoutVars>
      </dgm:prSet>
      <dgm:spPr/>
      <dgm:t>
        <a:bodyPr/>
        <a:lstStyle/>
        <a:p>
          <a:endParaRPr lang="en-US"/>
        </a:p>
      </dgm:t>
    </dgm:pt>
    <dgm:pt modelId="{21429BFE-58DF-4ADE-ADD5-77B74B19BD5C}" type="pres">
      <dgm:prSet presAssocID="{25713623-9F16-4595-A5F2-B6495F0F5B8D}" presName="sibTransLast" presStyleLbl="sibTrans2D1" presStyleIdx="1" presStyleCnt="2"/>
      <dgm:spPr/>
      <dgm:t>
        <a:bodyPr/>
        <a:lstStyle/>
        <a:p>
          <a:endParaRPr lang="en-US"/>
        </a:p>
      </dgm:t>
    </dgm:pt>
    <dgm:pt modelId="{A03E4EF1-7495-4B26-B31B-40347106391B}" type="pres">
      <dgm:prSet presAssocID="{25713623-9F16-4595-A5F2-B6495F0F5B8D}" presName="connectorText" presStyleLbl="sibTrans2D1" presStyleIdx="1" presStyleCnt="2"/>
      <dgm:spPr/>
      <dgm:t>
        <a:bodyPr/>
        <a:lstStyle/>
        <a:p>
          <a:endParaRPr lang="en-US"/>
        </a:p>
      </dgm:t>
    </dgm:pt>
    <dgm:pt modelId="{60A69CD5-7EAA-4107-A6EB-540454ECCF84}" type="pres">
      <dgm:prSet presAssocID="{25713623-9F16-4595-A5F2-B6495F0F5B8D}" presName="lastNode" presStyleLbl="node1" presStyleIdx="2" presStyleCnt="3" custScaleX="98589" custLinFactNeighborX="51233" custLinFactNeighborY="5222">
        <dgm:presLayoutVars>
          <dgm:bulletEnabled val="1"/>
        </dgm:presLayoutVars>
      </dgm:prSet>
      <dgm:spPr/>
      <dgm:t>
        <a:bodyPr/>
        <a:lstStyle/>
        <a:p>
          <a:endParaRPr lang="en-US"/>
        </a:p>
      </dgm:t>
    </dgm:pt>
  </dgm:ptLst>
  <dgm:cxnLst>
    <dgm:cxn modelId="{DEE112B5-8F98-4B14-B6A8-EBB148F81A48}" srcId="{25713623-9F16-4595-A5F2-B6495F0F5B8D}" destId="{0BD0F8CF-3213-417B-B40C-861F3F6D322A}" srcOrd="2" destOrd="0" parTransId="{142193D8-72B5-43AE-BDAD-DCA3768E18AA}" sibTransId="{A17B0BBC-5257-43DB-8EE2-18771AA2A7FF}"/>
    <dgm:cxn modelId="{B6E69EFE-0FBB-4587-B2C0-72757E909E3B}" srcId="{25713623-9F16-4595-A5F2-B6495F0F5B8D}" destId="{45264B41-D849-4E03-ACEB-BFC3070E96DF}" srcOrd="1" destOrd="0" parTransId="{F9EAB198-9FE4-458E-B30A-2AA0BC8CD0C9}" sibTransId="{2AB8363F-4441-4179-A715-A8E6AA9D3E9F}"/>
    <dgm:cxn modelId="{79FE8F1C-537E-4460-B644-F583206799E3}" type="presOf" srcId="{0BD0F8CF-3213-417B-B40C-861F3F6D322A}" destId="{60A69CD5-7EAA-4107-A6EB-540454ECCF84}" srcOrd="0" destOrd="0" presId="urn:microsoft.com/office/officeart/2005/8/layout/equation2"/>
    <dgm:cxn modelId="{50479139-7066-4171-B5D5-1D2379FE5C2E}" type="presOf" srcId="{45264B41-D849-4E03-ACEB-BFC3070E96DF}" destId="{59B5D00B-D5B4-4117-9D63-BB88D4BD59CF}" srcOrd="0" destOrd="0" presId="urn:microsoft.com/office/officeart/2005/8/layout/equation2"/>
    <dgm:cxn modelId="{614DD937-88C6-48C1-946D-CEA127891297}" type="presOf" srcId="{25713623-9F16-4595-A5F2-B6495F0F5B8D}" destId="{CF0B25BF-4181-4C9F-B091-CB719D926458}" srcOrd="0" destOrd="0" presId="urn:microsoft.com/office/officeart/2005/8/layout/equation2"/>
    <dgm:cxn modelId="{B0578A18-A470-4ADF-8F62-704BC6006603}" type="presOf" srcId="{E6C71172-32F7-4D43-BCFB-DB9DB89E2489}" destId="{D0C9576E-B95A-4F07-B09D-0E609C4B2B43}" srcOrd="0" destOrd="0" presId="urn:microsoft.com/office/officeart/2005/8/layout/equation2"/>
    <dgm:cxn modelId="{C4CD3DA1-7910-45F1-A3FB-9AFAE6AF80D6}" type="presOf" srcId="{710C1986-DF36-4BD4-80C3-F54E89826FDF}" destId="{A23426F7-D68E-44A5-B4A6-5A1EB5C35F72}" srcOrd="0" destOrd="0" presId="urn:microsoft.com/office/officeart/2005/8/layout/equation2"/>
    <dgm:cxn modelId="{106759E0-C828-4F5E-8D30-C743F73308FE}" type="presOf" srcId="{2AB8363F-4441-4179-A715-A8E6AA9D3E9F}" destId="{21429BFE-58DF-4ADE-ADD5-77B74B19BD5C}" srcOrd="0" destOrd="0" presId="urn:microsoft.com/office/officeart/2005/8/layout/equation2"/>
    <dgm:cxn modelId="{A40E7772-DCC2-463D-8A3D-C0D07DF546B8}" srcId="{25713623-9F16-4595-A5F2-B6495F0F5B8D}" destId="{710C1986-DF36-4BD4-80C3-F54E89826FDF}" srcOrd="0" destOrd="0" parTransId="{D950AF77-D4D4-4A10-B011-0C466B84EB94}" sibTransId="{E6C71172-32F7-4D43-BCFB-DB9DB89E2489}"/>
    <dgm:cxn modelId="{5DA383E0-F612-443C-85DC-B749B47528E0}" type="presOf" srcId="{2AB8363F-4441-4179-A715-A8E6AA9D3E9F}" destId="{A03E4EF1-7495-4B26-B31B-40347106391B}" srcOrd="1" destOrd="0" presId="urn:microsoft.com/office/officeart/2005/8/layout/equation2"/>
    <dgm:cxn modelId="{F1C802D1-EA7F-47F1-980E-575887E06366}" type="presParOf" srcId="{CF0B25BF-4181-4C9F-B091-CB719D926458}" destId="{8D0A8675-DA2C-41CA-BE66-4914B613704E}" srcOrd="0" destOrd="0" presId="urn:microsoft.com/office/officeart/2005/8/layout/equation2"/>
    <dgm:cxn modelId="{E521BDA9-D787-4BBF-9187-E7F4E96E86A5}" type="presParOf" srcId="{8D0A8675-DA2C-41CA-BE66-4914B613704E}" destId="{A23426F7-D68E-44A5-B4A6-5A1EB5C35F72}" srcOrd="0" destOrd="0" presId="urn:microsoft.com/office/officeart/2005/8/layout/equation2"/>
    <dgm:cxn modelId="{3A53F573-CA7A-4251-B849-7D7C547A55C7}" type="presParOf" srcId="{8D0A8675-DA2C-41CA-BE66-4914B613704E}" destId="{D0A24340-B5D6-45ED-AF1F-540D05D2C9EC}" srcOrd="1" destOrd="0" presId="urn:microsoft.com/office/officeart/2005/8/layout/equation2"/>
    <dgm:cxn modelId="{69EF766F-1190-4C0B-AD87-C64B04E2E894}" type="presParOf" srcId="{8D0A8675-DA2C-41CA-BE66-4914B613704E}" destId="{D0C9576E-B95A-4F07-B09D-0E609C4B2B43}" srcOrd="2" destOrd="0" presId="urn:microsoft.com/office/officeart/2005/8/layout/equation2"/>
    <dgm:cxn modelId="{ED5417EA-E679-44AF-B081-909E6700D683}" type="presParOf" srcId="{8D0A8675-DA2C-41CA-BE66-4914B613704E}" destId="{BB3262AC-BBEC-4D91-BC7C-39B516252524}" srcOrd="3" destOrd="0" presId="urn:microsoft.com/office/officeart/2005/8/layout/equation2"/>
    <dgm:cxn modelId="{3600C190-C0F0-449E-8A26-A908AA8F0A6C}" type="presParOf" srcId="{8D0A8675-DA2C-41CA-BE66-4914B613704E}" destId="{59B5D00B-D5B4-4117-9D63-BB88D4BD59CF}" srcOrd="4" destOrd="0" presId="urn:microsoft.com/office/officeart/2005/8/layout/equation2"/>
    <dgm:cxn modelId="{1606EA50-F335-436E-B0E1-9A514E12E8B9}" type="presParOf" srcId="{CF0B25BF-4181-4C9F-B091-CB719D926458}" destId="{21429BFE-58DF-4ADE-ADD5-77B74B19BD5C}" srcOrd="1" destOrd="0" presId="urn:microsoft.com/office/officeart/2005/8/layout/equation2"/>
    <dgm:cxn modelId="{4D8C89E0-1538-4861-993A-4FF9D49C79AC}" type="presParOf" srcId="{21429BFE-58DF-4ADE-ADD5-77B74B19BD5C}" destId="{A03E4EF1-7495-4B26-B31B-40347106391B}" srcOrd="0" destOrd="0" presId="urn:microsoft.com/office/officeart/2005/8/layout/equation2"/>
    <dgm:cxn modelId="{647D3EF2-A606-40F6-847F-1BE84A285CCF}" type="presParOf" srcId="{CF0B25BF-4181-4C9F-B091-CB719D926458}" destId="{60A69CD5-7EAA-4107-A6EB-540454ECCF84}" srcOrd="2" destOrd="0" presId="urn:microsoft.com/office/officeart/2005/8/layout/equati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02843713-E3EF-44F4-89DB-B74D79865E29}" type="doc">
      <dgm:prSet loTypeId="urn:microsoft.com/office/officeart/2005/8/layout/hProcess9" loCatId="process" qsTypeId="urn:microsoft.com/office/officeart/2005/8/quickstyle/simple1" qsCatId="simple" csTypeId="urn:microsoft.com/office/officeart/2005/8/colors/accent0_1" csCatId="mainScheme" phldr="1"/>
      <dgm:spPr/>
    </dgm:pt>
    <dgm:pt modelId="{7D258B86-4250-49BF-AE56-08C879E36538}">
      <dgm:prSet phldrT="[Text]"/>
      <dgm:spPr/>
      <dgm:t>
        <a:bodyPr/>
        <a:lstStyle/>
        <a:p>
          <a:r>
            <a:rPr lang="en-US">
              <a:latin typeface="Arial" panose="020B0604020202020204" pitchFamily="34" charset="0"/>
              <a:cs typeface="Arial" panose="020B0604020202020204" pitchFamily="34" charset="0"/>
            </a:rPr>
            <a:t>Lựa chọn người phụ trách, nâng cao năng lực thực hiện </a:t>
          </a:r>
        </a:p>
      </dgm:t>
    </dgm:pt>
    <dgm:pt modelId="{528BD849-8F49-4253-8AE8-2CBC5849AC63}" type="parTrans" cxnId="{00A61B52-216F-48A0-97A4-0E9621D12A9F}">
      <dgm:prSet/>
      <dgm:spPr/>
      <dgm:t>
        <a:bodyPr/>
        <a:lstStyle/>
        <a:p>
          <a:endParaRPr lang="en-US">
            <a:latin typeface="Arial" panose="020B0604020202020204" pitchFamily="34" charset="0"/>
            <a:cs typeface="Arial" panose="020B0604020202020204" pitchFamily="34" charset="0"/>
          </a:endParaRPr>
        </a:p>
      </dgm:t>
    </dgm:pt>
    <dgm:pt modelId="{CCA519E0-DB9C-449B-ABBF-35F67969CFF9}" type="sibTrans" cxnId="{00A61B52-216F-48A0-97A4-0E9621D12A9F}">
      <dgm:prSet/>
      <dgm:spPr/>
      <dgm:t>
        <a:bodyPr/>
        <a:lstStyle/>
        <a:p>
          <a:endParaRPr lang="en-US">
            <a:latin typeface="Arial" panose="020B0604020202020204" pitchFamily="34" charset="0"/>
            <a:cs typeface="Arial" panose="020B0604020202020204" pitchFamily="34" charset="0"/>
          </a:endParaRPr>
        </a:p>
      </dgm:t>
    </dgm:pt>
    <dgm:pt modelId="{F8BCC486-4BB9-4597-985B-30C5CA2C8DC5}">
      <dgm:prSet phldrT="[Text]"/>
      <dgm:spPr/>
      <dgm:t>
        <a:bodyPr/>
        <a:lstStyle/>
        <a:p>
          <a:r>
            <a:rPr lang="en-US">
              <a:latin typeface="Arial" panose="020B0604020202020204" pitchFamily="34" charset="0"/>
              <a:cs typeface="Arial" panose="020B0604020202020204" pitchFamily="34" charset="0"/>
            </a:rPr>
            <a:t>Phân công trách nhiệm, ủy nhiệm quyền hạn, cam kết trách nhiệm</a:t>
          </a:r>
        </a:p>
      </dgm:t>
    </dgm:pt>
    <dgm:pt modelId="{06B8CF6C-2591-4F40-84F4-15E0B1C53400}" type="parTrans" cxnId="{5E27E21B-6974-4F4B-B290-BD2560358C45}">
      <dgm:prSet/>
      <dgm:spPr/>
      <dgm:t>
        <a:bodyPr/>
        <a:lstStyle/>
        <a:p>
          <a:endParaRPr lang="en-US">
            <a:latin typeface="Arial" panose="020B0604020202020204" pitchFamily="34" charset="0"/>
            <a:cs typeface="Arial" panose="020B0604020202020204" pitchFamily="34" charset="0"/>
          </a:endParaRPr>
        </a:p>
      </dgm:t>
    </dgm:pt>
    <dgm:pt modelId="{033404CD-D2B5-431B-B8C7-E17B1F4F1508}" type="sibTrans" cxnId="{5E27E21B-6974-4F4B-B290-BD2560358C45}">
      <dgm:prSet/>
      <dgm:spPr/>
      <dgm:t>
        <a:bodyPr/>
        <a:lstStyle/>
        <a:p>
          <a:endParaRPr lang="en-US">
            <a:latin typeface="Arial" panose="020B0604020202020204" pitchFamily="34" charset="0"/>
            <a:cs typeface="Arial" panose="020B0604020202020204" pitchFamily="34" charset="0"/>
          </a:endParaRPr>
        </a:p>
      </dgm:t>
    </dgm:pt>
    <dgm:pt modelId="{0C51115A-E119-4622-AD88-958B1D726F8C}">
      <dgm:prSet phldrT="[Text]"/>
      <dgm:spPr/>
      <dgm:t>
        <a:bodyPr/>
        <a:lstStyle/>
        <a:p>
          <a:r>
            <a:rPr lang="en-US">
              <a:latin typeface="Arial" panose="020B0604020202020204" pitchFamily="34" charset="0"/>
              <a:cs typeface="Arial" panose="020B0604020202020204" pitchFamily="34" charset="0"/>
            </a:rPr>
            <a:t>Xác lập cơ chế QL và các mối quan hệ phối hợp trong trường, ngoài trường...</a:t>
          </a:r>
        </a:p>
      </dgm:t>
    </dgm:pt>
    <dgm:pt modelId="{2E11E5BE-93E8-4E45-BDB3-82370458D2A3}" type="parTrans" cxnId="{F74AAAF8-BC21-4DDD-8593-F4537D49AB69}">
      <dgm:prSet/>
      <dgm:spPr/>
      <dgm:t>
        <a:bodyPr/>
        <a:lstStyle/>
        <a:p>
          <a:endParaRPr lang="en-US">
            <a:latin typeface="Arial" panose="020B0604020202020204" pitchFamily="34" charset="0"/>
            <a:cs typeface="Arial" panose="020B0604020202020204" pitchFamily="34" charset="0"/>
          </a:endParaRPr>
        </a:p>
      </dgm:t>
    </dgm:pt>
    <dgm:pt modelId="{AD51F70C-F771-4556-9313-A68A914FBCE1}" type="sibTrans" cxnId="{F74AAAF8-BC21-4DDD-8593-F4537D49AB69}">
      <dgm:prSet/>
      <dgm:spPr/>
      <dgm:t>
        <a:bodyPr/>
        <a:lstStyle/>
        <a:p>
          <a:endParaRPr lang="en-US">
            <a:latin typeface="Arial" panose="020B0604020202020204" pitchFamily="34" charset="0"/>
            <a:cs typeface="Arial" panose="020B0604020202020204" pitchFamily="34" charset="0"/>
          </a:endParaRPr>
        </a:p>
      </dgm:t>
    </dgm:pt>
    <dgm:pt modelId="{D4E96D0E-0555-4A47-A713-E846685469D9}" type="pres">
      <dgm:prSet presAssocID="{02843713-E3EF-44F4-89DB-B74D79865E29}" presName="CompostProcess" presStyleCnt="0">
        <dgm:presLayoutVars>
          <dgm:dir/>
          <dgm:resizeHandles val="exact"/>
        </dgm:presLayoutVars>
      </dgm:prSet>
      <dgm:spPr/>
    </dgm:pt>
    <dgm:pt modelId="{7DC0DB87-C3FC-4EFB-9220-FC1138C3AC99}" type="pres">
      <dgm:prSet presAssocID="{02843713-E3EF-44F4-89DB-B74D79865E29}" presName="arrow" presStyleLbl="bgShp" presStyleIdx="0" presStyleCnt="1"/>
      <dgm:spPr/>
    </dgm:pt>
    <dgm:pt modelId="{1C69692D-08CD-4259-BAE0-42B7AF934207}" type="pres">
      <dgm:prSet presAssocID="{02843713-E3EF-44F4-89DB-B74D79865E29}" presName="linearProcess" presStyleCnt="0"/>
      <dgm:spPr/>
    </dgm:pt>
    <dgm:pt modelId="{3AD70185-0A73-4D78-B29B-E48F68146444}" type="pres">
      <dgm:prSet presAssocID="{7D258B86-4250-49BF-AE56-08C879E36538}" presName="textNode" presStyleLbl="node1" presStyleIdx="0" presStyleCnt="3">
        <dgm:presLayoutVars>
          <dgm:bulletEnabled val="1"/>
        </dgm:presLayoutVars>
      </dgm:prSet>
      <dgm:spPr/>
      <dgm:t>
        <a:bodyPr/>
        <a:lstStyle/>
        <a:p>
          <a:endParaRPr lang="en-US"/>
        </a:p>
      </dgm:t>
    </dgm:pt>
    <dgm:pt modelId="{9D53895E-52AA-4156-A7E2-331563E38D67}" type="pres">
      <dgm:prSet presAssocID="{CCA519E0-DB9C-449B-ABBF-35F67969CFF9}" presName="sibTrans" presStyleCnt="0"/>
      <dgm:spPr/>
    </dgm:pt>
    <dgm:pt modelId="{0CD55B25-B0D0-4A84-B4B3-6161D586EBA9}" type="pres">
      <dgm:prSet presAssocID="{F8BCC486-4BB9-4597-985B-30C5CA2C8DC5}" presName="textNode" presStyleLbl="node1" presStyleIdx="1" presStyleCnt="3">
        <dgm:presLayoutVars>
          <dgm:bulletEnabled val="1"/>
        </dgm:presLayoutVars>
      </dgm:prSet>
      <dgm:spPr/>
      <dgm:t>
        <a:bodyPr/>
        <a:lstStyle/>
        <a:p>
          <a:endParaRPr lang="en-US"/>
        </a:p>
      </dgm:t>
    </dgm:pt>
    <dgm:pt modelId="{D2BC02FE-6AFE-4112-90E3-9CA5657B8FC6}" type="pres">
      <dgm:prSet presAssocID="{033404CD-D2B5-431B-B8C7-E17B1F4F1508}" presName="sibTrans" presStyleCnt="0"/>
      <dgm:spPr/>
    </dgm:pt>
    <dgm:pt modelId="{43065D4B-7BB6-41A1-A738-F7BF4DDBB047}" type="pres">
      <dgm:prSet presAssocID="{0C51115A-E119-4622-AD88-958B1D726F8C}" presName="textNode" presStyleLbl="node1" presStyleIdx="2" presStyleCnt="3">
        <dgm:presLayoutVars>
          <dgm:bulletEnabled val="1"/>
        </dgm:presLayoutVars>
      </dgm:prSet>
      <dgm:spPr/>
      <dgm:t>
        <a:bodyPr/>
        <a:lstStyle/>
        <a:p>
          <a:endParaRPr lang="en-US"/>
        </a:p>
      </dgm:t>
    </dgm:pt>
  </dgm:ptLst>
  <dgm:cxnLst>
    <dgm:cxn modelId="{00A61B52-216F-48A0-97A4-0E9621D12A9F}" srcId="{02843713-E3EF-44F4-89DB-B74D79865E29}" destId="{7D258B86-4250-49BF-AE56-08C879E36538}" srcOrd="0" destOrd="0" parTransId="{528BD849-8F49-4253-8AE8-2CBC5849AC63}" sibTransId="{CCA519E0-DB9C-449B-ABBF-35F67969CFF9}"/>
    <dgm:cxn modelId="{EA3F9EE4-071A-497C-9C86-8488AE5F45F6}" type="presOf" srcId="{7D258B86-4250-49BF-AE56-08C879E36538}" destId="{3AD70185-0A73-4D78-B29B-E48F68146444}" srcOrd="0" destOrd="0" presId="urn:microsoft.com/office/officeart/2005/8/layout/hProcess9"/>
    <dgm:cxn modelId="{F74AAAF8-BC21-4DDD-8593-F4537D49AB69}" srcId="{02843713-E3EF-44F4-89DB-B74D79865E29}" destId="{0C51115A-E119-4622-AD88-958B1D726F8C}" srcOrd="2" destOrd="0" parTransId="{2E11E5BE-93E8-4E45-BDB3-82370458D2A3}" sibTransId="{AD51F70C-F771-4556-9313-A68A914FBCE1}"/>
    <dgm:cxn modelId="{B6E764E7-D12D-4FBE-A707-AA5780D8BEB4}" type="presOf" srcId="{02843713-E3EF-44F4-89DB-B74D79865E29}" destId="{D4E96D0E-0555-4A47-A713-E846685469D9}" srcOrd="0" destOrd="0" presId="urn:microsoft.com/office/officeart/2005/8/layout/hProcess9"/>
    <dgm:cxn modelId="{5E27E21B-6974-4F4B-B290-BD2560358C45}" srcId="{02843713-E3EF-44F4-89DB-B74D79865E29}" destId="{F8BCC486-4BB9-4597-985B-30C5CA2C8DC5}" srcOrd="1" destOrd="0" parTransId="{06B8CF6C-2591-4F40-84F4-15E0B1C53400}" sibTransId="{033404CD-D2B5-431B-B8C7-E17B1F4F1508}"/>
    <dgm:cxn modelId="{A33170B1-83E6-4C58-959C-77B54711A677}" type="presOf" srcId="{F8BCC486-4BB9-4597-985B-30C5CA2C8DC5}" destId="{0CD55B25-B0D0-4A84-B4B3-6161D586EBA9}" srcOrd="0" destOrd="0" presId="urn:microsoft.com/office/officeart/2005/8/layout/hProcess9"/>
    <dgm:cxn modelId="{4C64A81E-389B-4EB8-AB6F-FACB67D24E44}" type="presOf" srcId="{0C51115A-E119-4622-AD88-958B1D726F8C}" destId="{43065D4B-7BB6-41A1-A738-F7BF4DDBB047}" srcOrd="0" destOrd="0" presId="urn:microsoft.com/office/officeart/2005/8/layout/hProcess9"/>
    <dgm:cxn modelId="{98C5BCEB-5E42-4DC5-BF9E-2BFCCDE47167}" type="presParOf" srcId="{D4E96D0E-0555-4A47-A713-E846685469D9}" destId="{7DC0DB87-C3FC-4EFB-9220-FC1138C3AC99}" srcOrd="0" destOrd="0" presId="urn:microsoft.com/office/officeart/2005/8/layout/hProcess9"/>
    <dgm:cxn modelId="{AA65CA20-CD25-4FF6-A770-278C51BD5B8C}" type="presParOf" srcId="{D4E96D0E-0555-4A47-A713-E846685469D9}" destId="{1C69692D-08CD-4259-BAE0-42B7AF934207}" srcOrd="1" destOrd="0" presId="urn:microsoft.com/office/officeart/2005/8/layout/hProcess9"/>
    <dgm:cxn modelId="{02C235BF-ECAC-4408-9C4A-C7AC57012878}" type="presParOf" srcId="{1C69692D-08CD-4259-BAE0-42B7AF934207}" destId="{3AD70185-0A73-4D78-B29B-E48F68146444}" srcOrd="0" destOrd="0" presId="urn:microsoft.com/office/officeart/2005/8/layout/hProcess9"/>
    <dgm:cxn modelId="{10D981EF-2803-4A64-9CB5-20C8216A3BB6}" type="presParOf" srcId="{1C69692D-08CD-4259-BAE0-42B7AF934207}" destId="{9D53895E-52AA-4156-A7E2-331563E38D67}" srcOrd="1" destOrd="0" presId="urn:microsoft.com/office/officeart/2005/8/layout/hProcess9"/>
    <dgm:cxn modelId="{2753DDF1-3233-4004-BADC-10FAA2211700}" type="presParOf" srcId="{1C69692D-08CD-4259-BAE0-42B7AF934207}" destId="{0CD55B25-B0D0-4A84-B4B3-6161D586EBA9}" srcOrd="2" destOrd="0" presId="urn:microsoft.com/office/officeart/2005/8/layout/hProcess9"/>
    <dgm:cxn modelId="{7AD36B46-A818-4AE3-A299-5C40933B730D}" type="presParOf" srcId="{1C69692D-08CD-4259-BAE0-42B7AF934207}" destId="{D2BC02FE-6AFE-4112-90E3-9CA5657B8FC6}" srcOrd="3" destOrd="0" presId="urn:microsoft.com/office/officeart/2005/8/layout/hProcess9"/>
    <dgm:cxn modelId="{F281980D-86B7-43AB-88F7-3BC62E1953CC}" type="presParOf" srcId="{1C69692D-08CD-4259-BAE0-42B7AF934207}" destId="{43065D4B-7BB6-41A1-A738-F7BF4DDBB047}" srcOrd="4"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C66C4CE0-DA59-47B4-B5C7-76F13850959B}" type="doc">
      <dgm:prSet loTypeId="urn:microsoft.com/office/officeart/2005/8/layout/hProcess9" loCatId="process" qsTypeId="urn:microsoft.com/office/officeart/2005/8/quickstyle/simple1" qsCatId="simple" csTypeId="urn:microsoft.com/office/officeart/2005/8/colors/accent1_1" csCatId="accent1" phldr="1"/>
      <dgm:spPr/>
    </dgm:pt>
    <dgm:pt modelId="{5A970A9C-C6B1-467C-B536-55AB1F24FB41}">
      <dgm:prSet phldrT="[Text]"/>
      <dgm:spPr/>
      <dgm:t>
        <a:bodyPr/>
        <a:lstStyle/>
        <a:p>
          <a:r>
            <a:rPr lang="en-US">
              <a:latin typeface="Arial" panose="020B0604020202020204" pitchFamily="34" charset="0"/>
              <a:cs typeface="Arial" panose="020B0604020202020204" pitchFamily="34" charset="0"/>
            </a:rPr>
            <a:t>Kiện toàn TCM; vai trò TCM; Phân công GV?</a:t>
          </a:r>
        </a:p>
      </dgm:t>
    </dgm:pt>
    <dgm:pt modelId="{EC686C58-011E-4DE9-977F-EA94E99EE094}" type="parTrans" cxnId="{A6D6EA00-ECBB-424A-9434-5ED476E3C4C9}">
      <dgm:prSet/>
      <dgm:spPr/>
      <dgm:t>
        <a:bodyPr/>
        <a:lstStyle/>
        <a:p>
          <a:endParaRPr lang="en-US">
            <a:latin typeface="Arial" panose="020B0604020202020204" pitchFamily="34" charset="0"/>
            <a:cs typeface="Arial" panose="020B0604020202020204" pitchFamily="34" charset="0"/>
          </a:endParaRPr>
        </a:p>
      </dgm:t>
    </dgm:pt>
    <dgm:pt modelId="{7AF30034-6995-423D-BC63-6CA4C206CC52}" type="sibTrans" cxnId="{A6D6EA00-ECBB-424A-9434-5ED476E3C4C9}">
      <dgm:prSet/>
      <dgm:spPr/>
      <dgm:t>
        <a:bodyPr/>
        <a:lstStyle/>
        <a:p>
          <a:endParaRPr lang="en-US">
            <a:latin typeface="Arial" panose="020B0604020202020204" pitchFamily="34" charset="0"/>
            <a:cs typeface="Arial" panose="020B0604020202020204" pitchFamily="34" charset="0"/>
          </a:endParaRPr>
        </a:p>
      </dgm:t>
    </dgm:pt>
    <dgm:pt modelId="{BC535840-D16A-4DD4-916A-AB55A6C6E150}">
      <dgm:prSet phldrT="[Text]"/>
      <dgm:spPr/>
      <dgm:t>
        <a:bodyPr/>
        <a:lstStyle/>
        <a:p>
          <a:r>
            <a:rPr lang="en-US" dirty="0" err="1">
              <a:latin typeface="Arial" panose="020B0604020202020204" pitchFamily="34" charset="0"/>
              <a:cs typeface="Arial" panose="020B0604020202020204" pitchFamily="34" charset="0"/>
            </a:rPr>
            <a:t>Bồi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dưỡng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triển</a:t>
          </a:r>
          <a:r>
            <a:rPr lang="en-US" dirty="0">
              <a:latin typeface="Arial" panose="020B0604020202020204" pitchFamily="34" charset="0"/>
              <a:cs typeface="Arial" panose="020B0604020202020204" pitchFamily="34" charset="0"/>
            </a:rPr>
            <a:t> CM </a:t>
          </a:r>
          <a:r>
            <a:rPr lang="en-US" dirty="0" err="1">
              <a:latin typeface="Arial" panose="020B0604020202020204" pitchFamily="34" charset="0"/>
              <a:cs typeface="Arial" panose="020B0604020202020204" pitchFamily="34" charset="0"/>
            </a:rPr>
            <a:t>cho</a:t>
          </a:r>
          <a:r>
            <a:rPr lang="en-US" dirty="0">
              <a:latin typeface="Arial" panose="020B0604020202020204" pitchFamily="34" charset="0"/>
              <a:cs typeface="Arial" panose="020B0604020202020204" pitchFamily="34" charset="0"/>
            </a:rPr>
            <a:t> GV?</a:t>
          </a:r>
        </a:p>
      </dgm:t>
    </dgm:pt>
    <dgm:pt modelId="{4B598AB6-AAC5-4E1D-8B21-0777533E6F7B}" type="parTrans" cxnId="{652D57A6-8201-49AB-BC6E-E24F46FEF58C}">
      <dgm:prSet/>
      <dgm:spPr/>
      <dgm:t>
        <a:bodyPr/>
        <a:lstStyle/>
        <a:p>
          <a:endParaRPr lang="en-US">
            <a:latin typeface="Arial" panose="020B0604020202020204" pitchFamily="34" charset="0"/>
            <a:cs typeface="Arial" panose="020B0604020202020204" pitchFamily="34" charset="0"/>
          </a:endParaRPr>
        </a:p>
      </dgm:t>
    </dgm:pt>
    <dgm:pt modelId="{4996CB0F-5175-437A-9616-E2C276BBBF6E}" type="sibTrans" cxnId="{652D57A6-8201-49AB-BC6E-E24F46FEF58C}">
      <dgm:prSet/>
      <dgm:spPr/>
      <dgm:t>
        <a:bodyPr/>
        <a:lstStyle/>
        <a:p>
          <a:endParaRPr lang="en-US">
            <a:latin typeface="Arial" panose="020B0604020202020204" pitchFamily="34" charset="0"/>
            <a:cs typeface="Arial" panose="020B0604020202020204" pitchFamily="34" charset="0"/>
          </a:endParaRPr>
        </a:p>
      </dgm:t>
    </dgm:pt>
    <dgm:pt modelId="{8E36AD51-FA8F-4D24-B43C-B9DA11241E8E}">
      <dgm:prSet phldrT="[Text]"/>
      <dgm:spPr/>
      <dgm:t>
        <a:bodyPr/>
        <a:lstStyle/>
        <a:p>
          <a:r>
            <a:rPr lang="en-US">
              <a:latin typeface="Arial" panose="020B0604020202020204" pitchFamily="34" charset="0"/>
              <a:cs typeface="Arial" panose="020B0604020202020204" pitchFamily="34" charset="0"/>
            </a:rPr>
            <a:t>Sinh hoạt chuyên môn theo hướng NC bài học?</a:t>
          </a:r>
        </a:p>
      </dgm:t>
    </dgm:pt>
    <dgm:pt modelId="{100D3B44-E762-4858-B38F-6C35BCB19604}" type="parTrans" cxnId="{3D1C9AB5-DE37-4AF2-AFBD-D2AD5D21CE3A}">
      <dgm:prSet/>
      <dgm:spPr/>
      <dgm:t>
        <a:bodyPr/>
        <a:lstStyle/>
        <a:p>
          <a:endParaRPr lang="en-US">
            <a:latin typeface="Arial" panose="020B0604020202020204" pitchFamily="34" charset="0"/>
            <a:cs typeface="Arial" panose="020B0604020202020204" pitchFamily="34" charset="0"/>
          </a:endParaRPr>
        </a:p>
      </dgm:t>
    </dgm:pt>
    <dgm:pt modelId="{8675B7BD-C0F0-493B-A24F-4A25614CDEDD}" type="sibTrans" cxnId="{3D1C9AB5-DE37-4AF2-AFBD-D2AD5D21CE3A}">
      <dgm:prSet/>
      <dgm:spPr/>
      <dgm:t>
        <a:bodyPr/>
        <a:lstStyle/>
        <a:p>
          <a:endParaRPr lang="en-US">
            <a:latin typeface="Arial" panose="020B0604020202020204" pitchFamily="34" charset="0"/>
            <a:cs typeface="Arial" panose="020B0604020202020204" pitchFamily="34" charset="0"/>
          </a:endParaRPr>
        </a:p>
      </dgm:t>
    </dgm:pt>
    <dgm:pt modelId="{BF6C8FCC-0522-407B-8A76-E4578440795E}" type="pres">
      <dgm:prSet presAssocID="{C66C4CE0-DA59-47B4-B5C7-76F13850959B}" presName="CompostProcess" presStyleCnt="0">
        <dgm:presLayoutVars>
          <dgm:dir/>
          <dgm:resizeHandles val="exact"/>
        </dgm:presLayoutVars>
      </dgm:prSet>
      <dgm:spPr/>
    </dgm:pt>
    <dgm:pt modelId="{B4095453-DE7D-49AC-A1E0-F1A9DF07802B}" type="pres">
      <dgm:prSet presAssocID="{C66C4CE0-DA59-47B4-B5C7-76F13850959B}" presName="arrow" presStyleLbl="bgShp" presStyleIdx="0" presStyleCnt="1"/>
      <dgm:spPr/>
    </dgm:pt>
    <dgm:pt modelId="{BCC30C6D-03B7-41B1-ABF4-B7D6A99DB3CD}" type="pres">
      <dgm:prSet presAssocID="{C66C4CE0-DA59-47B4-B5C7-76F13850959B}" presName="linearProcess" presStyleCnt="0"/>
      <dgm:spPr/>
    </dgm:pt>
    <dgm:pt modelId="{FD43F7CA-42ED-42FC-BA4A-04D490AD9294}" type="pres">
      <dgm:prSet presAssocID="{5A970A9C-C6B1-467C-B536-55AB1F24FB41}" presName="textNode" presStyleLbl="node1" presStyleIdx="0" presStyleCnt="3">
        <dgm:presLayoutVars>
          <dgm:bulletEnabled val="1"/>
        </dgm:presLayoutVars>
      </dgm:prSet>
      <dgm:spPr/>
      <dgm:t>
        <a:bodyPr/>
        <a:lstStyle/>
        <a:p>
          <a:endParaRPr lang="en-US"/>
        </a:p>
      </dgm:t>
    </dgm:pt>
    <dgm:pt modelId="{3455F6D8-1848-41CC-B7D8-0D9E39F1B49C}" type="pres">
      <dgm:prSet presAssocID="{7AF30034-6995-423D-BC63-6CA4C206CC52}" presName="sibTrans" presStyleCnt="0"/>
      <dgm:spPr/>
    </dgm:pt>
    <dgm:pt modelId="{0AD23EAB-5066-4F73-B5B8-F4BA6F8DCA3B}" type="pres">
      <dgm:prSet presAssocID="{BC535840-D16A-4DD4-916A-AB55A6C6E150}" presName="textNode" presStyleLbl="node1" presStyleIdx="1" presStyleCnt="3">
        <dgm:presLayoutVars>
          <dgm:bulletEnabled val="1"/>
        </dgm:presLayoutVars>
      </dgm:prSet>
      <dgm:spPr/>
      <dgm:t>
        <a:bodyPr/>
        <a:lstStyle/>
        <a:p>
          <a:endParaRPr lang="en-US"/>
        </a:p>
      </dgm:t>
    </dgm:pt>
    <dgm:pt modelId="{FF391EE7-F0DE-4DB6-9D1D-F6F0B42FCD14}" type="pres">
      <dgm:prSet presAssocID="{4996CB0F-5175-437A-9616-E2C276BBBF6E}" presName="sibTrans" presStyleCnt="0"/>
      <dgm:spPr/>
    </dgm:pt>
    <dgm:pt modelId="{75D5BC84-CDDC-4484-85D2-7D1CA2F22EC4}" type="pres">
      <dgm:prSet presAssocID="{8E36AD51-FA8F-4D24-B43C-B9DA11241E8E}" presName="textNode" presStyleLbl="node1" presStyleIdx="2" presStyleCnt="3">
        <dgm:presLayoutVars>
          <dgm:bulletEnabled val="1"/>
        </dgm:presLayoutVars>
      </dgm:prSet>
      <dgm:spPr/>
      <dgm:t>
        <a:bodyPr/>
        <a:lstStyle/>
        <a:p>
          <a:endParaRPr lang="en-US"/>
        </a:p>
      </dgm:t>
    </dgm:pt>
  </dgm:ptLst>
  <dgm:cxnLst>
    <dgm:cxn modelId="{D9013653-C8E1-422A-90E8-6E28918FE309}" type="presOf" srcId="{C66C4CE0-DA59-47B4-B5C7-76F13850959B}" destId="{BF6C8FCC-0522-407B-8A76-E4578440795E}" srcOrd="0" destOrd="0" presId="urn:microsoft.com/office/officeart/2005/8/layout/hProcess9"/>
    <dgm:cxn modelId="{652D57A6-8201-49AB-BC6E-E24F46FEF58C}" srcId="{C66C4CE0-DA59-47B4-B5C7-76F13850959B}" destId="{BC535840-D16A-4DD4-916A-AB55A6C6E150}" srcOrd="1" destOrd="0" parTransId="{4B598AB6-AAC5-4E1D-8B21-0777533E6F7B}" sibTransId="{4996CB0F-5175-437A-9616-E2C276BBBF6E}"/>
    <dgm:cxn modelId="{02D4A1A9-4F8E-48E2-905E-7E296575462C}" type="presOf" srcId="{BC535840-D16A-4DD4-916A-AB55A6C6E150}" destId="{0AD23EAB-5066-4F73-B5B8-F4BA6F8DCA3B}" srcOrd="0" destOrd="0" presId="urn:microsoft.com/office/officeart/2005/8/layout/hProcess9"/>
    <dgm:cxn modelId="{18507C62-4133-46BA-97F0-14F416430768}" type="presOf" srcId="{5A970A9C-C6B1-467C-B536-55AB1F24FB41}" destId="{FD43F7CA-42ED-42FC-BA4A-04D490AD9294}" srcOrd="0" destOrd="0" presId="urn:microsoft.com/office/officeart/2005/8/layout/hProcess9"/>
    <dgm:cxn modelId="{96303261-C7AF-4F6E-A550-D9A4C964F268}" type="presOf" srcId="{8E36AD51-FA8F-4D24-B43C-B9DA11241E8E}" destId="{75D5BC84-CDDC-4484-85D2-7D1CA2F22EC4}" srcOrd="0" destOrd="0" presId="urn:microsoft.com/office/officeart/2005/8/layout/hProcess9"/>
    <dgm:cxn modelId="{A6D6EA00-ECBB-424A-9434-5ED476E3C4C9}" srcId="{C66C4CE0-DA59-47B4-B5C7-76F13850959B}" destId="{5A970A9C-C6B1-467C-B536-55AB1F24FB41}" srcOrd="0" destOrd="0" parTransId="{EC686C58-011E-4DE9-977F-EA94E99EE094}" sibTransId="{7AF30034-6995-423D-BC63-6CA4C206CC52}"/>
    <dgm:cxn modelId="{3D1C9AB5-DE37-4AF2-AFBD-D2AD5D21CE3A}" srcId="{C66C4CE0-DA59-47B4-B5C7-76F13850959B}" destId="{8E36AD51-FA8F-4D24-B43C-B9DA11241E8E}" srcOrd="2" destOrd="0" parTransId="{100D3B44-E762-4858-B38F-6C35BCB19604}" sibTransId="{8675B7BD-C0F0-493B-A24F-4A25614CDEDD}"/>
    <dgm:cxn modelId="{BB03C931-4329-40DE-AE4A-61B8570A79FD}" type="presParOf" srcId="{BF6C8FCC-0522-407B-8A76-E4578440795E}" destId="{B4095453-DE7D-49AC-A1E0-F1A9DF07802B}" srcOrd="0" destOrd="0" presId="urn:microsoft.com/office/officeart/2005/8/layout/hProcess9"/>
    <dgm:cxn modelId="{2A4B24A3-EB24-4789-A6AC-C0A703CF6038}" type="presParOf" srcId="{BF6C8FCC-0522-407B-8A76-E4578440795E}" destId="{BCC30C6D-03B7-41B1-ABF4-B7D6A99DB3CD}" srcOrd="1" destOrd="0" presId="urn:microsoft.com/office/officeart/2005/8/layout/hProcess9"/>
    <dgm:cxn modelId="{D28D4E6D-878F-47DB-8951-81FE79FF4EFA}" type="presParOf" srcId="{BCC30C6D-03B7-41B1-ABF4-B7D6A99DB3CD}" destId="{FD43F7CA-42ED-42FC-BA4A-04D490AD9294}" srcOrd="0" destOrd="0" presId="urn:microsoft.com/office/officeart/2005/8/layout/hProcess9"/>
    <dgm:cxn modelId="{C2AD44C0-FF94-41A6-A119-3805065BC646}" type="presParOf" srcId="{BCC30C6D-03B7-41B1-ABF4-B7D6A99DB3CD}" destId="{3455F6D8-1848-41CC-B7D8-0D9E39F1B49C}" srcOrd="1" destOrd="0" presId="urn:microsoft.com/office/officeart/2005/8/layout/hProcess9"/>
    <dgm:cxn modelId="{645DFC65-8CE6-4647-97F1-7CBF5822007B}" type="presParOf" srcId="{BCC30C6D-03B7-41B1-ABF4-B7D6A99DB3CD}" destId="{0AD23EAB-5066-4F73-B5B8-F4BA6F8DCA3B}" srcOrd="2" destOrd="0" presId="urn:microsoft.com/office/officeart/2005/8/layout/hProcess9"/>
    <dgm:cxn modelId="{5A006CB3-92CE-4696-BDFD-A71A1202571A}" type="presParOf" srcId="{BCC30C6D-03B7-41B1-ABF4-B7D6A99DB3CD}" destId="{FF391EE7-F0DE-4DB6-9D1D-F6F0B42FCD14}" srcOrd="3" destOrd="0" presId="urn:microsoft.com/office/officeart/2005/8/layout/hProcess9"/>
    <dgm:cxn modelId="{8B2215BC-A710-4A46-92B1-A1544ED0FC34}" type="presParOf" srcId="{BCC30C6D-03B7-41B1-ABF4-B7D6A99DB3CD}" destId="{75D5BC84-CDDC-4484-85D2-7D1CA2F22EC4}" srcOrd="4"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A54A0928-022F-43EA-9AC5-E37FDC274500}" type="doc">
      <dgm:prSet loTypeId="urn:microsoft.com/office/officeart/2005/8/layout/orgChart1" loCatId="hierarchy" qsTypeId="urn:microsoft.com/office/officeart/2005/8/quickstyle/simple2" qsCatId="simple" csTypeId="urn:microsoft.com/office/officeart/2005/8/colors/accent0_2" csCatId="mainScheme" phldr="1"/>
      <dgm:spPr/>
    </dgm:pt>
    <dgm:pt modelId="{13D697AA-50DD-4686-945E-438EAE33F5B8}">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solidFill>
                <a:schemeClr val="tx1"/>
              </a:solidFill>
              <a:effectLst/>
              <a:latin typeface="Arial" charset="0"/>
              <a:cs typeface="Arial" charset="0"/>
            </a:rPr>
            <a:t>NGUYÊN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solidFill>
                <a:schemeClr val="tx1"/>
              </a:solidFill>
              <a:effectLst/>
              <a:latin typeface="Arial" charset="0"/>
              <a:cs typeface="Arial" charset="0"/>
            </a:rPr>
            <a:t>TẮC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solidFill>
                <a:schemeClr val="tx1"/>
              </a:solidFill>
              <a:effectLst/>
              <a:latin typeface="Arial" charset="0"/>
              <a:cs typeface="Arial" charset="0"/>
            </a:rPr>
            <a:t>PHÂN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solidFill>
                <a:schemeClr val="tx1"/>
              </a:solidFill>
              <a:effectLst/>
              <a:latin typeface="Arial" charset="0"/>
              <a:cs typeface="Arial" charset="0"/>
            </a:rPr>
            <a:t>CÔNG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solidFill>
                <a:schemeClr val="tx1"/>
              </a:solidFill>
              <a:effectLst/>
              <a:latin typeface="Arial" charset="0"/>
              <a:cs typeface="Arial" charset="0"/>
            </a:rPr>
            <a:t>GV</a:t>
          </a:r>
        </a:p>
      </dgm:t>
    </dgm:pt>
    <dgm:pt modelId="{F0711037-069E-4B9B-8E36-566687E10A15}" type="parTrans" cxnId="{40174866-A7FC-4B3D-8848-497ABBC1AD45}">
      <dgm:prSet/>
      <dgm:spPr/>
      <dgm:t>
        <a:bodyPr/>
        <a:lstStyle/>
        <a:p>
          <a:endParaRPr lang="en-US" sz="4000">
            <a:solidFill>
              <a:schemeClr val="tx1"/>
            </a:solidFill>
          </a:endParaRPr>
        </a:p>
      </dgm:t>
    </dgm:pt>
    <dgm:pt modelId="{D6AA1BBB-C918-4869-91ED-F99A1AC7C41D}" type="sibTrans" cxnId="{40174866-A7FC-4B3D-8848-497ABBC1AD45}">
      <dgm:prSet/>
      <dgm:spPr/>
      <dgm:t>
        <a:bodyPr/>
        <a:lstStyle/>
        <a:p>
          <a:endParaRPr lang="en-US" sz="4000">
            <a:solidFill>
              <a:schemeClr val="tx1"/>
            </a:solidFill>
          </a:endParaRPr>
        </a:p>
      </dgm:t>
    </dgm:pt>
    <dgm:pt modelId="{300E63E6-1455-48A0-A99E-33105735FABF}">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dirty="0" err="1">
              <a:ln/>
              <a:solidFill>
                <a:schemeClr val="tx1"/>
              </a:solidFill>
              <a:effectLst/>
              <a:latin typeface="Arial" charset="0"/>
              <a:cs typeface="Arial" charset="0"/>
            </a:rPr>
            <a:t>Đảm</a:t>
          </a:r>
          <a:r>
            <a:rPr kumimoji="0" lang="en-US" sz="1800" b="1" i="1" u="none" strike="noStrike" cap="none" normalizeH="0" baseline="0" dirty="0">
              <a:ln/>
              <a:solidFill>
                <a:schemeClr val="tx1"/>
              </a:solidFill>
              <a:effectLst/>
              <a:latin typeface="Arial" charset="0"/>
              <a:cs typeface="Arial" charset="0"/>
            </a:rPr>
            <a:t> </a:t>
          </a:r>
          <a:r>
            <a:rPr kumimoji="0" lang="en-US" sz="1800" b="1" i="1" u="none" strike="noStrike" cap="none" normalizeH="0" baseline="0" dirty="0" err="1">
              <a:ln/>
              <a:solidFill>
                <a:schemeClr val="tx1"/>
              </a:solidFill>
              <a:effectLst/>
              <a:latin typeface="Arial" charset="0"/>
              <a:cs typeface="Arial" charset="0"/>
            </a:rPr>
            <a:t>bảo</a:t>
          </a:r>
          <a:r>
            <a:rPr kumimoji="0" lang="en-US" sz="1800" b="1" i="1" u="none" strike="noStrike" cap="none" normalizeH="0" baseline="0" dirty="0">
              <a:ln/>
              <a:solidFill>
                <a:schemeClr val="tx1"/>
              </a:solidFill>
              <a:effectLst/>
              <a:latin typeface="Arial"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dirty="0" err="1">
              <a:ln/>
              <a:solidFill>
                <a:schemeClr val="tx1"/>
              </a:solidFill>
              <a:effectLst/>
              <a:latin typeface="Arial" charset="0"/>
              <a:cs typeface="Arial" charset="0"/>
            </a:rPr>
            <a:t>tính</a:t>
          </a:r>
          <a:r>
            <a:rPr kumimoji="0" lang="en-US" sz="1800" b="1" i="1" u="none" strike="noStrike" cap="none" normalizeH="0" baseline="0" dirty="0">
              <a:ln/>
              <a:solidFill>
                <a:schemeClr val="tx1"/>
              </a:solidFill>
              <a:effectLst/>
              <a:latin typeface="Arial"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dirty="0" err="1">
              <a:ln/>
              <a:solidFill>
                <a:schemeClr val="tx1"/>
              </a:solidFill>
              <a:effectLst/>
              <a:latin typeface="Arial" charset="0"/>
              <a:cs typeface="Arial" charset="0"/>
            </a:rPr>
            <a:t>pháp</a:t>
          </a:r>
          <a:r>
            <a:rPr kumimoji="0" lang="en-US" sz="1800" b="1" i="1" u="none" strike="noStrike" cap="none" normalizeH="0" baseline="0" dirty="0">
              <a:ln/>
              <a:solidFill>
                <a:schemeClr val="tx1"/>
              </a:solidFill>
              <a:effectLst/>
              <a:latin typeface="Arial" charset="0"/>
              <a:cs typeface="Arial" charset="0"/>
            </a:rPr>
            <a:t> </a:t>
          </a:r>
          <a:r>
            <a:rPr kumimoji="0" lang="en-US" sz="1800" b="1" i="1" u="none" strike="noStrike" cap="none" normalizeH="0" baseline="0" dirty="0" err="1">
              <a:ln/>
              <a:solidFill>
                <a:schemeClr val="tx1"/>
              </a:solidFill>
              <a:effectLst/>
              <a:latin typeface="Arial" charset="0"/>
              <a:cs typeface="Arial" charset="0"/>
            </a:rPr>
            <a:t>lý</a:t>
          </a:r>
          <a:r>
            <a:rPr kumimoji="0" lang="en-US" sz="1800" b="1" i="0" u="none" strike="noStrike" cap="none" normalizeH="0" baseline="0" dirty="0">
              <a:ln/>
              <a:solidFill>
                <a:schemeClr val="tx1"/>
              </a:solidFill>
              <a:effectLst/>
              <a:latin typeface="Arial" charset="0"/>
              <a:cs typeface="Arial" charset="0"/>
            </a:rPr>
            <a:t> </a:t>
          </a:r>
        </a:p>
      </dgm:t>
    </dgm:pt>
    <dgm:pt modelId="{33E87E18-0F13-48DD-A60A-9B8FBDF9844B}" type="parTrans" cxnId="{58D6D956-C354-4B33-B472-077BCF03BDE8}">
      <dgm:prSet/>
      <dgm:spPr/>
      <dgm:t>
        <a:bodyPr/>
        <a:lstStyle/>
        <a:p>
          <a:endParaRPr lang="en-US" sz="4000">
            <a:solidFill>
              <a:schemeClr val="tx1"/>
            </a:solidFill>
          </a:endParaRPr>
        </a:p>
      </dgm:t>
    </dgm:pt>
    <dgm:pt modelId="{18831E3E-71DA-42CB-AECB-6F4C055537A7}" type="sibTrans" cxnId="{58D6D956-C354-4B33-B472-077BCF03BDE8}">
      <dgm:prSet/>
      <dgm:spPr/>
      <dgm:t>
        <a:bodyPr/>
        <a:lstStyle/>
        <a:p>
          <a:endParaRPr lang="en-US" sz="4000">
            <a:solidFill>
              <a:schemeClr val="tx1"/>
            </a:solidFill>
          </a:endParaRPr>
        </a:p>
      </dgm:t>
    </dgm:pt>
    <dgm:pt modelId="{F10234AA-A326-4188-8933-34E6B9D562F8}">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Đảm bảo</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 chất lượng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và hiệu quả</a:t>
          </a:r>
          <a:r>
            <a:rPr kumimoji="0" lang="en-US" sz="1800" b="1" i="0" u="none" strike="noStrike" cap="none" normalizeH="0" baseline="0">
              <a:ln/>
              <a:solidFill>
                <a:schemeClr val="tx1"/>
              </a:solidFill>
              <a:effectLst/>
              <a:latin typeface="Arial" charset="0"/>
              <a:cs typeface="Arial" charset="0"/>
            </a:rPr>
            <a:t> </a:t>
          </a:r>
        </a:p>
      </dgm:t>
    </dgm:pt>
    <dgm:pt modelId="{8BFD75D0-D70C-4A5F-8CAE-780B593FE04E}" type="parTrans" cxnId="{7554D576-2FE2-4D6D-8444-99140077F503}">
      <dgm:prSet/>
      <dgm:spPr/>
      <dgm:t>
        <a:bodyPr/>
        <a:lstStyle/>
        <a:p>
          <a:endParaRPr lang="en-US" sz="4000">
            <a:solidFill>
              <a:schemeClr val="tx1"/>
            </a:solidFill>
          </a:endParaRPr>
        </a:p>
      </dgm:t>
    </dgm:pt>
    <dgm:pt modelId="{AADF4DF1-096B-44F7-819D-266178737BCE}" type="sibTrans" cxnId="{7554D576-2FE2-4D6D-8444-99140077F503}">
      <dgm:prSet/>
      <dgm:spPr/>
      <dgm:t>
        <a:bodyPr/>
        <a:lstStyle/>
        <a:p>
          <a:endParaRPr lang="en-US" sz="4000">
            <a:solidFill>
              <a:schemeClr val="tx1"/>
            </a:solidFill>
          </a:endParaRPr>
        </a:p>
      </dgm:t>
    </dgm:pt>
    <dgm:pt modelId="{4B9D6DEA-8967-40B2-B215-FCB7E9E5AA99}">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Đảm bảo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dân chủ và</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 công bằng</a:t>
          </a:r>
          <a:r>
            <a:rPr kumimoji="0" lang="en-US" sz="1800" b="1" i="0" u="none" strike="noStrike" cap="none" normalizeH="0" baseline="0">
              <a:ln/>
              <a:solidFill>
                <a:schemeClr val="tx1"/>
              </a:solidFill>
              <a:effectLst/>
              <a:latin typeface="Arial" charset="0"/>
              <a:cs typeface="Arial" charset="0"/>
            </a:rPr>
            <a:t> </a:t>
          </a:r>
        </a:p>
      </dgm:t>
    </dgm:pt>
    <dgm:pt modelId="{7EB7E329-7F22-46E6-8FEA-A6818FDC41E3}" type="parTrans" cxnId="{00FBF801-8CE3-4E49-ACFC-37E51768E04E}">
      <dgm:prSet/>
      <dgm:spPr/>
      <dgm:t>
        <a:bodyPr/>
        <a:lstStyle/>
        <a:p>
          <a:endParaRPr lang="en-US" sz="4000">
            <a:solidFill>
              <a:schemeClr val="tx1"/>
            </a:solidFill>
          </a:endParaRPr>
        </a:p>
      </dgm:t>
    </dgm:pt>
    <dgm:pt modelId="{55A1CE74-89DF-4B5F-B0F1-25675B8B359E}" type="sibTrans" cxnId="{00FBF801-8CE3-4E49-ACFC-37E51768E04E}">
      <dgm:prSet/>
      <dgm:spPr/>
      <dgm:t>
        <a:bodyPr/>
        <a:lstStyle/>
        <a:p>
          <a:endParaRPr lang="en-US" sz="4000">
            <a:solidFill>
              <a:schemeClr val="tx1"/>
            </a:solidFill>
          </a:endParaRPr>
        </a:p>
      </dgm:t>
    </dgm:pt>
    <dgm:pt modelId="{0DCBBC21-729C-4519-AF9D-D38123F68A52}">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Đảm bảo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tính kế thừa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và phát triển</a:t>
          </a:r>
          <a:r>
            <a:rPr kumimoji="0" lang="en-US" sz="1800" b="1" i="0" u="none" strike="noStrike" cap="none" normalizeH="0" baseline="0">
              <a:ln/>
              <a:solidFill>
                <a:schemeClr val="tx1"/>
              </a:solidFill>
              <a:effectLst/>
              <a:latin typeface="Arial" charset="0"/>
              <a:cs typeface="Arial" charset="0"/>
            </a:rPr>
            <a:t> </a:t>
          </a:r>
        </a:p>
      </dgm:t>
    </dgm:pt>
    <dgm:pt modelId="{1EFC9F9F-E312-42C2-B7DA-2A0EBF29D209}" type="parTrans" cxnId="{7B12A8EC-A52A-414F-854D-27E6B7D2969C}">
      <dgm:prSet/>
      <dgm:spPr/>
      <dgm:t>
        <a:bodyPr/>
        <a:lstStyle/>
        <a:p>
          <a:endParaRPr lang="en-US" sz="4000">
            <a:solidFill>
              <a:schemeClr val="tx1"/>
            </a:solidFill>
          </a:endParaRPr>
        </a:p>
      </dgm:t>
    </dgm:pt>
    <dgm:pt modelId="{5205759E-64DD-41C8-9903-1B0F54F85CC5}" type="sibTrans" cxnId="{7B12A8EC-A52A-414F-854D-27E6B7D2969C}">
      <dgm:prSet/>
      <dgm:spPr/>
      <dgm:t>
        <a:bodyPr/>
        <a:lstStyle/>
        <a:p>
          <a:endParaRPr lang="en-US" sz="4000">
            <a:solidFill>
              <a:schemeClr val="tx1"/>
            </a:solidFill>
          </a:endParaRPr>
        </a:p>
      </dgm:t>
    </dgm:pt>
    <dgm:pt modelId="{548076F3-6C31-4CF8-8884-21DE995BD83A}">
      <dgm:prSet custT="1"/>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Đảm bảo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cap="none" normalizeH="0" baseline="0">
              <a:ln/>
              <a:solidFill>
                <a:schemeClr val="tx1"/>
              </a:solidFill>
              <a:effectLst/>
              <a:latin typeface="Arial" charset="0"/>
              <a:cs typeface="Arial" charset="0"/>
            </a:rPr>
            <a:t>tính linh hoạt</a:t>
          </a:r>
          <a:r>
            <a:rPr kumimoji="0" lang="en-US" sz="1800" b="0" i="0" u="none" strike="noStrike" cap="none" normalizeH="0" baseline="0">
              <a:ln/>
              <a:solidFill>
                <a:schemeClr val="tx1"/>
              </a:solidFill>
              <a:effectLst/>
              <a:latin typeface="Arial" charset="0"/>
              <a:cs typeface="Arial" charset="0"/>
            </a:rPr>
            <a:t> </a:t>
          </a:r>
        </a:p>
      </dgm:t>
    </dgm:pt>
    <dgm:pt modelId="{8064A301-79A0-4CA7-BBF9-2562BFA8A3D9}" type="parTrans" cxnId="{6B388F22-A6E9-4BB7-ACA9-5039F8A88305}">
      <dgm:prSet/>
      <dgm:spPr/>
      <dgm:t>
        <a:bodyPr/>
        <a:lstStyle/>
        <a:p>
          <a:endParaRPr lang="en-US" sz="4000">
            <a:solidFill>
              <a:schemeClr val="tx1"/>
            </a:solidFill>
          </a:endParaRPr>
        </a:p>
      </dgm:t>
    </dgm:pt>
    <dgm:pt modelId="{8F327534-EF91-4F48-953F-13A573E0BBE4}" type="sibTrans" cxnId="{6B388F22-A6E9-4BB7-ACA9-5039F8A88305}">
      <dgm:prSet/>
      <dgm:spPr/>
      <dgm:t>
        <a:bodyPr/>
        <a:lstStyle/>
        <a:p>
          <a:endParaRPr lang="en-US" sz="4000">
            <a:solidFill>
              <a:schemeClr val="tx1"/>
            </a:solidFill>
          </a:endParaRPr>
        </a:p>
      </dgm:t>
    </dgm:pt>
    <dgm:pt modelId="{7BD4CA92-F3FD-42C0-9DBA-9E83DFB9A37F}" type="pres">
      <dgm:prSet presAssocID="{A54A0928-022F-43EA-9AC5-E37FDC274500}" presName="hierChild1" presStyleCnt="0">
        <dgm:presLayoutVars>
          <dgm:orgChart val="1"/>
          <dgm:chPref val="1"/>
          <dgm:dir/>
          <dgm:animOne val="branch"/>
          <dgm:animLvl val="lvl"/>
          <dgm:resizeHandles/>
        </dgm:presLayoutVars>
      </dgm:prSet>
      <dgm:spPr/>
    </dgm:pt>
    <dgm:pt modelId="{695878D7-0DF9-4C43-AAE2-D6B869CCE52A}" type="pres">
      <dgm:prSet presAssocID="{13D697AA-50DD-4686-945E-438EAE33F5B8}" presName="hierRoot1" presStyleCnt="0">
        <dgm:presLayoutVars>
          <dgm:hierBranch/>
        </dgm:presLayoutVars>
      </dgm:prSet>
      <dgm:spPr/>
    </dgm:pt>
    <dgm:pt modelId="{2081F938-84FA-413C-9CF3-80AAD25B3E99}" type="pres">
      <dgm:prSet presAssocID="{13D697AA-50DD-4686-945E-438EAE33F5B8}" presName="rootComposite1" presStyleCnt="0"/>
      <dgm:spPr/>
    </dgm:pt>
    <dgm:pt modelId="{892D1C06-C032-4D83-BDF2-F5E4700CDA28}" type="pres">
      <dgm:prSet presAssocID="{13D697AA-50DD-4686-945E-438EAE33F5B8}" presName="rootText1" presStyleLbl="node0" presStyleIdx="0" presStyleCnt="1" custScaleY="183802">
        <dgm:presLayoutVars>
          <dgm:chPref val="3"/>
        </dgm:presLayoutVars>
      </dgm:prSet>
      <dgm:spPr/>
      <dgm:t>
        <a:bodyPr/>
        <a:lstStyle/>
        <a:p>
          <a:endParaRPr lang="en-US"/>
        </a:p>
      </dgm:t>
    </dgm:pt>
    <dgm:pt modelId="{C10E7A92-7C27-48CD-A27B-8823A6405141}" type="pres">
      <dgm:prSet presAssocID="{13D697AA-50DD-4686-945E-438EAE33F5B8}" presName="rootConnector1" presStyleLbl="node1" presStyleIdx="0" presStyleCnt="0"/>
      <dgm:spPr/>
      <dgm:t>
        <a:bodyPr/>
        <a:lstStyle/>
        <a:p>
          <a:endParaRPr lang="en-US"/>
        </a:p>
      </dgm:t>
    </dgm:pt>
    <dgm:pt modelId="{88A9FDE8-0BFB-453E-84EC-EF3D49A5CD8C}" type="pres">
      <dgm:prSet presAssocID="{13D697AA-50DD-4686-945E-438EAE33F5B8}" presName="hierChild2" presStyleCnt="0"/>
      <dgm:spPr/>
    </dgm:pt>
    <dgm:pt modelId="{3C425F5B-6DE8-44E4-AEF3-2D89E7A9E322}" type="pres">
      <dgm:prSet presAssocID="{33E87E18-0F13-48DD-A60A-9B8FBDF9844B}" presName="Name35" presStyleLbl="parChTrans1D2" presStyleIdx="0" presStyleCnt="5"/>
      <dgm:spPr/>
      <dgm:t>
        <a:bodyPr/>
        <a:lstStyle/>
        <a:p>
          <a:endParaRPr lang="en-US"/>
        </a:p>
      </dgm:t>
    </dgm:pt>
    <dgm:pt modelId="{C1D49B80-77B7-44AC-86CC-56231AE51BE4}" type="pres">
      <dgm:prSet presAssocID="{300E63E6-1455-48A0-A99E-33105735FABF}" presName="hierRoot2" presStyleCnt="0">
        <dgm:presLayoutVars>
          <dgm:hierBranch/>
        </dgm:presLayoutVars>
      </dgm:prSet>
      <dgm:spPr/>
    </dgm:pt>
    <dgm:pt modelId="{2FA29070-95C0-48D4-984E-1202E306FD83}" type="pres">
      <dgm:prSet presAssocID="{300E63E6-1455-48A0-A99E-33105735FABF}" presName="rootComposite" presStyleCnt="0"/>
      <dgm:spPr/>
    </dgm:pt>
    <dgm:pt modelId="{AF418825-5CF6-4C6F-903A-D22525E16FF1}" type="pres">
      <dgm:prSet presAssocID="{300E63E6-1455-48A0-A99E-33105735FABF}" presName="rootText" presStyleLbl="node2" presStyleIdx="0" presStyleCnt="5" custScaleY="287316">
        <dgm:presLayoutVars>
          <dgm:chPref val="3"/>
        </dgm:presLayoutVars>
      </dgm:prSet>
      <dgm:spPr/>
      <dgm:t>
        <a:bodyPr/>
        <a:lstStyle/>
        <a:p>
          <a:endParaRPr lang="en-US"/>
        </a:p>
      </dgm:t>
    </dgm:pt>
    <dgm:pt modelId="{C2E164A9-CA10-43A8-8780-2F4DA843C1D6}" type="pres">
      <dgm:prSet presAssocID="{300E63E6-1455-48A0-A99E-33105735FABF}" presName="rootConnector" presStyleLbl="node2" presStyleIdx="0" presStyleCnt="5"/>
      <dgm:spPr/>
      <dgm:t>
        <a:bodyPr/>
        <a:lstStyle/>
        <a:p>
          <a:endParaRPr lang="en-US"/>
        </a:p>
      </dgm:t>
    </dgm:pt>
    <dgm:pt modelId="{462C62E7-BB96-4729-87DF-F8DF6B78CE7B}" type="pres">
      <dgm:prSet presAssocID="{300E63E6-1455-48A0-A99E-33105735FABF}" presName="hierChild4" presStyleCnt="0"/>
      <dgm:spPr/>
    </dgm:pt>
    <dgm:pt modelId="{61F903B6-1EE2-428E-8BF3-990FE6D84CC1}" type="pres">
      <dgm:prSet presAssocID="{300E63E6-1455-48A0-A99E-33105735FABF}" presName="hierChild5" presStyleCnt="0"/>
      <dgm:spPr/>
    </dgm:pt>
    <dgm:pt modelId="{FEC52986-DDB1-40B9-BDDD-38A23A200CEB}" type="pres">
      <dgm:prSet presAssocID="{8BFD75D0-D70C-4A5F-8CAE-780B593FE04E}" presName="Name35" presStyleLbl="parChTrans1D2" presStyleIdx="1" presStyleCnt="5"/>
      <dgm:spPr/>
      <dgm:t>
        <a:bodyPr/>
        <a:lstStyle/>
        <a:p>
          <a:endParaRPr lang="en-US"/>
        </a:p>
      </dgm:t>
    </dgm:pt>
    <dgm:pt modelId="{D31C2FD8-1F43-4888-8B29-A1472495C94A}" type="pres">
      <dgm:prSet presAssocID="{F10234AA-A326-4188-8933-34E6B9D562F8}" presName="hierRoot2" presStyleCnt="0">
        <dgm:presLayoutVars>
          <dgm:hierBranch/>
        </dgm:presLayoutVars>
      </dgm:prSet>
      <dgm:spPr/>
    </dgm:pt>
    <dgm:pt modelId="{2F3A0D06-25B2-4937-898A-08DB3B2A41F0}" type="pres">
      <dgm:prSet presAssocID="{F10234AA-A326-4188-8933-34E6B9D562F8}" presName="rootComposite" presStyleCnt="0"/>
      <dgm:spPr/>
    </dgm:pt>
    <dgm:pt modelId="{9F100B8A-4E06-4E82-9F6E-6C27A0324940}" type="pres">
      <dgm:prSet presAssocID="{F10234AA-A326-4188-8933-34E6B9D562F8}" presName="rootText" presStyleLbl="node2" presStyleIdx="1" presStyleCnt="5" custScaleY="294781">
        <dgm:presLayoutVars>
          <dgm:chPref val="3"/>
        </dgm:presLayoutVars>
      </dgm:prSet>
      <dgm:spPr/>
      <dgm:t>
        <a:bodyPr/>
        <a:lstStyle/>
        <a:p>
          <a:endParaRPr lang="en-US"/>
        </a:p>
      </dgm:t>
    </dgm:pt>
    <dgm:pt modelId="{AFBB2EBE-E56A-4290-AAB0-C9C7AA5C1DC2}" type="pres">
      <dgm:prSet presAssocID="{F10234AA-A326-4188-8933-34E6B9D562F8}" presName="rootConnector" presStyleLbl="node2" presStyleIdx="1" presStyleCnt="5"/>
      <dgm:spPr/>
      <dgm:t>
        <a:bodyPr/>
        <a:lstStyle/>
        <a:p>
          <a:endParaRPr lang="en-US"/>
        </a:p>
      </dgm:t>
    </dgm:pt>
    <dgm:pt modelId="{C8E0F817-D6BC-4124-893D-792DF0E8670E}" type="pres">
      <dgm:prSet presAssocID="{F10234AA-A326-4188-8933-34E6B9D562F8}" presName="hierChild4" presStyleCnt="0"/>
      <dgm:spPr/>
    </dgm:pt>
    <dgm:pt modelId="{CC85A1B6-4E8B-4106-9521-501D5305C95E}" type="pres">
      <dgm:prSet presAssocID="{F10234AA-A326-4188-8933-34E6B9D562F8}" presName="hierChild5" presStyleCnt="0"/>
      <dgm:spPr/>
    </dgm:pt>
    <dgm:pt modelId="{F67712C8-4B50-480B-BA8A-82C5E41F97C7}" type="pres">
      <dgm:prSet presAssocID="{7EB7E329-7F22-46E6-8FEA-A6818FDC41E3}" presName="Name35" presStyleLbl="parChTrans1D2" presStyleIdx="2" presStyleCnt="5"/>
      <dgm:spPr/>
      <dgm:t>
        <a:bodyPr/>
        <a:lstStyle/>
        <a:p>
          <a:endParaRPr lang="en-US"/>
        </a:p>
      </dgm:t>
    </dgm:pt>
    <dgm:pt modelId="{E0086E0A-E131-4DD6-AA07-32EDD6D52F2B}" type="pres">
      <dgm:prSet presAssocID="{4B9D6DEA-8967-40B2-B215-FCB7E9E5AA99}" presName="hierRoot2" presStyleCnt="0">
        <dgm:presLayoutVars>
          <dgm:hierBranch/>
        </dgm:presLayoutVars>
      </dgm:prSet>
      <dgm:spPr/>
    </dgm:pt>
    <dgm:pt modelId="{AC05C57B-C53F-414B-AA3A-1B529CF1ECCD}" type="pres">
      <dgm:prSet presAssocID="{4B9D6DEA-8967-40B2-B215-FCB7E9E5AA99}" presName="rootComposite" presStyleCnt="0"/>
      <dgm:spPr/>
    </dgm:pt>
    <dgm:pt modelId="{2D26A70A-7602-4872-AC5A-0FA00CC2C716}" type="pres">
      <dgm:prSet presAssocID="{4B9D6DEA-8967-40B2-B215-FCB7E9E5AA99}" presName="rootText" presStyleLbl="node2" presStyleIdx="2" presStyleCnt="5" custScaleY="294051">
        <dgm:presLayoutVars>
          <dgm:chPref val="3"/>
        </dgm:presLayoutVars>
      </dgm:prSet>
      <dgm:spPr/>
      <dgm:t>
        <a:bodyPr/>
        <a:lstStyle/>
        <a:p>
          <a:endParaRPr lang="en-US"/>
        </a:p>
      </dgm:t>
    </dgm:pt>
    <dgm:pt modelId="{7A6C4388-B4EE-4F84-8B3F-1D297C9468AE}" type="pres">
      <dgm:prSet presAssocID="{4B9D6DEA-8967-40B2-B215-FCB7E9E5AA99}" presName="rootConnector" presStyleLbl="node2" presStyleIdx="2" presStyleCnt="5"/>
      <dgm:spPr/>
      <dgm:t>
        <a:bodyPr/>
        <a:lstStyle/>
        <a:p>
          <a:endParaRPr lang="en-US"/>
        </a:p>
      </dgm:t>
    </dgm:pt>
    <dgm:pt modelId="{43FE7CB7-6BAB-49E7-A4B9-CE98DB7AD924}" type="pres">
      <dgm:prSet presAssocID="{4B9D6DEA-8967-40B2-B215-FCB7E9E5AA99}" presName="hierChild4" presStyleCnt="0"/>
      <dgm:spPr/>
    </dgm:pt>
    <dgm:pt modelId="{5038B279-0D19-4B2C-8908-9F382CAD50F5}" type="pres">
      <dgm:prSet presAssocID="{4B9D6DEA-8967-40B2-B215-FCB7E9E5AA99}" presName="hierChild5" presStyleCnt="0"/>
      <dgm:spPr/>
    </dgm:pt>
    <dgm:pt modelId="{DE60E95E-E378-4B9D-943E-85CA2E5FAB29}" type="pres">
      <dgm:prSet presAssocID="{1EFC9F9F-E312-42C2-B7DA-2A0EBF29D209}" presName="Name35" presStyleLbl="parChTrans1D2" presStyleIdx="3" presStyleCnt="5"/>
      <dgm:spPr/>
      <dgm:t>
        <a:bodyPr/>
        <a:lstStyle/>
        <a:p>
          <a:endParaRPr lang="en-US"/>
        </a:p>
      </dgm:t>
    </dgm:pt>
    <dgm:pt modelId="{A2E84328-C0F2-441D-84A6-CF116C0C7A87}" type="pres">
      <dgm:prSet presAssocID="{0DCBBC21-729C-4519-AF9D-D38123F68A52}" presName="hierRoot2" presStyleCnt="0">
        <dgm:presLayoutVars>
          <dgm:hierBranch/>
        </dgm:presLayoutVars>
      </dgm:prSet>
      <dgm:spPr/>
    </dgm:pt>
    <dgm:pt modelId="{461397F6-452E-46DE-98A1-C8A393CE3FAC}" type="pres">
      <dgm:prSet presAssocID="{0DCBBC21-729C-4519-AF9D-D38123F68A52}" presName="rootComposite" presStyleCnt="0"/>
      <dgm:spPr/>
    </dgm:pt>
    <dgm:pt modelId="{08FF43AF-F962-4A68-8C3B-757E2ECD639F}" type="pres">
      <dgm:prSet presAssocID="{0DCBBC21-729C-4519-AF9D-D38123F68A52}" presName="rootText" presStyleLbl="node2" presStyleIdx="3" presStyleCnt="5" custScaleY="283262">
        <dgm:presLayoutVars>
          <dgm:chPref val="3"/>
        </dgm:presLayoutVars>
      </dgm:prSet>
      <dgm:spPr/>
      <dgm:t>
        <a:bodyPr/>
        <a:lstStyle/>
        <a:p>
          <a:endParaRPr lang="en-US"/>
        </a:p>
      </dgm:t>
    </dgm:pt>
    <dgm:pt modelId="{A45804EC-B37F-4A0E-99CA-2674C5430D02}" type="pres">
      <dgm:prSet presAssocID="{0DCBBC21-729C-4519-AF9D-D38123F68A52}" presName="rootConnector" presStyleLbl="node2" presStyleIdx="3" presStyleCnt="5"/>
      <dgm:spPr/>
      <dgm:t>
        <a:bodyPr/>
        <a:lstStyle/>
        <a:p>
          <a:endParaRPr lang="en-US"/>
        </a:p>
      </dgm:t>
    </dgm:pt>
    <dgm:pt modelId="{90E5DB53-FF0F-494D-926C-DF64830DCD9F}" type="pres">
      <dgm:prSet presAssocID="{0DCBBC21-729C-4519-AF9D-D38123F68A52}" presName="hierChild4" presStyleCnt="0"/>
      <dgm:spPr/>
    </dgm:pt>
    <dgm:pt modelId="{0661CC26-78C9-4976-8DC5-D40D29F40487}" type="pres">
      <dgm:prSet presAssocID="{0DCBBC21-729C-4519-AF9D-D38123F68A52}" presName="hierChild5" presStyleCnt="0"/>
      <dgm:spPr/>
    </dgm:pt>
    <dgm:pt modelId="{2C7B6CCD-22FA-4E88-B469-BBD5C781622A}" type="pres">
      <dgm:prSet presAssocID="{8064A301-79A0-4CA7-BBF9-2562BFA8A3D9}" presName="Name35" presStyleLbl="parChTrans1D2" presStyleIdx="4" presStyleCnt="5"/>
      <dgm:spPr/>
      <dgm:t>
        <a:bodyPr/>
        <a:lstStyle/>
        <a:p>
          <a:endParaRPr lang="en-US"/>
        </a:p>
      </dgm:t>
    </dgm:pt>
    <dgm:pt modelId="{C5FE7A04-089C-44C0-A62E-A27BC5990470}" type="pres">
      <dgm:prSet presAssocID="{548076F3-6C31-4CF8-8884-21DE995BD83A}" presName="hierRoot2" presStyleCnt="0">
        <dgm:presLayoutVars>
          <dgm:hierBranch/>
        </dgm:presLayoutVars>
      </dgm:prSet>
      <dgm:spPr/>
    </dgm:pt>
    <dgm:pt modelId="{F96463E6-AEB5-4609-B071-41E98130F348}" type="pres">
      <dgm:prSet presAssocID="{548076F3-6C31-4CF8-8884-21DE995BD83A}" presName="rootComposite" presStyleCnt="0"/>
      <dgm:spPr/>
    </dgm:pt>
    <dgm:pt modelId="{8207E46E-780E-42A4-8331-195D8475EA28}" type="pres">
      <dgm:prSet presAssocID="{548076F3-6C31-4CF8-8884-21DE995BD83A}" presName="rootText" presStyleLbl="node2" presStyleIdx="4" presStyleCnt="5" custScaleY="294781">
        <dgm:presLayoutVars>
          <dgm:chPref val="3"/>
        </dgm:presLayoutVars>
      </dgm:prSet>
      <dgm:spPr/>
      <dgm:t>
        <a:bodyPr/>
        <a:lstStyle/>
        <a:p>
          <a:endParaRPr lang="en-US"/>
        </a:p>
      </dgm:t>
    </dgm:pt>
    <dgm:pt modelId="{24F09DCF-CF7C-4097-B626-1D08C47AD4D4}" type="pres">
      <dgm:prSet presAssocID="{548076F3-6C31-4CF8-8884-21DE995BD83A}" presName="rootConnector" presStyleLbl="node2" presStyleIdx="4" presStyleCnt="5"/>
      <dgm:spPr/>
      <dgm:t>
        <a:bodyPr/>
        <a:lstStyle/>
        <a:p>
          <a:endParaRPr lang="en-US"/>
        </a:p>
      </dgm:t>
    </dgm:pt>
    <dgm:pt modelId="{1DCAE72A-0836-485C-A508-ACD7E552E74E}" type="pres">
      <dgm:prSet presAssocID="{548076F3-6C31-4CF8-8884-21DE995BD83A}" presName="hierChild4" presStyleCnt="0"/>
      <dgm:spPr/>
    </dgm:pt>
    <dgm:pt modelId="{83B174BA-AFE2-47F0-9EE9-87ECEF234417}" type="pres">
      <dgm:prSet presAssocID="{548076F3-6C31-4CF8-8884-21DE995BD83A}" presName="hierChild5" presStyleCnt="0"/>
      <dgm:spPr/>
    </dgm:pt>
    <dgm:pt modelId="{A57FD36E-D38C-4FC7-9D13-5F1E1859545F}" type="pres">
      <dgm:prSet presAssocID="{13D697AA-50DD-4686-945E-438EAE33F5B8}" presName="hierChild3" presStyleCnt="0"/>
      <dgm:spPr/>
    </dgm:pt>
  </dgm:ptLst>
  <dgm:cxnLst>
    <dgm:cxn modelId="{F8D29B7E-B35D-45CE-B2FC-CDF2E9575943}" type="presOf" srcId="{300E63E6-1455-48A0-A99E-33105735FABF}" destId="{AF418825-5CF6-4C6F-903A-D22525E16FF1}" srcOrd="0" destOrd="0" presId="urn:microsoft.com/office/officeart/2005/8/layout/orgChart1"/>
    <dgm:cxn modelId="{36B55E6C-7B6E-4102-8FE9-27C7FB8A0EB9}" type="presOf" srcId="{7EB7E329-7F22-46E6-8FEA-A6818FDC41E3}" destId="{F67712C8-4B50-480B-BA8A-82C5E41F97C7}" srcOrd="0" destOrd="0" presId="urn:microsoft.com/office/officeart/2005/8/layout/orgChart1"/>
    <dgm:cxn modelId="{3D42E49D-AC33-4A7D-B51B-2FA02C9EB56F}" type="presOf" srcId="{A54A0928-022F-43EA-9AC5-E37FDC274500}" destId="{7BD4CA92-F3FD-42C0-9DBA-9E83DFB9A37F}" srcOrd="0" destOrd="0" presId="urn:microsoft.com/office/officeart/2005/8/layout/orgChart1"/>
    <dgm:cxn modelId="{58D6D956-C354-4B33-B472-077BCF03BDE8}" srcId="{13D697AA-50DD-4686-945E-438EAE33F5B8}" destId="{300E63E6-1455-48A0-A99E-33105735FABF}" srcOrd="0" destOrd="0" parTransId="{33E87E18-0F13-48DD-A60A-9B8FBDF9844B}" sibTransId="{18831E3E-71DA-42CB-AECB-6F4C055537A7}"/>
    <dgm:cxn modelId="{5C0EC730-7747-47FD-B184-07CC13B6FD7C}" type="presOf" srcId="{548076F3-6C31-4CF8-8884-21DE995BD83A}" destId="{8207E46E-780E-42A4-8331-195D8475EA28}" srcOrd="0" destOrd="0" presId="urn:microsoft.com/office/officeart/2005/8/layout/orgChart1"/>
    <dgm:cxn modelId="{67CA1CB5-F047-4240-8A4F-7E7E801D5103}" type="presOf" srcId="{0DCBBC21-729C-4519-AF9D-D38123F68A52}" destId="{08FF43AF-F962-4A68-8C3B-757E2ECD639F}" srcOrd="0" destOrd="0" presId="urn:microsoft.com/office/officeart/2005/8/layout/orgChart1"/>
    <dgm:cxn modelId="{AA0C074F-7EAE-4A91-A11E-779ECA8D78F0}" type="presOf" srcId="{F10234AA-A326-4188-8933-34E6B9D562F8}" destId="{AFBB2EBE-E56A-4290-AAB0-C9C7AA5C1DC2}" srcOrd="1" destOrd="0" presId="urn:microsoft.com/office/officeart/2005/8/layout/orgChart1"/>
    <dgm:cxn modelId="{1364E4F8-0B31-45DC-ABD9-3EF1CEC3F14D}" type="presOf" srcId="{F10234AA-A326-4188-8933-34E6B9D562F8}" destId="{9F100B8A-4E06-4E82-9F6E-6C27A0324940}" srcOrd="0" destOrd="0" presId="urn:microsoft.com/office/officeart/2005/8/layout/orgChart1"/>
    <dgm:cxn modelId="{A3B2CB08-13E8-42A9-BFE3-E923F3CA08DC}" type="presOf" srcId="{4B9D6DEA-8967-40B2-B215-FCB7E9E5AA99}" destId="{2D26A70A-7602-4872-AC5A-0FA00CC2C716}" srcOrd="0" destOrd="0" presId="urn:microsoft.com/office/officeart/2005/8/layout/orgChart1"/>
    <dgm:cxn modelId="{00FBF801-8CE3-4E49-ACFC-37E51768E04E}" srcId="{13D697AA-50DD-4686-945E-438EAE33F5B8}" destId="{4B9D6DEA-8967-40B2-B215-FCB7E9E5AA99}" srcOrd="2" destOrd="0" parTransId="{7EB7E329-7F22-46E6-8FEA-A6818FDC41E3}" sibTransId="{55A1CE74-89DF-4B5F-B0F1-25675B8B359E}"/>
    <dgm:cxn modelId="{02B91F34-4861-4DDE-9B4B-809685AE35E5}" type="presOf" srcId="{1EFC9F9F-E312-42C2-B7DA-2A0EBF29D209}" destId="{DE60E95E-E378-4B9D-943E-85CA2E5FAB29}" srcOrd="0" destOrd="0" presId="urn:microsoft.com/office/officeart/2005/8/layout/orgChart1"/>
    <dgm:cxn modelId="{1E7787F7-59BE-46FC-A92D-85688CEE2B5B}" type="presOf" srcId="{300E63E6-1455-48A0-A99E-33105735FABF}" destId="{C2E164A9-CA10-43A8-8780-2F4DA843C1D6}" srcOrd="1" destOrd="0" presId="urn:microsoft.com/office/officeart/2005/8/layout/orgChart1"/>
    <dgm:cxn modelId="{7B12A8EC-A52A-414F-854D-27E6B7D2969C}" srcId="{13D697AA-50DD-4686-945E-438EAE33F5B8}" destId="{0DCBBC21-729C-4519-AF9D-D38123F68A52}" srcOrd="3" destOrd="0" parTransId="{1EFC9F9F-E312-42C2-B7DA-2A0EBF29D209}" sibTransId="{5205759E-64DD-41C8-9903-1B0F54F85CC5}"/>
    <dgm:cxn modelId="{E1335CDE-35F0-4D10-8A2E-C9373181D03F}" type="presOf" srcId="{548076F3-6C31-4CF8-8884-21DE995BD83A}" destId="{24F09DCF-CF7C-4097-B626-1D08C47AD4D4}" srcOrd="1" destOrd="0" presId="urn:microsoft.com/office/officeart/2005/8/layout/orgChart1"/>
    <dgm:cxn modelId="{88A2FABA-5D10-4FE7-821F-EFEF6800E512}" type="presOf" srcId="{13D697AA-50DD-4686-945E-438EAE33F5B8}" destId="{892D1C06-C032-4D83-BDF2-F5E4700CDA28}" srcOrd="0" destOrd="0" presId="urn:microsoft.com/office/officeart/2005/8/layout/orgChart1"/>
    <dgm:cxn modelId="{0AE74EAE-CC58-40DF-819B-FF8C99949B67}" type="presOf" srcId="{0DCBBC21-729C-4519-AF9D-D38123F68A52}" destId="{A45804EC-B37F-4A0E-99CA-2674C5430D02}" srcOrd="1" destOrd="0" presId="urn:microsoft.com/office/officeart/2005/8/layout/orgChart1"/>
    <dgm:cxn modelId="{7554D576-2FE2-4D6D-8444-99140077F503}" srcId="{13D697AA-50DD-4686-945E-438EAE33F5B8}" destId="{F10234AA-A326-4188-8933-34E6B9D562F8}" srcOrd="1" destOrd="0" parTransId="{8BFD75D0-D70C-4A5F-8CAE-780B593FE04E}" sibTransId="{AADF4DF1-096B-44F7-819D-266178737BCE}"/>
    <dgm:cxn modelId="{6B388F22-A6E9-4BB7-ACA9-5039F8A88305}" srcId="{13D697AA-50DD-4686-945E-438EAE33F5B8}" destId="{548076F3-6C31-4CF8-8884-21DE995BD83A}" srcOrd="4" destOrd="0" parTransId="{8064A301-79A0-4CA7-BBF9-2562BFA8A3D9}" sibTransId="{8F327534-EF91-4F48-953F-13A573E0BBE4}"/>
    <dgm:cxn modelId="{CA7E72AE-BAFE-4509-A654-88BB140B739A}" type="presOf" srcId="{33E87E18-0F13-48DD-A60A-9B8FBDF9844B}" destId="{3C425F5B-6DE8-44E4-AEF3-2D89E7A9E322}" srcOrd="0" destOrd="0" presId="urn:microsoft.com/office/officeart/2005/8/layout/orgChart1"/>
    <dgm:cxn modelId="{40174866-A7FC-4B3D-8848-497ABBC1AD45}" srcId="{A54A0928-022F-43EA-9AC5-E37FDC274500}" destId="{13D697AA-50DD-4686-945E-438EAE33F5B8}" srcOrd="0" destOrd="0" parTransId="{F0711037-069E-4B9B-8E36-566687E10A15}" sibTransId="{D6AA1BBB-C918-4869-91ED-F99A1AC7C41D}"/>
    <dgm:cxn modelId="{FBFF808F-8366-4B94-A896-B3674C214343}" type="presOf" srcId="{13D697AA-50DD-4686-945E-438EAE33F5B8}" destId="{C10E7A92-7C27-48CD-A27B-8823A6405141}" srcOrd="1" destOrd="0" presId="urn:microsoft.com/office/officeart/2005/8/layout/orgChart1"/>
    <dgm:cxn modelId="{46A8255A-37CE-4386-AC30-3F1A3E23B512}" type="presOf" srcId="{8BFD75D0-D70C-4A5F-8CAE-780B593FE04E}" destId="{FEC52986-DDB1-40B9-BDDD-38A23A200CEB}" srcOrd="0" destOrd="0" presId="urn:microsoft.com/office/officeart/2005/8/layout/orgChart1"/>
    <dgm:cxn modelId="{35B7583A-7483-4764-A44A-DF8DA35D6CAC}" type="presOf" srcId="{4B9D6DEA-8967-40B2-B215-FCB7E9E5AA99}" destId="{7A6C4388-B4EE-4F84-8B3F-1D297C9468AE}" srcOrd="1" destOrd="0" presId="urn:microsoft.com/office/officeart/2005/8/layout/orgChart1"/>
    <dgm:cxn modelId="{AE493281-88A2-444E-82A8-0A10A18AAF4E}" type="presOf" srcId="{8064A301-79A0-4CA7-BBF9-2562BFA8A3D9}" destId="{2C7B6CCD-22FA-4E88-B469-BBD5C781622A}" srcOrd="0" destOrd="0" presId="urn:microsoft.com/office/officeart/2005/8/layout/orgChart1"/>
    <dgm:cxn modelId="{C2E5C016-6A95-4022-8934-99F5C7069E94}" type="presParOf" srcId="{7BD4CA92-F3FD-42C0-9DBA-9E83DFB9A37F}" destId="{695878D7-0DF9-4C43-AAE2-D6B869CCE52A}" srcOrd="0" destOrd="0" presId="urn:microsoft.com/office/officeart/2005/8/layout/orgChart1"/>
    <dgm:cxn modelId="{7A670967-C1F7-4C3C-88A4-7D76DAAC3703}" type="presParOf" srcId="{695878D7-0DF9-4C43-AAE2-D6B869CCE52A}" destId="{2081F938-84FA-413C-9CF3-80AAD25B3E99}" srcOrd="0" destOrd="0" presId="urn:microsoft.com/office/officeart/2005/8/layout/orgChart1"/>
    <dgm:cxn modelId="{C86EBD21-EAC6-4CAD-A03A-8AB1950BFE95}" type="presParOf" srcId="{2081F938-84FA-413C-9CF3-80AAD25B3E99}" destId="{892D1C06-C032-4D83-BDF2-F5E4700CDA28}" srcOrd="0" destOrd="0" presId="urn:microsoft.com/office/officeart/2005/8/layout/orgChart1"/>
    <dgm:cxn modelId="{3020EDC8-D593-4EC3-9E79-7831A4767CBC}" type="presParOf" srcId="{2081F938-84FA-413C-9CF3-80AAD25B3E99}" destId="{C10E7A92-7C27-48CD-A27B-8823A6405141}" srcOrd="1" destOrd="0" presId="urn:microsoft.com/office/officeart/2005/8/layout/orgChart1"/>
    <dgm:cxn modelId="{2981625A-37B3-46DA-9A08-D58C1E0B3C23}" type="presParOf" srcId="{695878D7-0DF9-4C43-AAE2-D6B869CCE52A}" destId="{88A9FDE8-0BFB-453E-84EC-EF3D49A5CD8C}" srcOrd="1" destOrd="0" presId="urn:microsoft.com/office/officeart/2005/8/layout/orgChart1"/>
    <dgm:cxn modelId="{3877C7B1-8B7A-4354-A25A-EAC890E41899}" type="presParOf" srcId="{88A9FDE8-0BFB-453E-84EC-EF3D49A5CD8C}" destId="{3C425F5B-6DE8-44E4-AEF3-2D89E7A9E322}" srcOrd="0" destOrd="0" presId="urn:microsoft.com/office/officeart/2005/8/layout/orgChart1"/>
    <dgm:cxn modelId="{50F2B28C-472E-4D8E-AA8F-82E838972615}" type="presParOf" srcId="{88A9FDE8-0BFB-453E-84EC-EF3D49A5CD8C}" destId="{C1D49B80-77B7-44AC-86CC-56231AE51BE4}" srcOrd="1" destOrd="0" presId="urn:microsoft.com/office/officeart/2005/8/layout/orgChart1"/>
    <dgm:cxn modelId="{96D32B09-161A-45F3-BA22-98758C201D11}" type="presParOf" srcId="{C1D49B80-77B7-44AC-86CC-56231AE51BE4}" destId="{2FA29070-95C0-48D4-984E-1202E306FD83}" srcOrd="0" destOrd="0" presId="urn:microsoft.com/office/officeart/2005/8/layout/orgChart1"/>
    <dgm:cxn modelId="{4D16A245-D7FC-4FC2-BCD3-565B9C3316DC}" type="presParOf" srcId="{2FA29070-95C0-48D4-984E-1202E306FD83}" destId="{AF418825-5CF6-4C6F-903A-D22525E16FF1}" srcOrd="0" destOrd="0" presId="urn:microsoft.com/office/officeart/2005/8/layout/orgChart1"/>
    <dgm:cxn modelId="{76F02A2B-71CF-4162-850B-53B3AB0E246B}" type="presParOf" srcId="{2FA29070-95C0-48D4-984E-1202E306FD83}" destId="{C2E164A9-CA10-43A8-8780-2F4DA843C1D6}" srcOrd="1" destOrd="0" presId="urn:microsoft.com/office/officeart/2005/8/layout/orgChart1"/>
    <dgm:cxn modelId="{01E8B5ED-016C-4CE2-9044-4070A41D2E2A}" type="presParOf" srcId="{C1D49B80-77B7-44AC-86CC-56231AE51BE4}" destId="{462C62E7-BB96-4729-87DF-F8DF6B78CE7B}" srcOrd="1" destOrd="0" presId="urn:microsoft.com/office/officeart/2005/8/layout/orgChart1"/>
    <dgm:cxn modelId="{82E41B92-42AF-423B-A957-389B9271C3EF}" type="presParOf" srcId="{C1D49B80-77B7-44AC-86CC-56231AE51BE4}" destId="{61F903B6-1EE2-428E-8BF3-990FE6D84CC1}" srcOrd="2" destOrd="0" presId="urn:microsoft.com/office/officeart/2005/8/layout/orgChart1"/>
    <dgm:cxn modelId="{795E172E-B115-4EB0-9563-0B654556DB0D}" type="presParOf" srcId="{88A9FDE8-0BFB-453E-84EC-EF3D49A5CD8C}" destId="{FEC52986-DDB1-40B9-BDDD-38A23A200CEB}" srcOrd="2" destOrd="0" presId="urn:microsoft.com/office/officeart/2005/8/layout/orgChart1"/>
    <dgm:cxn modelId="{87ABC3A2-8E46-482D-9683-124D60AAA68A}" type="presParOf" srcId="{88A9FDE8-0BFB-453E-84EC-EF3D49A5CD8C}" destId="{D31C2FD8-1F43-4888-8B29-A1472495C94A}" srcOrd="3" destOrd="0" presId="urn:microsoft.com/office/officeart/2005/8/layout/orgChart1"/>
    <dgm:cxn modelId="{A3059C87-DE69-4880-BD94-267CE8479419}" type="presParOf" srcId="{D31C2FD8-1F43-4888-8B29-A1472495C94A}" destId="{2F3A0D06-25B2-4937-898A-08DB3B2A41F0}" srcOrd="0" destOrd="0" presId="urn:microsoft.com/office/officeart/2005/8/layout/orgChart1"/>
    <dgm:cxn modelId="{C995A022-5BC1-4C81-9E60-7E1771EAF4A9}" type="presParOf" srcId="{2F3A0D06-25B2-4937-898A-08DB3B2A41F0}" destId="{9F100B8A-4E06-4E82-9F6E-6C27A0324940}" srcOrd="0" destOrd="0" presId="urn:microsoft.com/office/officeart/2005/8/layout/orgChart1"/>
    <dgm:cxn modelId="{83D63E79-CC40-4F45-9355-345D11824394}" type="presParOf" srcId="{2F3A0D06-25B2-4937-898A-08DB3B2A41F0}" destId="{AFBB2EBE-E56A-4290-AAB0-C9C7AA5C1DC2}" srcOrd="1" destOrd="0" presId="urn:microsoft.com/office/officeart/2005/8/layout/orgChart1"/>
    <dgm:cxn modelId="{AF7F5FA7-E297-46D4-AD92-AC4CC8FDDA4A}" type="presParOf" srcId="{D31C2FD8-1F43-4888-8B29-A1472495C94A}" destId="{C8E0F817-D6BC-4124-893D-792DF0E8670E}" srcOrd="1" destOrd="0" presId="urn:microsoft.com/office/officeart/2005/8/layout/orgChart1"/>
    <dgm:cxn modelId="{B1A66767-6D37-4223-BFFD-FC1892120643}" type="presParOf" srcId="{D31C2FD8-1F43-4888-8B29-A1472495C94A}" destId="{CC85A1B6-4E8B-4106-9521-501D5305C95E}" srcOrd="2" destOrd="0" presId="urn:microsoft.com/office/officeart/2005/8/layout/orgChart1"/>
    <dgm:cxn modelId="{748BC8FC-E3CB-464D-B287-D8245D712DE6}" type="presParOf" srcId="{88A9FDE8-0BFB-453E-84EC-EF3D49A5CD8C}" destId="{F67712C8-4B50-480B-BA8A-82C5E41F97C7}" srcOrd="4" destOrd="0" presId="urn:microsoft.com/office/officeart/2005/8/layout/orgChart1"/>
    <dgm:cxn modelId="{65685515-3077-4BD7-8433-D566D1AEE0DD}" type="presParOf" srcId="{88A9FDE8-0BFB-453E-84EC-EF3D49A5CD8C}" destId="{E0086E0A-E131-4DD6-AA07-32EDD6D52F2B}" srcOrd="5" destOrd="0" presId="urn:microsoft.com/office/officeart/2005/8/layout/orgChart1"/>
    <dgm:cxn modelId="{1E78AC64-1681-460C-83BD-BA4B2A896F1B}" type="presParOf" srcId="{E0086E0A-E131-4DD6-AA07-32EDD6D52F2B}" destId="{AC05C57B-C53F-414B-AA3A-1B529CF1ECCD}" srcOrd="0" destOrd="0" presId="urn:microsoft.com/office/officeart/2005/8/layout/orgChart1"/>
    <dgm:cxn modelId="{FC442EC8-A16A-457F-8949-A9F12830C959}" type="presParOf" srcId="{AC05C57B-C53F-414B-AA3A-1B529CF1ECCD}" destId="{2D26A70A-7602-4872-AC5A-0FA00CC2C716}" srcOrd="0" destOrd="0" presId="urn:microsoft.com/office/officeart/2005/8/layout/orgChart1"/>
    <dgm:cxn modelId="{FCAA09A5-0B5C-4259-8964-1F2B04F5A066}" type="presParOf" srcId="{AC05C57B-C53F-414B-AA3A-1B529CF1ECCD}" destId="{7A6C4388-B4EE-4F84-8B3F-1D297C9468AE}" srcOrd="1" destOrd="0" presId="urn:microsoft.com/office/officeart/2005/8/layout/orgChart1"/>
    <dgm:cxn modelId="{47B99EEB-5432-438D-B84B-D6C235F4379D}" type="presParOf" srcId="{E0086E0A-E131-4DD6-AA07-32EDD6D52F2B}" destId="{43FE7CB7-6BAB-49E7-A4B9-CE98DB7AD924}" srcOrd="1" destOrd="0" presId="urn:microsoft.com/office/officeart/2005/8/layout/orgChart1"/>
    <dgm:cxn modelId="{7F8ACD5D-87C9-489C-AB9B-F1E3A51BEB46}" type="presParOf" srcId="{E0086E0A-E131-4DD6-AA07-32EDD6D52F2B}" destId="{5038B279-0D19-4B2C-8908-9F382CAD50F5}" srcOrd="2" destOrd="0" presId="urn:microsoft.com/office/officeart/2005/8/layout/orgChart1"/>
    <dgm:cxn modelId="{77534BB7-C30A-41EA-8725-C32C18EBFD60}" type="presParOf" srcId="{88A9FDE8-0BFB-453E-84EC-EF3D49A5CD8C}" destId="{DE60E95E-E378-4B9D-943E-85CA2E5FAB29}" srcOrd="6" destOrd="0" presId="urn:microsoft.com/office/officeart/2005/8/layout/orgChart1"/>
    <dgm:cxn modelId="{56DF1677-C1D0-42B0-8614-33DA8A88EC30}" type="presParOf" srcId="{88A9FDE8-0BFB-453E-84EC-EF3D49A5CD8C}" destId="{A2E84328-C0F2-441D-84A6-CF116C0C7A87}" srcOrd="7" destOrd="0" presId="urn:microsoft.com/office/officeart/2005/8/layout/orgChart1"/>
    <dgm:cxn modelId="{50EACB42-8160-480F-A514-D5E4D2454AD6}" type="presParOf" srcId="{A2E84328-C0F2-441D-84A6-CF116C0C7A87}" destId="{461397F6-452E-46DE-98A1-C8A393CE3FAC}" srcOrd="0" destOrd="0" presId="urn:microsoft.com/office/officeart/2005/8/layout/orgChart1"/>
    <dgm:cxn modelId="{B788443F-5316-4DD9-9FFD-435A5BC7D751}" type="presParOf" srcId="{461397F6-452E-46DE-98A1-C8A393CE3FAC}" destId="{08FF43AF-F962-4A68-8C3B-757E2ECD639F}" srcOrd="0" destOrd="0" presId="urn:microsoft.com/office/officeart/2005/8/layout/orgChart1"/>
    <dgm:cxn modelId="{9245933F-981C-460E-B700-A2385D15123B}" type="presParOf" srcId="{461397F6-452E-46DE-98A1-C8A393CE3FAC}" destId="{A45804EC-B37F-4A0E-99CA-2674C5430D02}" srcOrd="1" destOrd="0" presId="urn:microsoft.com/office/officeart/2005/8/layout/orgChart1"/>
    <dgm:cxn modelId="{B8BBCFF8-8AB3-4F17-983B-71FE77076803}" type="presParOf" srcId="{A2E84328-C0F2-441D-84A6-CF116C0C7A87}" destId="{90E5DB53-FF0F-494D-926C-DF64830DCD9F}" srcOrd="1" destOrd="0" presId="urn:microsoft.com/office/officeart/2005/8/layout/orgChart1"/>
    <dgm:cxn modelId="{7EF16DB4-B80B-4611-B58D-B0900C74A3C7}" type="presParOf" srcId="{A2E84328-C0F2-441D-84A6-CF116C0C7A87}" destId="{0661CC26-78C9-4976-8DC5-D40D29F40487}" srcOrd="2" destOrd="0" presId="urn:microsoft.com/office/officeart/2005/8/layout/orgChart1"/>
    <dgm:cxn modelId="{EAE11B7C-7F06-4D09-BC2B-10BB73E77A17}" type="presParOf" srcId="{88A9FDE8-0BFB-453E-84EC-EF3D49A5CD8C}" destId="{2C7B6CCD-22FA-4E88-B469-BBD5C781622A}" srcOrd="8" destOrd="0" presId="urn:microsoft.com/office/officeart/2005/8/layout/orgChart1"/>
    <dgm:cxn modelId="{062E217C-18FD-4BC4-8BA0-12EB8CE69487}" type="presParOf" srcId="{88A9FDE8-0BFB-453E-84EC-EF3D49A5CD8C}" destId="{C5FE7A04-089C-44C0-A62E-A27BC5990470}" srcOrd="9" destOrd="0" presId="urn:microsoft.com/office/officeart/2005/8/layout/orgChart1"/>
    <dgm:cxn modelId="{01BEAC28-7301-4C94-B5EA-95F6B84FE456}" type="presParOf" srcId="{C5FE7A04-089C-44C0-A62E-A27BC5990470}" destId="{F96463E6-AEB5-4609-B071-41E98130F348}" srcOrd="0" destOrd="0" presId="urn:microsoft.com/office/officeart/2005/8/layout/orgChart1"/>
    <dgm:cxn modelId="{BE47B91E-0E35-4BF3-9CBE-87EC29E8C30E}" type="presParOf" srcId="{F96463E6-AEB5-4609-B071-41E98130F348}" destId="{8207E46E-780E-42A4-8331-195D8475EA28}" srcOrd="0" destOrd="0" presId="urn:microsoft.com/office/officeart/2005/8/layout/orgChart1"/>
    <dgm:cxn modelId="{ADF5ACF8-DB3C-458E-BE83-3BD09E5E2809}" type="presParOf" srcId="{F96463E6-AEB5-4609-B071-41E98130F348}" destId="{24F09DCF-CF7C-4097-B626-1D08C47AD4D4}" srcOrd="1" destOrd="0" presId="urn:microsoft.com/office/officeart/2005/8/layout/orgChart1"/>
    <dgm:cxn modelId="{9E8947D1-7AB3-438A-B9B1-E93029839116}" type="presParOf" srcId="{C5FE7A04-089C-44C0-A62E-A27BC5990470}" destId="{1DCAE72A-0836-485C-A508-ACD7E552E74E}" srcOrd="1" destOrd="0" presId="urn:microsoft.com/office/officeart/2005/8/layout/orgChart1"/>
    <dgm:cxn modelId="{DD720659-F76B-4FFC-AAC1-C155C2C04DD8}" type="presParOf" srcId="{C5FE7A04-089C-44C0-A62E-A27BC5990470}" destId="{83B174BA-AFE2-47F0-9EE9-87ECEF234417}" srcOrd="2" destOrd="0" presId="urn:microsoft.com/office/officeart/2005/8/layout/orgChart1"/>
    <dgm:cxn modelId="{4E3CC033-E453-4E06-8A98-9E02C911418D}" type="presParOf" srcId="{695878D7-0DF9-4C43-AAE2-D6B869CCE52A}" destId="{A57FD36E-D38C-4FC7-9D13-5F1E1859545F}"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02843713-E3EF-44F4-89DB-B74D79865E29}" type="doc">
      <dgm:prSet loTypeId="urn:microsoft.com/office/officeart/2005/8/layout/hProcess9" loCatId="process" qsTypeId="urn:microsoft.com/office/officeart/2005/8/quickstyle/simple1" qsCatId="simple" csTypeId="urn:microsoft.com/office/officeart/2005/8/colors/accent0_1" csCatId="mainScheme" phldr="1"/>
      <dgm:spPr/>
    </dgm:pt>
    <dgm:pt modelId="{7D258B86-4250-49BF-AE56-08C879E36538}">
      <dgm:prSet phldrT="[Text]" custT="1"/>
      <dgm:spPr/>
      <dgm:t>
        <a:bodyPr/>
        <a:lstStyle/>
        <a:p>
          <a:r>
            <a:rPr lang="en-US" sz="2000">
              <a:latin typeface="Arial" panose="020B0604020202020204" pitchFamily="34" charset="0"/>
              <a:cs typeface="Arial" panose="020B0604020202020204" pitchFamily="34" charset="0"/>
            </a:rPr>
            <a:t>Xác lập quyền chỉ huy, giao việc và hướng dẫn thực hiện</a:t>
          </a:r>
        </a:p>
      </dgm:t>
    </dgm:pt>
    <dgm:pt modelId="{528BD849-8F49-4253-8AE8-2CBC5849AC63}" type="parTrans" cxnId="{00A61B52-216F-48A0-97A4-0E9621D12A9F}">
      <dgm:prSet/>
      <dgm:spPr/>
      <dgm:t>
        <a:bodyPr/>
        <a:lstStyle/>
        <a:p>
          <a:endParaRPr lang="en-US" sz="2000">
            <a:latin typeface="Arial" panose="020B0604020202020204" pitchFamily="34" charset="0"/>
            <a:cs typeface="Arial" panose="020B0604020202020204" pitchFamily="34" charset="0"/>
          </a:endParaRPr>
        </a:p>
      </dgm:t>
    </dgm:pt>
    <dgm:pt modelId="{CCA519E0-DB9C-449B-ABBF-35F67969CFF9}" type="sibTrans" cxnId="{00A61B52-216F-48A0-97A4-0E9621D12A9F}">
      <dgm:prSet/>
      <dgm:spPr/>
      <dgm:t>
        <a:bodyPr/>
        <a:lstStyle/>
        <a:p>
          <a:endParaRPr lang="en-US" sz="2000">
            <a:latin typeface="Arial" panose="020B0604020202020204" pitchFamily="34" charset="0"/>
            <a:cs typeface="Arial" panose="020B0604020202020204" pitchFamily="34" charset="0"/>
          </a:endParaRPr>
        </a:p>
      </dgm:t>
    </dgm:pt>
    <dgm:pt modelId="{F8BCC486-4BB9-4597-985B-30C5CA2C8DC5}">
      <dgm:prSet phldrT="[Text]" custT="1"/>
      <dgm:spPr/>
      <dgm:t>
        <a:bodyPr/>
        <a:lstStyle/>
        <a:p>
          <a:r>
            <a:rPr lang="en-US" sz="2000">
              <a:latin typeface="Arial" panose="020B0604020202020204" pitchFamily="34" charset="0"/>
              <a:cs typeface="Arial" panose="020B0604020202020204" pitchFamily="34" charset="0"/>
            </a:rPr>
            <a:t>Đôn đốc, động viên, kích thích... làm việc đúng tiến độ</a:t>
          </a:r>
        </a:p>
        <a:p>
          <a:r>
            <a:rPr lang="en-US" sz="2000">
              <a:latin typeface="Arial" panose="020B0604020202020204" pitchFamily="34" charset="0"/>
              <a:cs typeface="Arial" panose="020B0604020202020204" pitchFamily="34" charset="0"/>
            </a:rPr>
            <a:t> </a:t>
          </a:r>
        </a:p>
      </dgm:t>
    </dgm:pt>
    <dgm:pt modelId="{06B8CF6C-2591-4F40-84F4-15E0B1C53400}" type="parTrans" cxnId="{5E27E21B-6974-4F4B-B290-BD2560358C45}">
      <dgm:prSet/>
      <dgm:spPr/>
      <dgm:t>
        <a:bodyPr/>
        <a:lstStyle/>
        <a:p>
          <a:endParaRPr lang="en-US" sz="2000">
            <a:latin typeface="Arial" panose="020B0604020202020204" pitchFamily="34" charset="0"/>
            <a:cs typeface="Arial" panose="020B0604020202020204" pitchFamily="34" charset="0"/>
          </a:endParaRPr>
        </a:p>
      </dgm:t>
    </dgm:pt>
    <dgm:pt modelId="{033404CD-D2B5-431B-B8C7-E17B1F4F1508}" type="sibTrans" cxnId="{5E27E21B-6974-4F4B-B290-BD2560358C45}">
      <dgm:prSet/>
      <dgm:spPr/>
      <dgm:t>
        <a:bodyPr/>
        <a:lstStyle/>
        <a:p>
          <a:endParaRPr lang="en-US" sz="2000">
            <a:latin typeface="Arial" panose="020B0604020202020204" pitchFamily="34" charset="0"/>
            <a:cs typeface="Arial" panose="020B0604020202020204" pitchFamily="34" charset="0"/>
          </a:endParaRPr>
        </a:p>
      </dgm:t>
    </dgm:pt>
    <dgm:pt modelId="{0C51115A-E119-4622-AD88-958B1D726F8C}">
      <dgm:prSet phldrT="[Text]" custT="1"/>
      <dgm:spPr/>
      <dgm:t>
        <a:bodyPr/>
        <a:lstStyle/>
        <a:p>
          <a:r>
            <a:rPr lang="en-US" sz="2000">
              <a:latin typeface="Arial" panose="020B0604020202020204" pitchFamily="34" charset="0"/>
              <a:cs typeface="Arial" panose="020B0604020202020204" pitchFamily="34" charset="0"/>
            </a:rPr>
            <a:t>Giám sát, tư vấn, hỗ trợ, uốn nắn... đảm bảo các công việc thực hiện đúng, chất lượng</a:t>
          </a:r>
        </a:p>
      </dgm:t>
    </dgm:pt>
    <dgm:pt modelId="{2E11E5BE-93E8-4E45-BDB3-82370458D2A3}" type="parTrans" cxnId="{F74AAAF8-BC21-4DDD-8593-F4537D49AB69}">
      <dgm:prSet/>
      <dgm:spPr/>
      <dgm:t>
        <a:bodyPr/>
        <a:lstStyle/>
        <a:p>
          <a:endParaRPr lang="en-US" sz="2000">
            <a:latin typeface="Arial" panose="020B0604020202020204" pitchFamily="34" charset="0"/>
            <a:cs typeface="Arial" panose="020B0604020202020204" pitchFamily="34" charset="0"/>
          </a:endParaRPr>
        </a:p>
      </dgm:t>
    </dgm:pt>
    <dgm:pt modelId="{AD51F70C-F771-4556-9313-A68A914FBCE1}" type="sibTrans" cxnId="{F74AAAF8-BC21-4DDD-8593-F4537D49AB69}">
      <dgm:prSet/>
      <dgm:spPr/>
      <dgm:t>
        <a:bodyPr/>
        <a:lstStyle/>
        <a:p>
          <a:endParaRPr lang="en-US" sz="2000">
            <a:latin typeface="Arial" panose="020B0604020202020204" pitchFamily="34" charset="0"/>
            <a:cs typeface="Arial" panose="020B0604020202020204" pitchFamily="34" charset="0"/>
          </a:endParaRPr>
        </a:p>
      </dgm:t>
    </dgm:pt>
    <dgm:pt modelId="{E4D41DE3-6A26-4288-959D-13D806EC67B8}">
      <dgm:prSet phldrT="[Text]" custT="1"/>
      <dgm:spPr/>
      <dgm:t>
        <a:bodyPr/>
        <a:lstStyle/>
        <a:p>
          <a:r>
            <a:rPr lang="en-US" sz="2000">
              <a:latin typeface="Arial" panose="020B0604020202020204" pitchFamily="34" charset="0"/>
              <a:cs typeface="Arial" panose="020B0604020202020204" pitchFamily="34" charset="0"/>
            </a:rPr>
            <a:t>Xây dựng môi trường, tạo động lực thúc đẩy tổ chức phát triển</a:t>
          </a:r>
        </a:p>
      </dgm:t>
    </dgm:pt>
    <dgm:pt modelId="{05ACFD67-0EBD-47ED-9317-0665378565B4}" type="parTrans" cxnId="{DDE56254-90C4-4866-AAC3-CF70C41A1557}">
      <dgm:prSet/>
      <dgm:spPr/>
      <dgm:t>
        <a:bodyPr/>
        <a:lstStyle/>
        <a:p>
          <a:endParaRPr lang="en-US" sz="2000">
            <a:latin typeface="Arial" panose="020B0604020202020204" pitchFamily="34" charset="0"/>
            <a:cs typeface="Arial" panose="020B0604020202020204" pitchFamily="34" charset="0"/>
          </a:endParaRPr>
        </a:p>
      </dgm:t>
    </dgm:pt>
    <dgm:pt modelId="{5CA487E4-2B41-4263-89CD-E6F01225E1C5}" type="sibTrans" cxnId="{DDE56254-90C4-4866-AAC3-CF70C41A1557}">
      <dgm:prSet/>
      <dgm:spPr/>
      <dgm:t>
        <a:bodyPr/>
        <a:lstStyle/>
        <a:p>
          <a:endParaRPr lang="en-US" sz="2000">
            <a:latin typeface="Arial" panose="020B0604020202020204" pitchFamily="34" charset="0"/>
            <a:cs typeface="Arial" panose="020B0604020202020204" pitchFamily="34" charset="0"/>
          </a:endParaRPr>
        </a:p>
      </dgm:t>
    </dgm:pt>
    <dgm:pt modelId="{D4E96D0E-0555-4A47-A713-E846685469D9}" type="pres">
      <dgm:prSet presAssocID="{02843713-E3EF-44F4-89DB-B74D79865E29}" presName="CompostProcess" presStyleCnt="0">
        <dgm:presLayoutVars>
          <dgm:dir/>
          <dgm:resizeHandles val="exact"/>
        </dgm:presLayoutVars>
      </dgm:prSet>
      <dgm:spPr/>
    </dgm:pt>
    <dgm:pt modelId="{7DC0DB87-C3FC-4EFB-9220-FC1138C3AC99}" type="pres">
      <dgm:prSet presAssocID="{02843713-E3EF-44F4-89DB-B74D79865E29}" presName="arrow" presStyleLbl="bgShp" presStyleIdx="0" presStyleCnt="1"/>
      <dgm:spPr>
        <a:blipFill rotWithShape="0">
          <a:blip xmlns:r="http://schemas.openxmlformats.org/officeDocument/2006/relationships" r:embed="rId1"/>
          <a:stretch>
            <a:fillRect/>
          </a:stretch>
        </a:blipFill>
      </dgm:spPr>
    </dgm:pt>
    <dgm:pt modelId="{1C69692D-08CD-4259-BAE0-42B7AF934207}" type="pres">
      <dgm:prSet presAssocID="{02843713-E3EF-44F4-89DB-B74D79865E29}" presName="linearProcess" presStyleCnt="0"/>
      <dgm:spPr/>
    </dgm:pt>
    <dgm:pt modelId="{3AD70185-0A73-4D78-B29B-E48F68146444}" type="pres">
      <dgm:prSet presAssocID="{7D258B86-4250-49BF-AE56-08C879E36538}" presName="textNode" presStyleLbl="node1" presStyleIdx="0" presStyleCnt="4">
        <dgm:presLayoutVars>
          <dgm:bulletEnabled val="1"/>
        </dgm:presLayoutVars>
      </dgm:prSet>
      <dgm:spPr/>
      <dgm:t>
        <a:bodyPr/>
        <a:lstStyle/>
        <a:p>
          <a:endParaRPr lang="en-US"/>
        </a:p>
      </dgm:t>
    </dgm:pt>
    <dgm:pt modelId="{9D53895E-52AA-4156-A7E2-331563E38D67}" type="pres">
      <dgm:prSet presAssocID="{CCA519E0-DB9C-449B-ABBF-35F67969CFF9}" presName="sibTrans" presStyleCnt="0"/>
      <dgm:spPr/>
    </dgm:pt>
    <dgm:pt modelId="{0CD55B25-B0D0-4A84-B4B3-6161D586EBA9}" type="pres">
      <dgm:prSet presAssocID="{F8BCC486-4BB9-4597-985B-30C5CA2C8DC5}" presName="textNode" presStyleLbl="node1" presStyleIdx="1" presStyleCnt="4">
        <dgm:presLayoutVars>
          <dgm:bulletEnabled val="1"/>
        </dgm:presLayoutVars>
      </dgm:prSet>
      <dgm:spPr/>
      <dgm:t>
        <a:bodyPr/>
        <a:lstStyle/>
        <a:p>
          <a:endParaRPr lang="en-US"/>
        </a:p>
      </dgm:t>
    </dgm:pt>
    <dgm:pt modelId="{D2BC02FE-6AFE-4112-90E3-9CA5657B8FC6}" type="pres">
      <dgm:prSet presAssocID="{033404CD-D2B5-431B-B8C7-E17B1F4F1508}" presName="sibTrans" presStyleCnt="0"/>
      <dgm:spPr/>
    </dgm:pt>
    <dgm:pt modelId="{43065D4B-7BB6-41A1-A738-F7BF4DDBB047}" type="pres">
      <dgm:prSet presAssocID="{0C51115A-E119-4622-AD88-958B1D726F8C}" presName="textNode" presStyleLbl="node1" presStyleIdx="2" presStyleCnt="4" custScaleX="135473" custLinFactNeighborX="26929" custLinFactNeighborY="-2950">
        <dgm:presLayoutVars>
          <dgm:bulletEnabled val="1"/>
        </dgm:presLayoutVars>
      </dgm:prSet>
      <dgm:spPr/>
      <dgm:t>
        <a:bodyPr/>
        <a:lstStyle/>
        <a:p>
          <a:endParaRPr lang="en-US"/>
        </a:p>
      </dgm:t>
    </dgm:pt>
    <dgm:pt modelId="{EAE6DC2D-95B3-4DCF-A782-1A14931F59A8}" type="pres">
      <dgm:prSet presAssocID="{AD51F70C-F771-4556-9313-A68A914FBCE1}" presName="sibTrans" presStyleCnt="0"/>
      <dgm:spPr/>
    </dgm:pt>
    <dgm:pt modelId="{95DA99E2-4C01-42F6-94F9-C53EC9249273}" type="pres">
      <dgm:prSet presAssocID="{E4D41DE3-6A26-4288-959D-13D806EC67B8}" presName="textNode" presStyleLbl="node1" presStyleIdx="3" presStyleCnt="4">
        <dgm:presLayoutVars>
          <dgm:bulletEnabled val="1"/>
        </dgm:presLayoutVars>
      </dgm:prSet>
      <dgm:spPr/>
      <dgm:t>
        <a:bodyPr/>
        <a:lstStyle/>
        <a:p>
          <a:endParaRPr lang="en-US"/>
        </a:p>
      </dgm:t>
    </dgm:pt>
  </dgm:ptLst>
  <dgm:cxnLst>
    <dgm:cxn modelId="{00A61B52-216F-48A0-97A4-0E9621D12A9F}" srcId="{02843713-E3EF-44F4-89DB-B74D79865E29}" destId="{7D258B86-4250-49BF-AE56-08C879E36538}" srcOrd="0" destOrd="0" parTransId="{528BD849-8F49-4253-8AE8-2CBC5849AC63}" sibTransId="{CCA519E0-DB9C-449B-ABBF-35F67969CFF9}"/>
    <dgm:cxn modelId="{5E27E21B-6974-4F4B-B290-BD2560358C45}" srcId="{02843713-E3EF-44F4-89DB-B74D79865E29}" destId="{F8BCC486-4BB9-4597-985B-30C5CA2C8DC5}" srcOrd="1" destOrd="0" parTransId="{06B8CF6C-2591-4F40-84F4-15E0B1C53400}" sibTransId="{033404CD-D2B5-431B-B8C7-E17B1F4F1508}"/>
    <dgm:cxn modelId="{736A03D5-8197-475C-82B7-DF3DB2380754}" type="presOf" srcId="{7D258B86-4250-49BF-AE56-08C879E36538}" destId="{3AD70185-0A73-4D78-B29B-E48F68146444}" srcOrd="0" destOrd="0" presId="urn:microsoft.com/office/officeart/2005/8/layout/hProcess9"/>
    <dgm:cxn modelId="{9FC73AB4-871D-4E35-8243-673C61BFF8A4}" type="presOf" srcId="{0C51115A-E119-4622-AD88-958B1D726F8C}" destId="{43065D4B-7BB6-41A1-A738-F7BF4DDBB047}" srcOrd="0" destOrd="0" presId="urn:microsoft.com/office/officeart/2005/8/layout/hProcess9"/>
    <dgm:cxn modelId="{DDE56254-90C4-4866-AAC3-CF70C41A1557}" srcId="{02843713-E3EF-44F4-89DB-B74D79865E29}" destId="{E4D41DE3-6A26-4288-959D-13D806EC67B8}" srcOrd="3" destOrd="0" parTransId="{05ACFD67-0EBD-47ED-9317-0665378565B4}" sibTransId="{5CA487E4-2B41-4263-89CD-E6F01225E1C5}"/>
    <dgm:cxn modelId="{172B2E85-2388-4131-B382-D736448158C8}" type="presOf" srcId="{F8BCC486-4BB9-4597-985B-30C5CA2C8DC5}" destId="{0CD55B25-B0D0-4A84-B4B3-6161D586EBA9}" srcOrd="0" destOrd="0" presId="urn:microsoft.com/office/officeart/2005/8/layout/hProcess9"/>
    <dgm:cxn modelId="{7496F679-DA91-4E42-AAED-28E348E8436C}" type="presOf" srcId="{02843713-E3EF-44F4-89DB-B74D79865E29}" destId="{D4E96D0E-0555-4A47-A713-E846685469D9}" srcOrd="0" destOrd="0" presId="urn:microsoft.com/office/officeart/2005/8/layout/hProcess9"/>
    <dgm:cxn modelId="{F74AAAF8-BC21-4DDD-8593-F4537D49AB69}" srcId="{02843713-E3EF-44F4-89DB-B74D79865E29}" destId="{0C51115A-E119-4622-AD88-958B1D726F8C}" srcOrd="2" destOrd="0" parTransId="{2E11E5BE-93E8-4E45-BDB3-82370458D2A3}" sibTransId="{AD51F70C-F771-4556-9313-A68A914FBCE1}"/>
    <dgm:cxn modelId="{88F8B498-78CA-4FC8-B9B8-E68FC34C064A}" type="presOf" srcId="{E4D41DE3-6A26-4288-959D-13D806EC67B8}" destId="{95DA99E2-4C01-42F6-94F9-C53EC9249273}" srcOrd="0" destOrd="0" presId="urn:microsoft.com/office/officeart/2005/8/layout/hProcess9"/>
    <dgm:cxn modelId="{07C2CC51-9FE1-47D1-A779-7938F6A86457}" type="presParOf" srcId="{D4E96D0E-0555-4A47-A713-E846685469D9}" destId="{7DC0DB87-C3FC-4EFB-9220-FC1138C3AC99}" srcOrd="0" destOrd="0" presId="urn:microsoft.com/office/officeart/2005/8/layout/hProcess9"/>
    <dgm:cxn modelId="{B06F0178-742F-42FA-A07F-C1B56CB4D025}" type="presParOf" srcId="{D4E96D0E-0555-4A47-A713-E846685469D9}" destId="{1C69692D-08CD-4259-BAE0-42B7AF934207}" srcOrd="1" destOrd="0" presId="urn:microsoft.com/office/officeart/2005/8/layout/hProcess9"/>
    <dgm:cxn modelId="{A5211530-5435-42C8-83DF-79E06B1DE4D2}" type="presParOf" srcId="{1C69692D-08CD-4259-BAE0-42B7AF934207}" destId="{3AD70185-0A73-4D78-B29B-E48F68146444}" srcOrd="0" destOrd="0" presId="urn:microsoft.com/office/officeart/2005/8/layout/hProcess9"/>
    <dgm:cxn modelId="{87918270-643F-411D-B3FC-1522661A6AA3}" type="presParOf" srcId="{1C69692D-08CD-4259-BAE0-42B7AF934207}" destId="{9D53895E-52AA-4156-A7E2-331563E38D67}" srcOrd="1" destOrd="0" presId="urn:microsoft.com/office/officeart/2005/8/layout/hProcess9"/>
    <dgm:cxn modelId="{839D9780-6BA9-4582-BD54-088B18513DDE}" type="presParOf" srcId="{1C69692D-08CD-4259-BAE0-42B7AF934207}" destId="{0CD55B25-B0D0-4A84-B4B3-6161D586EBA9}" srcOrd="2" destOrd="0" presId="urn:microsoft.com/office/officeart/2005/8/layout/hProcess9"/>
    <dgm:cxn modelId="{A4C656F4-AFF2-4FB8-882E-A55B682D2174}" type="presParOf" srcId="{1C69692D-08CD-4259-BAE0-42B7AF934207}" destId="{D2BC02FE-6AFE-4112-90E3-9CA5657B8FC6}" srcOrd="3" destOrd="0" presId="urn:microsoft.com/office/officeart/2005/8/layout/hProcess9"/>
    <dgm:cxn modelId="{08641473-BAAC-4BD0-9DFA-0D1985C999A0}" type="presParOf" srcId="{1C69692D-08CD-4259-BAE0-42B7AF934207}" destId="{43065D4B-7BB6-41A1-A738-F7BF4DDBB047}" srcOrd="4" destOrd="0" presId="urn:microsoft.com/office/officeart/2005/8/layout/hProcess9"/>
    <dgm:cxn modelId="{9AE9A972-4E68-4EDA-961A-87E77F2B49F3}" type="presParOf" srcId="{1C69692D-08CD-4259-BAE0-42B7AF934207}" destId="{EAE6DC2D-95B3-4DCF-A782-1A14931F59A8}" srcOrd="5" destOrd="0" presId="urn:microsoft.com/office/officeart/2005/8/layout/hProcess9"/>
    <dgm:cxn modelId="{339F103D-F34D-4226-84CE-B0903E3CB69A}" type="presParOf" srcId="{1C69692D-08CD-4259-BAE0-42B7AF934207}" destId="{95DA99E2-4C01-42F6-94F9-C53EC9249273}"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40AE7E89-FFF9-4A87-BCB5-64EB37619F06}" type="doc">
      <dgm:prSet loTypeId="urn:microsoft.com/office/officeart/2005/8/layout/pyramid2" loCatId="pyramid" qsTypeId="urn:microsoft.com/office/officeart/2005/8/quickstyle/simple1" qsCatId="simple" csTypeId="urn:microsoft.com/office/officeart/2005/8/colors/accent2_2" csCatId="accent2" phldr="1"/>
      <dgm:spPr/>
    </dgm:pt>
    <dgm:pt modelId="{D356861F-0FA4-4376-9886-830DF4B9F554}">
      <dgm:prSet phldrT="[Text]" custT="1"/>
      <dgm:spPr/>
      <dgm:t>
        <a:bodyPr/>
        <a:lstStyle/>
        <a:p>
          <a:r>
            <a:rPr lang="en-US" sz="2800" dirty="0" err="1">
              <a:latin typeface="Arial" panose="020B0604020202020204" pitchFamily="34" charset="0"/>
              <a:cs typeface="Arial" panose="020B0604020202020204" pitchFamily="34" charset="0"/>
            </a:rPr>
            <a:t>Xác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định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các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tiêu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chuẩn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kiểm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tra</a:t>
          </a:r>
          <a:endParaRPr lang="en-US" sz="2800" dirty="0">
            <a:latin typeface="Arial" panose="020B0604020202020204" pitchFamily="34" charset="0"/>
            <a:cs typeface="Arial" panose="020B0604020202020204" pitchFamily="34" charset="0"/>
          </a:endParaRPr>
        </a:p>
      </dgm:t>
    </dgm:pt>
    <dgm:pt modelId="{BD6BD4ED-71AC-4757-9432-DB160AC169B7}" type="parTrans" cxnId="{4F80E2AF-D002-4C0B-AD9A-9A87F6E9D78C}">
      <dgm:prSet/>
      <dgm:spPr/>
      <dgm:t>
        <a:bodyPr/>
        <a:lstStyle/>
        <a:p>
          <a:endParaRPr lang="en-US" sz="2000">
            <a:latin typeface="Arial" panose="020B0604020202020204" pitchFamily="34" charset="0"/>
            <a:cs typeface="Arial" panose="020B0604020202020204" pitchFamily="34" charset="0"/>
          </a:endParaRPr>
        </a:p>
      </dgm:t>
    </dgm:pt>
    <dgm:pt modelId="{F663F878-6322-4E1F-89C7-151751D6722A}" type="sibTrans" cxnId="{4F80E2AF-D002-4C0B-AD9A-9A87F6E9D78C}">
      <dgm:prSet/>
      <dgm:spPr/>
      <dgm:t>
        <a:bodyPr/>
        <a:lstStyle/>
        <a:p>
          <a:endParaRPr lang="en-US" sz="2000">
            <a:latin typeface="Arial" panose="020B0604020202020204" pitchFamily="34" charset="0"/>
            <a:cs typeface="Arial" panose="020B0604020202020204" pitchFamily="34" charset="0"/>
          </a:endParaRPr>
        </a:p>
      </dgm:t>
    </dgm:pt>
    <dgm:pt modelId="{8D8CF699-CF1C-4811-8013-34C87ABE1790}">
      <dgm:prSet phldrT="[Text]" custT="1"/>
      <dgm:spPr/>
      <dgm:t>
        <a:bodyPr/>
        <a:lstStyle/>
        <a:p>
          <a:r>
            <a:rPr lang="en-US" sz="2800">
              <a:latin typeface="Arial" panose="020B0604020202020204" pitchFamily="34" charset="0"/>
              <a:cs typeface="Arial" panose="020B0604020202020204" pitchFamily="34" charset="0"/>
            </a:rPr>
            <a:t>Tiến hành các hoạt động kiểm tra</a:t>
          </a:r>
        </a:p>
      </dgm:t>
    </dgm:pt>
    <dgm:pt modelId="{D816B9DC-5F8E-4EB6-ABC0-CB19F289BCE7}" type="parTrans" cxnId="{192C49A1-7088-4CA4-9458-C5D079BA9E9F}">
      <dgm:prSet/>
      <dgm:spPr/>
      <dgm:t>
        <a:bodyPr/>
        <a:lstStyle/>
        <a:p>
          <a:endParaRPr lang="en-US" sz="2000">
            <a:latin typeface="Arial" panose="020B0604020202020204" pitchFamily="34" charset="0"/>
            <a:cs typeface="Arial" panose="020B0604020202020204" pitchFamily="34" charset="0"/>
          </a:endParaRPr>
        </a:p>
      </dgm:t>
    </dgm:pt>
    <dgm:pt modelId="{B68421FB-6113-4983-857F-F632E776F8F6}" type="sibTrans" cxnId="{192C49A1-7088-4CA4-9458-C5D079BA9E9F}">
      <dgm:prSet/>
      <dgm:spPr/>
      <dgm:t>
        <a:bodyPr/>
        <a:lstStyle/>
        <a:p>
          <a:endParaRPr lang="en-US" sz="2000">
            <a:latin typeface="Arial" panose="020B0604020202020204" pitchFamily="34" charset="0"/>
            <a:cs typeface="Arial" panose="020B0604020202020204" pitchFamily="34" charset="0"/>
          </a:endParaRPr>
        </a:p>
      </dgm:t>
    </dgm:pt>
    <dgm:pt modelId="{3375C78B-D66D-4E1D-9575-9C2EBC597C86}">
      <dgm:prSet phldrT="[Text]" custT="1"/>
      <dgm:spPr/>
      <dgm:t>
        <a:bodyPr/>
        <a:lstStyle/>
        <a:p>
          <a:r>
            <a:rPr lang="en-US" sz="2400">
              <a:latin typeface="Arial" panose="020B0604020202020204" pitchFamily="34" charset="0"/>
              <a:cs typeface="Arial" panose="020B0604020202020204" pitchFamily="34" charset="0"/>
            </a:rPr>
            <a:t>Điều chỉnh/ Củng cố, duy trì kết quả đạt được/ xử lý</a:t>
          </a:r>
        </a:p>
      </dgm:t>
    </dgm:pt>
    <dgm:pt modelId="{182ECC6D-EAD7-4451-AD8D-1B6AAE9BB347}" type="parTrans" cxnId="{1428C1E6-FDA4-42C6-A951-F0F277721EDC}">
      <dgm:prSet/>
      <dgm:spPr/>
      <dgm:t>
        <a:bodyPr/>
        <a:lstStyle/>
        <a:p>
          <a:endParaRPr lang="en-US" sz="2000">
            <a:latin typeface="Arial" panose="020B0604020202020204" pitchFamily="34" charset="0"/>
            <a:cs typeface="Arial" panose="020B0604020202020204" pitchFamily="34" charset="0"/>
          </a:endParaRPr>
        </a:p>
      </dgm:t>
    </dgm:pt>
    <dgm:pt modelId="{FBCE360D-2444-400F-B39C-2EBE880C2389}" type="sibTrans" cxnId="{1428C1E6-FDA4-42C6-A951-F0F277721EDC}">
      <dgm:prSet/>
      <dgm:spPr/>
      <dgm:t>
        <a:bodyPr/>
        <a:lstStyle/>
        <a:p>
          <a:endParaRPr lang="en-US" sz="2000">
            <a:latin typeface="Arial" panose="020B0604020202020204" pitchFamily="34" charset="0"/>
            <a:cs typeface="Arial" panose="020B0604020202020204" pitchFamily="34" charset="0"/>
          </a:endParaRPr>
        </a:p>
      </dgm:t>
    </dgm:pt>
    <dgm:pt modelId="{D35C44DE-AAB9-412E-8478-814EF90FDA3F}">
      <dgm:prSet phldrT="[Text]" custT="1"/>
      <dgm:spPr/>
      <dgm:t>
        <a:bodyPr/>
        <a:lstStyle/>
        <a:p>
          <a:r>
            <a:rPr lang="en-US" sz="2600" dirty="0" err="1">
              <a:latin typeface="Arial" panose="020B0604020202020204" pitchFamily="34" charset="0"/>
              <a:cs typeface="Arial" panose="020B0604020202020204" pitchFamily="34" charset="0"/>
            </a:rPr>
            <a:t>Phân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tích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giá</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kết</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quả</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kiểm</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tra</a:t>
          </a:r>
          <a:endParaRPr lang="en-US" sz="2600" dirty="0">
            <a:latin typeface="Arial" panose="020B0604020202020204" pitchFamily="34" charset="0"/>
            <a:cs typeface="Arial" panose="020B0604020202020204" pitchFamily="34" charset="0"/>
          </a:endParaRPr>
        </a:p>
      </dgm:t>
    </dgm:pt>
    <dgm:pt modelId="{5F31C7B5-CE2D-40AD-985F-392C80981BD9}" type="parTrans" cxnId="{396450DC-66AA-4CC3-9FB5-72BB311DE0DF}">
      <dgm:prSet/>
      <dgm:spPr/>
      <dgm:t>
        <a:bodyPr/>
        <a:lstStyle/>
        <a:p>
          <a:endParaRPr lang="en-US" sz="2000">
            <a:latin typeface="Arial" panose="020B0604020202020204" pitchFamily="34" charset="0"/>
            <a:cs typeface="Arial" panose="020B0604020202020204" pitchFamily="34" charset="0"/>
          </a:endParaRPr>
        </a:p>
      </dgm:t>
    </dgm:pt>
    <dgm:pt modelId="{6A646CA7-63B6-47D8-900C-EBA6B2C407DA}" type="sibTrans" cxnId="{396450DC-66AA-4CC3-9FB5-72BB311DE0DF}">
      <dgm:prSet/>
      <dgm:spPr/>
      <dgm:t>
        <a:bodyPr/>
        <a:lstStyle/>
        <a:p>
          <a:endParaRPr lang="en-US" sz="2000">
            <a:latin typeface="Arial" panose="020B0604020202020204" pitchFamily="34" charset="0"/>
            <a:cs typeface="Arial" panose="020B0604020202020204" pitchFamily="34" charset="0"/>
          </a:endParaRPr>
        </a:p>
      </dgm:t>
    </dgm:pt>
    <dgm:pt modelId="{7159F266-F156-477F-8FC9-825821B151D2}" type="pres">
      <dgm:prSet presAssocID="{40AE7E89-FFF9-4A87-BCB5-64EB37619F06}" presName="compositeShape" presStyleCnt="0">
        <dgm:presLayoutVars>
          <dgm:dir/>
          <dgm:resizeHandles/>
        </dgm:presLayoutVars>
      </dgm:prSet>
      <dgm:spPr/>
    </dgm:pt>
    <dgm:pt modelId="{B68F87CB-6050-4101-B68E-029ADAA8F2EE}" type="pres">
      <dgm:prSet presAssocID="{40AE7E89-FFF9-4A87-BCB5-64EB37619F06}" presName="pyramid" presStyleLbl="node1" presStyleIdx="0" presStyleCnt="1" custScaleX="98011" custLinFactNeighborX="-2944" custLinFactNeighborY="8418"/>
      <dgm:spPr/>
    </dgm:pt>
    <dgm:pt modelId="{BDF7034B-5BF7-4EDB-A723-2F9231C59239}" type="pres">
      <dgm:prSet presAssocID="{40AE7E89-FFF9-4A87-BCB5-64EB37619F06}" presName="theList" presStyleCnt="0"/>
      <dgm:spPr/>
    </dgm:pt>
    <dgm:pt modelId="{DE81D1DF-6515-4209-AF0E-C42C21167CED}" type="pres">
      <dgm:prSet presAssocID="{D356861F-0FA4-4376-9886-830DF4B9F554}" presName="aNode" presStyleLbl="fgAcc1" presStyleIdx="0" presStyleCnt="4" custScaleX="113814" custLinFactY="-39089" custLinFactNeighborX="20093" custLinFactNeighborY="-100000">
        <dgm:presLayoutVars>
          <dgm:bulletEnabled val="1"/>
        </dgm:presLayoutVars>
      </dgm:prSet>
      <dgm:spPr/>
      <dgm:t>
        <a:bodyPr/>
        <a:lstStyle/>
        <a:p>
          <a:endParaRPr lang="en-US"/>
        </a:p>
      </dgm:t>
    </dgm:pt>
    <dgm:pt modelId="{86DB5A35-5E7C-4264-8562-1CD4DF0E3D74}" type="pres">
      <dgm:prSet presAssocID="{D356861F-0FA4-4376-9886-830DF4B9F554}" presName="aSpace" presStyleCnt="0"/>
      <dgm:spPr/>
    </dgm:pt>
    <dgm:pt modelId="{6E2E92F4-8DB5-447B-9891-4997BDAD4E8B}" type="pres">
      <dgm:prSet presAssocID="{8D8CF699-CF1C-4811-8013-34C87ABE1790}" presName="aNode" presStyleLbl="fgAcc1" presStyleIdx="1" presStyleCnt="4" custScaleX="120767" custLinFactNeighborX="20362" custLinFactNeighborY="-62407">
        <dgm:presLayoutVars>
          <dgm:bulletEnabled val="1"/>
        </dgm:presLayoutVars>
      </dgm:prSet>
      <dgm:spPr/>
      <dgm:t>
        <a:bodyPr/>
        <a:lstStyle/>
        <a:p>
          <a:endParaRPr lang="en-US"/>
        </a:p>
      </dgm:t>
    </dgm:pt>
    <dgm:pt modelId="{00AD8BF5-4714-448A-B37B-1A9FA669D261}" type="pres">
      <dgm:prSet presAssocID="{8D8CF699-CF1C-4811-8013-34C87ABE1790}" presName="aSpace" presStyleCnt="0"/>
      <dgm:spPr/>
    </dgm:pt>
    <dgm:pt modelId="{5262275B-493F-4140-9937-97A05AB4C1AA}" type="pres">
      <dgm:prSet presAssocID="{D35C44DE-AAB9-412E-8478-814EF90FDA3F}" presName="aNode" presStyleLbl="fgAcc1" presStyleIdx="2" presStyleCnt="4" custScaleX="118380" custScaleY="116664" custLinFactY="10852" custLinFactNeighborX="20093" custLinFactNeighborY="100000">
        <dgm:presLayoutVars>
          <dgm:bulletEnabled val="1"/>
        </dgm:presLayoutVars>
      </dgm:prSet>
      <dgm:spPr/>
      <dgm:t>
        <a:bodyPr/>
        <a:lstStyle/>
        <a:p>
          <a:endParaRPr lang="en-US"/>
        </a:p>
      </dgm:t>
    </dgm:pt>
    <dgm:pt modelId="{94EE23E4-3C20-45DD-876B-CFC19D49517D}" type="pres">
      <dgm:prSet presAssocID="{D35C44DE-AAB9-412E-8478-814EF90FDA3F}" presName="aSpace" presStyleCnt="0"/>
      <dgm:spPr/>
    </dgm:pt>
    <dgm:pt modelId="{DF78F2DE-E643-4035-B036-25678F48D880}" type="pres">
      <dgm:prSet presAssocID="{3375C78B-D66D-4E1D-9575-9C2EBC597C86}" presName="aNode" presStyleLbl="fgAcc1" presStyleIdx="3" presStyleCnt="4" custScaleX="119742" custScaleY="110599" custLinFactY="39990" custLinFactNeighborX="24544" custLinFactNeighborY="100000">
        <dgm:presLayoutVars>
          <dgm:bulletEnabled val="1"/>
        </dgm:presLayoutVars>
      </dgm:prSet>
      <dgm:spPr/>
      <dgm:t>
        <a:bodyPr/>
        <a:lstStyle/>
        <a:p>
          <a:endParaRPr lang="en-US"/>
        </a:p>
      </dgm:t>
    </dgm:pt>
    <dgm:pt modelId="{4D9A566C-C86B-4C65-8397-A3B93EFE0CEE}" type="pres">
      <dgm:prSet presAssocID="{3375C78B-D66D-4E1D-9575-9C2EBC597C86}" presName="aSpace" presStyleCnt="0"/>
      <dgm:spPr/>
    </dgm:pt>
  </dgm:ptLst>
  <dgm:cxnLst>
    <dgm:cxn modelId="{EF986E05-6EB3-4CD7-842E-1EB7ADE27604}" type="presOf" srcId="{40AE7E89-FFF9-4A87-BCB5-64EB37619F06}" destId="{7159F266-F156-477F-8FC9-825821B151D2}" srcOrd="0" destOrd="0" presId="urn:microsoft.com/office/officeart/2005/8/layout/pyramid2"/>
    <dgm:cxn modelId="{192C49A1-7088-4CA4-9458-C5D079BA9E9F}" srcId="{40AE7E89-FFF9-4A87-BCB5-64EB37619F06}" destId="{8D8CF699-CF1C-4811-8013-34C87ABE1790}" srcOrd="1" destOrd="0" parTransId="{D816B9DC-5F8E-4EB6-ABC0-CB19F289BCE7}" sibTransId="{B68421FB-6113-4983-857F-F632E776F8F6}"/>
    <dgm:cxn modelId="{DAB20F74-F9A8-4D2E-9C84-EEF9F2F69950}" type="presOf" srcId="{8D8CF699-CF1C-4811-8013-34C87ABE1790}" destId="{6E2E92F4-8DB5-447B-9891-4997BDAD4E8B}" srcOrd="0" destOrd="0" presId="urn:microsoft.com/office/officeart/2005/8/layout/pyramid2"/>
    <dgm:cxn modelId="{396450DC-66AA-4CC3-9FB5-72BB311DE0DF}" srcId="{40AE7E89-FFF9-4A87-BCB5-64EB37619F06}" destId="{D35C44DE-AAB9-412E-8478-814EF90FDA3F}" srcOrd="2" destOrd="0" parTransId="{5F31C7B5-CE2D-40AD-985F-392C80981BD9}" sibTransId="{6A646CA7-63B6-47D8-900C-EBA6B2C407DA}"/>
    <dgm:cxn modelId="{09F92507-7644-46C4-9F8A-B2141672ECE9}" type="presOf" srcId="{D356861F-0FA4-4376-9886-830DF4B9F554}" destId="{DE81D1DF-6515-4209-AF0E-C42C21167CED}" srcOrd="0" destOrd="0" presId="urn:microsoft.com/office/officeart/2005/8/layout/pyramid2"/>
    <dgm:cxn modelId="{FFA6DC4F-9DDE-44A9-B888-966186DB0CA0}" type="presOf" srcId="{3375C78B-D66D-4E1D-9575-9C2EBC597C86}" destId="{DF78F2DE-E643-4035-B036-25678F48D880}" srcOrd="0" destOrd="0" presId="urn:microsoft.com/office/officeart/2005/8/layout/pyramid2"/>
    <dgm:cxn modelId="{4F80E2AF-D002-4C0B-AD9A-9A87F6E9D78C}" srcId="{40AE7E89-FFF9-4A87-BCB5-64EB37619F06}" destId="{D356861F-0FA4-4376-9886-830DF4B9F554}" srcOrd="0" destOrd="0" parTransId="{BD6BD4ED-71AC-4757-9432-DB160AC169B7}" sibTransId="{F663F878-6322-4E1F-89C7-151751D6722A}"/>
    <dgm:cxn modelId="{1428C1E6-FDA4-42C6-A951-F0F277721EDC}" srcId="{40AE7E89-FFF9-4A87-BCB5-64EB37619F06}" destId="{3375C78B-D66D-4E1D-9575-9C2EBC597C86}" srcOrd="3" destOrd="0" parTransId="{182ECC6D-EAD7-4451-AD8D-1B6AAE9BB347}" sibTransId="{FBCE360D-2444-400F-B39C-2EBE880C2389}"/>
    <dgm:cxn modelId="{9EADB22D-B8AE-4283-AF4B-ED792DE1998A}" type="presOf" srcId="{D35C44DE-AAB9-412E-8478-814EF90FDA3F}" destId="{5262275B-493F-4140-9937-97A05AB4C1AA}" srcOrd="0" destOrd="0" presId="urn:microsoft.com/office/officeart/2005/8/layout/pyramid2"/>
    <dgm:cxn modelId="{F3587F0E-D1FB-4669-BC45-828CAC8EBA14}" type="presParOf" srcId="{7159F266-F156-477F-8FC9-825821B151D2}" destId="{B68F87CB-6050-4101-B68E-029ADAA8F2EE}" srcOrd="0" destOrd="0" presId="urn:microsoft.com/office/officeart/2005/8/layout/pyramid2"/>
    <dgm:cxn modelId="{A35E1D4A-F876-453E-8AD1-F7BFCBE22D0C}" type="presParOf" srcId="{7159F266-F156-477F-8FC9-825821B151D2}" destId="{BDF7034B-5BF7-4EDB-A723-2F9231C59239}" srcOrd="1" destOrd="0" presId="urn:microsoft.com/office/officeart/2005/8/layout/pyramid2"/>
    <dgm:cxn modelId="{7F85C5CD-89BB-497D-AFB2-AB9AA10DC8DA}" type="presParOf" srcId="{BDF7034B-5BF7-4EDB-A723-2F9231C59239}" destId="{DE81D1DF-6515-4209-AF0E-C42C21167CED}" srcOrd="0" destOrd="0" presId="urn:microsoft.com/office/officeart/2005/8/layout/pyramid2"/>
    <dgm:cxn modelId="{3211C93E-A160-4290-B320-B5D9656316C4}" type="presParOf" srcId="{BDF7034B-5BF7-4EDB-A723-2F9231C59239}" destId="{86DB5A35-5E7C-4264-8562-1CD4DF0E3D74}" srcOrd="1" destOrd="0" presId="urn:microsoft.com/office/officeart/2005/8/layout/pyramid2"/>
    <dgm:cxn modelId="{D06B5792-4B71-4C11-90E0-CC0FAB920B79}" type="presParOf" srcId="{BDF7034B-5BF7-4EDB-A723-2F9231C59239}" destId="{6E2E92F4-8DB5-447B-9891-4997BDAD4E8B}" srcOrd="2" destOrd="0" presId="urn:microsoft.com/office/officeart/2005/8/layout/pyramid2"/>
    <dgm:cxn modelId="{749AA56C-7B48-4BA8-B9A3-05DEE1EF4D44}" type="presParOf" srcId="{BDF7034B-5BF7-4EDB-A723-2F9231C59239}" destId="{00AD8BF5-4714-448A-B37B-1A9FA669D261}" srcOrd="3" destOrd="0" presId="urn:microsoft.com/office/officeart/2005/8/layout/pyramid2"/>
    <dgm:cxn modelId="{2FBB86A6-4FFF-4D95-B7A5-4DF45D04AB46}" type="presParOf" srcId="{BDF7034B-5BF7-4EDB-A723-2F9231C59239}" destId="{5262275B-493F-4140-9937-97A05AB4C1AA}" srcOrd="4" destOrd="0" presId="urn:microsoft.com/office/officeart/2005/8/layout/pyramid2"/>
    <dgm:cxn modelId="{908B716C-4DE2-42C9-9A9B-22BE75B9133A}" type="presParOf" srcId="{BDF7034B-5BF7-4EDB-A723-2F9231C59239}" destId="{94EE23E4-3C20-45DD-876B-CFC19D49517D}" srcOrd="5" destOrd="0" presId="urn:microsoft.com/office/officeart/2005/8/layout/pyramid2"/>
    <dgm:cxn modelId="{A13E04F3-CB20-4246-8061-640F346BBC64}" type="presParOf" srcId="{BDF7034B-5BF7-4EDB-A723-2F9231C59239}" destId="{DF78F2DE-E643-4035-B036-25678F48D880}" srcOrd="6" destOrd="0" presId="urn:microsoft.com/office/officeart/2005/8/layout/pyramid2"/>
    <dgm:cxn modelId="{9D8A8808-72DD-4787-82DA-310B4F9FF077}" type="presParOf" srcId="{BDF7034B-5BF7-4EDB-A723-2F9231C59239}" destId="{4D9A566C-C86B-4C65-8397-A3B93EFE0CEE}" srcOrd="7"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933D3F46-5C55-4886-B39F-E5BD42D2A9EE}" type="doc">
      <dgm:prSet loTypeId="urn:microsoft.com/office/officeart/2008/layout/VerticalCurvedList" loCatId="list" qsTypeId="urn:microsoft.com/office/officeart/2005/8/quickstyle/simple3" qsCatId="simple" csTypeId="urn:microsoft.com/office/officeart/2005/8/colors/colorful5" csCatId="colorful" phldr="1"/>
      <dgm:spPr/>
    </dgm:pt>
    <dgm:pt modelId="{9BC117D1-6A89-49AA-BFAB-6E0286601599}">
      <dgm:prSet phldrT="[Text]" custT="1"/>
      <dgm:spPr/>
      <dgm:t>
        <a:bodyPr/>
        <a:lstStyle/>
        <a:p>
          <a:r>
            <a:rPr lang="en-US" sz="2800" dirty="0" err="1">
              <a:latin typeface="Arial" panose="020B0604020202020204" pitchFamily="34" charset="0"/>
              <a:cs typeface="Arial" panose="020B0604020202020204" pitchFamily="34" charset="0"/>
            </a:rPr>
            <a:t>Phương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châm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làm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tốt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ngay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từ</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đầu</a:t>
          </a:r>
          <a:endParaRPr lang="en-US" sz="2800" dirty="0">
            <a:latin typeface="Arial" panose="020B0604020202020204" pitchFamily="34" charset="0"/>
            <a:cs typeface="Arial" panose="020B0604020202020204" pitchFamily="34" charset="0"/>
          </a:endParaRPr>
        </a:p>
      </dgm:t>
    </dgm:pt>
    <dgm:pt modelId="{0229ACC7-15AE-4887-B520-760F10C53DD1}" type="parTrans" cxnId="{9A7C8E06-BE24-4911-B3B8-65C1D6518BAD}">
      <dgm:prSet/>
      <dgm:spPr/>
      <dgm:t>
        <a:bodyPr/>
        <a:lstStyle/>
        <a:p>
          <a:endParaRPr lang="en-US" sz="2800">
            <a:latin typeface="Arial" panose="020B0604020202020204" pitchFamily="34" charset="0"/>
            <a:cs typeface="Arial" panose="020B0604020202020204" pitchFamily="34" charset="0"/>
          </a:endParaRPr>
        </a:p>
      </dgm:t>
    </dgm:pt>
    <dgm:pt modelId="{1C0BD966-DFC5-48C8-9DE0-418D4C10D79F}" type="sibTrans" cxnId="{9A7C8E06-BE24-4911-B3B8-65C1D6518BAD}">
      <dgm:prSet/>
      <dgm:spPr/>
      <dgm:t>
        <a:bodyPr/>
        <a:lstStyle/>
        <a:p>
          <a:endParaRPr lang="en-US" sz="2800">
            <a:latin typeface="Arial" panose="020B0604020202020204" pitchFamily="34" charset="0"/>
            <a:cs typeface="Arial" panose="020B0604020202020204" pitchFamily="34" charset="0"/>
          </a:endParaRPr>
        </a:p>
      </dgm:t>
    </dgm:pt>
    <dgm:pt modelId="{E6ED90F4-50FC-4141-A283-5BF7437A055D}">
      <dgm:prSet phldrT="[Text]" custT="1"/>
      <dgm:spPr/>
      <dgm:t>
        <a:bodyPr/>
        <a:lstStyle/>
        <a:p>
          <a:r>
            <a:rPr lang="en-US" sz="2800" dirty="0" err="1">
              <a:latin typeface="Arial" panose="020B0604020202020204" pitchFamily="34" charset="0"/>
              <a:cs typeface="Arial" panose="020B0604020202020204" pitchFamily="34" charset="0"/>
            </a:rPr>
            <a:t>Tư</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duy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hệ</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thống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Đảm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bảo</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chất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lượng</a:t>
          </a:r>
          <a:r>
            <a:rPr lang="en-US" sz="2800" dirty="0">
              <a:latin typeface="Arial" panose="020B0604020202020204" pitchFamily="34" charset="0"/>
              <a:cs typeface="Arial" panose="020B0604020202020204" pitchFamily="34" charset="0"/>
            </a:rPr>
            <a:t> ở </a:t>
          </a:r>
          <a:r>
            <a:rPr lang="en-US" sz="2800" dirty="0" err="1">
              <a:latin typeface="Arial" panose="020B0604020202020204" pitchFamily="34" charset="0"/>
              <a:cs typeface="Arial" panose="020B0604020202020204" pitchFamily="34" charset="0"/>
            </a:rPr>
            <a:t>tất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cả</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các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khâu</a:t>
          </a:r>
          <a:endParaRPr lang="en-US" sz="2800" dirty="0">
            <a:latin typeface="Arial" panose="020B0604020202020204" pitchFamily="34" charset="0"/>
            <a:cs typeface="Arial" panose="020B0604020202020204" pitchFamily="34" charset="0"/>
          </a:endParaRPr>
        </a:p>
      </dgm:t>
    </dgm:pt>
    <dgm:pt modelId="{20783BC1-BF12-407B-ACF9-A8732A7102C6}" type="parTrans" cxnId="{E547FA6A-125F-4BBD-A7AF-3770CE8AAAC9}">
      <dgm:prSet/>
      <dgm:spPr/>
      <dgm:t>
        <a:bodyPr/>
        <a:lstStyle/>
        <a:p>
          <a:endParaRPr lang="en-US" sz="2800">
            <a:latin typeface="Arial" panose="020B0604020202020204" pitchFamily="34" charset="0"/>
            <a:cs typeface="Arial" panose="020B0604020202020204" pitchFamily="34" charset="0"/>
          </a:endParaRPr>
        </a:p>
      </dgm:t>
    </dgm:pt>
    <dgm:pt modelId="{F4239E63-5FF6-4432-AB82-94329B91F073}" type="sibTrans" cxnId="{E547FA6A-125F-4BBD-A7AF-3770CE8AAAC9}">
      <dgm:prSet/>
      <dgm:spPr/>
      <dgm:t>
        <a:bodyPr/>
        <a:lstStyle/>
        <a:p>
          <a:endParaRPr lang="en-US" sz="2800">
            <a:latin typeface="Arial" panose="020B0604020202020204" pitchFamily="34" charset="0"/>
            <a:cs typeface="Arial" panose="020B0604020202020204" pitchFamily="34" charset="0"/>
          </a:endParaRPr>
        </a:p>
      </dgm:t>
    </dgm:pt>
    <dgm:pt modelId="{7D621540-6BA5-4611-B3EB-0A3EA399882C}">
      <dgm:prSet phldrT="[Text]" custT="1"/>
      <dgm:spPr/>
      <dgm:t>
        <a:bodyPr/>
        <a:lstStyle/>
        <a:p>
          <a:r>
            <a:rPr lang="en-US" sz="2800" dirty="0" err="1">
              <a:latin typeface="Arial" panose="020B0604020202020204" pitchFamily="34" charset="0"/>
              <a:cs typeface="Arial" panose="020B0604020202020204" pitchFamily="34" charset="0"/>
            </a:rPr>
            <a:t>Văn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hóa</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chất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lượng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Làm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nên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chất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lượng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trách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nhiệm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của</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tất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cả</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mọi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người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trong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tổ</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chức</a:t>
          </a:r>
          <a:r>
            <a:rPr lang="en-US" sz="2800" dirty="0">
              <a:latin typeface="Arial" panose="020B0604020202020204" pitchFamily="34" charset="0"/>
              <a:cs typeface="Arial" panose="020B0604020202020204" pitchFamily="34" charset="0"/>
            </a:rPr>
            <a:t> CSGD</a:t>
          </a:r>
        </a:p>
      </dgm:t>
    </dgm:pt>
    <dgm:pt modelId="{BEC24FDD-98BE-4AD6-8F94-6E2FFA9E5671}" type="parTrans" cxnId="{06CEDB84-3768-48A0-8BC1-A57B82F5CC6A}">
      <dgm:prSet/>
      <dgm:spPr/>
      <dgm:t>
        <a:bodyPr/>
        <a:lstStyle/>
        <a:p>
          <a:endParaRPr lang="en-US" sz="2800">
            <a:latin typeface="Arial" panose="020B0604020202020204" pitchFamily="34" charset="0"/>
            <a:cs typeface="Arial" panose="020B0604020202020204" pitchFamily="34" charset="0"/>
          </a:endParaRPr>
        </a:p>
      </dgm:t>
    </dgm:pt>
    <dgm:pt modelId="{FF860F64-DB30-4B7F-A2DB-BB2EC78E6929}" type="sibTrans" cxnId="{06CEDB84-3768-48A0-8BC1-A57B82F5CC6A}">
      <dgm:prSet/>
      <dgm:spPr/>
      <dgm:t>
        <a:bodyPr/>
        <a:lstStyle/>
        <a:p>
          <a:endParaRPr lang="en-US" sz="2800">
            <a:latin typeface="Arial" panose="020B0604020202020204" pitchFamily="34" charset="0"/>
            <a:cs typeface="Arial" panose="020B0604020202020204" pitchFamily="34" charset="0"/>
          </a:endParaRPr>
        </a:p>
      </dgm:t>
    </dgm:pt>
    <dgm:pt modelId="{8896F856-58BD-450B-9887-205589DFC52D}" type="pres">
      <dgm:prSet presAssocID="{933D3F46-5C55-4886-B39F-E5BD42D2A9EE}" presName="Name0" presStyleCnt="0">
        <dgm:presLayoutVars>
          <dgm:chMax val="7"/>
          <dgm:chPref val="7"/>
          <dgm:dir/>
        </dgm:presLayoutVars>
      </dgm:prSet>
      <dgm:spPr/>
    </dgm:pt>
    <dgm:pt modelId="{50272F58-2141-4FF6-8DDD-84DA9562A79C}" type="pres">
      <dgm:prSet presAssocID="{933D3F46-5C55-4886-B39F-E5BD42D2A9EE}" presName="Name1" presStyleCnt="0"/>
      <dgm:spPr/>
    </dgm:pt>
    <dgm:pt modelId="{C3A390CA-2DCE-416B-88DE-715B200BC1DF}" type="pres">
      <dgm:prSet presAssocID="{933D3F46-5C55-4886-B39F-E5BD42D2A9EE}" presName="cycle" presStyleCnt="0"/>
      <dgm:spPr/>
    </dgm:pt>
    <dgm:pt modelId="{EFC79700-3161-4EB5-B326-190F473FB21E}" type="pres">
      <dgm:prSet presAssocID="{933D3F46-5C55-4886-B39F-E5BD42D2A9EE}" presName="srcNode" presStyleLbl="node1" presStyleIdx="0" presStyleCnt="3"/>
      <dgm:spPr/>
    </dgm:pt>
    <dgm:pt modelId="{5976FAEC-E3DF-49C8-BC08-E42CDA038F4A}" type="pres">
      <dgm:prSet presAssocID="{933D3F46-5C55-4886-B39F-E5BD42D2A9EE}" presName="conn" presStyleLbl="parChTrans1D2" presStyleIdx="0" presStyleCnt="1"/>
      <dgm:spPr/>
      <dgm:t>
        <a:bodyPr/>
        <a:lstStyle/>
        <a:p>
          <a:endParaRPr lang="en-US"/>
        </a:p>
      </dgm:t>
    </dgm:pt>
    <dgm:pt modelId="{6D2C8FD3-2331-4996-810E-FFD43EE5E176}" type="pres">
      <dgm:prSet presAssocID="{933D3F46-5C55-4886-B39F-E5BD42D2A9EE}" presName="extraNode" presStyleLbl="node1" presStyleIdx="0" presStyleCnt="3"/>
      <dgm:spPr/>
    </dgm:pt>
    <dgm:pt modelId="{3E3E34FC-ECB8-4011-8140-439507A660DE}" type="pres">
      <dgm:prSet presAssocID="{933D3F46-5C55-4886-B39F-E5BD42D2A9EE}" presName="dstNode" presStyleLbl="node1" presStyleIdx="0" presStyleCnt="3"/>
      <dgm:spPr/>
    </dgm:pt>
    <dgm:pt modelId="{13E4F050-A67E-4F73-B20A-608A3AAB7D8F}" type="pres">
      <dgm:prSet presAssocID="{9BC117D1-6A89-49AA-BFAB-6E0286601599}" presName="text_1" presStyleLbl="node1" presStyleIdx="0" presStyleCnt="3">
        <dgm:presLayoutVars>
          <dgm:bulletEnabled val="1"/>
        </dgm:presLayoutVars>
      </dgm:prSet>
      <dgm:spPr/>
      <dgm:t>
        <a:bodyPr/>
        <a:lstStyle/>
        <a:p>
          <a:endParaRPr lang="en-US"/>
        </a:p>
      </dgm:t>
    </dgm:pt>
    <dgm:pt modelId="{5D4CC37D-BD81-48DA-B834-F4A27818FD72}" type="pres">
      <dgm:prSet presAssocID="{9BC117D1-6A89-49AA-BFAB-6E0286601599}" presName="accent_1" presStyleCnt="0"/>
      <dgm:spPr/>
    </dgm:pt>
    <dgm:pt modelId="{18F1E7AD-F926-4CB4-8E31-47B2C2F366B9}" type="pres">
      <dgm:prSet presAssocID="{9BC117D1-6A89-49AA-BFAB-6E0286601599}" presName="accentRepeatNode" presStyleLbl="solidFgAcc1" presStyleIdx="0" presStyleCnt="3"/>
      <dgm:spPr/>
    </dgm:pt>
    <dgm:pt modelId="{C649AC3E-F588-41E0-BA5D-FBFA2400A860}" type="pres">
      <dgm:prSet presAssocID="{E6ED90F4-50FC-4141-A283-5BF7437A055D}" presName="text_2" presStyleLbl="node1" presStyleIdx="1" presStyleCnt="3">
        <dgm:presLayoutVars>
          <dgm:bulletEnabled val="1"/>
        </dgm:presLayoutVars>
      </dgm:prSet>
      <dgm:spPr/>
      <dgm:t>
        <a:bodyPr/>
        <a:lstStyle/>
        <a:p>
          <a:endParaRPr lang="en-US"/>
        </a:p>
      </dgm:t>
    </dgm:pt>
    <dgm:pt modelId="{83E0395A-FC31-46BE-BF4B-9D3E49F6EFD2}" type="pres">
      <dgm:prSet presAssocID="{E6ED90F4-50FC-4141-A283-5BF7437A055D}" presName="accent_2" presStyleCnt="0"/>
      <dgm:spPr/>
    </dgm:pt>
    <dgm:pt modelId="{EA3A4352-B9ED-4F27-96B7-222C3EBD8378}" type="pres">
      <dgm:prSet presAssocID="{E6ED90F4-50FC-4141-A283-5BF7437A055D}" presName="accentRepeatNode" presStyleLbl="solidFgAcc1" presStyleIdx="1" presStyleCnt="3"/>
      <dgm:spPr/>
    </dgm:pt>
    <dgm:pt modelId="{76DECA22-B5F9-400C-94AC-66754152D01B}" type="pres">
      <dgm:prSet presAssocID="{7D621540-6BA5-4611-B3EB-0A3EA399882C}" presName="text_3" presStyleLbl="node1" presStyleIdx="2" presStyleCnt="3">
        <dgm:presLayoutVars>
          <dgm:bulletEnabled val="1"/>
        </dgm:presLayoutVars>
      </dgm:prSet>
      <dgm:spPr/>
      <dgm:t>
        <a:bodyPr/>
        <a:lstStyle/>
        <a:p>
          <a:endParaRPr lang="en-US"/>
        </a:p>
      </dgm:t>
    </dgm:pt>
    <dgm:pt modelId="{4BC3134A-2974-4AD3-BB8F-03E6DC165F37}" type="pres">
      <dgm:prSet presAssocID="{7D621540-6BA5-4611-B3EB-0A3EA399882C}" presName="accent_3" presStyleCnt="0"/>
      <dgm:spPr/>
    </dgm:pt>
    <dgm:pt modelId="{7931964F-A610-47E2-A8FD-E5A358FA66BA}" type="pres">
      <dgm:prSet presAssocID="{7D621540-6BA5-4611-B3EB-0A3EA399882C}" presName="accentRepeatNode" presStyleLbl="solidFgAcc1" presStyleIdx="2" presStyleCnt="3"/>
      <dgm:spPr/>
    </dgm:pt>
  </dgm:ptLst>
  <dgm:cxnLst>
    <dgm:cxn modelId="{B41BAD59-8BA4-4896-AA10-4F6E29804164}" type="presOf" srcId="{933D3F46-5C55-4886-B39F-E5BD42D2A9EE}" destId="{8896F856-58BD-450B-9887-205589DFC52D}" srcOrd="0" destOrd="0" presId="urn:microsoft.com/office/officeart/2008/layout/VerticalCurvedList"/>
    <dgm:cxn modelId="{F6F93B9F-D1C6-48D2-B78B-94A85CC9812F}" type="presOf" srcId="{1C0BD966-DFC5-48C8-9DE0-418D4C10D79F}" destId="{5976FAEC-E3DF-49C8-BC08-E42CDA038F4A}" srcOrd="0" destOrd="0" presId="urn:microsoft.com/office/officeart/2008/layout/VerticalCurvedList"/>
    <dgm:cxn modelId="{9A7C8E06-BE24-4911-B3B8-65C1D6518BAD}" srcId="{933D3F46-5C55-4886-B39F-E5BD42D2A9EE}" destId="{9BC117D1-6A89-49AA-BFAB-6E0286601599}" srcOrd="0" destOrd="0" parTransId="{0229ACC7-15AE-4887-B520-760F10C53DD1}" sibTransId="{1C0BD966-DFC5-48C8-9DE0-418D4C10D79F}"/>
    <dgm:cxn modelId="{39F05982-8E5A-4793-8F87-27890CBDA714}" type="presOf" srcId="{7D621540-6BA5-4611-B3EB-0A3EA399882C}" destId="{76DECA22-B5F9-400C-94AC-66754152D01B}" srcOrd="0" destOrd="0" presId="urn:microsoft.com/office/officeart/2008/layout/VerticalCurvedList"/>
    <dgm:cxn modelId="{C8D1D0B1-A336-4F69-85CE-4E21988A1994}" type="presOf" srcId="{E6ED90F4-50FC-4141-A283-5BF7437A055D}" destId="{C649AC3E-F588-41E0-BA5D-FBFA2400A860}" srcOrd="0" destOrd="0" presId="urn:microsoft.com/office/officeart/2008/layout/VerticalCurvedList"/>
    <dgm:cxn modelId="{E54280B3-A1B6-4E8F-A849-66DCD5C98C1A}" type="presOf" srcId="{9BC117D1-6A89-49AA-BFAB-6E0286601599}" destId="{13E4F050-A67E-4F73-B20A-608A3AAB7D8F}" srcOrd="0" destOrd="0" presId="urn:microsoft.com/office/officeart/2008/layout/VerticalCurvedList"/>
    <dgm:cxn modelId="{E547FA6A-125F-4BBD-A7AF-3770CE8AAAC9}" srcId="{933D3F46-5C55-4886-B39F-E5BD42D2A9EE}" destId="{E6ED90F4-50FC-4141-A283-5BF7437A055D}" srcOrd="1" destOrd="0" parTransId="{20783BC1-BF12-407B-ACF9-A8732A7102C6}" sibTransId="{F4239E63-5FF6-4432-AB82-94329B91F073}"/>
    <dgm:cxn modelId="{06CEDB84-3768-48A0-8BC1-A57B82F5CC6A}" srcId="{933D3F46-5C55-4886-B39F-E5BD42D2A9EE}" destId="{7D621540-6BA5-4611-B3EB-0A3EA399882C}" srcOrd="2" destOrd="0" parTransId="{BEC24FDD-98BE-4AD6-8F94-6E2FFA9E5671}" sibTransId="{FF860F64-DB30-4B7F-A2DB-BB2EC78E6929}"/>
    <dgm:cxn modelId="{4ADEDE42-6037-44FA-A04D-513F666477BC}" type="presParOf" srcId="{8896F856-58BD-450B-9887-205589DFC52D}" destId="{50272F58-2141-4FF6-8DDD-84DA9562A79C}" srcOrd="0" destOrd="0" presId="urn:microsoft.com/office/officeart/2008/layout/VerticalCurvedList"/>
    <dgm:cxn modelId="{C6D738EB-B315-482A-99A1-C6A029F54AA8}" type="presParOf" srcId="{50272F58-2141-4FF6-8DDD-84DA9562A79C}" destId="{C3A390CA-2DCE-416B-88DE-715B200BC1DF}" srcOrd="0" destOrd="0" presId="urn:microsoft.com/office/officeart/2008/layout/VerticalCurvedList"/>
    <dgm:cxn modelId="{672E462C-3B96-4669-9956-2A27F968B617}" type="presParOf" srcId="{C3A390CA-2DCE-416B-88DE-715B200BC1DF}" destId="{EFC79700-3161-4EB5-B326-190F473FB21E}" srcOrd="0" destOrd="0" presId="urn:microsoft.com/office/officeart/2008/layout/VerticalCurvedList"/>
    <dgm:cxn modelId="{64A4DF5E-4B97-4941-B543-FB4A587AB9B8}" type="presParOf" srcId="{C3A390CA-2DCE-416B-88DE-715B200BC1DF}" destId="{5976FAEC-E3DF-49C8-BC08-E42CDA038F4A}" srcOrd="1" destOrd="0" presId="urn:microsoft.com/office/officeart/2008/layout/VerticalCurvedList"/>
    <dgm:cxn modelId="{10DB800F-BBAB-4B56-8F55-1F86A02FFAC1}" type="presParOf" srcId="{C3A390CA-2DCE-416B-88DE-715B200BC1DF}" destId="{6D2C8FD3-2331-4996-810E-FFD43EE5E176}" srcOrd="2" destOrd="0" presId="urn:microsoft.com/office/officeart/2008/layout/VerticalCurvedList"/>
    <dgm:cxn modelId="{4AD06D1D-BD3D-4AD9-9A4B-8D524ACD7E90}" type="presParOf" srcId="{C3A390CA-2DCE-416B-88DE-715B200BC1DF}" destId="{3E3E34FC-ECB8-4011-8140-439507A660DE}" srcOrd="3" destOrd="0" presId="urn:microsoft.com/office/officeart/2008/layout/VerticalCurvedList"/>
    <dgm:cxn modelId="{82880F09-B36E-439B-85C4-AD1BFA915511}" type="presParOf" srcId="{50272F58-2141-4FF6-8DDD-84DA9562A79C}" destId="{13E4F050-A67E-4F73-B20A-608A3AAB7D8F}" srcOrd="1" destOrd="0" presId="urn:microsoft.com/office/officeart/2008/layout/VerticalCurvedList"/>
    <dgm:cxn modelId="{3D85E831-0615-4F4E-A463-1D046F9647DB}" type="presParOf" srcId="{50272F58-2141-4FF6-8DDD-84DA9562A79C}" destId="{5D4CC37D-BD81-48DA-B834-F4A27818FD72}" srcOrd="2" destOrd="0" presId="urn:microsoft.com/office/officeart/2008/layout/VerticalCurvedList"/>
    <dgm:cxn modelId="{0CD3F131-D210-4698-876E-094309F20D82}" type="presParOf" srcId="{5D4CC37D-BD81-48DA-B834-F4A27818FD72}" destId="{18F1E7AD-F926-4CB4-8E31-47B2C2F366B9}" srcOrd="0" destOrd="0" presId="urn:microsoft.com/office/officeart/2008/layout/VerticalCurvedList"/>
    <dgm:cxn modelId="{B8C98599-2069-47C5-BF8F-2B2C56FA998F}" type="presParOf" srcId="{50272F58-2141-4FF6-8DDD-84DA9562A79C}" destId="{C649AC3E-F588-41E0-BA5D-FBFA2400A860}" srcOrd="3" destOrd="0" presId="urn:microsoft.com/office/officeart/2008/layout/VerticalCurvedList"/>
    <dgm:cxn modelId="{CBDD61E3-0243-49DE-9D64-D9EA7C6123DB}" type="presParOf" srcId="{50272F58-2141-4FF6-8DDD-84DA9562A79C}" destId="{83E0395A-FC31-46BE-BF4B-9D3E49F6EFD2}" srcOrd="4" destOrd="0" presId="urn:microsoft.com/office/officeart/2008/layout/VerticalCurvedList"/>
    <dgm:cxn modelId="{5B17BDE8-F1A1-4609-B291-B7ECC0E30E29}" type="presParOf" srcId="{83E0395A-FC31-46BE-BF4B-9D3E49F6EFD2}" destId="{EA3A4352-B9ED-4F27-96B7-222C3EBD8378}" srcOrd="0" destOrd="0" presId="urn:microsoft.com/office/officeart/2008/layout/VerticalCurvedList"/>
    <dgm:cxn modelId="{7D408920-FDB7-4A33-ACD5-30A0AC2EC55E}" type="presParOf" srcId="{50272F58-2141-4FF6-8DDD-84DA9562A79C}" destId="{76DECA22-B5F9-400C-94AC-66754152D01B}" srcOrd="5" destOrd="0" presId="urn:microsoft.com/office/officeart/2008/layout/VerticalCurvedList"/>
    <dgm:cxn modelId="{B0C4DD9A-98CB-452D-98E7-97C47CF99B3E}" type="presParOf" srcId="{50272F58-2141-4FF6-8DDD-84DA9562A79C}" destId="{4BC3134A-2974-4AD3-BB8F-03E6DC165F37}" srcOrd="6" destOrd="0" presId="urn:microsoft.com/office/officeart/2008/layout/VerticalCurvedList"/>
    <dgm:cxn modelId="{E1C5FAF9-ACA5-45DA-BE28-51FFDA50A348}" type="presParOf" srcId="{4BC3134A-2974-4AD3-BB8F-03E6DC165F37}" destId="{7931964F-A610-47E2-A8FD-E5A358FA66BA}"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2B51C7CE-6AAE-44AE-B4E1-DA9BDC358091}" type="doc">
      <dgm:prSet loTypeId="urn:microsoft.com/office/officeart/2005/8/layout/radial6" loCatId="cycle" qsTypeId="urn:microsoft.com/office/officeart/2005/8/quickstyle/simple3" qsCatId="simple" csTypeId="urn:microsoft.com/office/officeart/2005/8/colors/accent2_4" csCatId="accent2" phldr="1"/>
      <dgm:spPr/>
      <dgm:t>
        <a:bodyPr/>
        <a:lstStyle/>
        <a:p>
          <a:endParaRPr lang="en-US"/>
        </a:p>
      </dgm:t>
    </dgm:pt>
    <dgm:pt modelId="{7C637D2F-04EB-4A57-8C19-212C43B16A13}">
      <dgm:prSet phldrT="[Text]" custT="1"/>
      <dgm:spPr/>
      <dgm:t>
        <a:bodyPr/>
        <a:lstStyle/>
        <a:p>
          <a:r>
            <a:rPr lang="en-US" sz="1800" b="1" dirty="0" err="1">
              <a:latin typeface="Arial" pitchFamily="34" charset="0"/>
              <a:cs typeface="Arial" pitchFamily="34" charset="0"/>
            </a:rPr>
            <a:t>Quản</a:t>
          </a:r>
          <a:r>
            <a:rPr lang="en-US" sz="1800" b="1" dirty="0">
              <a:latin typeface="Arial" pitchFamily="34" charset="0"/>
              <a:cs typeface="Arial" pitchFamily="34" charset="0"/>
            </a:rPr>
            <a:t> </a:t>
          </a:r>
          <a:r>
            <a:rPr lang="en-US" sz="1800" b="1" dirty="0" err="1">
              <a:latin typeface="Arial" pitchFamily="34" charset="0"/>
              <a:cs typeface="Arial" pitchFamily="34" charset="0"/>
            </a:rPr>
            <a:t>Ttrị</a:t>
          </a:r>
          <a:r>
            <a:rPr lang="en-US" sz="1800" b="1" dirty="0">
              <a:latin typeface="Arial" pitchFamily="34" charset="0"/>
              <a:cs typeface="Arial" pitchFamily="34" charset="0"/>
            </a:rPr>
            <a:t> HĐ </a:t>
          </a:r>
          <a:r>
            <a:rPr lang="en-US" sz="1800" b="1" dirty="0" err="1">
              <a:latin typeface="Arial" pitchFamily="34" charset="0"/>
              <a:cs typeface="Arial" pitchFamily="34" charset="0"/>
            </a:rPr>
            <a:t>dạy</a:t>
          </a:r>
          <a:r>
            <a:rPr lang="en-US" sz="1800" b="1" dirty="0">
              <a:latin typeface="Arial" pitchFamily="34" charset="0"/>
              <a:cs typeface="Arial" pitchFamily="34" charset="0"/>
            </a:rPr>
            <a:t> </a:t>
          </a:r>
          <a:r>
            <a:rPr lang="en-US" sz="1800" b="1" dirty="0" err="1">
              <a:latin typeface="Arial" pitchFamily="34" charset="0"/>
              <a:cs typeface="Arial" pitchFamily="34" charset="0"/>
            </a:rPr>
            <a:t>học</a:t>
          </a:r>
          <a:endParaRPr lang="en-US" sz="1800" b="1" dirty="0">
            <a:latin typeface="Arial" pitchFamily="34" charset="0"/>
            <a:cs typeface="Arial" pitchFamily="34" charset="0"/>
          </a:endParaRPr>
        </a:p>
      </dgm:t>
    </dgm:pt>
    <dgm:pt modelId="{F43CC0A2-A9CF-476C-A22B-E8EFE46FC14B}" type="parTrans" cxnId="{6E99B632-3267-4F2E-97C2-A59689A41110}">
      <dgm:prSet/>
      <dgm:spPr/>
      <dgm:t>
        <a:bodyPr/>
        <a:lstStyle/>
        <a:p>
          <a:endParaRPr lang="en-US" sz="1800" b="1">
            <a:latin typeface="Arial" pitchFamily="34" charset="0"/>
            <a:cs typeface="Arial" pitchFamily="34" charset="0"/>
          </a:endParaRPr>
        </a:p>
      </dgm:t>
    </dgm:pt>
    <dgm:pt modelId="{977E8DFC-D2E9-44C8-B5B0-A77E15D2D951}" type="sibTrans" cxnId="{6E99B632-3267-4F2E-97C2-A59689A41110}">
      <dgm:prSet/>
      <dgm:spPr/>
      <dgm:t>
        <a:bodyPr/>
        <a:lstStyle/>
        <a:p>
          <a:endParaRPr lang="en-US" sz="1800" b="1">
            <a:latin typeface="Arial" pitchFamily="34" charset="0"/>
            <a:cs typeface="Arial" pitchFamily="34" charset="0"/>
          </a:endParaRPr>
        </a:p>
      </dgm:t>
    </dgm:pt>
    <dgm:pt modelId="{9FCFCABC-2F41-46A8-A956-391EE9CE8426}">
      <dgm:prSet phldrT="[Text]" custT="1"/>
      <dgm:spPr/>
      <dgm:t>
        <a:bodyPr/>
        <a:lstStyle/>
        <a:p>
          <a:r>
            <a:rPr lang="en-US" sz="1800" b="1" dirty="0" err="1">
              <a:latin typeface="Arial" pitchFamily="34" charset="0"/>
              <a:cs typeface="Arial" pitchFamily="34" charset="0"/>
            </a:rPr>
            <a:t>Quản</a:t>
          </a:r>
          <a:r>
            <a:rPr lang="en-US" sz="1800" b="1" dirty="0">
              <a:latin typeface="Arial" pitchFamily="34" charset="0"/>
              <a:cs typeface="Arial" pitchFamily="34" charset="0"/>
            </a:rPr>
            <a:t> </a:t>
          </a:r>
          <a:r>
            <a:rPr lang="en-US" sz="1800" b="1" dirty="0" err="1">
              <a:latin typeface="Arial" pitchFamily="34" charset="0"/>
              <a:cs typeface="Arial" pitchFamily="34" charset="0"/>
            </a:rPr>
            <a:t>trị</a:t>
          </a:r>
          <a:r>
            <a:rPr lang="en-US" sz="1800" b="1" dirty="0">
              <a:latin typeface="Arial" pitchFamily="34" charset="0"/>
              <a:cs typeface="Arial" pitchFamily="34" charset="0"/>
            </a:rPr>
            <a:t> HĐ </a:t>
          </a:r>
          <a:r>
            <a:rPr lang="en-US" sz="1800" b="1" dirty="0" err="1">
              <a:latin typeface="Arial" pitchFamily="34" charset="0"/>
              <a:cs typeface="Arial" pitchFamily="34" charset="0"/>
            </a:rPr>
            <a:t>dạy</a:t>
          </a:r>
          <a:r>
            <a:rPr lang="en-US" sz="1800" b="1" dirty="0">
              <a:latin typeface="Arial" pitchFamily="34" charset="0"/>
              <a:cs typeface="Arial" pitchFamily="34" charset="0"/>
            </a:rPr>
            <a:t> </a:t>
          </a:r>
          <a:r>
            <a:rPr lang="en-US" sz="1800" b="1" dirty="0" err="1">
              <a:latin typeface="Arial" pitchFamily="34" charset="0"/>
              <a:cs typeface="Arial" pitchFamily="34" charset="0"/>
            </a:rPr>
            <a:t>của</a:t>
          </a:r>
          <a:r>
            <a:rPr lang="en-US" sz="1800" b="1" dirty="0">
              <a:latin typeface="Arial" pitchFamily="34" charset="0"/>
              <a:cs typeface="Arial" pitchFamily="34" charset="0"/>
            </a:rPr>
            <a:t> </a:t>
          </a:r>
          <a:r>
            <a:rPr lang="en-US" sz="1800" b="1" dirty="0" err="1">
              <a:latin typeface="Arial" pitchFamily="34" charset="0"/>
              <a:cs typeface="Arial" pitchFamily="34" charset="0"/>
            </a:rPr>
            <a:t>người</a:t>
          </a:r>
          <a:r>
            <a:rPr lang="en-US" sz="1800" b="1" dirty="0">
              <a:latin typeface="Arial" pitchFamily="34" charset="0"/>
              <a:cs typeface="Arial" pitchFamily="34" charset="0"/>
            </a:rPr>
            <a:t> </a:t>
          </a:r>
          <a:r>
            <a:rPr lang="en-US" sz="1800" b="1" dirty="0" err="1">
              <a:latin typeface="Arial" pitchFamily="34" charset="0"/>
              <a:cs typeface="Arial" pitchFamily="34" charset="0"/>
            </a:rPr>
            <a:t>dạy</a:t>
          </a:r>
          <a:endParaRPr lang="en-US" sz="1800" b="1" dirty="0">
            <a:latin typeface="Arial" pitchFamily="34" charset="0"/>
            <a:cs typeface="Arial" pitchFamily="34" charset="0"/>
          </a:endParaRPr>
        </a:p>
      </dgm:t>
    </dgm:pt>
    <dgm:pt modelId="{8C70DDB8-7062-408E-9D45-1BD24D0B7D8E}" type="parTrans" cxnId="{9C494C45-94C8-4E26-99CE-BA5E10A3C810}">
      <dgm:prSet/>
      <dgm:spPr/>
      <dgm:t>
        <a:bodyPr/>
        <a:lstStyle/>
        <a:p>
          <a:endParaRPr lang="en-US" sz="1800" b="1">
            <a:latin typeface="Arial" pitchFamily="34" charset="0"/>
            <a:cs typeface="Arial" pitchFamily="34" charset="0"/>
          </a:endParaRPr>
        </a:p>
      </dgm:t>
    </dgm:pt>
    <dgm:pt modelId="{4EA73862-A98D-4653-8607-6850C299BD2D}" type="sibTrans" cxnId="{9C494C45-94C8-4E26-99CE-BA5E10A3C810}">
      <dgm:prSet/>
      <dgm:spPr/>
      <dgm:t>
        <a:bodyPr/>
        <a:lstStyle/>
        <a:p>
          <a:endParaRPr lang="en-US" sz="1800" b="1">
            <a:latin typeface="Arial" pitchFamily="34" charset="0"/>
            <a:cs typeface="Arial" pitchFamily="34" charset="0"/>
          </a:endParaRPr>
        </a:p>
      </dgm:t>
    </dgm:pt>
    <dgm:pt modelId="{6B50C332-A6DE-4116-B32D-D3ED938F0335}">
      <dgm:prSet phldrT="[Text]" custT="1"/>
      <dgm:spPr/>
      <dgm:t>
        <a:bodyPr/>
        <a:lstStyle/>
        <a:p>
          <a:r>
            <a:rPr lang="en-US" sz="1800" b="1" dirty="0" err="1">
              <a:latin typeface="Arial" pitchFamily="34" charset="0"/>
              <a:cs typeface="Arial" pitchFamily="34" charset="0"/>
            </a:rPr>
            <a:t>Quản</a:t>
          </a:r>
          <a:r>
            <a:rPr lang="en-US" sz="1800" b="1" dirty="0">
              <a:latin typeface="Arial" pitchFamily="34" charset="0"/>
              <a:cs typeface="Arial" pitchFamily="34" charset="0"/>
            </a:rPr>
            <a:t> </a:t>
          </a:r>
          <a:r>
            <a:rPr lang="en-US" sz="1800" b="1" dirty="0" err="1">
              <a:latin typeface="Arial" pitchFamily="34" charset="0"/>
              <a:cs typeface="Arial" pitchFamily="34" charset="0"/>
            </a:rPr>
            <a:t>trị</a:t>
          </a:r>
          <a:r>
            <a:rPr lang="en-US" sz="1800" b="1" dirty="0">
              <a:latin typeface="Arial" pitchFamily="34" charset="0"/>
              <a:cs typeface="Arial" pitchFamily="34" charset="0"/>
            </a:rPr>
            <a:t> HĐ </a:t>
          </a:r>
          <a:r>
            <a:rPr lang="en-US" sz="1800" b="1" dirty="0" err="1">
              <a:latin typeface="Arial" pitchFamily="34" charset="0"/>
              <a:cs typeface="Arial" pitchFamily="34" charset="0"/>
            </a:rPr>
            <a:t>học</a:t>
          </a:r>
          <a:r>
            <a:rPr lang="en-US" sz="1800" b="1" dirty="0">
              <a:latin typeface="Arial" pitchFamily="34" charset="0"/>
              <a:cs typeface="Arial" pitchFamily="34" charset="0"/>
            </a:rPr>
            <a:t> </a:t>
          </a:r>
          <a:r>
            <a:rPr lang="en-US" sz="1800" b="1" dirty="0" err="1">
              <a:latin typeface="Arial" pitchFamily="34" charset="0"/>
              <a:cs typeface="Arial" pitchFamily="34" charset="0"/>
            </a:rPr>
            <a:t>của</a:t>
          </a:r>
          <a:r>
            <a:rPr lang="en-US" sz="1800" b="1" dirty="0">
              <a:latin typeface="Arial" pitchFamily="34" charset="0"/>
              <a:cs typeface="Arial" pitchFamily="34" charset="0"/>
            </a:rPr>
            <a:t> </a:t>
          </a:r>
          <a:r>
            <a:rPr lang="en-US" sz="1800" b="1" dirty="0" err="1">
              <a:latin typeface="Arial" pitchFamily="34" charset="0"/>
              <a:cs typeface="Arial" pitchFamily="34" charset="0"/>
            </a:rPr>
            <a:t>người</a:t>
          </a:r>
          <a:r>
            <a:rPr lang="en-US" sz="1800" b="1" dirty="0">
              <a:latin typeface="Arial" pitchFamily="34" charset="0"/>
              <a:cs typeface="Arial" pitchFamily="34" charset="0"/>
            </a:rPr>
            <a:t> </a:t>
          </a:r>
          <a:r>
            <a:rPr lang="en-US" sz="1800" b="1" dirty="0" err="1">
              <a:latin typeface="Arial" pitchFamily="34" charset="0"/>
              <a:cs typeface="Arial" pitchFamily="34" charset="0"/>
            </a:rPr>
            <a:t>học</a:t>
          </a:r>
          <a:endParaRPr lang="en-US" sz="1800" b="1" dirty="0">
            <a:latin typeface="Arial" pitchFamily="34" charset="0"/>
            <a:cs typeface="Arial" pitchFamily="34" charset="0"/>
          </a:endParaRPr>
        </a:p>
      </dgm:t>
    </dgm:pt>
    <dgm:pt modelId="{30417C89-5A66-4387-A73D-6B6A5CFEC958}" type="parTrans" cxnId="{C73A8AEE-F80D-4F2C-B086-3CA0EC1F4872}">
      <dgm:prSet/>
      <dgm:spPr/>
      <dgm:t>
        <a:bodyPr/>
        <a:lstStyle/>
        <a:p>
          <a:endParaRPr lang="en-US" sz="1800" b="1">
            <a:latin typeface="Arial" pitchFamily="34" charset="0"/>
            <a:cs typeface="Arial" pitchFamily="34" charset="0"/>
          </a:endParaRPr>
        </a:p>
      </dgm:t>
    </dgm:pt>
    <dgm:pt modelId="{FB446FD9-0BB3-4C6F-9332-7CBE5E7CCDF9}" type="sibTrans" cxnId="{C73A8AEE-F80D-4F2C-B086-3CA0EC1F4872}">
      <dgm:prSet/>
      <dgm:spPr/>
      <dgm:t>
        <a:bodyPr/>
        <a:lstStyle/>
        <a:p>
          <a:endParaRPr lang="en-US" sz="1800" b="1">
            <a:latin typeface="Arial" pitchFamily="34" charset="0"/>
            <a:cs typeface="Arial" pitchFamily="34" charset="0"/>
          </a:endParaRPr>
        </a:p>
      </dgm:t>
    </dgm:pt>
    <dgm:pt modelId="{94E80483-1005-4334-A68F-519B6543C1B5}">
      <dgm:prSet phldrT="[Text]" custT="1"/>
      <dgm:spPr/>
      <dgm:t>
        <a:bodyPr/>
        <a:lstStyle/>
        <a:p>
          <a:r>
            <a:rPr lang="en-US" sz="1800" b="1" dirty="0" err="1">
              <a:latin typeface="Arial" pitchFamily="34" charset="0"/>
              <a:cs typeface="Arial" pitchFamily="34" charset="0"/>
            </a:rPr>
            <a:t>Quản</a:t>
          </a:r>
          <a:r>
            <a:rPr lang="en-US" sz="1800" b="1" dirty="0">
              <a:latin typeface="Arial" pitchFamily="34" charset="0"/>
              <a:cs typeface="Arial" pitchFamily="34" charset="0"/>
            </a:rPr>
            <a:t> </a:t>
          </a:r>
          <a:r>
            <a:rPr lang="en-US" sz="1800" b="1" dirty="0" err="1">
              <a:latin typeface="Arial" pitchFamily="34" charset="0"/>
              <a:cs typeface="Arial" pitchFamily="34" charset="0"/>
            </a:rPr>
            <a:t>trị</a:t>
          </a:r>
          <a:r>
            <a:rPr lang="en-US" sz="1800" b="1" dirty="0">
              <a:latin typeface="Arial" pitchFamily="34" charset="0"/>
              <a:cs typeface="Arial" pitchFamily="34" charset="0"/>
            </a:rPr>
            <a:t> HĐ </a:t>
          </a:r>
          <a:r>
            <a:rPr lang="en-US" sz="1800" b="1" dirty="0" err="1">
              <a:latin typeface="Arial" pitchFamily="34" charset="0"/>
              <a:cs typeface="Arial" pitchFamily="34" charset="0"/>
            </a:rPr>
            <a:t>đánh</a:t>
          </a:r>
          <a:r>
            <a:rPr lang="en-US" sz="1800" b="1" dirty="0">
              <a:latin typeface="Arial" pitchFamily="34" charset="0"/>
              <a:cs typeface="Arial" pitchFamily="34" charset="0"/>
            </a:rPr>
            <a:t> </a:t>
          </a:r>
          <a:r>
            <a:rPr lang="en-US" sz="1800" b="1" dirty="0" err="1">
              <a:latin typeface="Arial" pitchFamily="34" charset="0"/>
              <a:cs typeface="Arial" pitchFamily="34" charset="0"/>
            </a:rPr>
            <a:t>giá</a:t>
          </a:r>
          <a:r>
            <a:rPr lang="en-US" sz="1800" b="1" dirty="0">
              <a:latin typeface="Arial" pitchFamily="34" charset="0"/>
              <a:cs typeface="Arial" pitchFamily="34" charset="0"/>
            </a:rPr>
            <a:t> </a:t>
          </a:r>
          <a:r>
            <a:rPr lang="en-US" sz="1800" b="1" dirty="0" err="1">
              <a:latin typeface="Arial" pitchFamily="34" charset="0"/>
              <a:cs typeface="Arial" pitchFamily="34" charset="0"/>
            </a:rPr>
            <a:t>kết</a:t>
          </a:r>
          <a:r>
            <a:rPr lang="en-US" sz="1800" b="1" dirty="0">
              <a:latin typeface="Arial" pitchFamily="34" charset="0"/>
              <a:cs typeface="Arial" pitchFamily="34" charset="0"/>
            </a:rPr>
            <a:t> </a:t>
          </a:r>
          <a:r>
            <a:rPr lang="en-US" sz="1800" b="1" dirty="0" err="1">
              <a:latin typeface="Arial" pitchFamily="34" charset="0"/>
              <a:cs typeface="Arial" pitchFamily="34" charset="0"/>
            </a:rPr>
            <a:t>quả</a:t>
          </a:r>
          <a:r>
            <a:rPr lang="en-US" sz="1800" b="1" dirty="0">
              <a:latin typeface="Arial" pitchFamily="34" charset="0"/>
              <a:cs typeface="Arial" pitchFamily="34" charset="0"/>
            </a:rPr>
            <a:t> </a:t>
          </a:r>
        </a:p>
      </dgm:t>
    </dgm:pt>
    <dgm:pt modelId="{DD84DD96-61B6-473F-A1D4-04970BA60CBB}" type="parTrans" cxnId="{62DB3FFC-BDD1-4097-A955-F2CF366CE0C7}">
      <dgm:prSet/>
      <dgm:spPr/>
      <dgm:t>
        <a:bodyPr/>
        <a:lstStyle/>
        <a:p>
          <a:endParaRPr lang="en-US" sz="1800" b="1">
            <a:latin typeface="Arial" pitchFamily="34" charset="0"/>
            <a:cs typeface="Arial" pitchFamily="34" charset="0"/>
          </a:endParaRPr>
        </a:p>
      </dgm:t>
    </dgm:pt>
    <dgm:pt modelId="{E724574E-3D42-4F7E-8C0A-71DF084E6ED4}" type="sibTrans" cxnId="{62DB3FFC-BDD1-4097-A955-F2CF366CE0C7}">
      <dgm:prSet/>
      <dgm:spPr/>
      <dgm:t>
        <a:bodyPr/>
        <a:lstStyle/>
        <a:p>
          <a:endParaRPr lang="en-US" sz="1800" b="1">
            <a:latin typeface="Arial" pitchFamily="34" charset="0"/>
            <a:cs typeface="Arial" pitchFamily="34" charset="0"/>
          </a:endParaRPr>
        </a:p>
      </dgm:t>
    </dgm:pt>
    <dgm:pt modelId="{1D0D0A97-7B42-4F96-BECB-BD910E6226A6}" type="pres">
      <dgm:prSet presAssocID="{2B51C7CE-6AAE-44AE-B4E1-DA9BDC358091}" presName="Name0" presStyleCnt="0">
        <dgm:presLayoutVars>
          <dgm:chMax val="1"/>
          <dgm:dir/>
          <dgm:animLvl val="ctr"/>
          <dgm:resizeHandles val="exact"/>
        </dgm:presLayoutVars>
      </dgm:prSet>
      <dgm:spPr/>
      <dgm:t>
        <a:bodyPr/>
        <a:lstStyle/>
        <a:p>
          <a:endParaRPr lang="en-US"/>
        </a:p>
      </dgm:t>
    </dgm:pt>
    <dgm:pt modelId="{5F2D8BCD-B0C3-4A25-AC48-2C2AFFE90C3F}" type="pres">
      <dgm:prSet presAssocID="{7C637D2F-04EB-4A57-8C19-212C43B16A13}" presName="centerShape" presStyleLbl="node0" presStyleIdx="0" presStyleCnt="1"/>
      <dgm:spPr/>
      <dgm:t>
        <a:bodyPr/>
        <a:lstStyle/>
        <a:p>
          <a:endParaRPr lang="en-US"/>
        </a:p>
      </dgm:t>
    </dgm:pt>
    <dgm:pt modelId="{DBF097DC-431E-4446-B9F9-84169DC0E9D9}" type="pres">
      <dgm:prSet presAssocID="{9FCFCABC-2F41-46A8-A956-391EE9CE8426}" presName="node" presStyleLbl="node1" presStyleIdx="0" presStyleCnt="3">
        <dgm:presLayoutVars>
          <dgm:bulletEnabled val="1"/>
        </dgm:presLayoutVars>
      </dgm:prSet>
      <dgm:spPr/>
      <dgm:t>
        <a:bodyPr/>
        <a:lstStyle/>
        <a:p>
          <a:endParaRPr lang="en-US"/>
        </a:p>
      </dgm:t>
    </dgm:pt>
    <dgm:pt modelId="{7869EF73-AD52-40F4-BC78-4DBBF027AA0F}" type="pres">
      <dgm:prSet presAssocID="{9FCFCABC-2F41-46A8-A956-391EE9CE8426}" presName="dummy" presStyleCnt="0"/>
      <dgm:spPr/>
    </dgm:pt>
    <dgm:pt modelId="{F8099A75-020F-424F-83CC-CA8547759334}" type="pres">
      <dgm:prSet presAssocID="{4EA73862-A98D-4653-8607-6850C299BD2D}" presName="sibTrans" presStyleLbl="sibTrans2D1" presStyleIdx="0" presStyleCnt="3" custLinFactNeighborX="1561" custLinFactNeighborY="940"/>
      <dgm:spPr/>
      <dgm:t>
        <a:bodyPr/>
        <a:lstStyle/>
        <a:p>
          <a:endParaRPr lang="en-US"/>
        </a:p>
      </dgm:t>
    </dgm:pt>
    <dgm:pt modelId="{DA53FC9A-8BCD-4172-A2DB-6BCB79F656CF}" type="pres">
      <dgm:prSet presAssocID="{6B50C332-A6DE-4116-B32D-D3ED938F0335}" presName="node" presStyleLbl="node1" presStyleIdx="1" presStyleCnt="3">
        <dgm:presLayoutVars>
          <dgm:bulletEnabled val="1"/>
        </dgm:presLayoutVars>
      </dgm:prSet>
      <dgm:spPr/>
      <dgm:t>
        <a:bodyPr/>
        <a:lstStyle/>
        <a:p>
          <a:endParaRPr lang="en-US"/>
        </a:p>
      </dgm:t>
    </dgm:pt>
    <dgm:pt modelId="{F86C62F8-5BCD-47E4-A097-5634AC6692B5}" type="pres">
      <dgm:prSet presAssocID="{6B50C332-A6DE-4116-B32D-D3ED938F0335}" presName="dummy" presStyleCnt="0"/>
      <dgm:spPr/>
    </dgm:pt>
    <dgm:pt modelId="{AF546657-1CFC-4070-B3ED-0D0C4E1D888A}" type="pres">
      <dgm:prSet presAssocID="{FB446FD9-0BB3-4C6F-9332-7CBE5E7CCDF9}" presName="sibTrans" presStyleLbl="sibTrans2D1" presStyleIdx="1" presStyleCnt="3"/>
      <dgm:spPr/>
      <dgm:t>
        <a:bodyPr/>
        <a:lstStyle/>
        <a:p>
          <a:endParaRPr lang="en-US"/>
        </a:p>
      </dgm:t>
    </dgm:pt>
    <dgm:pt modelId="{68CAA612-F6BD-4231-90A8-E2767C8F1683}" type="pres">
      <dgm:prSet presAssocID="{94E80483-1005-4334-A68F-519B6543C1B5}" presName="node" presStyleLbl="node1" presStyleIdx="2" presStyleCnt="3">
        <dgm:presLayoutVars>
          <dgm:bulletEnabled val="1"/>
        </dgm:presLayoutVars>
      </dgm:prSet>
      <dgm:spPr/>
      <dgm:t>
        <a:bodyPr/>
        <a:lstStyle/>
        <a:p>
          <a:endParaRPr lang="en-US"/>
        </a:p>
      </dgm:t>
    </dgm:pt>
    <dgm:pt modelId="{02E03F66-DB09-45A0-8DB0-80DEFBADD01E}" type="pres">
      <dgm:prSet presAssocID="{94E80483-1005-4334-A68F-519B6543C1B5}" presName="dummy" presStyleCnt="0"/>
      <dgm:spPr/>
    </dgm:pt>
    <dgm:pt modelId="{D0CE09AB-01B9-4EF8-BDF5-35C10072695D}" type="pres">
      <dgm:prSet presAssocID="{E724574E-3D42-4F7E-8C0A-71DF084E6ED4}" presName="sibTrans" presStyleLbl="sibTrans2D1" presStyleIdx="2" presStyleCnt="3"/>
      <dgm:spPr/>
      <dgm:t>
        <a:bodyPr/>
        <a:lstStyle/>
        <a:p>
          <a:endParaRPr lang="en-US"/>
        </a:p>
      </dgm:t>
    </dgm:pt>
  </dgm:ptLst>
  <dgm:cxnLst>
    <dgm:cxn modelId="{FE7ACB11-AF04-47FC-AD0D-7434AAB6916D}" type="presOf" srcId="{4EA73862-A98D-4653-8607-6850C299BD2D}" destId="{F8099A75-020F-424F-83CC-CA8547759334}" srcOrd="0" destOrd="0" presId="urn:microsoft.com/office/officeart/2005/8/layout/radial6"/>
    <dgm:cxn modelId="{62DB3FFC-BDD1-4097-A955-F2CF366CE0C7}" srcId="{7C637D2F-04EB-4A57-8C19-212C43B16A13}" destId="{94E80483-1005-4334-A68F-519B6543C1B5}" srcOrd="2" destOrd="0" parTransId="{DD84DD96-61B6-473F-A1D4-04970BA60CBB}" sibTransId="{E724574E-3D42-4F7E-8C0A-71DF084E6ED4}"/>
    <dgm:cxn modelId="{5660341A-6EF2-4F82-8B96-254DB805074A}" type="presOf" srcId="{6B50C332-A6DE-4116-B32D-D3ED938F0335}" destId="{DA53FC9A-8BCD-4172-A2DB-6BCB79F656CF}" srcOrd="0" destOrd="0" presId="urn:microsoft.com/office/officeart/2005/8/layout/radial6"/>
    <dgm:cxn modelId="{3DCFA8AD-BDC0-47BF-AEEF-969E889DF05B}" type="presOf" srcId="{FB446FD9-0BB3-4C6F-9332-7CBE5E7CCDF9}" destId="{AF546657-1CFC-4070-B3ED-0D0C4E1D888A}" srcOrd="0" destOrd="0" presId="urn:microsoft.com/office/officeart/2005/8/layout/radial6"/>
    <dgm:cxn modelId="{534EFE34-3E3B-4F0A-93B0-D7B933721706}" type="presOf" srcId="{2B51C7CE-6AAE-44AE-B4E1-DA9BDC358091}" destId="{1D0D0A97-7B42-4F96-BECB-BD910E6226A6}" srcOrd="0" destOrd="0" presId="urn:microsoft.com/office/officeart/2005/8/layout/radial6"/>
    <dgm:cxn modelId="{5D18EFC3-C5BA-4537-836C-E80A9EBD0EDA}" type="presOf" srcId="{94E80483-1005-4334-A68F-519B6543C1B5}" destId="{68CAA612-F6BD-4231-90A8-E2767C8F1683}" srcOrd="0" destOrd="0" presId="urn:microsoft.com/office/officeart/2005/8/layout/radial6"/>
    <dgm:cxn modelId="{6E99B632-3267-4F2E-97C2-A59689A41110}" srcId="{2B51C7CE-6AAE-44AE-B4E1-DA9BDC358091}" destId="{7C637D2F-04EB-4A57-8C19-212C43B16A13}" srcOrd="0" destOrd="0" parTransId="{F43CC0A2-A9CF-476C-A22B-E8EFE46FC14B}" sibTransId="{977E8DFC-D2E9-44C8-B5B0-A77E15D2D951}"/>
    <dgm:cxn modelId="{C73A8AEE-F80D-4F2C-B086-3CA0EC1F4872}" srcId="{7C637D2F-04EB-4A57-8C19-212C43B16A13}" destId="{6B50C332-A6DE-4116-B32D-D3ED938F0335}" srcOrd="1" destOrd="0" parTransId="{30417C89-5A66-4387-A73D-6B6A5CFEC958}" sibTransId="{FB446FD9-0BB3-4C6F-9332-7CBE5E7CCDF9}"/>
    <dgm:cxn modelId="{17EFF0D0-0B66-48F9-B34C-EEA590F73629}" type="presOf" srcId="{7C637D2F-04EB-4A57-8C19-212C43B16A13}" destId="{5F2D8BCD-B0C3-4A25-AC48-2C2AFFE90C3F}" srcOrd="0" destOrd="0" presId="urn:microsoft.com/office/officeart/2005/8/layout/radial6"/>
    <dgm:cxn modelId="{03EA85F3-32D8-4BA8-A2A2-66A0093D8C80}" type="presOf" srcId="{9FCFCABC-2F41-46A8-A956-391EE9CE8426}" destId="{DBF097DC-431E-4446-B9F9-84169DC0E9D9}" srcOrd="0" destOrd="0" presId="urn:microsoft.com/office/officeart/2005/8/layout/radial6"/>
    <dgm:cxn modelId="{9C494C45-94C8-4E26-99CE-BA5E10A3C810}" srcId="{7C637D2F-04EB-4A57-8C19-212C43B16A13}" destId="{9FCFCABC-2F41-46A8-A956-391EE9CE8426}" srcOrd="0" destOrd="0" parTransId="{8C70DDB8-7062-408E-9D45-1BD24D0B7D8E}" sibTransId="{4EA73862-A98D-4653-8607-6850C299BD2D}"/>
    <dgm:cxn modelId="{AAE83C79-C8AE-470E-B421-1CC350820F7E}" type="presOf" srcId="{E724574E-3D42-4F7E-8C0A-71DF084E6ED4}" destId="{D0CE09AB-01B9-4EF8-BDF5-35C10072695D}" srcOrd="0" destOrd="0" presId="urn:microsoft.com/office/officeart/2005/8/layout/radial6"/>
    <dgm:cxn modelId="{AFB77E0C-0181-455B-83A1-7E9668B986BD}" type="presParOf" srcId="{1D0D0A97-7B42-4F96-BECB-BD910E6226A6}" destId="{5F2D8BCD-B0C3-4A25-AC48-2C2AFFE90C3F}" srcOrd="0" destOrd="0" presId="urn:microsoft.com/office/officeart/2005/8/layout/radial6"/>
    <dgm:cxn modelId="{2C0B3DA2-AB7F-4C45-A62C-75B8074AA2F5}" type="presParOf" srcId="{1D0D0A97-7B42-4F96-BECB-BD910E6226A6}" destId="{DBF097DC-431E-4446-B9F9-84169DC0E9D9}" srcOrd="1" destOrd="0" presId="urn:microsoft.com/office/officeart/2005/8/layout/radial6"/>
    <dgm:cxn modelId="{48F54514-72D6-42B1-9488-F7D988C42676}" type="presParOf" srcId="{1D0D0A97-7B42-4F96-BECB-BD910E6226A6}" destId="{7869EF73-AD52-40F4-BC78-4DBBF027AA0F}" srcOrd="2" destOrd="0" presId="urn:microsoft.com/office/officeart/2005/8/layout/radial6"/>
    <dgm:cxn modelId="{52F34037-B001-48EF-ABC6-93D315775653}" type="presParOf" srcId="{1D0D0A97-7B42-4F96-BECB-BD910E6226A6}" destId="{F8099A75-020F-424F-83CC-CA8547759334}" srcOrd="3" destOrd="0" presId="urn:microsoft.com/office/officeart/2005/8/layout/radial6"/>
    <dgm:cxn modelId="{82F4B8AD-FDC0-4E52-A411-10D58640D774}" type="presParOf" srcId="{1D0D0A97-7B42-4F96-BECB-BD910E6226A6}" destId="{DA53FC9A-8BCD-4172-A2DB-6BCB79F656CF}" srcOrd="4" destOrd="0" presId="urn:microsoft.com/office/officeart/2005/8/layout/radial6"/>
    <dgm:cxn modelId="{229C48AC-C0C7-4E9A-B376-55AE2BEA544B}" type="presParOf" srcId="{1D0D0A97-7B42-4F96-BECB-BD910E6226A6}" destId="{F86C62F8-5BCD-47E4-A097-5634AC6692B5}" srcOrd="5" destOrd="0" presId="urn:microsoft.com/office/officeart/2005/8/layout/radial6"/>
    <dgm:cxn modelId="{9658C4E8-960B-4896-8B6A-7ECDC774B3CD}" type="presParOf" srcId="{1D0D0A97-7B42-4F96-BECB-BD910E6226A6}" destId="{AF546657-1CFC-4070-B3ED-0D0C4E1D888A}" srcOrd="6" destOrd="0" presId="urn:microsoft.com/office/officeart/2005/8/layout/radial6"/>
    <dgm:cxn modelId="{6526ADA0-5E9E-4080-9B91-F41920754D82}" type="presParOf" srcId="{1D0D0A97-7B42-4F96-BECB-BD910E6226A6}" destId="{68CAA612-F6BD-4231-90A8-E2767C8F1683}" srcOrd="7" destOrd="0" presId="urn:microsoft.com/office/officeart/2005/8/layout/radial6"/>
    <dgm:cxn modelId="{58E028A7-A4A4-4B89-8E6C-7F5D64ECAC80}" type="presParOf" srcId="{1D0D0A97-7B42-4F96-BECB-BD910E6226A6}" destId="{02E03F66-DB09-45A0-8DB0-80DEFBADD01E}" srcOrd="8" destOrd="0" presId="urn:microsoft.com/office/officeart/2005/8/layout/radial6"/>
    <dgm:cxn modelId="{8FB5A403-1C48-46D0-B390-283CA3DF84D7}" type="presParOf" srcId="{1D0D0A97-7B42-4F96-BECB-BD910E6226A6}" destId="{D0CE09AB-01B9-4EF8-BDF5-35C10072695D}" srcOrd="9"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6FFDB161-A36C-7C48-B509-9D087904641E}" type="doc">
      <dgm:prSet loTypeId="urn:microsoft.com/office/officeart/2005/8/layout/bList2" loCatId="" qsTypeId="urn:microsoft.com/office/officeart/2005/8/quickstyle/simple4" qsCatId="simple" csTypeId="urn:microsoft.com/office/officeart/2005/8/colors/accent1_2" csCatId="accent1" phldr="1"/>
      <dgm:spPr/>
    </dgm:pt>
    <dgm:pt modelId="{65645B96-5FF6-E846-AA8B-853758549FA6}">
      <dgm:prSet phldrT="[Text]"/>
      <dgm:spPr>
        <a:gradFill rotWithShape="0">
          <a:gsLst>
            <a:gs pos="0">
              <a:schemeClr val="bg1"/>
            </a:gs>
            <a:gs pos="100000">
              <a:schemeClr val="bg1"/>
            </a:gs>
            <a:gs pos="100000">
              <a:schemeClr val="accent1">
                <a:hueOff val="0"/>
                <a:satOff val="0"/>
                <a:lumOff val="0"/>
                <a:alphaOff val="0"/>
                <a:shade val="94000"/>
                <a:satMod val="135000"/>
              </a:schemeClr>
            </a:gs>
          </a:gsLst>
        </a:gradFill>
      </dgm:spPr>
      <dgm:t>
        <a:bodyPr/>
        <a:lstStyle/>
        <a:p>
          <a:r>
            <a:rPr lang="en-US" dirty="0">
              <a:latin typeface="Zapf Dingbats"/>
              <a:ea typeface="Zapf Dingbats"/>
              <a:cs typeface="Zapf Dingbats"/>
              <a:sym typeface="Zapf Dingbats"/>
              <a:hlinkClick xmlns:r="http://schemas.openxmlformats.org/officeDocument/2006/relationships" r:id="rId1" action="ppaction://hlinkpres?slideindex=1&amp;slidetitle="/>
            </a:rPr>
            <a:t>✪</a:t>
          </a:r>
          <a:endParaRPr lang="en-US" dirty="0"/>
        </a:p>
      </dgm:t>
    </dgm:pt>
    <dgm:pt modelId="{249E1F4F-EA2D-B34C-8F89-5F1D85B8E980}" type="parTrans" cxnId="{8E947814-F1CE-874F-BD15-8AD5F00342C1}">
      <dgm:prSet/>
      <dgm:spPr/>
      <dgm:t>
        <a:bodyPr/>
        <a:lstStyle/>
        <a:p>
          <a:endParaRPr lang="en-US"/>
        </a:p>
      </dgm:t>
    </dgm:pt>
    <dgm:pt modelId="{9E68C4C4-E80E-174A-BCBA-4A6330478DE5}" type="sibTrans" cxnId="{8E947814-F1CE-874F-BD15-8AD5F00342C1}">
      <dgm:prSet/>
      <dgm:spPr/>
      <dgm:t>
        <a:bodyPr/>
        <a:lstStyle/>
        <a:p>
          <a:endParaRPr lang="en-US"/>
        </a:p>
      </dgm:t>
    </dgm:pt>
    <dgm:pt modelId="{D22DFD48-23A7-C940-9458-B4265D8E566C}">
      <dgm:prSet custT="1"/>
      <dgm:spPr/>
      <dgm:t>
        <a:bodyPr/>
        <a:lstStyle/>
        <a:p>
          <a:r>
            <a:rPr lang="en-US" sz="4800" dirty="0">
              <a:latin typeface="Arial" charset="0"/>
            </a:rPr>
            <a:t>CTGDPT TỔNG THỂ 2018</a:t>
          </a:r>
          <a:endParaRPr lang="en-US" sz="4800" dirty="0"/>
        </a:p>
      </dgm:t>
    </dgm:pt>
    <dgm:pt modelId="{D915E281-9D06-5444-B1B2-37EF943958D9}" type="parTrans" cxnId="{D2C446C3-C162-5C4D-9D70-C2ED917A595E}">
      <dgm:prSet/>
      <dgm:spPr/>
      <dgm:t>
        <a:bodyPr/>
        <a:lstStyle/>
        <a:p>
          <a:endParaRPr lang="en-US"/>
        </a:p>
      </dgm:t>
    </dgm:pt>
    <dgm:pt modelId="{8BDA6644-C35F-0748-8D08-D77ABA122554}" type="sibTrans" cxnId="{D2C446C3-C162-5C4D-9D70-C2ED917A595E}">
      <dgm:prSet/>
      <dgm:spPr/>
      <dgm:t>
        <a:bodyPr/>
        <a:lstStyle/>
        <a:p>
          <a:endParaRPr lang="en-US"/>
        </a:p>
      </dgm:t>
    </dgm:pt>
    <dgm:pt modelId="{09BB2DAE-1383-4803-9D62-43405B00D7DB}">
      <dgm:prSet custT="1"/>
      <dgm:spPr/>
      <dgm:t>
        <a:bodyPr/>
        <a:lstStyle/>
        <a:p>
          <a:r>
            <a:rPr lang="en-US" sz="4800" b="1" dirty="0">
              <a:solidFill>
                <a:schemeClr val="accent2">
                  <a:lumMod val="60000"/>
                  <a:lumOff val="40000"/>
                </a:schemeClr>
              </a:solidFill>
              <a:latin typeface="Arial" charset="0"/>
              <a:sym typeface="Wingdings"/>
            </a:rPr>
            <a:t></a:t>
          </a:r>
          <a:r>
            <a:rPr lang="en-US" sz="4800" dirty="0">
              <a:solidFill>
                <a:schemeClr val="accent2">
                  <a:lumMod val="40000"/>
                  <a:lumOff val="60000"/>
                </a:schemeClr>
              </a:solidFill>
              <a:latin typeface="Arial" charset="0"/>
            </a:rPr>
            <a:t> </a:t>
          </a:r>
          <a:r>
            <a:rPr lang="en-US" sz="4800" dirty="0" err="1">
              <a:latin typeface="Arial" charset="0"/>
            </a:rPr>
            <a:t>Được</a:t>
          </a:r>
          <a:r>
            <a:rPr lang="en-US" sz="4800" dirty="0">
              <a:latin typeface="Arial" charset="0"/>
            </a:rPr>
            <a:t> </a:t>
          </a:r>
          <a:r>
            <a:rPr lang="en-US" sz="4800" dirty="0" err="1">
              <a:latin typeface="Arial" charset="0"/>
            </a:rPr>
            <a:t>xây</a:t>
          </a:r>
          <a:r>
            <a:rPr lang="en-US" sz="4800" dirty="0">
              <a:latin typeface="Arial" charset="0"/>
            </a:rPr>
            <a:t> </a:t>
          </a:r>
          <a:r>
            <a:rPr lang="en-US" sz="4800" dirty="0" err="1">
              <a:latin typeface="Arial" charset="0"/>
            </a:rPr>
            <a:t>dựng</a:t>
          </a:r>
          <a:r>
            <a:rPr lang="en-US" sz="4800" dirty="0">
              <a:latin typeface="Arial" charset="0"/>
            </a:rPr>
            <a:t> </a:t>
          </a:r>
          <a:r>
            <a:rPr lang="en-US" sz="4800" dirty="0" err="1">
              <a:latin typeface="Arial" charset="0"/>
            </a:rPr>
            <a:t>theo</a:t>
          </a:r>
          <a:r>
            <a:rPr lang="en-US" sz="4800" dirty="0">
              <a:latin typeface="Arial" charset="0"/>
            </a:rPr>
            <a:t> </a:t>
          </a:r>
          <a:r>
            <a:rPr lang="en-US" sz="4800" dirty="0" err="1">
              <a:latin typeface="Arial" charset="0"/>
            </a:rPr>
            <a:t>đúng</a:t>
          </a:r>
          <a:r>
            <a:rPr lang="en-US" sz="4800" dirty="0">
              <a:latin typeface="Arial" charset="0"/>
            </a:rPr>
            <a:t> qui </a:t>
          </a:r>
          <a:r>
            <a:rPr lang="en-US" sz="4800" dirty="0" err="1">
              <a:latin typeface="Arial" charset="0"/>
            </a:rPr>
            <a:t>trình</a:t>
          </a:r>
          <a:r>
            <a:rPr lang="en-US" sz="4800" dirty="0">
              <a:latin typeface="Arial" charset="0"/>
            </a:rPr>
            <a:t> </a:t>
          </a:r>
          <a:r>
            <a:rPr lang="en-US" sz="4800" dirty="0" err="1">
              <a:latin typeface="Arial" charset="0"/>
            </a:rPr>
            <a:t>xây</a:t>
          </a:r>
          <a:r>
            <a:rPr lang="en-US" sz="4800" dirty="0">
              <a:latin typeface="Arial" charset="0"/>
            </a:rPr>
            <a:t> </a:t>
          </a:r>
          <a:r>
            <a:rPr lang="en-US" sz="4800" dirty="0" err="1">
              <a:latin typeface="Arial" charset="0"/>
            </a:rPr>
            <a:t>dựng</a:t>
          </a:r>
          <a:r>
            <a:rPr lang="en-US" sz="4800" dirty="0">
              <a:latin typeface="Arial" charset="0"/>
            </a:rPr>
            <a:t> </a:t>
          </a:r>
          <a:r>
            <a:rPr lang="en-US" sz="4800" dirty="0" err="1">
              <a:latin typeface="Arial" charset="0"/>
            </a:rPr>
            <a:t>chính</a:t>
          </a:r>
          <a:r>
            <a:rPr lang="en-US" sz="4800" dirty="0">
              <a:latin typeface="Arial" charset="0"/>
            </a:rPr>
            <a:t> </a:t>
          </a:r>
          <a:r>
            <a:rPr lang="en-US" sz="4800" dirty="0" err="1">
              <a:latin typeface="Arial" charset="0"/>
            </a:rPr>
            <a:t>sách</a:t>
          </a:r>
          <a:endParaRPr lang="en-US" sz="4800" dirty="0"/>
        </a:p>
      </dgm:t>
    </dgm:pt>
    <dgm:pt modelId="{7AE013A7-2F30-43C1-A485-687CDA648029}" type="parTrans" cxnId="{DB2F434D-1FDA-4808-9D12-F7926993E224}">
      <dgm:prSet/>
      <dgm:spPr/>
      <dgm:t>
        <a:bodyPr/>
        <a:lstStyle/>
        <a:p>
          <a:endParaRPr lang="en-US"/>
        </a:p>
      </dgm:t>
    </dgm:pt>
    <dgm:pt modelId="{909AACB7-9556-45B0-9B54-767792C1E88A}" type="sibTrans" cxnId="{DB2F434D-1FDA-4808-9D12-F7926993E224}">
      <dgm:prSet/>
      <dgm:spPr/>
      <dgm:t>
        <a:bodyPr/>
        <a:lstStyle/>
        <a:p>
          <a:endParaRPr lang="en-US"/>
        </a:p>
      </dgm:t>
    </dgm:pt>
    <dgm:pt modelId="{286EC6F8-FF21-5C47-8908-2B969F9BF9DF}" type="pres">
      <dgm:prSet presAssocID="{6FFDB161-A36C-7C48-B509-9D087904641E}" presName="diagram" presStyleCnt="0">
        <dgm:presLayoutVars>
          <dgm:dir/>
          <dgm:animLvl val="lvl"/>
          <dgm:resizeHandles val="exact"/>
        </dgm:presLayoutVars>
      </dgm:prSet>
      <dgm:spPr/>
    </dgm:pt>
    <dgm:pt modelId="{4D767D7E-A97B-2B4D-BDEF-A6C1F072470B}" type="pres">
      <dgm:prSet presAssocID="{65645B96-5FF6-E846-AA8B-853758549FA6}" presName="compNode" presStyleCnt="0"/>
      <dgm:spPr/>
    </dgm:pt>
    <dgm:pt modelId="{540D8D91-6E5A-8E42-830C-2D94D48136E3}" type="pres">
      <dgm:prSet presAssocID="{65645B96-5FF6-E846-AA8B-853758549FA6}" presName="childRect" presStyleLbl="bgAcc1" presStyleIdx="0" presStyleCnt="1" custScaleX="189470" custScaleY="118708" custLinFactNeighborX="-15602" custLinFactNeighborY="3726">
        <dgm:presLayoutVars>
          <dgm:bulletEnabled val="1"/>
        </dgm:presLayoutVars>
      </dgm:prSet>
      <dgm:spPr/>
      <dgm:t>
        <a:bodyPr/>
        <a:lstStyle/>
        <a:p>
          <a:endParaRPr lang="en-US"/>
        </a:p>
      </dgm:t>
    </dgm:pt>
    <dgm:pt modelId="{1223D23F-D52D-B743-BE4D-D0E3C2AAD4D1}" type="pres">
      <dgm:prSet presAssocID="{65645B96-5FF6-E846-AA8B-853758549FA6}" presName="parentText" presStyleLbl="node1" presStyleIdx="0" presStyleCnt="0">
        <dgm:presLayoutVars>
          <dgm:chMax val="0"/>
          <dgm:bulletEnabled val="1"/>
        </dgm:presLayoutVars>
      </dgm:prSet>
      <dgm:spPr/>
      <dgm:t>
        <a:bodyPr/>
        <a:lstStyle/>
        <a:p>
          <a:endParaRPr lang="en-US"/>
        </a:p>
      </dgm:t>
    </dgm:pt>
    <dgm:pt modelId="{B4D41E86-2EAB-9142-BFC4-8B367BA47BF0}" type="pres">
      <dgm:prSet presAssocID="{65645B96-5FF6-E846-AA8B-853758549FA6}" presName="parentRect" presStyleLbl="alignNode1" presStyleIdx="0" presStyleCnt="1" custScaleX="74457" custLinFactNeighborX="-42617" custLinFactNeighborY="44527"/>
      <dgm:spPr/>
      <dgm:t>
        <a:bodyPr/>
        <a:lstStyle/>
        <a:p>
          <a:endParaRPr lang="en-US"/>
        </a:p>
      </dgm:t>
    </dgm:pt>
    <dgm:pt modelId="{0CA8D626-B518-134D-A671-D26D3C54BE27}" type="pres">
      <dgm:prSet presAssocID="{65645B96-5FF6-E846-AA8B-853758549FA6}" presName="adorn" presStyleLbl="fgAccFollowNode1" presStyleIdx="0" presStyleCnt="1" custScaleX="193994" custScaleY="111445" custLinFactNeighborX="-36689" custLinFactNeighborY="23748"/>
      <dgm:spPr>
        <a:blipFill>
          <a:blip xmlns:r="http://schemas.openxmlformats.org/officeDocument/2006/relationships" r:embed="rId2" cstate="screen">
            <a:extLst>
              <a:ext uri="{28A0092B-C50C-407E-A947-70E740481C1C}">
                <a14:useLocalDpi xmlns:a14="http://schemas.microsoft.com/office/drawing/2010/main"/>
              </a:ext>
            </a:extLst>
          </a:blip>
          <a:srcRect/>
          <a:stretch>
            <a:fillRect/>
          </a:stretch>
        </a:blipFill>
      </dgm:spPr>
    </dgm:pt>
  </dgm:ptLst>
  <dgm:cxnLst>
    <dgm:cxn modelId="{7A407CCE-0A02-4569-A48D-0CC65FCE9C5D}" type="presOf" srcId="{6FFDB161-A36C-7C48-B509-9D087904641E}" destId="{286EC6F8-FF21-5C47-8908-2B969F9BF9DF}" srcOrd="0" destOrd="0" presId="urn:microsoft.com/office/officeart/2005/8/layout/bList2"/>
    <dgm:cxn modelId="{AC0FC587-B079-4A83-84E4-32927D2EE9E9}" type="presOf" srcId="{09BB2DAE-1383-4803-9D62-43405B00D7DB}" destId="{540D8D91-6E5A-8E42-830C-2D94D48136E3}" srcOrd="0" destOrd="1" presId="urn:microsoft.com/office/officeart/2005/8/layout/bList2"/>
    <dgm:cxn modelId="{113250D3-02DE-4899-8BFD-3E0C4A319B5A}" type="presOf" srcId="{D22DFD48-23A7-C940-9458-B4265D8E566C}" destId="{540D8D91-6E5A-8E42-830C-2D94D48136E3}" srcOrd="0" destOrd="0" presId="urn:microsoft.com/office/officeart/2005/8/layout/bList2"/>
    <dgm:cxn modelId="{219111BD-3377-4EE9-B8F7-3DB6FF91C6D0}" type="presOf" srcId="{65645B96-5FF6-E846-AA8B-853758549FA6}" destId="{1223D23F-D52D-B743-BE4D-D0E3C2AAD4D1}" srcOrd="0" destOrd="0" presId="urn:microsoft.com/office/officeart/2005/8/layout/bList2"/>
    <dgm:cxn modelId="{D2C446C3-C162-5C4D-9D70-C2ED917A595E}" srcId="{65645B96-5FF6-E846-AA8B-853758549FA6}" destId="{D22DFD48-23A7-C940-9458-B4265D8E566C}" srcOrd="0" destOrd="0" parTransId="{D915E281-9D06-5444-B1B2-37EF943958D9}" sibTransId="{8BDA6644-C35F-0748-8D08-D77ABA122554}"/>
    <dgm:cxn modelId="{8E947814-F1CE-874F-BD15-8AD5F00342C1}" srcId="{6FFDB161-A36C-7C48-B509-9D087904641E}" destId="{65645B96-5FF6-E846-AA8B-853758549FA6}" srcOrd="0" destOrd="0" parTransId="{249E1F4F-EA2D-B34C-8F89-5F1D85B8E980}" sibTransId="{9E68C4C4-E80E-174A-BCBA-4A6330478DE5}"/>
    <dgm:cxn modelId="{E0598C0D-68A8-42A3-96FF-2855BF479F15}" type="presOf" srcId="{65645B96-5FF6-E846-AA8B-853758549FA6}" destId="{B4D41E86-2EAB-9142-BFC4-8B367BA47BF0}" srcOrd="1" destOrd="0" presId="urn:microsoft.com/office/officeart/2005/8/layout/bList2"/>
    <dgm:cxn modelId="{DB2F434D-1FDA-4808-9D12-F7926993E224}" srcId="{D22DFD48-23A7-C940-9458-B4265D8E566C}" destId="{09BB2DAE-1383-4803-9D62-43405B00D7DB}" srcOrd="0" destOrd="0" parTransId="{7AE013A7-2F30-43C1-A485-687CDA648029}" sibTransId="{909AACB7-9556-45B0-9B54-767792C1E88A}"/>
    <dgm:cxn modelId="{B84CDD27-AECF-484B-8A99-49E90C8337F8}" type="presParOf" srcId="{286EC6F8-FF21-5C47-8908-2B969F9BF9DF}" destId="{4D767D7E-A97B-2B4D-BDEF-A6C1F072470B}" srcOrd="0" destOrd="0" presId="urn:microsoft.com/office/officeart/2005/8/layout/bList2"/>
    <dgm:cxn modelId="{65079CAA-3BC3-4611-9BAA-352FE2C8BBCE}" type="presParOf" srcId="{4D767D7E-A97B-2B4D-BDEF-A6C1F072470B}" destId="{540D8D91-6E5A-8E42-830C-2D94D48136E3}" srcOrd="0" destOrd="0" presId="urn:microsoft.com/office/officeart/2005/8/layout/bList2"/>
    <dgm:cxn modelId="{5AA4A5FD-A1FD-4B7B-A0E5-34129BC47290}" type="presParOf" srcId="{4D767D7E-A97B-2B4D-BDEF-A6C1F072470B}" destId="{1223D23F-D52D-B743-BE4D-D0E3C2AAD4D1}" srcOrd="1" destOrd="0" presId="urn:microsoft.com/office/officeart/2005/8/layout/bList2"/>
    <dgm:cxn modelId="{FB10323D-DA76-4F6B-BDE5-52EE4CE03290}" type="presParOf" srcId="{4D767D7E-A97B-2B4D-BDEF-A6C1F072470B}" destId="{B4D41E86-2EAB-9142-BFC4-8B367BA47BF0}" srcOrd="2" destOrd="0" presId="urn:microsoft.com/office/officeart/2005/8/layout/bList2"/>
    <dgm:cxn modelId="{F057C64A-3F96-44BC-BB8F-15D6D6DC819B}" type="presParOf" srcId="{4D767D7E-A97B-2B4D-BDEF-A6C1F072470B}" destId="{0CA8D626-B518-134D-A671-D26D3C54BE27}" srcOrd="3" destOrd="0" presId="urn:microsoft.com/office/officeart/2005/8/layout/b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F83276F0-73E5-4122-8A4B-8B916CD99E9D}" type="doc">
      <dgm:prSet loTypeId="urn:microsoft.com/office/officeart/2005/8/layout/pyramid2" loCatId="list" qsTypeId="urn:microsoft.com/office/officeart/2005/8/quickstyle/simple3" qsCatId="simple" csTypeId="urn:microsoft.com/office/officeart/2005/8/colors/accent2_4" csCatId="accent2" phldr="1"/>
      <dgm:spPr/>
    </dgm:pt>
    <dgm:pt modelId="{421B2DC4-CE98-4F8C-9FF1-8BA3D5D724AB}">
      <dgm:prSet phldrT="[Text]" custT="1"/>
      <dgm:spPr/>
      <dgm:t>
        <a:bodyPr/>
        <a:lstStyle/>
        <a:p>
          <a:r>
            <a:rPr lang="en-US" sz="1900" dirty="0">
              <a:latin typeface="Arial" panose="020B0604020202020204" pitchFamily="34" charset="0"/>
              <a:cs typeface="Arial" panose="020B0604020202020204" pitchFamily="34" charset="0"/>
              <a:sym typeface="Wingdings" pitchFamily="2" charset="2"/>
            </a:rPr>
            <a:t>GV </a:t>
          </a:r>
          <a:r>
            <a:rPr lang="en-US" sz="1900" dirty="0" err="1">
              <a:latin typeface="Arial" panose="020B0604020202020204" pitchFamily="34" charset="0"/>
              <a:cs typeface="Arial" panose="020B0604020202020204" pitchFamily="34" charset="0"/>
              <a:sym typeface="Wingdings" pitchFamily="2" charset="2"/>
            </a:rPr>
            <a:t>phải</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phân</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tích</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được</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mục</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tiêu</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cấu</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trúc</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nội</a:t>
          </a:r>
          <a:r>
            <a:rPr lang="en-US" sz="1900" dirty="0">
              <a:latin typeface="Arial" panose="020B0604020202020204" pitchFamily="34" charset="0"/>
              <a:cs typeface="Arial" panose="020B0604020202020204" pitchFamily="34" charset="0"/>
              <a:sym typeface="Wingdings" pitchFamily="2" charset="2"/>
            </a:rPr>
            <a:t> dung </a:t>
          </a:r>
          <a:r>
            <a:rPr lang="en-US" sz="1900" dirty="0" err="1">
              <a:latin typeface="Arial" panose="020B0604020202020204" pitchFamily="34" charset="0"/>
              <a:cs typeface="Arial" panose="020B0604020202020204" pitchFamily="34" charset="0"/>
              <a:sym typeface="Wingdings" pitchFamily="2" charset="2"/>
            </a:rPr>
            <a:t>chương</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trình</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và</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dạy</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đúng</a:t>
          </a:r>
          <a:endParaRPr lang="en-US" sz="1900" dirty="0">
            <a:latin typeface="Arial" panose="020B0604020202020204" pitchFamily="34" charset="0"/>
            <a:cs typeface="Arial" panose="020B0604020202020204" pitchFamily="34" charset="0"/>
            <a:sym typeface="Wingdings" pitchFamily="2" charset="2"/>
          </a:endParaRPr>
        </a:p>
      </dgm:t>
    </dgm:pt>
    <dgm:pt modelId="{AE6F606D-353F-4055-8DAC-CA781A4A3040}" type="parTrans" cxnId="{959D84BA-6C2C-455C-A95C-D0CFC2FD87BD}">
      <dgm:prSet/>
      <dgm:spPr/>
      <dgm:t>
        <a:bodyPr/>
        <a:lstStyle/>
        <a:p>
          <a:endParaRPr lang="en-US" sz="1900">
            <a:latin typeface="Arial" panose="020B0604020202020204" pitchFamily="34" charset="0"/>
            <a:cs typeface="Arial" panose="020B0604020202020204" pitchFamily="34" charset="0"/>
          </a:endParaRPr>
        </a:p>
      </dgm:t>
    </dgm:pt>
    <dgm:pt modelId="{40A8E049-B0F7-4BBC-8317-A2062ED28B68}" type="sibTrans" cxnId="{959D84BA-6C2C-455C-A95C-D0CFC2FD87BD}">
      <dgm:prSet/>
      <dgm:spPr/>
      <dgm:t>
        <a:bodyPr/>
        <a:lstStyle/>
        <a:p>
          <a:endParaRPr lang="en-US" sz="1900">
            <a:latin typeface="Arial" panose="020B0604020202020204" pitchFamily="34" charset="0"/>
            <a:cs typeface="Arial" panose="020B0604020202020204" pitchFamily="34" charset="0"/>
          </a:endParaRPr>
        </a:p>
      </dgm:t>
    </dgm:pt>
    <dgm:pt modelId="{D09545DC-0D7F-4048-AF12-A95FB1E78FF3}">
      <dgm:prSet phldrT="[Text]" custT="1"/>
      <dgm:spPr/>
      <dgm:t>
        <a:bodyPr/>
        <a:lstStyle/>
        <a:p>
          <a:r>
            <a:rPr lang="en-US" sz="1900" dirty="0">
              <a:latin typeface="Arial" panose="020B0604020202020204" pitchFamily="34" charset="0"/>
              <a:cs typeface="Arial" panose="020B0604020202020204" pitchFamily="34" charset="0"/>
              <a:sym typeface="Wingdings" pitchFamily="2" charset="2"/>
            </a:rPr>
            <a:t>GV </a:t>
          </a:r>
          <a:r>
            <a:rPr lang="en-US" sz="1900" dirty="0" err="1">
              <a:latin typeface="Arial" panose="020B0604020202020204" pitchFamily="34" charset="0"/>
              <a:cs typeface="Arial" panose="020B0604020202020204" pitchFamily="34" charset="0"/>
              <a:sym typeface="Wingdings" pitchFamily="2" charset="2"/>
            </a:rPr>
            <a:t>phải</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hiểu</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rõ</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thế</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nào</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là</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yêu</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cầu</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cần</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đạt</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về</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phẩm</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chất</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năng</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lực</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Hiểu</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rõ</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mục</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đích</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của</a:t>
          </a:r>
          <a:r>
            <a:rPr lang="en-US" sz="1900" dirty="0">
              <a:latin typeface="Arial" panose="020B0604020202020204" pitchFamily="34" charset="0"/>
              <a:cs typeface="Arial" panose="020B0604020202020204" pitchFamily="34" charset="0"/>
              <a:sym typeface="Wingdings" pitchFamily="2" charset="2"/>
            </a:rPr>
            <a:t> DH </a:t>
          </a:r>
          <a:r>
            <a:rPr lang="en-US" sz="1900" dirty="0" err="1">
              <a:latin typeface="Arial" panose="020B0604020202020204" pitchFamily="34" charset="0"/>
              <a:cs typeface="Arial" panose="020B0604020202020204" pitchFamily="34" charset="0"/>
              <a:sym typeface="Wingdings" pitchFamily="2" charset="2"/>
            </a:rPr>
            <a:t>theo</a:t>
          </a:r>
          <a:r>
            <a:rPr lang="en-US" sz="190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phẩm</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chất</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năng</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lực</a:t>
          </a:r>
          <a:endParaRPr lang="en-US" sz="1900" dirty="0">
            <a:latin typeface="Arial" panose="020B0604020202020204" pitchFamily="34" charset="0"/>
            <a:cs typeface="Arial" panose="020B0604020202020204" pitchFamily="34" charset="0"/>
          </a:endParaRPr>
        </a:p>
      </dgm:t>
    </dgm:pt>
    <dgm:pt modelId="{760ED319-D3FE-4C9D-A600-1F0CFB380982}" type="parTrans" cxnId="{D22E23CD-A6EF-45B8-AA05-5C3770BC3A54}">
      <dgm:prSet/>
      <dgm:spPr/>
      <dgm:t>
        <a:bodyPr/>
        <a:lstStyle/>
        <a:p>
          <a:endParaRPr lang="en-US" sz="1900">
            <a:latin typeface="Arial" panose="020B0604020202020204" pitchFamily="34" charset="0"/>
            <a:cs typeface="Arial" panose="020B0604020202020204" pitchFamily="34" charset="0"/>
          </a:endParaRPr>
        </a:p>
      </dgm:t>
    </dgm:pt>
    <dgm:pt modelId="{4AEAD86F-8366-40AD-9205-B17BBF4DA15E}" type="sibTrans" cxnId="{D22E23CD-A6EF-45B8-AA05-5C3770BC3A54}">
      <dgm:prSet/>
      <dgm:spPr/>
      <dgm:t>
        <a:bodyPr/>
        <a:lstStyle/>
        <a:p>
          <a:endParaRPr lang="en-US" sz="1900">
            <a:latin typeface="Arial" panose="020B0604020202020204" pitchFamily="34" charset="0"/>
            <a:cs typeface="Arial" panose="020B0604020202020204" pitchFamily="34" charset="0"/>
          </a:endParaRPr>
        </a:p>
      </dgm:t>
    </dgm:pt>
    <dgm:pt modelId="{CA7D6FD2-C92B-433C-B6CE-7ED9043DB9FA}">
      <dgm:prSet phldrT="[Text]" custT="1"/>
      <dgm:spPr/>
      <dgm:t>
        <a:bodyPr/>
        <a:lstStyle/>
        <a:p>
          <a:r>
            <a:rPr lang="en-US" sz="1900" dirty="0" err="1">
              <a:latin typeface="Arial" panose="020B0604020202020204" pitchFamily="34" charset="0"/>
              <a:cs typeface="Arial" panose="020B0604020202020204" pitchFamily="34" charset="0"/>
              <a:sym typeface="Wingdings" pitchFamily="2" charset="2"/>
            </a:rPr>
            <a:t>Biết</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những</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việc</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cần</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làm</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để</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dạy</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học</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theo</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phẩm</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chất</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năng</a:t>
          </a:r>
          <a:r>
            <a:rPr lang="en-US" sz="1900" dirty="0">
              <a:latin typeface="Arial" panose="020B0604020202020204" pitchFamily="34" charset="0"/>
              <a:cs typeface="Arial" panose="020B0604020202020204" pitchFamily="34" charset="0"/>
              <a:sym typeface="Wingdings" pitchFamily="2" charset="2"/>
            </a:rPr>
            <a:t> </a:t>
          </a:r>
          <a:r>
            <a:rPr lang="en-US" sz="1900" dirty="0" err="1">
              <a:latin typeface="Arial" panose="020B0604020202020204" pitchFamily="34" charset="0"/>
              <a:cs typeface="Arial" panose="020B0604020202020204" pitchFamily="34" charset="0"/>
              <a:sym typeface="Wingdings" pitchFamily="2" charset="2"/>
            </a:rPr>
            <a:t>lực</a:t>
          </a:r>
          <a:r>
            <a:rPr lang="en-US" sz="1900" dirty="0">
              <a:latin typeface="Arial" panose="020B0604020202020204" pitchFamily="34" charset="0"/>
              <a:cs typeface="Arial" panose="020B0604020202020204" pitchFamily="34" charset="0"/>
              <a:sym typeface="Wingdings" pitchFamily="2" charset="2"/>
            </a:rPr>
            <a:t>…</a:t>
          </a:r>
          <a:endParaRPr lang="en-US" sz="1900" dirty="0">
            <a:latin typeface="Arial" panose="020B0604020202020204" pitchFamily="34" charset="0"/>
            <a:cs typeface="Arial" panose="020B0604020202020204" pitchFamily="34" charset="0"/>
          </a:endParaRPr>
        </a:p>
      </dgm:t>
    </dgm:pt>
    <dgm:pt modelId="{D4710CD3-4B8E-4D34-BD06-A4383A484D46}" type="parTrans" cxnId="{43B281B6-F2E3-4E66-8113-826ADA57F563}">
      <dgm:prSet/>
      <dgm:spPr/>
      <dgm:t>
        <a:bodyPr/>
        <a:lstStyle/>
        <a:p>
          <a:endParaRPr lang="en-US" sz="1900">
            <a:latin typeface="Arial" panose="020B0604020202020204" pitchFamily="34" charset="0"/>
            <a:cs typeface="Arial" panose="020B0604020202020204" pitchFamily="34" charset="0"/>
          </a:endParaRPr>
        </a:p>
      </dgm:t>
    </dgm:pt>
    <dgm:pt modelId="{606E2E28-B6F2-44A2-8B4E-5CC1CFAF34FD}" type="sibTrans" cxnId="{43B281B6-F2E3-4E66-8113-826ADA57F563}">
      <dgm:prSet/>
      <dgm:spPr/>
      <dgm:t>
        <a:bodyPr/>
        <a:lstStyle/>
        <a:p>
          <a:endParaRPr lang="en-US" sz="1900">
            <a:latin typeface="Arial" panose="020B0604020202020204" pitchFamily="34" charset="0"/>
            <a:cs typeface="Arial" panose="020B0604020202020204" pitchFamily="34" charset="0"/>
          </a:endParaRPr>
        </a:p>
      </dgm:t>
    </dgm:pt>
    <dgm:pt modelId="{BFFAF42B-4F29-41DD-9902-F4EE854A9D0E}">
      <dgm:prSet custT="1"/>
      <dgm:spPr/>
      <dgm:t>
        <a:bodyPr/>
        <a:lstStyle/>
        <a:p>
          <a:r>
            <a:rPr lang="en-US" sz="1900" dirty="0" err="1">
              <a:latin typeface="Arial" panose="020B0604020202020204" pitchFamily="34" charset="0"/>
              <a:cs typeface="Arial" panose="020B0604020202020204" pitchFamily="34" charset="0"/>
            </a:rPr>
            <a:t>Phải</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hiểu</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học</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sinh</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để</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có</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cách</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tiếp</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cận</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dạy</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học</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phù</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hợp</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đối</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tượng</a:t>
          </a:r>
          <a:r>
            <a:rPr lang="en-US" sz="1900" dirty="0">
              <a:latin typeface="Arial" panose="020B0604020202020204" pitchFamily="34" charset="0"/>
              <a:cs typeface="Arial" panose="020B0604020202020204" pitchFamily="34" charset="0"/>
              <a:hlinkClick xmlns:r="http://schemas.openxmlformats.org/officeDocument/2006/relationships" r:id="rId1" action="ppaction://hlinkpres?slideindex=1&amp;slidetitle="/>
            </a:rPr>
            <a:t> @</a:t>
          </a:r>
          <a:endParaRPr lang="en-US" sz="1900" dirty="0">
            <a:latin typeface="Arial" panose="020B0604020202020204" pitchFamily="34" charset="0"/>
            <a:cs typeface="Arial" panose="020B0604020202020204" pitchFamily="34" charset="0"/>
          </a:endParaRPr>
        </a:p>
      </dgm:t>
    </dgm:pt>
    <dgm:pt modelId="{6BBA19A6-1CA7-4C41-A398-6F5E8009B0CD}" type="parTrans" cxnId="{3689618D-F404-457F-9ADD-D2CC4E0C8877}">
      <dgm:prSet/>
      <dgm:spPr/>
      <dgm:t>
        <a:bodyPr/>
        <a:lstStyle/>
        <a:p>
          <a:endParaRPr lang="en-US" sz="1900">
            <a:latin typeface="Arial" panose="020B0604020202020204" pitchFamily="34" charset="0"/>
            <a:cs typeface="Arial" panose="020B0604020202020204" pitchFamily="34" charset="0"/>
          </a:endParaRPr>
        </a:p>
      </dgm:t>
    </dgm:pt>
    <dgm:pt modelId="{9FB1C2EF-790C-4B5F-A1A5-404EDF617560}" type="sibTrans" cxnId="{3689618D-F404-457F-9ADD-D2CC4E0C8877}">
      <dgm:prSet/>
      <dgm:spPr/>
      <dgm:t>
        <a:bodyPr/>
        <a:lstStyle/>
        <a:p>
          <a:endParaRPr lang="en-US" sz="1900">
            <a:latin typeface="Arial" panose="020B0604020202020204" pitchFamily="34" charset="0"/>
            <a:cs typeface="Arial" panose="020B0604020202020204" pitchFamily="34" charset="0"/>
          </a:endParaRPr>
        </a:p>
      </dgm:t>
    </dgm:pt>
    <dgm:pt modelId="{C6EAEDA1-0EBC-3E4D-984F-933F69511461}">
      <dgm:prSet custT="1"/>
      <dgm:spPr/>
      <dgm:t>
        <a:bodyPr/>
        <a:lstStyle/>
        <a:p>
          <a:r>
            <a:rPr lang="en-US" sz="1900" dirty="0" err="1">
              <a:latin typeface="Arial" panose="020B0604020202020204" pitchFamily="34" charset="0"/>
              <a:cs typeface="Arial" panose="020B0604020202020204" pitchFamily="34" charset="0"/>
            </a:rPr>
            <a:t>Hỗ</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trợ</a:t>
          </a:r>
          <a:r>
            <a:rPr lang="en-US" sz="1900" dirty="0">
              <a:latin typeface="Arial" panose="020B0604020202020204" pitchFamily="34" charset="0"/>
              <a:cs typeface="Arial" panose="020B0604020202020204" pitchFamily="34" charset="0"/>
            </a:rPr>
            <a:t> HS </a:t>
          </a:r>
          <a:r>
            <a:rPr lang="en-US" sz="1900" dirty="0" err="1">
              <a:latin typeface="Arial" panose="020B0604020202020204" pitchFamily="34" charset="0"/>
              <a:cs typeface="Arial" panose="020B0604020202020204" pitchFamily="34" charset="0"/>
            </a:rPr>
            <a:t>trong</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các</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giai</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đoạn</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chuyển</a:t>
          </a:r>
          <a:r>
            <a:rPr lang="en-US" sz="1900" dirty="0">
              <a:latin typeface="Arial" panose="020B0604020202020204" pitchFamily="34" charset="0"/>
              <a:cs typeface="Arial" panose="020B0604020202020204" pitchFamily="34" charset="0"/>
            </a:rPr>
            <a:t> </a:t>
          </a:r>
          <a:r>
            <a:rPr lang="en-US" sz="1900" dirty="0" err="1">
              <a:latin typeface="Arial" panose="020B0604020202020204" pitchFamily="34" charset="0"/>
              <a:cs typeface="Arial" panose="020B0604020202020204" pitchFamily="34" charset="0"/>
            </a:rPr>
            <a:t>tiếp</a:t>
          </a:r>
          <a:endParaRPr lang="en-US" sz="1900" dirty="0">
            <a:latin typeface="Arial" panose="020B0604020202020204" pitchFamily="34" charset="0"/>
            <a:cs typeface="Arial" panose="020B0604020202020204" pitchFamily="34" charset="0"/>
          </a:endParaRPr>
        </a:p>
      </dgm:t>
    </dgm:pt>
    <dgm:pt modelId="{27B6A0B4-D9FD-084A-9969-9C95EBDD9B3D}" type="parTrans" cxnId="{083735C1-BB1D-AD46-BDE1-B02575DBC2E6}">
      <dgm:prSet/>
      <dgm:spPr/>
      <dgm:t>
        <a:bodyPr/>
        <a:lstStyle/>
        <a:p>
          <a:endParaRPr lang="en-US" sz="1900">
            <a:latin typeface="Arial" panose="020B0604020202020204" pitchFamily="34" charset="0"/>
            <a:cs typeface="Arial" panose="020B0604020202020204" pitchFamily="34" charset="0"/>
          </a:endParaRPr>
        </a:p>
      </dgm:t>
    </dgm:pt>
    <dgm:pt modelId="{3383C8CE-87F0-B94B-A052-30B677082BDE}" type="sibTrans" cxnId="{083735C1-BB1D-AD46-BDE1-B02575DBC2E6}">
      <dgm:prSet/>
      <dgm:spPr/>
      <dgm:t>
        <a:bodyPr/>
        <a:lstStyle/>
        <a:p>
          <a:endParaRPr lang="en-US" sz="1900">
            <a:latin typeface="Arial" panose="020B0604020202020204" pitchFamily="34" charset="0"/>
            <a:cs typeface="Arial" panose="020B0604020202020204" pitchFamily="34" charset="0"/>
          </a:endParaRPr>
        </a:p>
      </dgm:t>
    </dgm:pt>
    <dgm:pt modelId="{66F39C44-DDFF-44C5-959F-7A96E3A8AA50}" type="pres">
      <dgm:prSet presAssocID="{F83276F0-73E5-4122-8A4B-8B916CD99E9D}" presName="compositeShape" presStyleCnt="0">
        <dgm:presLayoutVars>
          <dgm:dir/>
          <dgm:resizeHandles/>
        </dgm:presLayoutVars>
      </dgm:prSet>
      <dgm:spPr/>
    </dgm:pt>
    <dgm:pt modelId="{41386E42-4803-4A68-9911-BDDE239B625B}" type="pres">
      <dgm:prSet presAssocID="{F83276F0-73E5-4122-8A4B-8B916CD99E9D}" presName="pyramid" presStyleLbl="node1" presStyleIdx="0" presStyleCnt="1"/>
      <dgm:spPr/>
    </dgm:pt>
    <dgm:pt modelId="{1B7F7A6F-D950-4A30-9076-B4543AD0DA3A}" type="pres">
      <dgm:prSet presAssocID="{F83276F0-73E5-4122-8A4B-8B916CD99E9D}" presName="theList" presStyleCnt="0"/>
      <dgm:spPr/>
    </dgm:pt>
    <dgm:pt modelId="{3A6FDFDC-CE4B-4B9B-AFA2-73DB08216A63}" type="pres">
      <dgm:prSet presAssocID="{421B2DC4-CE98-4F8C-9FF1-8BA3D5D724AB}" presName="aNode" presStyleLbl="fgAcc1" presStyleIdx="0" presStyleCnt="5" custScaleX="165467" custScaleY="195966" custLinFactY="-73084" custLinFactNeighborX="2251" custLinFactNeighborY="-100000">
        <dgm:presLayoutVars>
          <dgm:bulletEnabled val="1"/>
        </dgm:presLayoutVars>
      </dgm:prSet>
      <dgm:spPr/>
      <dgm:t>
        <a:bodyPr/>
        <a:lstStyle/>
        <a:p>
          <a:endParaRPr lang="en-US"/>
        </a:p>
      </dgm:t>
    </dgm:pt>
    <dgm:pt modelId="{A89D7045-BF2F-4C71-B2C8-9ABF2D649322}" type="pres">
      <dgm:prSet presAssocID="{421B2DC4-CE98-4F8C-9FF1-8BA3D5D724AB}" presName="aSpace" presStyleCnt="0"/>
      <dgm:spPr/>
    </dgm:pt>
    <dgm:pt modelId="{E173BDBE-ACA3-42A3-BD9B-7C0FFC341E8E}" type="pres">
      <dgm:prSet presAssocID="{D09545DC-0D7F-4048-AF12-A95FB1E78FF3}" presName="aNode" presStyleLbl="fgAcc1" presStyleIdx="1" presStyleCnt="5" custScaleX="167472" custScaleY="309379" custLinFactY="-21101" custLinFactNeighborX="1291" custLinFactNeighborY="-100000">
        <dgm:presLayoutVars>
          <dgm:bulletEnabled val="1"/>
        </dgm:presLayoutVars>
      </dgm:prSet>
      <dgm:spPr/>
      <dgm:t>
        <a:bodyPr/>
        <a:lstStyle/>
        <a:p>
          <a:endParaRPr lang="en-US"/>
        </a:p>
      </dgm:t>
    </dgm:pt>
    <dgm:pt modelId="{695D7924-9F0E-4DCE-9460-4FFBC7691254}" type="pres">
      <dgm:prSet presAssocID="{D09545DC-0D7F-4048-AF12-A95FB1E78FF3}" presName="aSpace" presStyleCnt="0"/>
      <dgm:spPr/>
    </dgm:pt>
    <dgm:pt modelId="{0C1D0DF2-4A86-4EE1-9BB6-432384682456}" type="pres">
      <dgm:prSet presAssocID="{CA7D6FD2-C92B-433C-B6CE-7ED9043DB9FA}" presName="aNode" presStyleLbl="fgAcc1" presStyleIdx="2" presStyleCnt="5" custScaleX="167076" custScaleY="171567" custLinFactY="6303" custLinFactNeighborX="1093" custLinFactNeighborY="100000">
        <dgm:presLayoutVars>
          <dgm:bulletEnabled val="1"/>
        </dgm:presLayoutVars>
      </dgm:prSet>
      <dgm:spPr/>
      <dgm:t>
        <a:bodyPr/>
        <a:lstStyle/>
        <a:p>
          <a:endParaRPr lang="en-US"/>
        </a:p>
      </dgm:t>
    </dgm:pt>
    <dgm:pt modelId="{44A63846-81DA-47CC-A26D-3A147573DF08}" type="pres">
      <dgm:prSet presAssocID="{CA7D6FD2-C92B-433C-B6CE-7ED9043DB9FA}" presName="aSpace" presStyleCnt="0"/>
      <dgm:spPr/>
    </dgm:pt>
    <dgm:pt modelId="{27E6C8C3-AC81-4BEF-96E2-72DFDA83A258}" type="pres">
      <dgm:prSet presAssocID="{BFFAF42B-4F29-41DD-9902-F4EE854A9D0E}" presName="aNode" presStyleLbl="fgAcc1" presStyleIdx="3" presStyleCnt="5" custScaleX="162342" custScaleY="203223" custLinFactY="48688" custLinFactNeighborX="-1274" custLinFactNeighborY="100000">
        <dgm:presLayoutVars>
          <dgm:bulletEnabled val="1"/>
        </dgm:presLayoutVars>
      </dgm:prSet>
      <dgm:spPr/>
      <dgm:t>
        <a:bodyPr/>
        <a:lstStyle/>
        <a:p>
          <a:endParaRPr lang="en-US"/>
        </a:p>
      </dgm:t>
    </dgm:pt>
    <dgm:pt modelId="{29E8829B-AE82-489A-9936-536277F913A0}" type="pres">
      <dgm:prSet presAssocID="{BFFAF42B-4F29-41DD-9902-F4EE854A9D0E}" presName="aSpace" presStyleCnt="0"/>
      <dgm:spPr/>
    </dgm:pt>
    <dgm:pt modelId="{71F34B0D-92DF-6243-96FC-DBC043334F4A}" type="pres">
      <dgm:prSet presAssocID="{C6EAEDA1-0EBC-3E4D-984F-933F69511461}" presName="aNode" presStyleLbl="fgAcc1" presStyleIdx="4" presStyleCnt="5" custScaleX="164887" custScaleY="171047" custLinFactY="99607" custLinFactNeighborX="-1963" custLinFactNeighborY="100000">
        <dgm:presLayoutVars>
          <dgm:bulletEnabled val="1"/>
        </dgm:presLayoutVars>
      </dgm:prSet>
      <dgm:spPr/>
      <dgm:t>
        <a:bodyPr/>
        <a:lstStyle/>
        <a:p>
          <a:endParaRPr lang="en-US"/>
        </a:p>
      </dgm:t>
    </dgm:pt>
    <dgm:pt modelId="{04B5E4D9-BF98-864D-99D9-0CFA564C9C0F}" type="pres">
      <dgm:prSet presAssocID="{C6EAEDA1-0EBC-3E4D-984F-933F69511461}" presName="aSpace" presStyleCnt="0"/>
      <dgm:spPr/>
    </dgm:pt>
  </dgm:ptLst>
  <dgm:cxnLst>
    <dgm:cxn modelId="{43B281B6-F2E3-4E66-8113-826ADA57F563}" srcId="{F83276F0-73E5-4122-8A4B-8B916CD99E9D}" destId="{CA7D6FD2-C92B-433C-B6CE-7ED9043DB9FA}" srcOrd="2" destOrd="0" parTransId="{D4710CD3-4B8E-4D34-BD06-A4383A484D46}" sibTransId="{606E2E28-B6F2-44A2-8B4E-5CC1CFAF34FD}"/>
    <dgm:cxn modelId="{0C3FA609-00F1-4DF7-A548-EAF27A2CD934}" type="presOf" srcId="{F83276F0-73E5-4122-8A4B-8B916CD99E9D}" destId="{66F39C44-DDFF-44C5-959F-7A96E3A8AA50}" srcOrd="0" destOrd="0" presId="urn:microsoft.com/office/officeart/2005/8/layout/pyramid2"/>
    <dgm:cxn modelId="{9630D6ED-3AB5-4FF0-8362-F70BB08724B3}" type="presOf" srcId="{D09545DC-0D7F-4048-AF12-A95FB1E78FF3}" destId="{E173BDBE-ACA3-42A3-BD9B-7C0FFC341E8E}" srcOrd="0" destOrd="0" presId="urn:microsoft.com/office/officeart/2005/8/layout/pyramid2"/>
    <dgm:cxn modelId="{263EACBC-452B-48BE-B243-EB5CE8642903}" type="presOf" srcId="{BFFAF42B-4F29-41DD-9902-F4EE854A9D0E}" destId="{27E6C8C3-AC81-4BEF-96E2-72DFDA83A258}" srcOrd="0" destOrd="0" presId="urn:microsoft.com/office/officeart/2005/8/layout/pyramid2"/>
    <dgm:cxn modelId="{959D84BA-6C2C-455C-A95C-D0CFC2FD87BD}" srcId="{F83276F0-73E5-4122-8A4B-8B916CD99E9D}" destId="{421B2DC4-CE98-4F8C-9FF1-8BA3D5D724AB}" srcOrd="0" destOrd="0" parTransId="{AE6F606D-353F-4055-8DAC-CA781A4A3040}" sibTransId="{40A8E049-B0F7-4BBC-8317-A2062ED28B68}"/>
    <dgm:cxn modelId="{083735C1-BB1D-AD46-BDE1-B02575DBC2E6}" srcId="{F83276F0-73E5-4122-8A4B-8B916CD99E9D}" destId="{C6EAEDA1-0EBC-3E4D-984F-933F69511461}" srcOrd="4" destOrd="0" parTransId="{27B6A0B4-D9FD-084A-9969-9C95EBDD9B3D}" sibTransId="{3383C8CE-87F0-B94B-A052-30B677082BDE}"/>
    <dgm:cxn modelId="{D22E23CD-A6EF-45B8-AA05-5C3770BC3A54}" srcId="{F83276F0-73E5-4122-8A4B-8B916CD99E9D}" destId="{D09545DC-0D7F-4048-AF12-A95FB1E78FF3}" srcOrd="1" destOrd="0" parTransId="{760ED319-D3FE-4C9D-A600-1F0CFB380982}" sibTransId="{4AEAD86F-8366-40AD-9205-B17BBF4DA15E}"/>
    <dgm:cxn modelId="{D2C8D69B-9D00-4FE2-9DD4-E47F9054ECCA}" type="presOf" srcId="{421B2DC4-CE98-4F8C-9FF1-8BA3D5D724AB}" destId="{3A6FDFDC-CE4B-4B9B-AFA2-73DB08216A63}" srcOrd="0" destOrd="0" presId="urn:microsoft.com/office/officeart/2005/8/layout/pyramid2"/>
    <dgm:cxn modelId="{3689618D-F404-457F-9ADD-D2CC4E0C8877}" srcId="{F83276F0-73E5-4122-8A4B-8B916CD99E9D}" destId="{BFFAF42B-4F29-41DD-9902-F4EE854A9D0E}" srcOrd="3" destOrd="0" parTransId="{6BBA19A6-1CA7-4C41-A398-6F5E8009B0CD}" sibTransId="{9FB1C2EF-790C-4B5F-A1A5-404EDF617560}"/>
    <dgm:cxn modelId="{3A430BD9-56B5-49D7-ABDD-881A1B02F30B}" type="presOf" srcId="{C6EAEDA1-0EBC-3E4D-984F-933F69511461}" destId="{71F34B0D-92DF-6243-96FC-DBC043334F4A}" srcOrd="0" destOrd="0" presId="urn:microsoft.com/office/officeart/2005/8/layout/pyramid2"/>
    <dgm:cxn modelId="{B08F85FF-2B38-4F0B-9FC0-1C983A9759CD}" type="presOf" srcId="{CA7D6FD2-C92B-433C-B6CE-7ED9043DB9FA}" destId="{0C1D0DF2-4A86-4EE1-9BB6-432384682456}" srcOrd="0" destOrd="0" presId="urn:microsoft.com/office/officeart/2005/8/layout/pyramid2"/>
    <dgm:cxn modelId="{98D41BD7-7AE0-4108-8FCF-309E6A7111C1}" type="presParOf" srcId="{66F39C44-DDFF-44C5-959F-7A96E3A8AA50}" destId="{41386E42-4803-4A68-9911-BDDE239B625B}" srcOrd="0" destOrd="0" presId="urn:microsoft.com/office/officeart/2005/8/layout/pyramid2"/>
    <dgm:cxn modelId="{C26537EA-5B3C-41C5-8037-882FDC649B01}" type="presParOf" srcId="{66F39C44-DDFF-44C5-959F-7A96E3A8AA50}" destId="{1B7F7A6F-D950-4A30-9076-B4543AD0DA3A}" srcOrd="1" destOrd="0" presId="urn:microsoft.com/office/officeart/2005/8/layout/pyramid2"/>
    <dgm:cxn modelId="{AF53B73D-F02B-40ED-8C1D-3054BE679E5D}" type="presParOf" srcId="{1B7F7A6F-D950-4A30-9076-B4543AD0DA3A}" destId="{3A6FDFDC-CE4B-4B9B-AFA2-73DB08216A63}" srcOrd="0" destOrd="0" presId="urn:microsoft.com/office/officeart/2005/8/layout/pyramid2"/>
    <dgm:cxn modelId="{931E7E82-24ED-4B76-90F8-7350D725DB80}" type="presParOf" srcId="{1B7F7A6F-D950-4A30-9076-B4543AD0DA3A}" destId="{A89D7045-BF2F-4C71-B2C8-9ABF2D649322}" srcOrd="1" destOrd="0" presId="urn:microsoft.com/office/officeart/2005/8/layout/pyramid2"/>
    <dgm:cxn modelId="{A9E63DB1-4F18-4F38-9B23-11AB36EA74D7}" type="presParOf" srcId="{1B7F7A6F-D950-4A30-9076-B4543AD0DA3A}" destId="{E173BDBE-ACA3-42A3-BD9B-7C0FFC341E8E}" srcOrd="2" destOrd="0" presId="urn:microsoft.com/office/officeart/2005/8/layout/pyramid2"/>
    <dgm:cxn modelId="{C74BEDA1-0EA9-4BF9-96EB-EBD87F89DD86}" type="presParOf" srcId="{1B7F7A6F-D950-4A30-9076-B4543AD0DA3A}" destId="{695D7924-9F0E-4DCE-9460-4FFBC7691254}" srcOrd="3" destOrd="0" presId="urn:microsoft.com/office/officeart/2005/8/layout/pyramid2"/>
    <dgm:cxn modelId="{F2666249-91BF-4490-9476-27CBE7C8E00F}" type="presParOf" srcId="{1B7F7A6F-D950-4A30-9076-B4543AD0DA3A}" destId="{0C1D0DF2-4A86-4EE1-9BB6-432384682456}" srcOrd="4" destOrd="0" presId="urn:microsoft.com/office/officeart/2005/8/layout/pyramid2"/>
    <dgm:cxn modelId="{F760087E-C7BB-4092-AFC1-23C65393D6F2}" type="presParOf" srcId="{1B7F7A6F-D950-4A30-9076-B4543AD0DA3A}" destId="{44A63846-81DA-47CC-A26D-3A147573DF08}" srcOrd="5" destOrd="0" presId="urn:microsoft.com/office/officeart/2005/8/layout/pyramid2"/>
    <dgm:cxn modelId="{DE5A6F86-CDA3-43F4-9B85-C694750B25DF}" type="presParOf" srcId="{1B7F7A6F-D950-4A30-9076-B4543AD0DA3A}" destId="{27E6C8C3-AC81-4BEF-96E2-72DFDA83A258}" srcOrd="6" destOrd="0" presId="urn:microsoft.com/office/officeart/2005/8/layout/pyramid2"/>
    <dgm:cxn modelId="{04C03609-509F-44C9-95FC-FC1AAE5D32B1}" type="presParOf" srcId="{1B7F7A6F-D950-4A30-9076-B4543AD0DA3A}" destId="{29E8829B-AE82-489A-9936-536277F913A0}" srcOrd="7" destOrd="0" presId="urn:microsoft.com/office/officeart/2005/8/layout/pyramid2"/>
    <dgm:cxn modelId="{0ACEF81E-C59E-4D7F-92DC-5513A8965FBC}" type="presParOf" srcId="{1B7F7A6F-D950-4A30-9076-B4543AD0DA3A}" destId="{71F34B0D-92DF-6243-96FC-DBC043334F4A}" srcOrd="8" destOrd="0" presId="urn:microsoft.com/office/officeart/2005/8/layout/pyramid2"/>
    <dgm:cxn modelId="{B0FFFA12-762D-47BE-B102-B0AA983D1DE6}" type="presParOf" srcId="{1B7F7A6F-D950-4A30-9076-B4543AD0DA3A}" destId="{04B5E4D9-BF98-864D-99D9-0CFA564C9C0F}" srcOrd="9"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AC585096-BFD6-014D-981E-0BE8944CE101}" type="doc">
      <dgm:prSet loTypeId="urn:microsoft.com/office/officeart/2005/8/layout/chevron2" loCatId="" qsTypeId="urn:microsoft.com/office/officeart/2005/8/quickstyle/simple4" qsCatId="simple" csTypeId="urn:microsoft.com/office/officeart/2005/8/colors/accent1_2" csCatId="accent1" phldr="1"/>
      <dgm:spPr/>
      <dgm:t>
        <a:bodyPr/>
        <a:lstStyle/>
        <a:p>
          <a:endParaRPr lang="en-US"/>
        </a:p>
      </dgm:t>
    </dgm:pt>
    <dgm:pt modelId="{C2D1E1E5-30FA-AA4F-B06F-2F787FB9880E}">
      <dgm:prSet phldrT="[Text]" phldr="1"/>
      <dgm:spPr/>
      <dgm:t>
        <a:bodyPr/>
        <a:lstStyle/>
        <a:p>
          <a:endParaRPr lang="en-US" dirty="0">
            <a:latin typeface="Arial" panose="020B0604020202020204" pitchFamily="34" charset="0"/>
            <a:cs typeface="Arial" panose="020B0604020202020204" pitchFamily="34" charset="0"/>
          </a:endParaRPr>
        </a:p>
      </dgm:t>
    </dgm:pt>
    <dgm:pt modelId="{48F977B2-9068-0A43-A1E8-1EFBE58463A9}" type="parTrans" cxnId="{345A31D3-BD12-F94F-8EFA-6620651777EF}">
      <dgm:prSet/>
      <dgm:spPr/>
      <dgm:t>
        <a:bodyPr/>
        <a:lstStyle/>
        <a:p>
          <a:endParaRPr lang="en-US">
            <a:latin typeface="Arial" panose="020B0604020202020204" pitchFamily="34" charset="0"/>
            <a:cs typeface="Arial" panose="020B0604020202020204" pitchFamily="34" charset="0"/>
          </a:endParaRPr>
        </a:p>
      </dgm:t>
    </dgm:pt>
    <dgm:pt modelId="{D406C273-053C-6546-98AA-AEAACB4E791E}" type="sibTrans" cxnId="{345A31D3-BD12-F94F-8EFA-6620651777EF}">
      <dgm:prSet/>
      <dgm:spPr/>
      <dgm:t>
        <a:bodyPr/>
        <a:lstStyle/>
        <a:p>
          <a:endParaRPr lang="en-US">
            <a:latin typeface="Arial" panose="020B0604020202020204" pitchFamily="34" charset="0"/>
            <a:cs typeface="Arial" panose="020B0604020202020204" pitchFamily="34" charset="0"/>
          </a:endParaRPr>
        </a:p>
      </dgm:t>
    </dgm:pt>
    <dgm:pt modelId="{445910B0-DD7E-5343-9AD8-50E06D7CF720}">
      <dgm:prSet phldrT="[Text]"/>
      <dgm:spPr/>
      <dgm:t>
        <a:bodyPr/>
        <a:lstStyle/>
        <a:p>
          <a:r>
            <a:rPr lang="en-US" dirty="0" err="1">
              <a:latin typeface="Arial" panose="020B0604020202020204" pitchFamily="34" charset="0"/>
              <a:cs typeface="Arial" panose="020B0604020202020204" pitchFamily="34" charset="0"/>
            </a:rPr>
            <a:t>Cải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tiến</a:t>
          </a:r>
          <a:r>
            <a:rPr lang="en-US" dirty="0">
              <a:latin typeface="Arial" panose="020B0604020202020204" pitchFamily="34" charset="0"/>
              <a:cs typeface="Arial" panose="020B0604020202020204" pitchFamily="34" charset="0"/>
            </a:rPr>
            <a:t> PPDH, GD </a:t>
          </a:r>
          <a:r>
            <a:rPr lang="en-US" dirty="0" err="1">
              <a:latin typeface="Arial" panose="020B0604020202020204" pitchFamily="34" charset="0"/>
              <a:cs typeface="Arial" panose="020B0604020202020204" pitchFamily="34" charset="0"/>
            </a:rPr>
            <a:t>truyền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thống</a:t>
          </a:r>
          <a:endParaRPr lang="en-US" dirty="0">
            <a:latin typeface="Arial" panose="020B0604020202020204" pitchFamily="34" charset="0"/>
            <a:cs typeface="Arial" panose="020B0604020202020204" pitchFamily="34" charset="0"/>
          </a:endParaRPr>
        </a:p>
      </dgm:t>
    </dgm:pt>
    <dgm:pt modelId="{5A709041-159A-974C-A34B-7ED29780051A}" type="parTrans" cxnId="{EB91FD4E-459E-5B4F-9D31-3FCFFE249137}">
      <dgm:prSet/>
      <dgm:spPr/>
      <dgm:t>
        <a:bodyPr/>
        <a:lstStyle/>
        <a:p>
          <a:endParaRPr lang="en-US">
            <a:latin typeface="Arial" panose="020B0604020202020204" pitchFamily="34" charset="0"/>
            <a:cs typeface="Arial" panose="020B0604020202020204" pitchFamily="34" charset="0"/>
          </a:endParaRPr>
        </a:p>
      </dgm:t>
    </dgm:pt>
    <dgm:pt modelId="{F0D1113D-251D-7248-BAD6-47ADB06DFC73}" type="sibTrans" cxnId="{EB91FD4E-459E-5B4F-9D31-3FCFFE249137}">
      <dgm:prSet/>
      <dgm:spPr/>
      <dgm:t>
        <a:bodyPr/>
        <a:lstStyle/>
        <a:p>
          <a:endParaRPr lang="en-US">
            <a:latin typeface="Arial" panose="020B0604020202020204" pitchFamily="34" charset="0"/>
            <a:cs typeface="Arial" panose="020B0604020202020204" pitchFamily="34" charset="0"/>
          </a:endParaRPr>
        </a:p>
      </dgm:t>
    </dgm:pt>
    <dgm:pt modelId="{499EBC99-A949-F944-A40A-81CF490756B9}">
      <dgm:prSet phldrT="[Text]" phldr="1"/>
      <dgm:spPr/>
      <dgm:t>
        <a:bodyPr/>
        <a:lstStyle/>
        <a:p>
          <a:endParaRPr lang="en-US">
            <a:latin typeface="Arial" panose="020B0604020202020204" pitchFamily="34" charset="0"/>
            <a:cs typeface="Arial" panose="020B0604020202020204" pitchFamily="34" charset="0"/>
          </a:endParaRPr>
        </a:p>
      </dgm:t>
    </dgm:pt>
    <dgm:pt modelId="{A7EAEBA6-96A6-EC4F-B82B-92DF59BB52DE}" type="parTrans" cxnId="{8239C941-FE61-714B-879C-81A8FF5D6C49}">
      <dgm:prSet/>
      <dgm:spPr/>
      <dgm:t>
        <a:bodyPr/>
        <a:lstStyle/>
        <a:p>
          <a:endParaRPr lang="en-US">
            <a:latin typeface="Arial" panose="020B0604020202020204" pitchFamily="34" charset="0"/>
            <a:cs typeface="Arial" panose="020B0604020202020204" pitchFamily="34" charset="0"/>
          </a:endParaRPr>
        </a:p>
      </dgm:t>
    </dgm:pt>
    <dgm:pt modelId="{D364D7D5-3F47-7440-B38C-D57E569BDF9D}" type="sibTrans" cxnId="{8239C941-FE61-714B-879C-81A8FF5D6C49}">
      <dgm:prSet/>
      <dgm:spPr/>
      <dgm:t>
        <a:bodyPr/>
        <a:lstStyle/>
        <a:p>
          <a:endParaRPr lang="en-US">
            <a:latin typeface="Arial" panose="020B0604020202020204" pitchFamily="34" charset="0"/>
            <a:cs typeface="Arial" panose="020B0604020202020204" pitchFamily="34" charset="0"/>
          </a:endParaRPr>
        </a:p>
      </dgm:t>
    </dgm:pt>
    <dgm:pt modelId="{DB832F40-084B-D649-AE24-F067509D33EE}">
      <dgm:prSet phldrT="[Text]"/>
      <dgm:spPr/>
      <dgm:t>
        <a:bodyPr/>
        <a:lstStyle/>
        <a:p>
          <a:r>
            <a:rPr lang="en-US" dirty="0" err="1">
              <a:latin typeface="Arial" panose="020B0604020202020204" pitchFamily="34" charset="0"/>
              <a:cs typeface="Arial" panose="020B0604020202020204" pitchFamily="34" charset="0"/>
            </a:rPr>
            <a:t>Kết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PPDH, GD</a:t>
          </a:r>
        </a:p>
      </dgm:t>
    </dgm:pt>
    <dgm:pt modelId="{5867C083-E5A9-2944-B969-6F886C48E19F}" type="parTrans" cxnId="{A731D3C8-D10A-2F41-BA6E-4BF7BCF60F33}">
      <dgm:prSet/>
      <dgm:spPr/>
      <dgm:t>
        <a:bodyPr/>
        <a:lstStyle/>
        <a:p>
          <a:endParaRPr lang="en-US">
            <a:latin typeface="Arial" panose="020B0604020202020204" pitchFamily="34" charset="0"/>
            <a:cs typeface="Arial" panose="020B0604020202020204" pitchFamily="34" charset="0"/>
          </a:endParaRPr>
        </a:p>
      </dgm:t>
    </dgm:pt>
    <dgm:pt modelId="{DF9A410A-8D4E-FB4C-B83E-BA456E8D32E1}" type="sibTrans" cxnId="{A731D3C8-D10A-2F41-BA6E-4BF7BCF60F33}">
      <dgm:prSet/>
      <dgm:spPr/>
      <dgm:t>
        <a:bodyPr/>
        <a:lstStyle/>
        <a:p>
          <a:endParaRPr lang="en-US">
            <a:latin typeface="Arial" panose="020B0604020202020204" pitchFamily="34" charset="0"/>
            <a:cs typeface="Arial" panose="020B0604020202020204" pitchFamily="34" charset="0"/>
          </a:endParaRPr>
        </a:p>
      </dgm:t>
    </dgm:pt>
    <dgm:pt modelId="{9EEB7169-A8AF-4746-91F8-E70AB6D111E7}">
      <dgm:prSet phldrT="[Text]" phldr="1"/>
      <dgm:spPr/>
      <dgm:t>
        <a:bodyPr/>
        <a:lstStyle/>
        <a:p>
          <a:endParaRPr lang="en-US" dirty="0">
            <a:latin typeface="Arial" panose="020B0604020202020204" pitchFamily="34" charset="0"/>
            <a:cs typeface="Arial" panose="020B0604020202020204" pitchFamily="34" charset="0"/>
          </a:endParaRPr>
        </a:p>
      </dgm:t>
    </dgm:pt>
    <dgm:pt modelId="{BD60727F-EEA9-2C44-817D-39757B59F02E}" type="parTrans" cxnId="{4B227663-B23C-7E4C-B695-C603E9383BED}">
      <dgm:prSet/>
      <dgm:spPr/>
      <dgm:t>
        <a:bodyPr/>
        <a:lstStyle/>
        <a:p>
          <a:endParaRPr lang="en-US">
            <a:latin typeface="Arial" panose="020B0604020202020204" pitchFamily="34" charset="0"/>
            <a:cs typeface="Arial" panose="020B0604020202020204" pitchFamily="34" charset="0"/>
          </a:endParaRPr>
        </a:p>
      </dgm:t>
    </dgm:pt>
    <dgm:pt modelId="{84B18469-A35E-114A-90CF-CCA3676BEFA3}" type="sibTrans" cxnId="{4B227663-B23C-7E4C-B695-C603E9383BED}">
      <dgm:prSet/>
      <dgm:spPr/>
      <dgm:t>
        <a:bodyPr/>
        <a:lstStyle/>
        <a:p>
          <a:endParaRPr lang="en-US">
            <a:latin typeface="Arial" panose="020B0604020202020204" pitchFamily="34" charset="0"/>
            <a:cs typeface="Arial" panose="020B0604020202020204" pitchFamily="34" charset="0"/>
          </a:endParaRPr>
        </a:p>
      </dgm:t>
    </dgm:pt>
    <dgm:pt modelId="{B795E357-6093-5147-89B8-84F8103BF002}">
      <dgm:prSet phldrT="[Text]"/>
      <dgm:spPr/>
      <dgm:t>
        <a:bodyPr/>
        <a:lstStyle/>
        <a:p>
          <a:r>
            <a:rPr lang="en-US" dirty="0" err="1">
              <a:latin typeface="Arial" panose="020B0604020202020204" pitchFamily="34" charset="0"/>
              <a:cs typeface="Arial" panose="020B0604020202020204" pitchFamily="34" charset="0"/>
            </a:rPr>
            <a:t>Chú</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trọng</a:t>
          </a:r>
          <a:r>
            <a:rPr lang="en-US" dirty="0">
              <a:latin typeface="Arial" panose="020B0604020202020204" pitchFamily="34" charset="0"/>
              <a:cs typeface="Arial" panose="020B0604020202020204" pitchFamily="34" charset="0"/>
            </a:rPr>
            <a:t> PP </a:t>
          </a:r>
          <a:r>
            <a:rPr lang="en-US" dirty="0" err="1">
              <a:latin typeface="Arial" panose="020B0604020202020204" pitchFamily="34" charset="0"/>
              <a:cs typeface="Arial" panose="020B0604020202020204" pitchFamily="34" charset="0"/>
            </a:rPr>
            <a:t>đặc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cho</a:t>
          </a:r>
          <a:r>
            <a:rPr lang="en-US" dirty="0">
              <a:latin typeface="Arial" panose="020B0604020202020204" pitchFamily="34" charset="0"/>
              <a:cs typeface="Arial" panose="020B0604020202020204" pitchFamily="34" charset="0"/>
            </a:rPr>
            <a:t> HS </a:t>
          </a:r>
          <a:r>
            <a:rPr lang="en-US" dirty="0" err="1">
              <a:latin typeface="Arial" panose="020B0604020202020204" pitchFamily="34" charset="0"/>
              <a:cs typeface="Arial" panose="020B0604020202020204" pitchFamily="34" charset="0"/>
            </a:rPr>
            <a:t>cách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a:t>
          </a:r>
        </a:p>
      </dgm:t>
    </dgm:pt>
    <dgm:pt modelId="{D20EE08E-5670-6448-B83A-0055A4DBE7B6}" type="parTrans" cxnId="{7A34EAD2-D041-5943-B97A-59769FED0413}">
      <dgm:prSet/>
      <dgm:spPr/>
      <dgm:t>
        <a:bodyPr/>
        <a:lstStyle/>
        <a:p>
          <a:endParaRPr lang="en-US">
            <a:latin typeface="Arial" panose="020B0604020202020204" pitchFamily="34" charset="0"/>
            <a:cs typeface="Arial" panose="020B0604020202020204" pitchFamily="34" charset="0"/>
          </a:endParaRPr>
        </a:p>
      </dgm:t>
    </dgm:pt>
    <dgm:pt modelId="{28148BFD-C342-8442-9BCF-6125BAF18D00}" type="sibTrans" cxnId="{7A34EAD2-D041-5943-B97A-59769FED0413}">
      <dgm:prSet/>
      <dgm:spPr/>
      <dgm:t>
        <a:bodyPr/>
        <a:lstStyle/>
        <a:p>
          <a:endParaRPr lang="en-US">
            <a:latin typeface="Arial" panose="020B0604020202020204" pitchFamily="34" charset="0"/>
            <a:cs typeface="Arial" panose="020B0604020202020204" pitchFamily="34" charset="0"/>
          </a:endParaRPr>
        </a:p>
      </dgm:t>
    </dgm:pt>
    <dgm:pt modelId="{8C28F967-A732-454E-BB25-EF92D3FF0845}">
      <dgm:prSet phldrT="[Text]"/>
      <dgm:spPr/>
      <dgm:t>
        <a:bodyPr/>
        <a:lstStyle/>
        <a:p>
          <a:endParaRPr lang="en-US" dirty="0">
            <a:latin typeface="Arial" panose="020B0604020202020204" pitchFamily="34" charset="0"/>
            <a:cs typeface="Arial" panose="020B0604020202020204" pitchFamily="34" charset="0"/>
          </a:endParaRPr>
        </a:p>
      </dgm:t>
    </dgm:pt>
    <dgm:pt modelId="{B9F59A75-397B-E745-8A2A-6B6C786056AF}" type="parTrans" cxnId="{07401146-0802-5B41-B554-6F1CB99A24E2}">
      <dgm:prSet/>
      <dgm:spPr/>
      <dgm:t>
        <a:bodyPr/>
        <a:lstStyle/>
        <a:p>
          <a:endParaRPr lang="en-US">
            <a:latin typeface="Arial" panose="020B0604020202020204" pitchFamily="34" charset="0"/>
            <a:cs typeface="Arial" panose="020B0604020202020204" pitchFamily="34" charset="0"/>
          </a:endParaRPr>
        </a:p>
      </dgm:t>
    </dgm:pt>
    <dgm:pt modelId="{85773745-EC6C-1244-BDA5-B68DE00E864B}" type="sibTrans" cxnId="{07401146-0802-5B41-B554-6F1CB99A24E2}">
      <dgm:prSet/>
      <dgm:spPr/>
      <dgm:t>
        <a:bodyPr/>
        <a:lstStyle/>
        <a:p>
          <a:endParaRPr lang="en-US">
            <a:latin typeface="Arial" panose="020B0604020202020204" pitchFamily="34" charset="0"/>
            <a:cs typeface="Arial" panose="020B0604020202020204" pitchFamily="34" charset="0"/>
          </a:endParaRPr>
        </a:p>
      </dgm:t>
    </dgm:pt>
    <dgm:pt modelId="{FDF7D866-BC71-0C45-860E-1CA0CCB6C610}">
      <dgm:prSet/>
      <dgm:spPr/>
      <dgm:t>
        <a:bodyPr/>
        <a:lstStyle/>
        <a:p>
          <a:r>
            <a:rPr lang="en-US" dirty="0" err="1">
              <a:latin typeface="Arial" panose="020B0604020202020204" pitchFamily="34" charset="0"/>
              <a:cs typeface="Arial" panose="020B0604020202020204" pitchFamily="34" charset="0"/>
            </a:rPr>
            <a:t>Chú</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trọng</a:t>
          </a:r>
          <a:r>
            <a:rPr lang="en-US" dirty="0">
              <a:latin typeface="Arial" panose="020B0604020202020204" pitchFamily="34" charset="0"/>
              <a:cs typeface="Arial" panose="020B0604020202020204" pitchFamily="34" charset="0"/>
            </a:rPr>
            <a:t> HĐ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HS.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qua </a:t>
          </a:r>
          <a:r>
            <a:rPr lang="en-US" dirty="0" err="1">
              <a:latin typeface="Arial" panose="020B0604020202020204" pitchFamily="34" charset="0"/>
              <a:cs typeface="Arial" panose="020B0604020202020204" pitchFamily="34" charset="0"/>
            </a:rPr>
            <a:t>trải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nghiệm</a:t>
          </a:r>
          <a:endParaRPr lang="en-US" dirty="0">
            <a:latin typeface="Arial" panose="020B0604020202020204" pitchFamily="34" charset="0"/>
            <a:cs typeface="Arial" panose="020B0604020202020204" pitchFamily="34" charset="0"/>
          </a:endParaRPr>
        </a:p>
      </dgm:t>
    </dgm:pt>
    <dgm:pt modelId="{7962EB46-CC5B-C041-A692-DE87AEB7424C}" type="parTrans" cxnId="{B250745B-2ABD-8C43-AD14-ADA249D9E3E1}">
      <dgm:prSet/>
      <dgm:spPr/>
      <dgm:t>
        <a:bodyPr/>
        <a:lstStyle/>
        <a:p>
          <a:endParaRPr lang="en-US">
            <a:latin typeface="Arial" panose="020B0604020202020204" pitchFamily="34" charset="0"/>
            <a:cs typeface="Arial" panose="020B0604020202020204" pitchFamily="34" charset="0"/>
          </a:endParaRPr>
        </a:p>
      </dgm:t>
    </dgm:pt>
    <dgm:pt modelId="{E938D87B-9891-7E4B-8A1E-5C87276E9C03}" type="sibTrans" cxnId="{B250745B-2ABD-8C43-AD14-ADA249D9E3E1}">
      <dgm:prSet/>
      <dgm:spPr/>
      <dgm:t>
        <a:bodyPr/>
        <a:lstStyle/>
        <a:p>
          <a:endParaRPr lang="en-US">
            <a:latin typeface="Arial" panose="020B0604020202020204" pitchFamily="34" charset="0"/>
            <a:cs typeface="Arial" panose="020B0604020202020204" pitchFamily="34" charset="0"/>
          </a:endParaRPr>
        </a:p>
      </dgm:t>
    </dgm:pt>
    <dgm:pt modelId="{F4144AEA-9D20-4742-80C3-469A153128C8}">
      <dgm:prSet phldrT="[Text]"/>
      <dgm:spPr/>
      <dgm:t>
        <a:bodyPr/>
        <a:lstStyle/>
        <a:p>
          <a:endParaRPr lang="en-US" dirty="0">
            <a:latin typeface="Arial" panose="020B0604020202020204" pitchFamily="34" charset="0"/>
            <a:cs typeface="Arial" panose="020B0604020202020204" pitchFamily="34" charset="0"/>
          </a:endParaRPr>
        </a:p>
      </dgm:t>
    </dgm:pt>
    <dgm:pt modelId="{D239D272-EAAA-EA49-9E16-60A34BA35FC5}" type="parTrans" cxnId="{F21EE9E5-6B4B-1F46-A21B-42A240954ECB}">
      <dgm:prSet/>
      <dgm:spPr/>
      <dgm:t>
        <a:bodyPr/>
        <a:lstStyle/>
        <a:p>
          <a:endParaRPr lang="en-US">
            <a:latin typeface="Arial" panose="020B0604020202020204" pitchFamily="34" charset="0"/>
            <a:cs typeface="Arial" panose="020B0604020202020204" pitchFamily="34" charset="0"/>
          </a:endParaRPr>
        </a:p>
      </dgm:t>
    </dgm:pt>
    <dgm:pt modelId="{81C17215-8A61-E74C-8533-6C3949D18BD9}" type="sibTrans" cxnId="{F21EE9E5-6B4B-1F46-A21B-42A240954ECB}">
      <dgm:prSet/>
      <dgm:spPr/>
      <dgm:t>
        <a:bodyPr/>
        <a:lstStyle/>
        <a:p>
          <a:endParaRPr lang="en-US">
            <a:latin typeface="Arial" panose="020B0604020202020204" pitchFamily="34" charset="0"/>
            <a:cs typeface="Arial" panose="020B0604020202020204" pitchFamily="34" charset="0"/>
          </a:endParaRPr>
        </a:p>
      </dgm:t>
    </dgm:pt>
    <dgm:pt modelId="{7854689D-1B8D-794E-BFB2-716BBB805802}">
      <dgm:prSet/>
      <dgm:spPr/>
      <dgm:t>
        <a:bodyPr/>
        <a:lstStyle/>
        <a:p>
          <a:r>
            <a:rPr lang="en-US">
              <a:latin typeface="Arial" panose="020B0604020202020204" pitchFamily="34" charset="0"/>
              <a:cs typeface="Arial" panose="020B0604020202020204" pitchFamily="34" charset="0"/>
            </a:rPr>
            <a:t>Tăng cường UDCNTT</a:t>
          </a:r>
        </a:p>
      </dgm:t>
    </dgm:pt>
    <dgm:pt modelId="{554E0273-931C-0648-930F-480B60339398}" type="parTrans" cxnId="{7F4185F3-A1FA-0743-B8ED-0DF5E9989D03}">
      <dgm:prSet/>
      <dgm:spPr/>
      <dgm:t>
        <a:bodyPr/>
        <a:lstStyle/>
        <a:p>
          <a:endParaRPr lang="en-US">
            <a:latin typeface="Arial" panose="020B0604020202020204" pitchFamily="34" charset="0"/>
            <a:cs typeface="Arial" panose="020B0604020202020204" pitchFamily="34" charset="0"/>
          </a:endParaRPr>
        </a:p>
      </dgm:t>
    </dgm:pt>
    <dgm:pt modelId="{75D9FCAD-9593-6242-A723-51411813C618}" type="sibTrans" cxnId="{7F4185F3-A1FA-0743-B8ED-0DF5E9989D03}">
      <dgm:prSet/>
      <dgm:spPr/>
      <dgm:t>
        <a:bodyPr/>
        <a:lstStyle/>
        <a:p>
          <a:endParaRPr lang="en-US">
            <a:latin typeface="Arial" panose="020B0604020202020204" pitchFamily="34" charset="0"/>
            <a:cs typeface="Arial" panose="020B0604020202020204" pitchFamily="34" charset="0"/>
          </a:endParaRPr>
        </a:p>
      </dgm:t>
    </dgm:pt>
    <dgm:pt modelId="{2676C04A-E2FB-1547-A7DF-46ED40BCA870}">
      <dgm:prSet phldrT="[Text]"/>
      <dgm:spPr/>
      <dgm:t>
        <a:bodyPr/>
        <a:lstStyle/>
        <a:p>
          <a:endParaRPr lang="en-US" dirty="0">
            <a:latin typeface="Arial" panose="020B0604020202020204" pitchFamily="34" charset="0"/>
            <a:cs typeface="Arial" panose="020B0604020202020204" pitchFamily="34" charset="0"/>
          </a:endParaRPr>
        </a:p>
      </dgm:t>
    </dgm:pt>
    <dgm:pt modelId="{5CA9683C-DC05-114D-85AA-FA96E35DB3C3}" type="parTrans" cxnId="{C76E649D-FEA6-1243-BE5D-1189B56B20E4}">
      <dgm:prSet/>
      <dgm:spPr/>
      <dgm:t>
        <a:bodyPr/>
        <a:lstStyle/>
        <a:p>
          <a:endParaRPr lang="en-US">
            <a:latin typeface="Arial" panose="020B0604020202020204" pitchFamily="34" charset="0"/>
            <a:cs typeface="Arial" panose="020B0604020202020204" pitchFamily="34" charset="0"/>
          </a:endParaRPr>
        </a:p>
      </dgm:t>
    </dgm:pt>
    <dgm:pt modelId="{45FFE24B-98C5-7648-99E0-EE2EB1748EA0}" type="sibTrans" cxnId="{C76E649D-FEA6-1243-BE5D-1189B56B20E4}">
      <dgm:prSet/>
      <dgm:spPr/>
      <dgm:t>
        <a:bodyPr/>
        <a:lstStyle/>
        <a:p>
          <a:endParaRPr lang="en-US">
            <a:latin typeface="Arial" panose="020B0604020202020204" pitchFamily="34" charset="0"/>
            <a:cs typeface="Arial" panose="020B0604020202020204" pitchFamily="34" charset="0"/>
          </a:endParaRPr>
        </a:p>
      </dgm:t>
    </dgm:pt>
    <dgm:pt modelId="{15EA1204-1D22-3C4A-B17D-A3DC0BD23B68}">
      <dgm:prSet/>
      <dgm:spPr/>
      <dgm:t>
        <a:bodyPr/>
        <a:lstStyle/>
        <a:p>
          <a:r>
            <a:rPr lang="en-US">
              <a:latin typeface="Arial" panose="020B0604020202020204" pitchFamily="34" charset="0"/>
              <a:cs typeface="Arial" panose="020B0604020202020204" pitchFamily="34" charset="0"/>
            </a:rPr>
            <a:t>Vận dụng DH giải quyết vấn đề, theo tình huống thực</a:t>
          </a:r>
        </a:p>
      </dgm:t>
    </dgm:pt>
    <dgm:pt modelId="{A23802C5-A3DA-5846-9845-3352CF4D3AE5}" type="parTrans" cxnId="{98354694-5B80-7D40-92EE-2CA2DBC0F1AC}">
      <dgm:prSet/>
      <dgm:spPr/>
      <dgm:t>
        <a:bodyPr/>
        <a:lstStyle/>
        <a:p>
          <a:endParaRPr lang="en-US">
            <a:latin typeface="Arial" panose="020B0604020202020204" pitchFamily="34" charset="0"/>
            <a:cs typeface="Arial" panose="020B0604020202020204" pitchFamily="34" charset="0"/>
          </a:endParaRPr>
        </a:p>
      </dgm:t>
    </dgm:pt>
    <dgm:pt modelId="{E4143E19-6B77-1B41-940D-33D461B42DE1}" type="sibTrans" cxnId="{98354694-5B80-7D40-92EE-2CA2DBC0F1AC}">
      <dgm:prSet/>
      <dgm:spPr/>
      <dgm:t>
        <a:bodyPr/>
        <a:lstStyle/>
        <a:p>
          <a:endParaRPr lang="en-US">
            <a:latin typeface="Arial" panose="020B0604020202020204" pitchFamily="34" charset="0"/>
            <a:cs typeface="Arial" panose="020B0604020202020204" pitchFamily="34" charset="0"/>
          </a:endParaRPr>
        </a:p>
      </dgm:t>
    </dgm:pt>
    <dgm:pt modelId="{6D75068C-0845-BA4C-B609-FE54B4DEB653}" type="pres">
      <dgm:prSet presAssocID="{AC585096-BFD6-014D-981E-0BE8944CE101}" presName="linearFlow" presStyleCnt="0">
        <dgm:presLayoutVars>
          <dgm:dir/>
          <dgm:animLvl val="lvl"/>
          <dgm:resizeHandles val="exact"/>
        </dgm:presLayoutVars>
      </dgm:prSet>
      <dgm:spPr/>
      <dgm:t>
        <a:bodyPr/>
        <a:lstStyle/>
        <a:p>
          <a:endParaRPr lang="en-US"/>
        </a:p>
      </dgm:t>
    </dgm:pt>
    <dgm:pt modelId="{C093BA8F-515A-D744-85D1-9A8DB8DA0951}" type="pres">
      <dgm:prSet presAssocID="{C2D1E1E5-30FA-AA4F-B06F-2F787FB9880E}" presName="composite" presStyleCnt="0"/>
      <dgm:spPr/>
    </dgm:pt>
    <dgm:pt modelId="{CD5E5F9A-99B2-B243-B98D-81E5978DC3FD}" type="pres">
      <dgm:prSet presAssocID="{C2D1E1E5-30FA-AA4F-B06F-2F787FB9880E}" presName="parentText" presStyleLbl="alignNode1" presStyleIdx="0" presStyleCnt="6">
        <dgm:presLayoutVars>
          <dgm:chMax val="1"/>
          <dgm:bulletEnabled val="1"/>
        </dgm:presLayoutVars>
      </dgm:prSet>
      <dgm:spPr/>
      <dgm:t>
        <a:bodyPr/>
        <a:lstStyle/>
        <a:p>
          <a:endParaRPr lang="en-US"/>
        </a:p>
      </dgm:t>
    </dgm:pt>
    <dgm:pt modelId="{488AEC76-41EE-1C4B-8271-B74438A0F678}" type="pres">
      <dgm:prSet presAssocID="{C2D1E1E5-30FA-AA4F-B06F-2F787FB9880E}" presName="descendantText" presStyleLbl="alignAcc1" presStyleIdx="0" presStyleCnt="6">
        <dgm:presLayoutVars>
          <dgm:bulletEnabled val="1"/>
        </dgm:presLayoutVars>
      </dgm:prSet>
      <dgm:spPr/>
      <dgm:t>
        <a:bodyPr/>
        <a:lstStyle/>
        <a:p>
          <a:endParaRPr lang="en-US"/>
        </a:p>
      </dgm:t>
    </dgm:pt>
    <dgm:pt modelId="{AB9DCA17-FC35-5446-847B-519840331388}" type="pres">
      <dgm:prSet presAssocID="{D406C273-053C-6546-98AA-AEAACB4E791E}" presName="sp" presStyleCnt="0"/>
      <dgm:spPr/>
    </dgm:pt>
    <dgm:pt modelId="{1873E52C-D25C-5843-9DE5-A3CE92A76033}" type="pres">
      <dgm:prSet presAssocID="{499EBC99-A949-F944-A40A-81CF490756B9}" presName="composite" presStyleCnt="0"/>
      <dgm:spPr/>
    </dgm:pt>
    <dgm:pt modelId="{BA52026F-CB4E-F948-8A6E-E5202EE51D65}" type="pres">
      <dgm:prSet presAssocID="{499EBC99-A949-F944-A40A-81CF490756B9}" presName="parentText" presStyleLbl="alignNode1" presStyleIdx="1" presStyleCnt="6">
        <dgm:presLayoutVars>
          <dgm:chMax val="1"/>
          <dgm:bulletEnabled val="1"/>
        </dgm:presLayoutVars>
      </dgm:prSet>
      <dgm:spPr/>
      <dgm:t>
        <a:bodyPr/>
        <a:lstStyle/>
        <a:p>
          <a:endParaRPr lang="en-US"/>
        </a:p>
      </dgm:t>
    </dgm:pt>
    <dgm:pt modelId="{B180628C-9FAB-BF46-82F6-E8563BA145FF}" type="pres">
      <dgm:prSet presAssocID="{499EBC99-A949-F944-A40A-81CF490756B9}" presName="descendantText" presStyleLbl="alignAcc1" presStyleIdx="1" presStyleCnt="6">
        <dgm:presLayoutVars>
          <dgm:bulletEnabled val="1"/>
        </dgm:presLayoutVars>
      </dgm:prSet>
      <dgm:spPr/>
      <dgm:t>
        <a:bodyPr/>
        <a:lstStyle/>
        <a:p>
          <a:endParaRPr lang="en-US"/>
        </a:p>
      </dgm:t>
    </dgm:pt>
    <dgm:pt modelId="{D2D16849-F6DE-A44E-8F24-5250B69D0953}" type="pres">
      <dgm:prSet presAssocID="{D364D7D5-3F47-7440-B38C-D57E569BDF9D}" presName="sp" presStyleCnt="0"/>
      <dgm:spPr/>
    </dgm:pt>
    <dgm:pt modelId="{1D929EC4-9A49-EE42-B8CA-3144F85AE239}" type="pres">
      <dgm:prSet presAssocID="{9EEB7169-A8AF-4746-91F8-E70AB6D111E7}" presName="composite" presStyleCnt="0"/>
      <dgm:spPr/>
    </dgm:pt>
    <dgm:pt modelId="{8D52321F-6864-F843-95E3-4F93F14AA5FE}" type="pres">
      <dgm:prSet presAssocID="{9EEB7169-A8AF-4746-91F8-E70AB6D111E7}" presName="parentText" presStyleLbl="alignNode1" presStyleIdx="2" presStyleCnt="6">
        <dgm:presLayoutVars>
          <dgm:chMax val="1"/>
          <dgm:bulletEnabled val="1"/>
        </dgm:presLayoutVars>
      </dgm:prSet>
      <dgm:spPr/>
      <dgm:t>
        <a:bodyPr/>
        <a:lstStyle/>
        <a:p>
          <a:endParaRPr lang="en-US"/>
        </a:p>
      </dgm:t>
    </dgm:pt>
    <dgm:pt modelId="{7555DB50-1D26-A34E-B6B8-2B2AFD161B8F}" type="pres">
      <dgm:prSet presAssocID="{9EEB7169-A8AF-4746-91F8-E70AB6D111E7}" presName="descendantText" presStyleLbl="alignAcc1" presStyleIdx="2" presStyleCnt="6">
        <dgm:presLayoutVars>
          <dgm:bulletEnabled val="1"/>
        </dgm:presLayoutVars>
      </dgm:prSet>
      <dgm:spPr/>
      <dgm:t>
        <a:bodyPr/>
        <a:lstStyle/>
        <a:p>
          <a:endParaRPr lang="en-US"/>
        </a:p>
      </dgm:t>
    </dgm:pt>
    <dgm:pt modelId="{AD2AEA0B-C6DF-2640-83AE-B27668473D39}" type="pres">
      <dgm:prSet presAssocID="{84B18469-A35E-114A-90CF-CCA3676BEFA3}" presName="sp" presStyleCnt="0"/>
      <dgm:spPr/>
    </dgm:pt>
    <dgm:pt modelId="{2BF6AA14-D766-3942-BEC6-3A5ED91FDA14}" type="pres">
      <dgm:prSet presAssocID="{F4144AEA-9D20-4742-80C3-469A153128C8}" presName="composite" presStyleCnt="0"/>
      <dgm:spPr/>
    </dgm:pt>
    <dgm:pt modelId="{2F5212AD-63CA-1E4F-AFAC-EC5C8D0F439F}" type="pres">
      <dgm:prSet presAssocID="{F4144AEA-9D20-4742-80C3-469A153128C8}" presName="parentText" presStyleLbl="alignNode1" presStyleIdx="3" presStyleCnt="6">
        <dgm:presLayoutVars>
          <dgm:chMax val="1"/>
          <dgm:bulletEnabled val="1"/>
        </dgm:presLayoutVars>
      </dgm:prSet>
      <dgm:spPr/>
      <dgm:t>
        <a:bodyPr/>
        <a:lstStyle/>
        <a:p>
          <a:endParaRPr lang="en-US"/>
        </a:p>
      </dgm:t>
    </dgm:pt>
    <dgm:pt modelId="{8ABF1845-617E-8B4A-B2F7-3AA19D4AE542}" type="pres">
      <dgm:prSet presAssocID="{F4144AEA-9D20-4742-80C3-469A153128C8}" presName="descendantText" presStyleLbl="alignAcc1" presStyleIdx="3" presStyleCnt="6">
        <dgm:presLayoutVars>
          <dgm:bulletEnabled val="1"/>
        </dgm:presLayoutVars>
      </dgm:prSet>
      <dgm:spPr/>
      <dgm:t>
        <a:bodyPr/>
        <a:lstStyle/>
        <a:p>
          <a:endParaRPr lang="en-US"/>
        </a:p>
      </dgm:t>
    </dgm:pt>
    <dgm:pt modelId="{106CBFA5-C747-0F46-A3C7-87AE5D012854}" type="pres">
      <dgm:prSet presAssocID="{81C17215-8A61-E74C-8533-6C3949D18BD9}" presName="sp" presStyleCnt="0"/>
      <dgm:spPr/>
    </dgm:pt>
    <dgm:pt modelId="{11D1147A-A86D-8943-B796-D0DA92722925}" type="pres">
      <dgm:prSet presAssocID="{2676C04A-E2FB-1547-A7DF-46ED40BCA870}" presName="composite" presStyleCnt="0"/>
      <dgm:spPr/>
    </dgm:pt>
    <dgm:pt modelId="{3AE36180-2880-244F-8299-DF2D8F5BA8FC}" type="pres">
      <dgm:prSet presAssocID="{2676C04A-E2FB-1547-A7DF-46ED40BCA870}" presName="parentText" presStyleLbl="alignNode1" presStyleIdx="4" presStyleCnt="6">
        <dgm:presLayoutVars>
          <dgm:chMax val="1"/>
          <dgm:bulletEnabled val="1"/>
        </dgm:presLayoutVars>
      </dgm:prSet>
      <dgm:spPr/>
      <dgm:t>
        <a:bodyPr/>
        <a:lstStyle/>
        <a:p>
          <a:endParaRPr lang="en-US"/>
        </a:p>
      </dgm:t>
    </dgm:pt>
    <dgm:pt modelId="{BD0A6EB3-FFF9-C04D-A742-3DD39EF4ED1F}" type="pres">
      <dgm:prSet presAssocID="{2676C04A-E2FB-1547-A7DF-46ED40BCA870}" presName="descendantText" presStyleLbl="alignAcc1" presStyleIdx="4" presStyleCnt="6">
        <dgm:presLayoutVars>
          <dgm:bulletEnabled val="1"/>
        </dgm:presLayoutVars>
      </dgm:prSet>
      <dgm:spPr/>
      <dgm:t>
        <a:bodyPr/>
        <a:lstStyle/>
        <a:p>
          <a:endParaRPr lang="en-US"/>
        </a:p>
      </dgm:t>
    </dgm:pt>
    <dgm:pt modelId="{C760DBB0-54F4-374B-AB4E-1CBDED36D140}" type="pres">
      <dgm:prSet presAssocID="{45FFE24B-98C5-7648-99E0-EE2EB1748EA0}" presName="sp" presStyleCnt="0"/>
      <dgm:spPr/>
    </dgm:pt>
    <dgm:pt modelId="{1DE43A3E-49B3-454B-A39B-8A1C7B055AF9}" type="pres">
      <dgm:prSet presAssocID="{8C28F967-A732-454E-BB25-EF92D3FF0845}" presName="composite" presStyleCnt="0"/>
      <dgm:spPr/>
    </dgm:pt>
    <dgm:pt modelId="{C83299A0-1A10-6A4F-A46B-D8DA5C78DBCA}" type="pres">
      <dgm:prSet presAssocID="{8C28F967-A732-454E-BB25-EF92D3FF0845}" presName="parentText" presStyleLbl="alignNode1" presStyleIdx="5" presStyleCnt="6">
        <dgm:presLayoutVars>
          <dgm:chMax val="1"/>
          <dgm:bulletEnabled val="1"/>
        </dgm:presLayoutVars>
      </dgm:prSet>
      <dgm:spPr/>
      <dgm:t>
        <a:bodyPr/>
        <a:lstStyle/>
        <a:p>
          <a:endParaRPr lang="en-US"/>
        </a:p>
      </dgm:t>
    </dgm:pt>
    <dgm:pt modelId="{997B58D9-F8CA-934F-87E8-8C17AAEA014C}" type="pres">
      <dgm:prSet presAssocID="{8C28F967-A732-454E-BB25-EF92D3FF0845}" presName="descendantText" presStyleLbl="alignAcc1" presStyleIdx="5" presStyleCnt="6">
        <dgm:presLayoutVars>
          <dgm:bulletEnabled val="1"/>
        </dgm:presLayoutVars>
      </dgm:prSet>
      <dgm:spPr/>
      <dgm:t>
        <a:bodyPr/>
        <a:lstStyle/>
        <a:p>
          <a:endParaRPr lang="en-US"/>
        </a:p>
      </dgm:t>
    </dgm:pt>
  </dgm:ptLst>
  <dgm:cxnLst>
    <dgm:cxn modelId="{A59A0769-8125-4D81-A552-DC13B425994B}" type="presOf" srcId="{9EEB7169-A8AF-4746-91F8-E70AB6D111E7}" destId="{8D52321F-6864-F843-95E3-4F93F14AA5FE}" srcOrd="0" destOrd="0" presId="urn:microsoft.com/office/officeart/2005/8/layout/chevron2"/>
    <dgm:cxn modelId="{5104E5D5-F51C-46DA-B44C-31542F953356}" type="presOf" srcId="{DB832F40-084B-D649-AE24-F067509D33EE}" destId="{B180628C-9FAB-BF46-82F6-E8563BA145FF}" srcOrd="0" destOrd="0" presId="urn:microsoft.com/office/officeart/2005/8/layout/chevron2"/>
    <dgm:cxn modelId="{77CC0F97-82F5-4CD1-86FE-33D332FAE74F}" type="presOf" srcId="{C2D1E1E5-30FA-AA4F-B06F-2F787FB9880E}" destId="{CD5E5F9A-99B2-B243-B98D-81E5978DC3FD}" srcOrd="0" destOrd="0" presId="urn:microsoft.com/office/officeart/2005/8/layout/chevron2"/>
    <dgm:cxn modelId="{E19B5513-F8E0-4807-BA4A-F0F6E8A4BAFD}" type="presOf" srcId="{AC585096-BFD6-014D-981E-0BE8944CE101}" destId="{6D75068C-0845-BA4C-B609-FE54B4DEB653}" srcOrd="0" destOrd="0" presId="urn:microsoft.com/office/officeart/2005/8/layout/chevron2"/>
    <dgm:cxn modelId="{A731D3C8-D10A-2F41-BA6E-4BF7BCF60F33}" srcId="{499EBC99-A949-F944-A40A-81CF490756B9}" destId="{DB832F40-084B-D649-AE24-F067509D33EE}" srcOrd="0" destOrd="0" parTransId="{5867C083-E5A9-2944-B969-6F886C48E19F}" sibTransId="{DF9A410A-8D4E-FB4C-B83E-BA456E8D32E1}"/>
    <dgm:cxn modelId="{599FC5AB-173C-4E7D-8B27-1141B8F9C6D6}" type="presOf" srcId="{2676C04A-E2FB-1547-A7DF-46ED40BCA870}" destId="{3AE36180-2880-244F-8299-DF2D8F5BA8FC}" srcOrd="0" destOrd="0" presId="urn:microsoft.com/office/officeart/2005/8/layout/chevron2"/>
    <dgm:cxn modelId="{8239C941-FE61-714B-879C-81A8FF5D6C49}" srcId="{AC585096-BFD6-014D-981E-0BE8944CE101}" destId="{499EBC99-A949-F944-A40A-81CF490756B9}" srcOrd="1" destOrd="0" parTransId="{A7EAEBA6-96A6-EC4F-B82B-92DF59BB52DE}" sibTransId="{D364D7D5-3F47-7440-B38C-D57E569BDF9D}"/>
    <dgm:cxn modelId="{F21EE9E5-6B4B-1F46-A21B-42A240954ECB}" srcId="{AC585096-BFD6-014D-981E-0BE8944CE101}" destId="{F4144AEA-9D20-4742-80C3-469A153128C8}" srcOrd="3" destOrd="0" parTransId="{D239D272-EAAA-EA49-9E16-60A34BA35FC5}" sibTransId="{81C17215-8A61-E74C-8533-6C3949D18BD9}"/>
    <dgm:cxn modelId="{B250745B-2ABD-8C43-AD14-ADA249D9E3E1}" srcId="{9EEB7169-A8AF-4746-91F8-E70AB6D111E7}" destId="{FDF7D866-BC71-0C45-860E-1CA0CCB6C610}" srcOrd="0" destOrd="0" parTransId="{7962EB46-CC5B-C041-A692-DE87AEB7424C}" sibTransId="{E938D87B-9891-7E4B-8A1E-5C87276E9C03}"/>
    <dgm:cxn modelId="{8AFA5951-3E8A-43EA-8AF3-A6A1961AA9CD}" type="presOf" srcId="{8C28F967-A732-454E-BB25-EF92D3FF0845}" destId="{C83299A0-1A10-6A4F-A46B-D8DA5C78DBCA}" srcOrd="0" destOrd="0" presId="urn:microsoft.com/office/officeart/2005/8/layout/chevron2"/>
    <dgm:cxn modelId="{EB91FD4E-459E-5B4F-9D31-3FCFFE249137}" srcId="{C2D1E1E5-30FA-AA4F-B06F-2F787FB9880E}" destId="{445910B0-DD7E-5343-9AD8-50E06D7CF720}" srcOrd="0" destOrd="0" parTransId="{5A709041-159A-974C-A34B-7ED29780051A}" sibTransId="{F0D1113D-251D-7248-BAD6-47ADB06DFC73}"/>
    <dgm:cxn modelId="{7F4185F3-A1FA-0743-B8ED-0DF5E9989D03}" srcId="{F4144AEA-9D20-4742-80C3-469A153128C8}" destId="{7854689D-1B8D-794E-BFB2-716BBB805802}" srcOrd="0" destOrd="0" parTransId="{554E0273-931C-0648-930F-480B60339398}" sibTransId="{75D9FCAD-9593-6242-A723-51411813C618}"/>
    <dgm:cxn modelId="{37498C31-94A2-44E7-A932-9A49E799008A}" type="presOf" srcId="{15EA1204-1D22-3C4A-B17D-A3DC0BD23B68}" destId="{BD0A6EB3-FFF9-C04D-A742-3DD39EF4ED1F}" srcOrd="0" destOrd="0" presId="urn:microsoft.com/office/officeart/2005/8/layout/chevron2"/>
    <dgm:cxn modelId="{50A8BE46-38C9-486B-B89C-429F982947DB}" type="presOf" srcId="{F4144AEA-9D20-4742-80C3-469A153128C8}" destId="{2F5212AD-63CA-1E4F-AFAC-EC5C8D0F439F}" srcOrd="0" destOrd="0" presId="urn:microsoft.com/office/officeart/2005/8/layout/chevron2"/>
    <dgm:cxn modelId="{7A34EAD2-D041-5943-B97A-59769FED0413}" srcId="{8C28F967-A732-454E-BB25-EF92D3FF0845}" destId="{B795E357-6093-5147-89B8-84F8103BF002}" srcOrd="0" destOrd="0" parTransId="{D20EE08E-5670-6448-B83A-0055A4DBE7B6}" sibTransId="{28148BFD-C342-8442-9BCF-6125BAF18D00}"/>
    <dgm:cxn modelId="{4B227663-B23C-7E4C-B695-C603E9383BED}" srcId="{AC585096-BFD6-014D-981E-0BE8944CE101}" destId="{9EEB7169-A8AF-4746-91F8-E70AB6D111E7}" srcOrd="2" destOrd="0" parTransId="{BD60727F-EEA9-2C44-817D-39757B59F02E}" sibTransId="{84B18469-A35E-114A-90CF-CCA3676BEFA3}"/>
    <dgm:cxn modelId="{A73670DA-1BE9-4162-A0B0-99D8E39D651B}" type="presOf" srcId="{7854689D-1B8D-794E-BFB2-716BBB805802}" destId="{8ABF1845-617E-8B4A-B2F7-3AA19D4AE542}" srcOrd="0" destOrd="0" presId="urn:microsoft.com/office/officeart/2005/8/layout/chevron2"/>
    <dgm:cxn modelId="{E30AA4B0-4FD0-4767-AB19-A9236ECB4B7F}" type="presOf" srcId="{445910B0-DD7E-5343-9AD8-50E06D7CF720}" destId="{488AEC76-41EE-1C4B-8271-B74438A0F678}" srcOrd="0" destOrd="0" presId="urn:microsoft.com/office/officeart/2005/8/layout/chevron2"/>
    <dgm:cxn modelId="{07401146-0802-5B41-B554-6F1CB99A24E2}" srcId="{AC585096-BFD6-014D-981E-0BE8944CE101}" destId="{8C28F967-A732-454E-BB25-EF92D3FF0845}" srcOrd="5" destOrd="0" parTransId="{B9F59A75-397B-E745-8A2A-6B6C786056AF}" sibTransId="{85773745-EC6C-1244-BDA5-B68DE00E864B}"/>
    <dgm:cxn modelId="{22A18CA7-5F86-4B95-9628-C2A97A5AA50E}" type="presOf" srcId="{FDF7D866-BC71-0C45-860E-1CA0CCB6C610}" destId="{7555DB50-1D26-A34E-B6B8-2B2AFD161B8F}" srcOrd="0" destOrd="0" presId="urn:microsoft.com/office/officeart/2005/8/layout/chevron2"/>
    <dgm:cxn modelId="{70209C69-4EE6-47EC-A0BD-06B33B90CC95}" type="presOf" srcId="{B795E357-6093-5147-89B8-84F8103BF002}" destId="{997B58D9-F8CA-934F-87E8-8C17AAEA014C}" srcOrd="0" destOrd="0" presId="urn:microsoft.com/office/officeart/2005/8/layout/chevron2"/>
    <dgm:cxn modelId="{18DD532E-4359-4993-B8B6-0DA5DAC4C32A}" type="presOf" srcId="{499EBC99-A949-F944-A40A-81CF490756B9}" destId="{BA52026F-CB4E-F948-8A6E-E5202EE51D65}" srcOrd="0" destOrd="0" presId="urn:microsoft.com/office/officeart/2005/8/layout/chevron2"/>
    <dgm:cxn modelId="{98354694-5B80-7D40-92EE-2CA2DBC0F1AC}" srcId="{2676C04A-E2FB-1547-A7DF-46ED40BCA870}" destId="{15EA1204-1D22-3C4A-B17D-A3DC0BD23B68}" srcOrd="0" destOrd="0" parTransId="{A23802C5-A3DA-5846-9845-3352CF4D3AE5}" sibTransId="{E4143E19-6B77-1B41-940D-33D461B42DE1}"/>
    <dgm:cxn modelId="{345A31D3-BD12-F94F-8EFA-6620651777EF}" srcId="{AC585096-BFD6-014D-981E-0BE8944CE101}" destId="{C2D1E1E5-30FA-AA4F-B06F-2F787FB9880E}" srcOrd="0" destOrd="0" parTransId="{48F977B2-9068-0A43-A1E8-1EFBE58463A9}" sibTransId="{D406C273-053C-6546-98AA-AEAACB4E791E}"/>
    <dgm:cxn modelId="{C76E649D-FEA6-1243-BE5D-1189B56B20E4}" srcId="{AC585096-BFD6-014D-981E-0BE8944CE101}" destId="{2676C04A-E2FB-1547-A7DF-46ED40BCA870}" srcOrd="4" destOrd="0" parTransId="{5CA9683C-DC05-114D-85AA-FA96E35DB3C3}" sibTransId="{45FFE24B-98C5-7648-99E0-EE2EB1748EA0}"/>
    <dgm:cxn modelId="{2904F208-797C-4872-A51B-AA1E343B9D9F}" type="presParOf" srcId="{6D75068C-0845-BA4C-B609-FE54B4DEB653}" destId="{C093BA8F-515A-D744-85D1-9A8DB8DA0951}" srcOrd="0" destOrd="0" presId="urn:microsoft.com/office/officeart/2005/8/layout/chevron2"/>
    <dgm:cxn modelId="{87CD2D0C-9338-4676-8E0C-1E77FB076C50}" type="presParOf" srcId="{C093BA8F-515A-D744-85D1-9A8DB8DA0951}" destId="{CD5E5F9A-99B2-B243-B98D-81E5978DC3FD}" srcOrd="0" destOrd="0" presId="urn:microsoft.com/office/officeart/2005/8/layout/chevron2"/>
    <dgm:cxn modelId="{A25CC656-A069-41BF-9F5E-2249BD3502D8}" type="presParOf" srcId="{C093BA8F-515A-D744-85D1-9A8DB8DA0951}" destId="{488AEC76-41EE-1C4B-8271-B74438A0F678}" srcOrd="1" destOrd="0" presId="urn:microsoft.com/office/officeart/2005/8/layout/chevron2"/>
    <dgm:cxn modelId="{FFB3E2DD-3CB9-4508-AFFA-CBEFD16E9527}" type="presParOf" srcId="{6D75068C-0845-BA4C-B609-FE54B4DEB653}" destId="{AB9DCA17-FC35-5446-847B-519840331388}" srcOrd="1" destOrd="0" presId="urn:microsoft.com/office/officeart/2005/8/layout/chevron2"/>
    <dgm:cxn modelId="{B6AC8909-20CA-456F-A700-9D5705E7D33C}" type="presParOf" srcId="{6D75068C-0845-BA4C-B609-FE54B4DEB653}" destId="{1873E52C-D25C-5843-9DE5-A3CE92A76033}" srcOrd="2" destOrd="0" presId="urn:microsoft.com/office/officeart/2005/8/layout/chevron2"/>
    <dgm:cxn modelId="{5357EDBF-0E6E-426E-AEB9-715086723525}" type="presParOf" srcId="{1873E52C-D25C-5843-9DE5-A3CE92A76033}" destId="{BA52026F-CB4E-F948-8A6E-E5202EE51D65}" srcOrd="0" destOrd="0" presId="urn:microsoft.com/office/officeart/2005/8/layout/chevron2"/>
    <dgm:cxn modelId="{172E84FF-AD97-43FF-BECA-01D891D87DBE}" type="presParOf" srcId="{1873E52C-D25C-5843-9DE5-A3CE92A76033}" destId="{B180628C-9FAB-BF46-82F6-E8563BA145FF}" srcOrd="1" destOrd="0" presId="urn:microsoft.com/office/officeart/2005/8/layout/chevron2"/>
    <dgm:cxn modelId="{15CCEE5E-9CBD-4320-8555-0B0BF1A0B31A}" type="presParOf" srcId="{6D75068C-0845-BA4C-B609-FE54B4DEB653}" destId="{D2D16849-F6DE-A44E-8F24-5250B69D0953}" srcOrd="3" destOrd="0" presId="urn:microsoft.com/office/officeart/2005/8/layout/chevron2"/>
    <dgm:cxn modelId="{2B3AE7ED-5C72-4798-BAED-103AA6C6A805}" type="presParOf" srcId="{6D75068C-0845-BA4C-B609-FE54B4DEB653}" destId="{1D929EC4-9A49-EE42-B8CA-3144F85AE239}" srcOrd="4" destOrd="0" presId="urn:microsoft.com/office/officeart/2005/8/layout/chevron2"/>
    <dgm:cxn modelId="{A60FE6C0-F896-4A56-AA1E-58ABA4AB3AD3}" type="presParOf" srcId="{1D929EC4-9A49-EE42-B8CA-3144F85AE239}" destId="{8D52321F-6864-F843-95E3-4F93F14AA5FE}" srcOrd="0" destOrd="0" presId="urn:microsoft.com/office/officeart/2005/8/layout/chevron2"/>
    <dgm:cxn modelId="{F300240E-D734-4433-BFDF-3E5337F16A87}" type="presParOf" srcId="{1D929EC4-9A49-EE42-B8CA-3144F85AE239}" destId="{7555DB50-1D26-A34E-B6B8-2B2AFD161B8F}" srcOrd="1" destOrd="0" presId="urn:microsoft.com/office/officeart/2005/8/layout/chevron2"/>
    <dgm:cxn modelId="{27067CE5-759E-4F33-B7F1-7041B42C23FF}" type="presParOf" srcId="{6D75068C-0845-BA4C-B609-FE54B4DEB653}" destId="{AD2AEA0B-C6DF-2640-83AE-B27668473D39}" srcOrd="5" destOrd="0" presId="urn:microsoft.com/office/officeart/2005/8/layout/chevron2"/>
    <dgm:cxn modelId="{F2125AB2-A0F0-460C-A215-88E5F8C7AC23}" type="presParOf" srcId="{6D75068C-0845-BA4C-B609-FE54B4DEB653}" destId="{2BF6AA14-D766-3942-BEC6-3A5ED91FDA14}" srcOrd="6" destOrd="0" presId="urn:microsoft.com/office/officeart/2005/8/layout/chevron2"/>
    <dgm:cxn modelId="{11E2E421-1075-41ED-8069-234DBBF3AEB1}" type="presParOf" srcId="{2BF6AA14-D766-3942-BEC6-3A5ED91FDA14}" destId="{2F5212AD-63CA-1E4F-AFAC-EC5C8D0F439F}" srcOrd="0" destOrd="0" presId="urn:microsoft.com/office/officeart/2005/8/layout/chevron2"/>
    <dgm:cxn modelId="{206296C8-11FE-4240-9367-731AA3B1AC30}" type="presParOf" srcId="{2BF6AA14-D766-3942-BEC6-3A5ED91FDA14}" destId="{8ABF1845-617E-8B4A-B2F7-3AA19D4AE542}" srcOrd="1" destOrd="0" presId="urn:microsoft.com/office/officeart/2005/8/layout/chevron2"/>
    <dgm:cxn modelId="{CC05B107-B337-41F3-9C4D-EE4A5690F53C}" type="presParOf" srcId="{6D75068C-0845-BA4C-B609-FE54B4DEB653}" destId="{106CBFA5-C747-0F46-A3C7-87AE5D012854}" srcOrd="7" destOrd="0" presId="urn:microsoft.com/office/officeart/2005/8/layout/chevron2"/>
    <dgm:cxn modelId="{7A8CBBFD-D769-483D-B3E7-9D908DD99028}" type="presParOf" srcId="{6D75068C-0845-BA4C-B609-FE54B4DEB653}" destId="{11D1147A-A86D-8943-B796-D0DA92722925}" srcOrd="8" destOrd="0" presId="urn:microsoft.com/office/officeart/2005/8/layout/chevron2"/>
    <dgm:cxn modelId="{A9290171-9113-47DB-B0D8-E9495494906F}" type="presParOf" srcId="{11D1147A-A86D-8943-B796-D0DA92722925}" destId="{3AE36180-2880-244F-8299-DF2D8F5BA8FC}" srcOrd="0" destOrd="0" presId="urn:microsoft.com/office/officeart/2005/8/layout/chevron2"/>
    <dgm:cxn modelId="{C0623615-D9C5-4F0E-BF45-957DD7DCFB40}" type="presParOf" srcId="{11D1147A-A86D-8943-B796-D0DA92722925}" destId="{BD0A6EB3-FFF9-C04D-A742-3DD39EF4ED1F}" srcOrd="1" destOrd="0" presId="urn:microsoft.com/office/officeart/2005/8/layout/chevron2"/>
    <dgm:cxn modelId="{95825AF5-F31C-4262-B983-BD003FED050E}" type="presParOf" srcId="{6D75068C-0845-BA4C-B609-FE54B4DEB653}" destId="{C760DBB0-54F4-374B-AB4E-1CBDED36D140}" srcOrd="9" destOrd="0" presId="urn:microsoft.com/office/officeart/2005/8/layout/chevron2"/>
    <dgm:cxn modelId="{BEAE53DE-912A-453C-9643-659B14D8E078}" type="presParOf" srcId="{6D75068C-0845-BA4C-B609-FE54B4DEB653}" destId="{1DE43A3E-49B3-454B-A39B-8A1C7B055AF9}" srcOrd="10" destOrd="0" presId="urn:microsoft.com/office/officeart/2005/8/layout/chevron2"/>
    <dgm:cxn modelId="{38CDABD9-F5AF-4D57-8B53-54B678E06E6E}" type="presParOf" srcId="{1DE43A3E-49B3-454B-A39B-8A1C7B055AF9}" destId="{C83299A0-1A10-6A4F-A46B-D8DA5C78DBCA}" srcOrd="0" destOrd="0" presId="urn:microsoft.com/office/officeart/2005/8/layout/chevron2"/>
    <dgm:cxn modelId="{68355B1F-7833-4270-BFF0-C2319E6649D9}" type="presParOf" srcId="{1DE43A3E-49B3-454B-A39B-8A1C7B055AF9}" destId="{997B58D9-F8CA-934F-87E8-8C17AAEA014C}"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0855F6F7-FCCA-4774-8E0D-63421198F1B2}" type="doc">
      <dgm:prSet loTypeId="urn:microsoft.com/office/officeart/2005/8/layout/pyramid2" loCatId="list" qsTypeId="urn:microsoft.com/office/officeart/2005/8/quickstyle/simple3" qsCatId="simple" csTypeId="urn:microsoft.com/office/officeart/2005/8/colors/accent5_4" csCatId="accent5" phldr="1"/>
      <dgm:spPr/>
    </dgm:pt>
    <dgm:pt modelId="{6264D064-39E6-40AC-9DBD-DA608EE9F523}">
      <dgm:prSet phldrT="[Text]" custT="1"/>
      <dgm:spPr/>
      <dgm:t>
        <a:bodyPr/>
        <a:lstStyle/>
        <a:p>
          <a:r>
            <a:rPr lang="en-US" sz="2400">
              <a:latin typeface="Arial" panose="020B0604020202020204" pitchFamily="34" charset="0"/>
              <a:cs typeface="Arial" panose="020B0604020202020204" pitchFamily="34" charset="0"/>
            </a:rPr>
            <a:t>Làm thế nào để khắc phục dạy học theo kiểu ứng thí?</a:t>
          </a:r>
        </a:p>
      </dgm:t>
    </dgm:pt>
    <dgm:pt modelId="{9AAA748C-C950-48CD-83A0-C2828A5734DC}" type="parTrans" cxnId="{FD68E943-F232-49BE-883B-CF4874B2ADC2}">
      <dgm:prSet/>
      <dgm:spPr/>
      <dgm:t>
        <a:bodyPr/>
        <a:lstStyle/>
        <a:p>
          <a:endParaRPr lang="en-US" sz="2000">
            <a:latin typeface="Arial" panose="020B0604020202020204" pitchFamily="34" charset="0"/>
            <a:cs typeface="Arial" panose="020B0604020202020204" pitchFamily="34" charset="0"/>
          </a:endParaRPr>
        </a:p>
      </dgm:t>
    </dgm:pt>
    <dgm:pt modelId="{F3CC9179-3A72-4E89-BDFA-D5CDBFA985D3}" type="sibTrans" cxnId="{FD68E943-F232-49BE-883B-CF4874B2ADC2}">
      <dgm:prSet/>
      <dgm:spPr/>
      <dgm:t>
        <a:bodyPr/>
        <a:lstStyle/>
        <a:p>
          <a:endParaRPr lang="en-US" sz="2000">
            <a:latin typeface="Arial" panose="020B0604020202020204" pitchFamily="34" charset="0"/>
            <a:cs typeface="Arial" panose="020B0604020202020204" pitchFamily="34" charset="0"/>
          </a:endParaRPr>
        </a:p>
      </dgm:t>
    </dgm:pt>
    <dgm:pt modelId="{2F030005-C01B-43D2-9DAB-A87849066159}">
      <dgm:prSet phldrT="[Text]" custT="1"/>
      <dgm:spPr/>
      <dgm:t>
        <a:bodyPr/>
        <a:lstStyle/>
        <a:p>
          <a:r>
            <a:rPr lang="en-US" sz="2400">
              <a:latin typeface="Arial" panose="020B0604020202020204" pitchFamily="34" charset="0"/>
              <a:cs typeface="Arial" panose="020B0604020202020204" pitchFamily="34" charset="0"/>
            </a:rPr>
            <a:t>Tại sao phải đổi mới đồng bộ PPDH và PP kiểm tra đánh giá KQHT</a:t>
          </a:r>
        </a:p>
      </dgm:t>
    </dgm:pt>
    <dgm:pt modelId="{167C0F9D-E1EE-4489-8FC4-9F0C70182620}" type="parTrans" cxnId="{D72F52CD-C950-4D5E-8567-34CFD4165638}">
      <dgm:prSet/>
      <dgm:spPr/>
      <dgm:t>
        <a:bodyPr/>
        <a:lstStyle/>
        <a:p>
          <a:endParaRPr lang="en-US" sz="2000">
            <a:latin typeface="Arial" panose="020B0604020202020204" pitchFamily="34" charset="0"/>
            <a:cs typeface="Arial" panose="020B0604020202020204" pitchFamily="34" charset="0"/>
          </a:endParaRPr>
        </a:p>
      </dgm:t>
    </dgm:pt>
    <dgm:pt modelId="{FA5FEC30-B708-4C07-9C10-3E94D579D371}" type="sibTrans" cxnId="{D72F52CD-C950-4D5E-8567-34CFD4165638}">
      <dgm:prSet/>
      <dgm:spPr/>
      <dgm:t>
        <a:bodyPr/>
        <a:lstStyle/>
        <a:p>
          <a:endParaRPr lang="en-US" sz="2000">
            <a:latin typeface="Arial" panose="020B0604020202020204" pitchFamily="34" charset="0"/>
            <a:cs typeface="Arial" panose="020B0604020202020204" pitchFamily="34" charset="0"/>
          </a:endParaRPr>
        </a:p>
      </dgm:t>
    </dgm:pt>
    <dgm:pt modelId="{FAE8C4AD-1133-4F8C-8B39-413CA88813B6}">
      <dgm:prSet phldrT="[Text]" custT="1"/>
      <dgm:spPr/>
      <dgm:t>
        <a:bodyPr/>
        <a:lstStyle/>
        <a:p>
          <a:r>
            <a:rPr lang="en-US" sz="2400">
              <a:latin typeface="Arial" panose="020B0604020202020204" pitchFamily="34" charset="0"/>
              <a:cs typeface="Arial" panose="020B0604020202020204" pitchFamily="34" charset="0"/>
            </a:rPr>
            <a:t>Chất lượng dạy học/ PPDH/ PP kiểm tra đánh giá KQHT có quan hệ với nhau như thế nào?</a:t>
          </a:r>
        </a:p>
      </dgm:t>
    </dgm:pt>
    <dgm:pt modelId="{6F9A9AB2-673B-49A0-8100-620F589C9533}" type="parTrans" cxnId="{792C2604-1CA8-4EE8-A847-AF675751CDEF}">
      <dgm:prSet/>
      <dgm:spPr/>
      <dgm:t>
        <a:bodyPr/>
        <a:lstStyle/>
        <a:p>
          <a:endParaRPr lang="en-US" sz="2000">
            <a:latin typeface="Arial" panose="020B0604020202020204" pitchFamily="34" charset="0"/>
            <a:cs typeface="Arial" panose="020B0604020202020204" pitchFamily="34" charset="0"/>
          </a:endParaRPr>
        </a:p>
      </dgm:t>
    </dgm:pt>
    <dgm:pt modelId="{4C9E133B-91EC-4F5B-9063-8B1B84D624D4}" type="sibTrans" cxnId="{792C2604-1CA8-4EE8-A847-AF675751CDEF}">
      <dgm:prSet/>
      <dgm:spPr/>
      <dgm:t>
        <a:bodyPr/>
        <a:lstStyle/>
        <a:p>
          <a:endParaRPr lang="en-US" sz="2000">
            <a:latin typeface="Arial" panose="020B0604020202020204" pitchFamily="34" charset="0"/>
            <a:cs typeface="Arial" panose="020B0604020202020204" pitchFamily="34" charset="0"/>
          </a:endParaRPr>
        </a:p>
      </dgm:t>
    </dgm:pt>
    <dgm:pt modelId="{517F01C6-4795-4DBB-A692-BBB08469C50C}">
      <dgm:prSet/>
      <dgm:spPr/>
      <dgm:t>
        <a:bodyPr/>
        <a:lstStyle/>
        <a:p>
          <a:r>
            <a:rPr lang="en-US" dirty="0" err="1">
              <a:latin typeface="Arial" panose="020B0604020202020204" pitchFamily="34" charset="0"/>
              <a:cs typeface="Arial" panose="020B0604020202020204" pitchFamily="34" charset="0"/>
            </a:rPr>
            <a:t>vấn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đề</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khác</a:t>
          </a:r>
          <a:r>
            <a:rPr lang="en-US" dirty="0">
              <a:latin typeface="Arial" panose="020B0604020202020204" pitchFamily="34" charset="0"/>
              <a:cs typeface="Arial" panose="020B0604020202020204" pitchFamily="34" charset="0"/>
            </a:rPr>
            <a:t>.....</a:t>
          </a:r>
        </a:p>
      </dgm:t>
    </dgm:pt>
    <dgm:pt modelId="{510CD6EC-A5A7-4949-8814-DEFA70ED6178}" type="parTrans" cxnId="{7EE07DBF-4045-4BCA-B7F9-8B0FD84A5E71}">
      <dgm:prSet/>
      <dgm:spPr/>
      <dgm:t>
        <a:bodyPr/>
        <a:lstStyle/>
        <a:p>
          <a:endParaRPr lang="en-US">
            <a:latin typeface="Arial" panose="020B0604020202020204" pitchFamily="34" charset="0"/>
            <a:cs typeface="Arial" panose="020B0604020202020204" pitchFamily="34" charset="0"/>
          </a:endParaRPr>
        </a:p>
      </dgm:t>
    </dgm:pt>
    <dgm:pt modelId="{19C4237D-0217-4C37-B668-A1C540587A54}" type="sibTrans" cxnId="{7EE07DBF-4045-4BCA-B7F9-8B0FD84A5E71}">
      <dgm:prSet/>
      <dgm:spPr/>
      <dgm:t>
        <a:bodyPr/>
        <a:lstStyle/>
        <a:p>
          <a:endParaRPr lang="en-US">
            <a:latin typeface="Arial" panose="020B0604020202020204" pitchFamily="34" charset="0"/>
            <a:cs typeface="Arial" panose="020B0604020202020204" pitchFamily="34" charset="0"/>
          </a:endParaRPr>
        </a:p>
      </dgm:t>
    </dgm:pt>
    <dgm:pt modelId="{880B4DD9-45EF-4012-83F2-812505A65C82}" type="pres">
      <dgm:prSet presAssocID="{0855F6F7-FCCA-4774-8E0D-63421198F1B2}" presName="compositeShape" presStyleCnt="0">
        <dgm:presLayoutVars>
          <dgm:dir/>
          <dgm:resizeHandles/>
        </dgm:presLayoutVars>
      </dgm:prSet>
      <dgm:spPr/>
    </dgm:pt>
    <dgm:pt modelId="{565FDFB4-109D-4AF0-B3EB-E3A3C21555AD}" type="pres">
      <dgm:prSet presAssocID="{0855F6F7-FCCA-4774-8E0D-63421198F1B2}" presName="pyramid" presStyleLbl="node1" presStyleIdx="0" presStyleCnt="1"/>
      <dgm:spPr/>
    </dgm:pt>
    <dgm:pt modelId="{71C609D9-3C43-44C0-B23C-E880ED1132AD}" type="pres">
      <dgm:prSet presAssocID="{0855F6F7-FCCA-4774-8E0D-63421198F1B2}" presName="theList" presStyleCnt="0"/>
      <dgm:spPr/>
    </dgm:pt>
    <dgm:pt modelId="{65D7A2F9-6C83-4937-9324-14371C7BA0C6}" type="pres">
      <dgm:prSet presAssocID="{6264D064-39E6-40AC-9DBD-DA608EE9F523}" presName="aNode" presStyleLbl="fgAcc1" presStyleIdx="0" presStyleCnt="4" custScaleX="154485" custScaleY="195421">
        <dgm:presLayoutVars>
          <dgm:bulletEnabled val="1"/>
        </dgm:presLayoutVars>
      </dgm:prSet>
      <dgm:spPr/>
      <dgm:t>
        <a:bodyPr/>
        <a:lstStyle/>
        <a:p>
          <a:endParaRPr lang="en-US"/>
        </a:p>
      </dgm:t>
    </dgm:pt>
    <dgm:pt modelId="{9A22CA40-4938-4208-878E-CA7D1723F396}" type="pres">
      <dgm:prSet presAssocID="{6264D064-39E6-40AC-9DBD-DA608EE9F523}" presName="aSpace" presStyleCnt="0"/>
      <dgm:spPr/>
    </dgm:pt>
    <dgm:pt modelId="{309AC821-24AB-4C5D-8716-6A22BF0653CF}" type="pres">
      <dgm:prSet presAssocID="{2F030005-C01B-43D2-9DAB-A87849066159}" presName="aNode" presStyleLbl="fgAcc1" presStyleIdx="1" presStyleCnt="4" custScaleX="158658" custScaleY="177340" custLinFactY="9641" custLinFactNeighborX="-2005" custLinFactNeighborY="100000">
        <dgm:presLayoutVars>
          <dgm:bulletEnabled val="1"/>
        </dgm:presLayoutVars>
      </dgm:prSet>
      <dgm:spPr/>
      <dgm:t>
        <a:bodyPr/>
        <a:lstStyle/>
        <a:p>
          <a:endParaRPr lang="en-US"/>
        </a:p>
      </dgm:t>
    </dgm:pt>
    <dgm:pt modelId="{3503C7F2-C59F-4413-BBF4-FB7228A27013}" type="pres">
      <dgm:prSet presAssocID="{2F030005-C01B-43D2-9DAB-A87849066159}" presName="aSpace" presStyleCnt="0"/>
      <dgm:spPr/>
    </dgm:pt>
    <dgm:pt modelId="{B0F6D099-E358-43DB-BAC0-DBD34EE4FB00}" type="pres">
      <dgm:prSet presAssocID="{FAE8C4AD-1133-4F8C-8B39-413CA88813B6}" presName="aNode" presStyleLbl="fgAcc1" presStyleIdx="2" presStyleCnt="4" custScaleX="162202" custScaleY="206926" custLinFactY="42013" custLinFactNeighborX="-2320" custLinFactNeighborY="100000">
        <dgm:presLayoutVars>
          <dgm:bulletEnabled val="1"/>
        </dgm:presLayoutVars>
      </dgm:prSet>
      <dgm:spPr/>
      <dgm:t>
        <a:bodyPr/>
        <a:lstStyle/>
        <a:p>
          <a:endParaRPr lang="en-US"/>
        </a:p>
      </dgm:t>
    </dgm:pt>
    <dgm:pt modelId="{F64BEA2C-E70E-4EF8-9B02-2D0111AF8BEC}" type="pres">
      <dgm:prSet presAssocID="{FAE8C4AD-1133-4F8C-8B39-413CA88813B6}" presName="aSpace" presStyleCnt="0"/>
      <dgm:spPr/>
    </dgm:pt>
    <dgm:pt modelId="{24062669-A942-4602-969F-1C1C4B02785C}" type="pres">
      <dgm:prSet presAssocID="{517F01C6-4795-4DBB-A692-BBB08469C50C}" presName="aNode" presStyleLbl="fgAcc1" presStyleIdx="3" presStyleCnt="4" custScaleX="156156" custLinFactY="43725" custLinFactNeighborX="-36" custLinFactNeighborY="100000">
        <dgm:presLayoutVars>
          <dgm:bulletEnabled val="1"/>
        </dgm:presLayoutVars>
      </dgm:prSet>
      <dgm:spPr/>
      <dgm:t>
        <a:bodyPr/>
        <a:lstStyle/>
        <a:p>
          <a:endParaRPr lang="en-US"/>
        </a:p>
      </dgm:t>
    </dgm:pt>
    <dgm:pt modelId="{59A742E1-6DED-4AF9-B54E-281C07C2D0FB}" type="pres">
      <dgm:prSet presAssocID="{517F01C6-4795-4DBB-A692-BBB08469C50C}" presName="aSpace" presStyleCnt="0"/>
      <dgm:spPr/>
    </dgm:pt>
  </dgm:ptLst>
  <dgm:cxnLst>
    <dgm:cxn modelId="{7EE07DBF-4045-4BCA-B7F9-8B0FD84A5E71}" srcId="{0855F6F7-FCCA-4774-8E0D-63421198F1B2}" destId="{517F01C6-4795-4DBB-A692-BBB08469C50C}" srcOrd="3" destOrd="0" parTransId="{510CD6EC-A5A7-4949-8814-DEFA70ED6178}" sibTransId="{19C4237D-0217-4C37-B668-A1C540587A54}"/>
    <dgm:cxn modelId="{FD68E943-F232-49BE-883B-CF4874B2ADC2}" srcId="{0855F6F7-FCCA-4774-8E0D-63421198F1B2}" destId="{6264D064-39E6-40AC-9DBD-DA608EE9F523}" srcOrd="0" destOrd="0" parTransId="{9AAA748C-C950-48CD-83A0-C2828A5734DC}" sibTransId="{F3CC9179-3A72-4E89-BDFA-D5CDBFA985D3}"/>
    <dgm:cxn modelId="{3AC16940-64C9-47A0-9BCA-1CEAF467E86C}" type="presOf" srcId="{6264D064-39E6-40AC-9DBD-DA608EE9F523}" destId="{65D7A2F9-6C83-4937-9324-14371C7BA0C6}" srcOrd="0" destOrd="0" presId="urn:microsoft.com/office/officeart/2005/8/layout/pyramid2"/>
    <dgm:cxn modelId="{762E7AFC-A2BF-4E2C-85FB-0049DC06EA6F}" type="presOf" srcId="{2F030005-C01B-43D2-9DAB-A87849066159}" destId="{309AC821-24AB-4C5D-8716-6A22BF0653CF}" srcOrd="0" destOrd="0" presId="urn:microsoft.com/office/officeart/2005/8/layout/pyramid2"/>
    <dgm:cxn modelId="{BE369347-1441-4C9E-89AF-D64F742D736A}" type="presOf" srcId="{FAE8C4AD-1133-4F8C-8B39-413CA88813B6}" destId="{B0F6D099-E358-43DB-BAC0-DBD34EE4FB00}" srcOrd="0" destOrd="0" presId="urn:microsoft.com/office/officeart/2005/8/layout/pyramid2"/>
    <dgm:cxn modelId="{C2104E11-394E-4F1F-9C86-8029AF946C3A}" type="presOf" srcId="{0855F6F7-FCCA-4774-8E0D-63421198F1B2}" destId="{880B4DD9-45EF-4012-83F2-812505A65C82}" srcOrd="0" destOrd="0" presId="urn:microsoft.com/office/officeart/2005/8/layout/pyramid2"/>
    <dgm:cxn modelId="{D72F52CD-C950-4D5E-8567-34CFD4165638}" srcId="{0855F6F7-FCCA-4774-8E0D-63421198F1B2}" destId="{2F030005-C01B-43D2-9DAB-A87849066159}" srcOrd="1" destOrd="0" parTransId="{167C0F9D-E1EE-4489-8FC4-9F0C70182620}" sibTransId="{FA5FEC30-B708-4C07-9C10-3E94D579D371}"/>
    <dgm:cxn modelId="{6C57F52D-CF72-48AB-B946-F051B6E8A6A6}" type="presOf" srcId="{517F01C6-4795-4DBB-A692-BBB08469C50C}" destId="{24062669-A942-4602-969F-1C1C4B02785C}" srcOrd="0" destOrd="0" presId="urn:microsoft.com/office/officeart/2005/8/layout/pyramid2"/>
    <dgm:cxn modelId="{792C2604-1CA8-4EE8-A847-AF675751CDEF}" srcId="{0855F6F7-FCCA-4774-8E0D-63421198F1B2}" destId="{FAE8C4AD-1133-4F8C-8B39-413CA88813B6}" srcOrd="2" destOrd="0" parTransId="{6F9A9AB2-673B-49A0-8100-620F589C9533}" sibTransId="{4C9E133B-91EC-4F5B-9063-8B1B84D624D4}"/>
    <dgm:cxn modelId="{EA5CC703-533E-455A-B979-28D572AFFA18}" type="presParOf" srcId="{880B4DD9-45EF-4012-83F2-812505A65C82}" destId="{565FDFB4-109D-4AF0-B3EB-E3A3C21555AD}" srcOrd="0" destOrd="0" presId="urn:microsoft.com/office/officeart/2005/8/layout/pyramid2"/>
    <dgm:cxn modelId="{91068AA5-CAB3-4C0B-9417-1C34CE397CF5}" type="presParOf" srcId="{880B4DD9-45EF-4012-83F2-812505A65C82}" destId="{71C609D9-3C43-44C0-B23C-E880ED1132AD}" srcOrd="1" destOrd="0" presId="urn:microsoft.com/office/officeart/2005/8/layout/pyramid2"/>
    <dgm:cxn modelId="{A3E7C834-E4DC-4777-B09E-5743C10ADCD3}" type="presParOf" srcId="{71C609D9-3C43-44C0-B23C-E880ED1132AD}" destId="{65D7A2F9-6C83-4937-9324-14371C7BA0C6}" srcOrd="0" destOrd="0" presId="urn:microsoft.com/office/officeart/2005/8/layout/pyramid2"/>
    <dgm:cxn modelId="{6D1493DC-9C58-4CE5-87CC-3E37E8CA98E2}" type="presParOf" srcId="{71C609D9-3C43-44C0-B23C-E880ED1132AD}" destId="{9A22CA40-4938-4208-878E-CA7D1723F396}" srcOrd="1" destOrd="0" presId="urn:microsoft.com/office/officeart/2005/8/layout/pyramid2"/>
    <dgm:cxn modelId="{48BA5B81-594F-4DFA-9CCD-5EE6A7A1F06A}" type="presParOf" srcId="{71C609D9-3C43-44C0-B23C-E880ED1132AD}" destId="{309AC821-24AB-4C5D-8716-6A22BF0653CF}" srcOrd="2" destOrd="0" presId="urn:microsoft.com/office/officeart/2005/8/layout/pyramid2"/>
    <dgm:cxn modelId="{1A94CD09-0664-4E35-8604-F903488240DB}" type="presParOf" srcId="{71C609D9-3C43-44C0-B23C-E880ED1132AD}" destId="{3503C7F2-C59F-4413-BBF4-FB7228A27013}" srcOrd="3" destOrd="0" presId="urn:microsoft.com/office/officeart/2005/8/layout/pyramid2"/>
    <dgm:cxn modelId="{757A59FB-605B-457E-B079-F71BFB85D20E}" type="presParOf" srcId="{71C609D9-3C43-44C0-B23C-E880ED1132AD}" destId="{B0F6D099-E358-43DB-BAC0-DBD34EE4FB00}" srcOrd="4" destOrd="0" presId="urn:microsoft.com/office/officeart/2005/8/layout/pyramid2"/>
    <dgm:cxn modelId="{706F1E46-60CC-45A4-A09C-F10ADF8CECB0}" type="presParOf" srcId="{71C609D9-3C43-44C0-B23C-E880ED1132AD}" destId="{F64BEA2C-E70E-4EF8-9B02-2D0111AF8BEC}" srcOrd="5" destOrd="0" presId="urn:microsoft.com/office/officeart/2005/8/layout/pyramid2"/>
    <dgm:cxn modelId="{1307E678-C474-4415-80BA-AFB3BF05A5E6}" type="presParOf" srcId="{71C609D9-3C43-44C0-B23C-E880ED1132AD}" destId="{24062669-A942-4602-969F-1C1C4B02785C}" srcOrd="6" destOrd="0" presId="urn:microsoft.com/office/officeart/2005/8/layout/pyramid2"/>
    <dgm:cxn modelId="{1F36AEB6-9578-4C2C-830C-5D780316C46B}" type="presParOf" srcId="{71C609D9-3C43-44C0-B23C-E880ED1132AD}" destId="{59A742E1-6DED-4AF9-B54E-281C07C2D0FB}" srcOrd="7"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009549B8-EF8A-7F46-981B-409880E3E548}" type="doc">
      <dgm:prSet loTypeId="urn:microsoft.com/office/officeart/2005/8/layout/target3" loCatId="" qsTypeId="urn:microsoft.com/office/officeart/2005/8/quickstyle/simple3" qsCatId="simple" csTypeId="urn:microsoft.com/office/officeart/2005/8/colors/colorful5" csCatId="colorful" phldr="1"/>
      <dgm:spPr/>
      <dgm:t>
        <a:bodyPr/>
        <a:lstStyle/>
        <a:p>
          <a:endParaRPr lang="en-US"/>
        </a:p>
      </dgm:t>
    </dgm:pt>
    <dgm:pt modelId="{CBD74E97-EC80-2141-B33B-F74A9A198B15}">
      <dgm:prSet phldrT="[Text]"/>
      <dgm:spPr/>
      <dgm:t>
        <a:bodyPr/>
        <a:lstStyle/>
        <a:p>
          <a:r>
            <a:rPr lang="en-US" dirty="0" err="1">
              <a:latin typeface="Arial" panose="020B0604020202020204" pitchFamily="34" charset="0"/>
              <a:cs typeface="Arial" panose="020B0604020202020204" pitchFamily="34" charset="0"/>
            </a:rPr>
            <a:t>Mở</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phạm</a:t>
          </a:r>
          <a:r>
            <a:rPr lang="en-US" dirty="0">
              <a:latin typeface="Arial" panose="020B0604020202020204" pitchFamily="34" charset="0"/>
              <a:cs typeface="Arial" panose="020B0604020202020204" pitchFamily="34" charset="0"/>
            </a:rPr>
            <a:t> vi </a:t>
          </a:r>
          <a:r>
            <a:rPr lang="en-US" dirty="0" err="1">
              <a:latin typeface="Arial" panose="020B0604020202020204" pitchFamily="34" charset="0"/>
              <a:cs typeface="Arial" panose="020B0604020202020204" pitchFamily="34" charset="0"/>
            </a:rPr>
            <a:t>thay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đổi</a:t>
          </a:r>
          <a:endParaRPr lang="en-US" dirty="0">
            <a:latin typeface="Arial" panose="020B0604020202020204" pitchFamily="34" charset="0"/>
            <a:cs typeface="Arial" panose="020B0604020202020204" pitchFamily="34" charset="0"/>
          </a:endParaRPr>
        </a:p>
      </dgm:t>
    </dgm:pt>
    <dgm:pt modelId="{22122F90-B92A-4E49-A31A-3B96EC204CE6}" type="parTrans" cxnId="{BB47A519-7A22-DF4D-AD1C-16809602FECA}">
      <dgm:prSet/>
      <dgm:spPr/>
      <dgm:t>
        <a:bodyPr/>
        <a:lstStyle/>
        <a:p>
          <a:endParaRPr lang="en-US">
            <a:latin typeface="Arial" panose="020B0604020202020204" pitchFamily="34" charset="0"/>
            <a:cs typeface="Arial" panose="020B0604020202020204" pitchFamily="34" charset="0"/>
          </a:endParaRPr>
        </a:p>
      </dgm:t>
    </dgm:pt>
    <dgm:pt modelId="{75D37EF9-A740-5147-993E-BA676602140D}" type="sibTrans" cxnId="{BB47A519-7A22-DF4D-AD1C-16809602FECA}">
      <dgm:prSet/>
      <dgm:spPr/>
      <dgm:t>
        <a:bodyPr/>
        <a:lstStyle/>
        <a:p>
          <a:endParaRPr lang="en-US">
            <a:latin typeface="Arial" panose="020B0604020202020204" pitchFamily="34" charset="0"/>
            <a:cs typeface="Arial" panose="020B0604020202020204" pitchFamily="34" charset="0"/>
          </a:endParaRPr>
        </a:p>
      </dgm:t>
    </dgm:pt>
    <dgm:pt modelId="{1B36DFE7-2E99-F748-9F91-68EDA6F9E600}">
      <dgm:prSet phldrT="[Text]"/>
      <dgm:spPr/>
      <dgm:t>
        <a:bodyPr/>
        <a:lstStyle/>
        <a:p>
          <a:r>
            <a:rPr lang="en-US" dirty="0" err="1">
              <a:latin typeface="Arial" panose="020B0604020202020204" pitchFamily="34" charset="0"/>
              <a:cs typeface="Arial" panose="020B0604020202020204" pitchFamily="34" charset="0"/>
            </a:rPr>
            <a:t>Nhân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nếu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thành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công</a:t>
          </a:r>
          <a:endParaRPr lang="en-US" dirty="0">
            <a:latin typeface="Arial" panose="020B0604020202020204" pitchFamily="34" charset="0"/>
            <a:cs typeface="Arial" panose="020B0604020202020204" pitchFamily="34" charset="0"/>
          </a:endParaRPr>
        </a:p>
      </dgm:t>
    </dgm:pt>
    <dgm:pt modelId="{3145A1EE-8765-5341-A08F-725E772789E3}" type="parTrans" cxnId="{9E31A806-2BF3-7F49-8D45-D4C4178075BB}">
      <dgm:prSet/>
      <dgm:spPr/>
      <dgm:t>
        <a:bodyPr/>
        <a:lstStyle/>
        <a:p>
          <a:endParaRPr lang="en-US">
            <a:latin typeface="Arial" panose="020B0604020202020204" pitchFamily="34" charset="0"/>
            <a:cs typeface="Arial" panose="020B0604020202020204" pitchFamily="34" charset="0"/>
          </a:endParaRPr>
        </a:p>
      </dgm:t>
    </dgm:pt>
    <dgm:pt modelId="{7A568159-6B65-1748-87C0-E2C410628982}" type="sibTrans" cxnId="{9E31A806-2BF3-7F49-8D45-D4C4178075BB}">
      <dgm:prSet/>
      <dgm:spPr/>
      <dgm:t>
        <a:bodyPr/>
        <a:lstStyle/>
        <a:p>
          <a:endParaRPr lang="en-US">
            <a:latin typeface="Arial" panose="020B0604020202020204" pitchFamily="34" charset="0"/>
            <a:cs typeface="Arial" panose="020B0604020202020204" pitchFamily="34" charset="0"/>
          </a:endParaRPr>
        </a:p>
      </dgm:t>
    </dgm:pt>
    <dgm:pt modelId="{653A35B7-B140-6549-9C69-A3E51046E6DA}">
      <dgm:prSet phldrT="[Text]"/>
      <dgm:spPr/>
      <dgm:t>
        <a:bodyPr/>
        <a:lstStyle/>
        <a:p>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thay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đổi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qui </a:t>
          </a:r>
          <a:r>
            <a:rPr lang="en-US" dirty="0" err="1">
              <a:latin typeface="Arial" panose="020B0604020202020204" pitchFamily="34" charset="0"/>
              <a:cs typeface="Arial" panose="020B0604020202020204" pitchFamily="34" charset="0"/>
            </a:rPr>
            <a:t>mô</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nhỏ</a:t>
          </a:r>
          <a:endParaRPr lang="en-US" dirty="0">
            <a:latin typeface="Arial" panose="020B0604020202020204" pitchFamily="34" charset="0"/>
            <a:cs typeface="Arial" panose="020B0604020202020204" pitchFamily="34" charset="0"/>
          </a:endParaRPr>
        </a:p>
      </dgm:t>
    </dgm:pt>
    <dgm:pt modelId="{8D18391C-0B30-544C-BB92-AA1132DF696B}" type="parTrans" cxnId="{E33E826E-F371-1942-99FB-C23CB82978D0}">
      <dgm:prSet/>
      <dgm:spPr/>
      <dgm:t>
        <a:bodyPr/>
        <a:lstStyle/>
        <a:p>
          <a:endParaRPr lang="en-US">
            <a:latin typeface="Arial" panose="020B0604020202020204" pitchFamily="34" charset="0"/>
            <a:cs typeface="Arial" panose="020B0604020202020204" pitchFamily="34" charset="0"/>
          </a:endParaRPr>
        </a:p>
      </dgm:t>
    </dgm:pt>
    <dgm:pt modelId="{3CB34006-9050-6F43-8662-0A6D1E016940}" type="sibTrans" cxnId="{E33E826E-F371-1942-99FB-C23CB82978D0}">
      <dgm:prSet/>
      <dgm:spPr/>
      <dgm:t>
        <a:bodyPr/>
        <a:lstStyle/>
        <a:p>
          <a:endParaRPr lang="en-US">
            <a:latin typeface="Arial" panose="020B0604020202020204" pitchFamily="34" charset="0"/>
            <a:cs typeface="Arial" panose="020B0604020202020204" pitchFamily="34" charset="0"/>
          </a:endParaRPr>
        </a:p>
      </dgm:t>
    </dgm:pt>
    <dgm:pt modelId="{838E3CF3-5A72-4042-B6F3-02B63C850227}">
      <dgm:prSet phldrT="[Text]"/>
      <dgm:spPr/>
      <dgm:t>
        <a:bodyPr/>
        <a:lstStyle/>
        <a:p>
          <a:r>
            <a:rPr lang="en-US" dirty="0" err="1">
              <a:latin typeface="Arial" panose="020B0604020202020204" pitchFamily="34" charset="0"/>
              <a:cs typeface="Arial" panose="020B0604020202020204" pitchFamily="34" charset="0"/>
            </a:rPr>
            <a:t>Xác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chiến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lược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endParaRPr lang="en-US" dirty="0">
            <a:latin typeface="Arial" panose="020B0604020202020204" pitchFamily="34" charset="0"/>
            <a:cs typeface="Arial" panose="020B0604020202020204" pitchFamily="34" charset="0"/>
          </a:endParaRPr>
        </a:p>
      </dgm:t>
    </dgm:pt>
    <dgm:pt modelId="{B446DBE4-06FD-524A-B42A-B6EE1CA736C6}" type="parTrans" cxnId="{2C0598DC-F023-7D43-9FA0-705B030A5F4C}">
      <dgm:prSet/>
      <dgm:spPr/>
      <dgm:t>
        <a:bodyPr/>
        <a:lstStyle/>
        <a:p>
          <a:endParaRPr lang="en-US">
            <a:latin typeface="Arial" panose="020B0604020202020204" pitchFamily="34" charset="0"/>
            <a:cs typeface="Arial" panose="020B0604020202020204" pitchFamily="34" charset="0"/>
          </a:endParaRPr>
        </a:p>
      </dgm:t>
    </dgm:pt>
    <dgm:pt modelId="{DADF0C83-DE76-6D47-A81A-BC02EE587C56}" type="sibTrans" cxnId="{2C0598DC-F023-7D43-9FA0-705B030A5F4C}">
      <dgm:prSet/>
      <dgm:spPr/>
      <dgm:t>
        <a:bodyPr/>
        <a:lstStyle/>
        <a:p>
          <a:endParaRPr lang="en-US">
            <a:latin typeface="Arial" panose="020B0604020202020204" pitchFamily="34" charset="0"/>
            <a:cs typeface="Arial" panose="020B0604020202020204" pitchFamily="34" charset="0"/>
          </a:endParaRPr>
        </a:p>
      </dgm:t>
    </dgm:pt>
    <dgm:pt modelId="{8CC9FB35-4395-B448-A024-487BCF590598}">
      <dgm:prSet phldrT="[Text]"/>
      <dgm:spPr/>
      <dgm:t>
        <a:bodyPr/>
        <a:lstStyle/>
        <a:p>
          <a:r>
            <a:rPr lang="en-US" dirty="0" err="1">
              <a:latin typeface="Arial" panose="020B0604020202020204" pitchFamily="34" charset="0"/>
              <a:cs typeface="Arial" panose="020B0604020202020204" pitchFamily="34" charset="0"/>
            </a:rPr>
            <a:t>Lựa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chọn</a:t>
          </a:r>
          <a:r>
            <a:rPr lang="en-US" dirty="0">
              <a:latin typeface="Arial" panose="020B0604020202020204" pitchFamily="34" charset="0"/>
              <a:cs typeface="Arial" panose="020B0604020202020204" pitchFamily="34" charset="0"/>
            </a:rPr>
            <a:t> </a:t>
          </a:r>
        </a:p>
        <a:p>
          <a:r>
            <a:rPr lang="en-US" dirty="0">
              <a:latin typeface="Arial" panose="020B0604020202020204" pitchFamily="34" charset="0"/>
              <a:cs typeface="Arial" panose="020B0604020202020204" pitchFamily="34" charset="0"/>
            </a:rPr>
            <a:t>“</a:t>
          </a:r>
          <a:r>
            <a:rPr lang="en-US" dirty="0" err="1">
              <a:latin typeface="Arial" panose="020B0604020202020204" pitchFamily="34" charset="0"/>
              <a:cs typeface="Arial" panose="020B0604020202020204" pitchFamily="34" charset="0"/>
            </a:rPr>
            <a:t>đội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phong</a:t>
          </a:r>
          <a:r>
            <a:rPr lang="en-US" dirty="0">
              <a:latin typeface="Arial" panose="020B0604020202020204" pitchFamily="34" charset="0"/>
              <a:cs typeface="Arial" panose="020B0604020202020204" pitchFamily="34" charset="0"/>
            </a:rPr>
            <a:t>”</a:t>
          </a:r>
        </a:p>
      </dgm:t>
    </dgm:pt>
    <dgm:pt modelId="{6BB5B4DA-AEF3-4F48-B544-E97A45DD36A1}" type="parTrans" cxnId="{D03E239A-1D9C-894F-93F5-10C6F8316480}">
      <dgm:prSet/>
      <dgm:spPr/>
      <dgm:t>
        <a:bodyPr/>
        <a:lstStyle/>
        <a:p>
          <a:endParaRPr lang="en-US">
            <a:latin typeface="Arial" panose="020B0604020202020204" pitchFamily="34" charset="0"/>
            <a:cs typeface="Arial" panose="020B0604020202020204" pitchFamily="34" charset="0"/>
          </a:endParaRPr>
        </a:p>
      </dgm:t>
    </dgm:pt>
    <dgm:pt modelId="{B553B345-9777-B046-B7D8-F854CCE19709}" type="sibTrans" cxnId="{D03E239A-1D9C-894F-93F5-10C6F8316480}">
      <dgm:prSet/>
      <dgm:spPr/>
      <dgm:t>
        <a:bodyPr/>
        <a:lstStyle/>
        <a:p>
          <a:endParaRPr lang="en-US">
            <a:latin typeface="Arial" panose="020B0604020202020204" pitchFamily="34" charset="0"/>
            <a:cs typeface="Arial" panose="020B0604020202020204" pitchFamily="34" charset="0"/>
          </a:endParaRPr>
        </a:p>
      </dgm:t>
    </dgm:pt>
    <dgm:pt modelId="{AA1E4D1A-6AA7-1E4B-AD0A-6B18ED079347}">
      <dgm:prSet phldrT="[Text]"/>
      <dgm:spPr/>
      <dgm:t>
        <a:bodyPr/>
        <a:lstStyle/>
        <a:p>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1 TCM</a:t>
          </a:r>
        </a:p>
      </dgm:t>
    </dgm:pt>
    <dgm:pt modelId="{53F9080E-CB27-6F46-9187-3BCAD05B88F5}" type="parTrans" cxnId="{B3E12323-7776-724C-B1CA-744C84538661}">
      <dgm:prSet/>
      <dgm:spPr/>
      <dgm:t>
        <a:bodyPr/>
        <a:lstStyle/>
        <a:p>
          <a:endParaRPr lang="en-US">
            <a:latin typeface="Arial" panose="020B0604020202020204" pitchFamily="34" charset="0"/>
            <a:cs typeface="Arial" panose="020B0604020202020204" pitchFamily="34" charset="0"/>
          </a:endParaRPr>
        </a:p>
      </dgm:t>
    </dgm:pt>
    <dgm:pt modelId="{1DB11665-2C09-ED46-9D72-2045B589AB3A}" type="sibTrans" cxnId="{B3E12323-7776-724C-B1CA-744C84538661}">
      <dgm:prSet/>
      <dgm:spPr/>
      <dgm:t>
        <a:bodyPr/>
        <a:lstStyle/>
        <a:p>
          <a:endParaRPr lang="en-US">
            <a:latin typeface="Arial" panose="020B0604020202020204" pitchFamily="34" charset="0"/>
            <a:cs typeface="Arial" panose="020B0604020202020204" pitchFamily="34" charset="0"/>
          </a:endParaRPr>
        </a:p>
      </dgm:t>
    </dgm:pt>
    <dgm:pt modelId="{95708E15-6C76-1E41-BBEC-14F823261FB3}">
      <dgm:prSet phldrT="[Text]"/>
      <dgm:spPr/>
      <dgm:t>
        <a:bodyPr/>
        <a:lstStyle/>
        <a:p>
          <a:r>
            <a:rPr lang="en-US" dirty="0" err="1">
              <a:latin typeface="Arial" panose="020B0604020202020204" pitchFamily="34" charset="0"/>
              <a:cs typeface="Arial" panose="020B0604020202020204" pitchFamily="34" charset="0"/>
            </a:rPr>
            <a:t>Nhóm</a:t>
          </a:r>
          <a:r>
            <a:rPr lang="en-US" dirty="0">
              <a:latin typeface="Arial" panose="020B0604020202020204" pitchFamily="34" charset="0"/>
              <a:cs typeface="Arial" panose="020B0604020202020204" pitchFamily="34" charset="0"/>
            </a:rPr>
            <a:t> GV </a:t>
          </a:r>
          <a:r>
            <a:rPr lang="en-US" dirty="0" err="1">
              <a:latin typeface="Arial" panose="020B0604020202020204" pitchFamily="34" charset="0"/>
              <a:cs typeface="Arial" panose="020B0604020202020204" pitchFamily="34" charset="0"/>
            </a:rPr>
            <a:t>tình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nguyện</a:t>
          </a:r>
          <a:endParaRPr lang="en-US" dirty="0">
            <a:latin typeface="Arial" panose="020B0604020202020204" pitchFamily="34" charset="0"/>
            <a:cs typeface="Arial" panose="020B0604020202020204" pitchFamily="34" charset="0"/>
          </a:endParaRPr>
        </a:p>
      </dgm:t>
    </dgm:pt>
    <dgm:pt modelId="{E48526FC-C2CD-6A4B-BF69-8B040C43A363}" type="parTrans" cxnId="{6B7FD2C1-08CF-0A4F-94AB-0E2AC50BBC0F}">
      <dgm:prSet/>
      <dgm:spPr/>
      <dgm:t>
        <a:bodyPr/>
        <a:lstStyle/>
        <a:p>
          <a:endParaRPr lang="en-US">
            <a:latin typeface="Arial" panose="020B0604020202020204" pitchFamily="34" charset="0"/>
            <a:cs typeface="Arial" panose="020B0604020202020204" pitchFamily="34" charset="0"/>
          </a:endParaRPr>
        </a:p>
      </dgm:t>
    </dgm:pt>
    <dgm:pt modelId="{94B42889-EFD5-6448-970F-FBAD6A717278}" type="sibTrans" cxnId="{6B7FD2C1-08CF-0A4F-94AB-0E2AC50BBC0F}">
      <dgm:prSet/>
      <dgm:spPr/>
      <dgm:t>
        <a:bodyPr/>
        <a:lstStyle/>
        <a:p>
          <a:endParaRPr lang="en-US">
            <a:latin typeface="Arial" panose="020B0604020202020204" pitchFamily="34" charset="0"/>
            <a:cs typeface="Arial" panose="020B0604020202020204" pitchFamily="34" charset="0"/>
          </a:endParaRPr>
        </a:p>
      </dgm:t>
    </dgm:pt>
    <dgm:pt modelId="{D766125B-F59B-3C40-8152-7F12E9C55D28}">
      <dgm:prSet phldrT="[Text]"/>
      <dgm:spPr/>
      <dgm:t>
        <a:bodyPr/>
        <a:lstStyle/>
        <a:p>
          <a:r>
            <a:rPr lang="en-US" dirty="0" err="1">
              <a:latin typeface="Arial" panose="020B0604020202020204" pitchFamily="34" charset="0"/>
              <a:cs typeface="Arial" panose="020B0604020202020204" pitchFamily="34" charset="0"/>
            </a:rPr>
            <a:t>Nhóm</a:t>
          </a:r>
          <a:r>
            <a:rPr lang="en-US" dirty="0">
              <a:latin typeface="Arial" panose="020B0604020202020204" pitchFamily="34" charset="0"/>
              <a:cs typeface="Arial" panose="020B0604020202020204" pitchFamily="34" charset="0"/>
            </a:rPr>
            <a:t> GV </a:t>
          </a:r>
          <a:r>
            <a:rPr lang="en-US" dirty="0" err="1">
              <a:latin typeface="Arial" panose="020B0604020202020204" pitchFamily="34" charset="0"/>
              <a:cs typeface="Arial" panose="020B0604020202020204" pitchFamily="34" charset="0"/>
            </a:rPr>
            <a:t>cốt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cán</a:t>
          </a:r>
          <a:endParaRPr lang="en-US" dirty="0">
            <a:latin typeface="Arial" panose="020B0604020202020204" pitchFamily="34" charset="0"/>
            <a:cs typeface="Arial" panose="020B0604020202020204" pitchFamily="34" charset="0"/>
          </a:endParaRPr>
        </a:p>
      </dgm:t>
    </dgm:pt>
    <dgm:pt modelId="{1A6F3EEA-E55B-0548-8F59-9B9350E471AE}" type="parTrans" cxnId="{4112E1A4-B483-5645-9F37-02D679E9C7CB}">
      <dgm:prSet/>
      <dgm:spPr/>
      <dgm:t>
        <a:bodyPr/>
        <a:lstStyle/>
        <a:p>
          <a:endParaRPr lang="en-US">
            <a:latin typeface="Arial" panose="020B0604020202020204" pitchFamily="34" charset="0"/>
            <a:cs typeface="Arial" panose="020B0604020202020204" pitchFamily="34" charset="0"/>
          </a:endParaRPr>
        </a:p>
      </dgm:t>
    </dgm:pt>
    <dgm:pt modelId="{32F6A14F-F13E-7248-9980-E000A9D7011E}" type="sibTrans" cxnId="{4112E1A4-B483-5645-9F37-02D679E9C7CB}">
      <dgm:prSet/>
      <dgm:spPr/>
      <dgm:t>
        <a:bodyPr/>
        <a:lstStyle/>
        <a:p>
          <a:endParaRPr lang="en-US">
            <a:latin typeface="Arial" panose="020B0604020202020204" pitchFamily="34" charset="0"/>
            <a:cs typeface="Arial" panose="020B0604020202020204" pitchFamily="34" charset="0"/>
          </a:endParaRPr>
        </a:p>
      </dgm:t>
    </dgm:pt>
    <dgm:pt modelId="{B864DCAF-6121-294F-9187-FBD44B3F24AC}">
      <dgm:prSet phldrT="[Text]"/>
      <dgm:spPr/>
      <dgm:t>
        <a:bodyPr/>
        <a:lstStyle/>
        <a:p>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endParaRPr lang="en-US" dirty="0">
            <a:latin typeface="Arial" panose="020B0604020202020204" pitchFamily="34" charset="0"/>
            <a:cs typeface="Arial" panose="020B0604020202020204" pitchFamily="34" charset="0"/>
          </a:endParaRPr>
        </a:p>
      </dgm:t>
    </dgm:pt>
    <dgm:pt modelId="{849D87BE-ED36-E847-8C55-B54F5BACDDDA}" type="parTrans" cxnId="{716EBC5D-6DE6-1E4D-9200-EE1056293A36}">
      <dgm:prSet/>
      <dgm:spPr/>
      <dgm:t>
        <a:bodyPr/>
        <a:lstStyle/>
        <a:p>
          <a:endParaRPr lang="en-US">
            <a:latin typeface="Arial" panose="020B0604020202020204" pitchFamily="34" charset="0"/>
            <a:cs typeface="Arial" panose="020B0604020202020204" pitchFamily="34" charset="0"/>
          </a:endParaRPr>
        </a:p>
      </dgm:t>
    </dgm:pt>
    <dgm:pt modelId="{2233F7C1-66B5-CE4C-BF91-E7665FEB79D8}" type="sibTrans" cxnId="{716EBC5D-6DE6-1E4D-9200-EE1056293A36}">
      <dgm:prSet/>
      <dgm:spPr/>
      <dgm:t>
        <a:bodyPr/>
        <a:lstStyle/>
        <a:p>
          <a:endParaRPr lang="en-US">
            <a:latin typeface="Arial" panose="020B0604020202020204" pitchFamily="34" charset="0"/>
            <a:cs typeface="Arial" panose="020B0604020202020204" pitchFamily="34" charset="0"/>
          </a:endParaRPr>
        </a:p>
      </dgm:t>
    </dgm:pt>
    <dgm:pt modelId="{BF61BED7-C085-4348-BEC2-7584F15F5219}" type="pres">
      <dgm:prSet presAssocID="{009549B8-EF8A-7F46-981B-409880E3E548}" presName="Name0" presStyleCnt="0">
        <dgm:presLayoutVars>
          <dgm:chMax val="7"/>
          <dgm:dir/>
          <dgm:animLvl val="lvl"/>
          <dgm:resizeHandles val="exact"/>
        </dgm:presLayoutVars>
      </dgm:prSet>
      <dgm:spPr/>
      <dgm:t>
        <a:bodyPr/>
        <a:lstStyle/>
        <a:p>
          <a:endParaRPr lang="en-US"/>
        </a:p>
      </dgm:t>
    </dgm:pt>
    <dgm:pt modelId="{E93C2AB3-C98E-2048-B5BB-08D7E001F393}" type="pres">
      <dgm:prSet presAssocID="{CBD74E97-EC80-2141-B33B-F74A9A198B15}" presName="circle1" presStyleLbl="node1" presStyleIdx="0" presStyleCnt="3"/>
      <dgm:spPr/>
    </dgm:pt>
    <dgm:pt modelId="{66C71AD9-8E52-1D46-BCF3-C2EFFB828F20}" type="pres">
      <dgm:prSet presAssocID="{CBD74E97-EC80-2141-B33B-F74A9A198B15}" presName="space" presStyleCnt="0"/>
      <dgm:spPr/>
    </dgm:pt>
    <dgm:pt modelId="{535E1F05-F70A-B74C-9206-58E730CC621F}" type="pres">
      <dgm:prSet presAssocID="{CBD74E97-EC80-2141-B33B-F74A9A198B15}" presName="rect1" presStyleLbl="alignAcc1" presStyleIdx="0" presStyleCnt="3"/>
      <dgm:spPr/>
      <dgm:t>
        <a:bodyPr/>
        <a:lstStyle/>
        <a:p>
          <a:endParaRPr lang="en-US"/>
        </a:p>
      </dgm:t>
    </dgm:pt>
    <dgm:pt modelId="{7047FA6F-645B-DA42-ABF6-D72BE5DF98DC}" type="pres">
      <dgm:prSet presAssocID="{653A35B7-B140-6549-9C69-A3E51046E6DA}" presName="vertSpace2" presStyleLbl="node1" presStyleIdx="0" presStyleCnt="3"/>
      <dgm:spPr/>
    </dgm:pt>
    <dgm:pt modelId="{20D72ADA-06E6-B24A-9AD6-CEDF0FBEAE26}" type="pres">
      <dgm:prSet presAssocID="{653A35B7-B140-6549-9C69-A3E51046E6DA}" presName="circle2" presStyleLbl="node1" presStyleIdx="1" presStyleCnt="3"/>
      <dgm:spPr/>
    </dgm:pt>
    <dgm:pt modelId="{36980699-B409-0841-A7A4-37B91E94F10A}" type="pres">
      <dgm:prSet presAssocID="{653A35B7-B140-6549-9C69-A3E51046E6DA}" presName="rect2" presStyleLbl="alignAcc1" presStyleIdx="1" presStyleCnt="3"/>
      <dgm:spPr/>
      <dgm:t>
        <a:bodyPr/>
        <a:lstStyle/>
        <a:p>
          <a:endParaRPr lang="en-US"/>
        </a:p>
      </dgm:t>
    </dgm:pt>
    <dgm:pt modelId="{92B1DFA8-2498-044B-8D6B-F1B23035D0F0}" type="pres">
      <dgm:prSet presAssocID="{8CC9FB35-4395-B448-A024-487BCF590598}" presName="vertSpace3" presStyleLbl="node1" presStyleIdx="1" presStyleCnt="3"/>
      <dgm:spPr/>
    </dgm:pt>
    <dgm:pt modelId="{38A1A1D6-8C16-A64E-B790-0AA17FF53492}" type="pres">
      <dgm:prSet presAssocID="{8CC9FB35-4395-B448-A024-487BCF590598}" presName="circle3" presStyleLbl="node1" presStyleIdx="2" presStyleCnt="3"/>
      <dgm:spPr/>
    </dgm:pt>
    <dgm:pt modelId="{5600E15D-3576-574C-807B-72EDC781B503}" type="pres">
      <dgm:prSet presAssocID="{8CC9FB35-4395-B448-A024-487BCF590598}" presName="rect3" presStyleLbl="alignAcc1" presStyleIdx="2" presStyleCnt="3"/>
      <dgm:spPr/>
      <dgm:t>
        <a:bodyPr/>
        <a:lstStyle/>
        <a:p>
          <a:endParaRPr lang="en-US"/>
        </a:p>
      </dgm:t>
    </dgm:pt>
    <dgm:pt modelId="{B9C06F81-290C-194D-A586-38F92870D828}" type="pres">
      <dgm:prSet presAssocID="{CBD74E97-EC80-2141-B33B-F74A9A198B15}" presName="rect1ParTx" presStyleLbl="alignAcc1" presStyleIdx="2" presStyleCnt="3">
        <dgm:presLayoutVars>
          <dgm:chMax val="1"/>
          <dgm:bulletEnabled val="1"/>
        </dgm:presLayoutVars>
      </dgm:prSet>
      <dgm:spPr/>
      <dgm:t>
        <a:bodyPr/>
        <a:lstStyle/>
        <a:p>
          <a:endParaRPr lang="en-US"/>
        </a:p>
      </dgm:t>
    </dgm:pt>
    <dgm:pt modelId="{3653500D-7478-7E4E-86C1-946B3B1996E2}" type="pres">
      <dgm:prSet presAssocID="{CBD74E97-EC80-2141-B33B-F74A9A198B15}" presName="rect1ChTx" presStyleLbl="alignAcc1" presStyleIdx="2" presStyleCnt="3">
        <dgm:presLayoutVars>
          <dgm:bulletEnabled val="1"/>
        </dgm:presLayoutVars>
      </dgm:prSet>
      <dgm:spPr/>
      <dgm:t>
        <a:bodyPr/>
        <a:lstStyle/>
        <a:p>
          <a:endParaRPr lang="en-US"/>
        </a:p>
      </dgm:t>
    </dgm:pt>
    <dgm:pt modelId="{56274F1D-6F60-F045-9882-42DD7000E69F}" type="pres">
      <dgm:prSet presAssocID="{653A35B7-B140-6549-9C69-A3E51046E6DA}" presName="rect2ParTx" presStyleLbl="alignAcc1" presStyleIdx="2" presStyleCnt="3">
        <dgm:presLayoutVars>
          <dgm:chMax val="1"/>
          <dgm:bulletEnabled val="1"/>
        </dgm:presLayoutVars>
      </dgm:prSet>
      <dgm:spPr/>
      <dgm:t>
        <a:bodyPr/>
        <a:lstStyle/>
        <a:p>
          <a:endParaRPr lang="en-US"/>
        </a:p>
      </dgm:t>
    </dgm:pt>
    <dgm:pt modelId="{1CCF44A3-691D-BE45-BF5E-40AF6D241393}" type="pres">
      <dgm:prSet presAssocID="{653A35B7-B140-6549-9C69-A3E51046E6DA}" presName="rect2ChTx" presStyleLbl="alignAcc1" presStyleIdx="2" presStyleCnt="3">
        <dgm:presLayoutVars>
          <dgm:bulletEnabled val="1"/>
        </dgm:presLayoutVars>
      </dgm:prSet>
      <dgm:spPr/>
      <dgm:t>
        <a:bodyPr/>
        <a:lstStyle/>
        <a:p>
          <a:endParaRPr lang="en-US"/>
        </a:p>
      </dgm:t>
    </dgm:pt>
    <dgm:pt modelId="{BAF4476E-7283-9340-BBE0-63AE3A1E1297}" type="pres">
      <dgm:prSet presAssocID="{8CC9FB35-4395-B448-A024-487BCF590598}" presName="rect3ParTx" presStyleLbl="alignAcc1" presStyleIdx="2" presStyleCnt="3">
        <dgm:presLayoutVars>
          <dgm:chMax val="1"/>
          <dgm:bulletEnabled val="1"/>
        </dgm:presLayoutVars>
      </dgm:prSet>
      <dgm:spPr/>
      <dgm:t>
        <a:bodyPr/>
        <a:lstStyle/>
        <a:p>
          <a:endParaRPr lang="en-US"/>
        </a:p>
      </dgm:t>
    </dgm:pt>
    <dgm:pt modelId="{1F8FBEDC-FD1F-B04A-96BC-9D9E1FC17A0F}" type="pres">
      <dgm:prSet presAssocID="{8CC9FB35-4395-B448-A024-487BCF590598}" presName="rect3ChTx" presStyleLbl="alignAcc1" presStyleIdx="2" presStyleCnt="3">
        <dgm:presLayoutVars>
          <dgm:bulletEnabled val="1"/>
        </dgm:presLayoutVars>
      </dgm:prSet>
      <dgm:spPr/>
      <dgm:t>
        <a:bodyPr/>
        <a:lstStyle/>
        <a:p>
          <a:endParaRPr lang="en-US"/>
        </a:p>
      </dgm:t>
    </dgm:pt>
  </dgm:ptLst>
  <dgm:cxnLst>
    <dgm:cxn modelId="{D824731D-7F87-47A0-AA76-9775F17FB138}" type="presOf" srcId="{653A35B7-B140-6549-9C69-A3E51046E6DA}" destId="{56274F1D-6F60-F045-9882-42DD7000E69F}" srcOrd="1" destOrd="0" presId="urn:microsoft.com/office/officeart/2005/8/layout/target3"/>
    <dgm:cxn modelId="{9E31A806-2BF3-7F49-8D45-D4C4178075BB}" srcId="{CBD74E97-EC80-2141-B33B-F74A9A198B15}" destId="{1B36DFE7-2E99-F748-9F91-68EDA6F9E600}" srcOrd="0" destOrd="0" parTransId="{3145A1EE-8765-5341-A08F-725E772789E3}" sibTransId="{7A568159-6B65-1748-87C0-E2C410628982}"/>
    <dgm:cxn modelId="{82952745-1C71-4325-9BCF-132DF0973AD2}" type="presOf" srcId="{8CC9FB35-4395-B448-A024-487BCF590598}" destId="{BAF4476E-7283-9340-BBE0-63AE3A1E1297}" srcOrd="1" destOrd="0" presId="urn:microsoft.com/office/officeart/2005/8/layout/target3"/>
    <dgm:cxn modelId="{6B7FD2C1-08CF-0A4F-94AB-0E2AC50BBC0F}" srcId="{8CC9FB35-4395-B448-A024-487BCF590598}" destId="{95708E15-6C76-1E41-BBEC-14F823261FB3}" srcOrd="2" destOrd="0" parTransId="{E48526FC-C2CD-6A4B-BF69-8B040C43A363}" sibTransId="{94B42889-EFD5-6448-970F-FBAD6A717278}"/>
    <dgm:cxn modelId="{88BB9ED5-C24D-46B8-88D3-03A43B2F64A9}" type="presOf" srcId="{AA1E4D1A-6AA7-1E4B-AD0A-6B18ED079347}" destId="{1F8FBEDC-FD1F-B04A-96BC-9D9E1FC17A0F}" srcOrd="0" destOrd="0" presId="urn:microsoft.com/office/officeart/2005/8/layout/target3"/>
    <dgm:cxn modelId="{4112E1A4-B483-5645-9F37-02D679E9C7CB}" srcId="{8CC9FB35-4395-B448-A024-487BCF590598}" destId="{D766125B-F59B-3C40-8152-7F12E9C55D28}" srcOrd="1" destOrd="0" parTransId="{1A6F3EEA-E55B-0548-8F59-9B9350E471AE}" sibTransId="{32F6A14F-F13E-7248-9980-E000A9D7011E}"/>
    <dgm:cxn modelId="{E9D49203-6D83-47DA-BE1D-E68EA950C1A3}" type="presOf" srcId="{95708E15-6C76-1E41-BBEC-14F823261FB3}" destId="{1F8FBEDC-FD1F-B04A-96BC-9D9E1FC17A0F}" srcOrd="0" destOrd="2" presId="urn:microsoft.com/office/officeart/2005/8/layout/target3"/>
    <dgm:cxn modelId="{E33E826E-F371-1942-99FB-C23CB82978D0}" srcId="{009549B8-EF8A-7F46-981B-409880E3E548}" destId="{653A35B7-B140-6549-9C69-A3E51046E6DA}" srcOrd="1" destOrd="0" parTransId="{8D18391C-0B30-544C-BB92-AA1132DF696B}" sibTransId="{3CB34006-9050-6F43-8662-0A6D1E016940}"/>
    <dgm:cxn modelId="{810E0E95-FDAB-4F13-8CC4-FE303B4A92EA}" type="presOf" srcId="{CBD74E97-EC80-2141-B33B-F74A9A198B15}" destId="{535E1F05-F70A-B74C-9206-58E730CC621F}" srcOrd="0" destOrd="0" presId="urn:microsoft.com/office/officeart/2005/8/layout/target3"/>
    <dgm:cxn modelId="{B3E12323-7776-724C-B1CA-744C84538661}" srcId="{8CC9FB35-4395-B448-A024-487BCF590598}" destId="{AA1E4D1A-6AA7-1E4B-AD0A-6B18ED079347}" srcOrd="0" destOrd="0" parTransId="{53F9080E-CB27-6F46-9187-3BCAD05B88F5}" sibTransId="{1DB11665-2C09-ED46-9D72-2045B589AB3A}"/>
    <dgm:cxn modelId="{DDF77739-C4CF-428E-8549-5BED2DB36F5E}" type="presOf" srcId="{009549B8-EF8A-7F46-981B-409880E3E548}" destId="{BF61BED7-C085-4348-BEC2-7584F15F5219}" srcOrd="0" destOrd="0" presId="urn:microsoft.com/office/officeart/2005/8/layout/target3"/>
    <dgm:cxn modelId="{D2F13107-0172-4F70-9771-FD97F4C3D534}" type="presOf" srcId="{B864DCAF-6121-294F-9187-FBD44B3F24AC}" destId="{1CCF44A3-691D-BE45-BF5E-40AF6D241393}" srcOrd="0" destOrd="1" presId="urn:microsoft.com/office/officeart/2005/8/layout/target3"/>
    <dgm:cxn modelId="{716EBC5D-6DE6-1E4D-9200-EE1056293A36}" srcId="{653A35B7-B140-6549-9C69-A3E51046E6DA}" destId="{B864DCAF-6121-294F-9187-FBD44B3F24AC}" srcOrd="1" destOrd="0" parTransId="{849D87BE-ED36-E847-8C55-B54F5BACDDDA}" sibTransId="{2233F7C1-66B5-CE4C-BF91-E7665FEB79D8}"/>
    <dgm:cxn modelId="{D6AF87C3-1F29-4DEE-AB42-A56EAC9D9F02}" type="presOf" srcId="{838E3CF3-5A72-4042-B6F3-02B63C850227}" destId="{1CCF44A3-691D-BE45-BF5E-40AF6D241393}" srcOrd="0" destOrd="0" presId="urn:microsoft.com/office/officeart/2005/8/layout/target3"/>
    <dgm:cxn modelId="{D743DBFE-0BD9-430D-8C66-41B3CE7104F3}" type="presOf" srcId="{CBD74E97-EC80-2141-B33B-F74A9A198B15}" destId="{B9C06F81-290C-194D-A586-38F92870D828}" srcOrd="1" destOrd="0" presId="urn:microsoft.com/office/officeart/2005/8/layout/target3"/>
    <dgm:cxn modelId="{D03E239A-1D9C-894F-93F5-10C6F8316480}" srcId="{009549B8-EF8A-7F46-981B-409880E3E548}" destId="{8CC9FB35-4395-B448-A024-487BCF590598}" srcOrd="2" destOrd="0" parTransId="{6BB5B4DA-AEF3-4F48-B544-E97A45DD36A1}" sibTransId="{B553B345-9777-B046-B7D8-F854CCE19709}"/>
    <dgm:cxn modelId="{E23E5DB2-CC2B-48FF-A908-152DC54119D2}" type="presOf" srcId="{8CC9FB35-4395-B448-A024-487BCF590598}" destId="{5600E15D-3576-574C-807B-72EDC781B503}" srcOrd="0" destOrd="0" presId="urn:microsoft.com/office/officeart/2005/8/layout/target3"/>
    <dgm:cxn modelId="{FF32EDD6-0B5C-4FDE-B133-57330428F854}" type="presOf" srcId="{1B36DFE7-2E99-F748-9F91-68EDA6F9E600}" destId="{3653500D-7478-7E4E-86C1-946B3B1996E2}" srcOrd="0" destOrd="0" presId="urn:microsoft.com/office/officeart/2005/8/layout/target3"/>
    <dgm:cxn modelId="{2C0598DC-F023-7D43-9FA0-705B030A5F4C}" srcId="{653A35B7-B140-6549-9C69-A3E51046E6DA}" destId="{838E3CF3-5A72-4042-B6F3-02B63C850227}" srcOrd="0" destOrd="0" parTransId="{B446DBE4-06FD-524A-B42A-B6EE1CA736C6}" sibTransId="{DADF0C83-DE76-6D47-A81A-BC02EE587C56}"/>
    <dgm:cxn modelId="{82AF3972-83C2-4233-A1E7-01B212E64CCD}" type="presOf" srcId="{D766125B-F59B-3C40-8152-7F12E9C55D28}" destId="{1F8FBEDC-FD1F-B04A-96BC-9D9E1FC17A0F}" srcOrd="0" destOrd="1" presId="urn:microsoft.com/office/officeart/2005/8/layout/target3"/>
    <dgm:cxn modelId="{BB47A519-7A22-DF4D-AD1C-16809602FECA}" srcId="{009549B8-EF8A-7F46-981B-409880E3E548}" destId="{CBD74E97-EC80-2141-B33B-F74A9A198B15}" srcOrd="0" destOrd="0" parTransId="{22122F90-B92A-4E49-A31A-3B96EC204CE6}" sibTransId="{75D37EF9-A740-5147-993E-BA676602140D}"/>
    <dgm:cxn modelId="{FCE96D88-788A-4C52-A399-5F485F305008}" type="presOf" srcId="{653A35B7-B140-6549-9C69-A3E51046E6DA}" destId="{36980699-B409-0841-A7A4-37B91E94F10A}" srcOrd="0" destOrd="0" presId="urn:microsoft.com/office/officeart/2005/8/layout/target3"/>
    <dgm:cxn modelId="{9C264271-2257-40FC-BE35-65C7D77C5329}" type="presParOf" srcId="{BF61BED7-C085-4348-BEC2-7584F15F5219}" destId="{E93C2AB3-C98E-2048-B5BB-08D7E001F393}" srcOrd="0" destOrd="0" presId="urn:microsoft.com/office/officeart/2005/8/layout/target3"/>
    <dgm:cxn modelId="{FF8DFE8C-028A-40DD-BBB0-A49C9AF5FBC0}" type="presParOf" srcId="{BF61BED7-C085-4348-BEC2-7584F15F5219}" destId="{66C71AD9-8E52-1D46-BCF3-C2EFFB828F20}" srcOrd="1" destOrd="0" presId="urn:microsoft.com/office/officeart/2005/8/layout/target3"/>
    <dgm:cxn modelId="{110C324F-E55B-4201-93AD-677B2EF7DBCA}" type="presParOf" srcId="{BF61BED7-C085-4348-BEC2-7584F15F5219}" destId="{535E1F05-F70A-B74C-9206-58E730CC621F}" srcOrd="2" destOrd="0" presId="urn:microsoft.com/office/officeart/2005/8/layout/target3"/>
    <dgm:cxn modelId="{AE8F3E3E-FCC7-4CF1-A736-8274B32DE13D}" type="presParOf" srcId="{BF61BED7-C085-4348-BEC2-7584F15F5219}" destId="{7047FA6F-645B-DA42-ABF6-D72BE5DF98DC}" srcOrd="3" destOrd="0" presId="urn:microsoft.com/office/officeart/2005/8/layout/target3"/>
    <dgm:cxn modelId="{31F54D3B-457C-4CD8-80EB-897025317DFF}" type="presParOf" srcId="{BF61BED7-C085-4348-BEC2-7584F15F5219}" destId="{20D72ADA-06E6-B24A-9AD6-CEDF0FBEAE26}" srcOrd="4" destOrd="0" presId="urn:microsoft.com/office/officeart/2005/8/layout/target3"/>
    <dgm:cxn modelId="{9681CD8F-9D33-46FB-8577-7404421006C2}" type="presParOf" srcId="{BF61BED7-C085-4348-BEC2-7584F15F5219}" destId="{36980699-B409-0841-A7A4-37B91E94F10A}" srcOrd="5" destOrd="0" presId="urn:microsoft.com/office/officeart/2005/8/layout/target3"/>
    <dgm:cxn modelId="{DA799BCA-4FE1-4240-909D-0E3ACC43FF0E}" type="presParOf" srcId="{BF61BED7-C085-4348-BEC2-7584F15F5219}" destId="{92B1DFA8-2498-044B-8D6B-F1B23035D0F0}" srcOrd="6" destOrd="0" presId="urn:microsoft.com/office/officeart/2005/8/layout/target3"/>
    <dgm:cxn modelId="{EC794158-A1EC-4317-B5F3-8AB79B6E4B9D}" type="presParOf" srcId="{BF61BED7-C085-4348-BEC2-7584F15F5219}" destId="{38A1A1D6-8C16-A64E-B790-0AA17FF53492}" srcOrd="7" destOrd="0" presId="urn:microsoft.com/office/officeart/2005/8/layout/target3"/>
    <dgm:cxn modelId="{B1B87873-EB33-4F52-AC85-9067CE08991C}" type="presParOf" srcId="{BF61BED7-C085-4348-BEC2-7584F15F5219}" destId="{5600E15D-3576-574C-807B-72EDC781B503}" srcOrd="8" destOrd="0" presId="urn:microsoft.com/office/officeart/2005/8/layout/target3"/>
    <dgm:cxn modelId="{E4F0A58C-731D-4180-9437-AD81D588C579}" type="presParOf" srcId="{BF61BED7-C085-4348-BEC2-7584F15F5219}" destId="{B9C06F81-290C-194D-A586-38F92870D828}" srcOrd="9" destOrd="0" presId="urn:microsoft.com/office/officeart/2005/8/layout/target3"/>
    <dgm:cxn modelId="{DE4410BC-5637-481F-9382-E822A76CD4A2}" type="presParOf" srcId="{BF61BED7-C085-4348-BEC2-7584F15F5219}" destId="{3653500D-7478-7E4E-86C1-946B3B1996E2}" srcOrd="10" destOrd="0" presId="urn:microsoft.com/office/officeart/2005/8/layout/target3"/>
    <dgm:cxn modelId="{D4869ADB-2068-4D32-9BA0-8729723D9A61}" type="presParOf" srcId="{BF61BED7-C085-4348-BEC2-7584F15F5219}" destId="{56274F1D-6F60-F045-9882-42DD7000E69F}" srcOrd="11" destOrd="0" presId="urn:microsoft.com/office/officeart/2005/8/layout/target3"/>
    <dgm:cxn modelId="{EB642276-2856-4B06-8331-69884DB2B745}" type="presParOf" srcId="{BF61BED7-C085-4348-BEC2-7584F15F5219}" destId="{1CCF44A3-691D-BE45-BF5E-40AF6D241393}" srcOrd="12" destOrd="0" presId="urn:microsoft.com/office/officeart/2005/8/layout/target3"/>
    <dgm:cxn modelId="{DDDA18A6-C4CD-42A8-A721-47C7B704C6D5}" type="presParOf" srcId="{BF61BED7-C085-4348-BEC2-7584F15F5219}" destId="{BAF4476E-7283-9340-BBE0-63AE3A1E1297}" srcOrd="13" destOrd="0" presId="urn:microsoft.com/office/officeart/2005/8/layout/target3"/>
    <dgm:cxn modelId="{6F31AF7B-9EA5-4505-BC15-D253460ED6E4}" type="presParOf" srcId="{BF61BED7-C085-4348-BEC2-7584F15F5219}" destId="{1F8FBEDC-FD1F-B04A-96BC-9D9E1FC17A0F}" srcOrd="14"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17B7D0E0-D072-4547-AF6E-77D34BBD7BBA}" type="doc">
      <dgm:prSet loTypeId="urn:microsoft.com/office/officeart/2005/8/layout/radial4" loCatId="relationship" qsTypeId="urn:microsoft.com/office/officeart/2005/8/quickstyle/simple1" qsCatId="simple" csTypeId="urn:microsoft.com/office/officeart/2005/8/colors/accent6_1" csCatId="accent6" phldr="1"/>
      <dgm:spPr/>
      <dgm:t>
        <a:bodyPr/>
        <a:lstStyle/>
        <a:p>
          <a:endParaRPr lang="en-US"/>
        </a:p>
      </dgm:t>
    </dgm:pt>
    <dgm:pt modelId="{DEC77D5B-F22C-435C-BAAF-D77419B8DCA6}">
      <dgm:prSet phldrT="[Text]"/>
      <dgm:spPr/>
      <dgm:t>
        <a:bodyPr/>
        <a:lstStyle/>
        <a:p>
          <a:r>
            <a:rPr lang="en-US" b="1">
              <a:solidFill>
                <a:srgbClr val="FF0000"/>
              </a:solidFill>
              <a:latin typeface="Arial" panose="020B0604020202020204" pitchFamily="34" charset="0"/>
              <a:cs typeface="Arial" panose="020B0604020202020204" pitchFamily="34" charset="0"/>
            </a:rPr>
            <a:t>Cùng thực hiện KH thay đổi thành công</a:t>
          </a:r>
        </a:p>
      </dgm:t>
    </dgm:pt>
    <dgm:pt modelId="{613C062B-E69C-4EE5-A1FD-E44CBDBF379A}" type="parTrans" cxnId="{53167973-5818-4287-A425-24D3238C6069}">
      <dgm:prSet/>
      <dgm:spPr/>
      <dgm:t>
        <a:bodyPr/>
        <a:lstStyle/>
        <a:p>
          <a:endParaRPr lang="en-US">
            <a:latin typeface="Arial" panose="020B0604020202020204" pitchFamily="34" charset="0"/>
            <a:cs typeface="Arial" panose="020B0604020202020204" pitchFamily="34" charset="0"/>
          </a:endParaRPr>
        </a:p>
      </dgm:t>
    </dgm:pt>
    <dgm:pt modelId="{89A1207C-14B9-4CEC-9DC4-44E9413DBC71}" type="sibTrans" cxnId="{53167973-5818-4287-A425-24D3238C6069}">
      <dgm:prSet/>
      <dgm:spPr/>
      <dgm:t>
        <a:bodyPr/>
        <a:lstStyle/>
        <a:p>
          <a:endParaRPr lang="en-US">
            <a:latin typeface="Arial" panose="020B0604020202020204" pitchFamily="34" charset="0"/>
            <a:cs typeface="Arial" panose="020B0604020202020204" pitchFamily="34" charset="0"/>
          </a:endParaRPr>
        </a:p>
      </dgm:t>
    </dgm:pt>
    <dgm:pt modelId="{4699A5A6-5A8F-42BB-901F-4EE580C7322C}">
      <dgm:prSet phldrT="[Text]"/>
      <dgm:spPr/>
      <dgm:t>
        <a:bodyPr/>
        <a:lstStyle/>
        <a:p>
          <a:r>
            <a:rPr lang="en-US" b="1">
              <a:latin typeface="Arial" panose="020B0604020202020204" pitchFamily="34" charset="0"/>
              <a:cs typeface="Arial" panose="020B0604020202020204" pitchFamily="34" charset="0"/>
            </a:rPr>
            <a:t>Thông tin liên lạc</a:t>
          </a:r>
        </a:p>
      </dgm:t>
    </dgm:pt>
    <dgm:pt modelId="{A1300E91-7FF7-4A1A-B89A-AC2C22CDF4DE}" type="parTrans" cxnId="{F778FF17-46C5-4BDE-BB7C-30124535D9CB}">
      <dgm:prSet/>
      <dgm:spPr/>
      <dgm:t>
        <a:bodyPr/>
        <a:lstStyle/>
        <a:p>
          <a:endParaRPr lang="en-US">
            <a:latin typeface="Arial" panose="020B0604020202020204" pitchFamily="34" charset="0"/>
            <a:cs typeface="Arial" panose="020B0604020202020204" pitchFamily="34" charset="0"/>
          </a:endParaRPr>
        </a:p>
      </dgm:t>
    </dgm:pt>
    <dgm:pt modelId="{98C34FB5-68EC-4210-9145-B8EA6F11CAA6}" type="sibTrans" cxnId="{F778FF17-46C5-4BDE-BB7C-30124535D9CB}">
      <dgm:prSet/>
      <dgm:spPr/>
      <dgm:t>
        <a:bodyPr/>
        <a:lstStyle/>
        <a:p>
          <a:endParaRPr lang="en-US">
            <a:latin typeface="Arial" panose="020B0604020202020204" pitchFamily="34" charset="0"/>
            <a:cs typeface="Arial" panose="020B0604020202020204" pitchFamily="34" charset="0"/>
          </a:endParaRPr>
        </a:p>
      </dgm:t>
    </dgm:pt>
    <dgm:pt modelId="{D560E9E3-AA89-4B3D-A8BA-0ABEFE4D4AB3}">
      <dgm:prSet phldrT="[Text]"/>
      <dgm:spPr/>
      <dgm:t>
        <a:bodyPr/>
        <a:lstStyle/>
        <a:p>
          <a:r>
            <a:rPr lang="en-US" b="1">
              <a:latin typeface="Arial" panose="020B0604020202020204" pitchFamily="34" charset="0"/>
              <a:cs typeface="Arial" panose="020B0604020202020204" pitchFamily="34" charset="0"/>
            </a:rPr>
            <a:t>Đàm phán</a:t>
          </a:r>
        </a:p>
      </dgm:t>
    </dgm:pt>
    <dgm:pt modelId="{9B41A533-2427-43CB-A881-2E0753D16C5A}" type="parTrans" cxnId="{434C1392-C815-4E30-B3F1-E475736E1D2D}">
      <dgm:prSet/>
      <dgm:spPr/>
      <dgm:t>
        <a:bodyPr/>
        <a:lstStyle/>
        <a:p>
          <a:endParaRPr lang="en-US">
            <a:latin typeface="Arial" panose="020B0604020202020204" pitchFamily="34" charset="0"/>
            <a:cs typeface="Arial" panose="020B0604020202020204" pitchFamily="34" charset="0"/>
          </a:endParaRPr>
        </a:p>
      </dgm:t>
    </dgm:pt>
    <dgm:pt modelId="{892D7895-A406-4256-AEAE-CE8098978EC6}" type="sibTrans" cxnId="{434C1392-C815-4E30-B3F1-E475736E1D2D}">
      <dgm:prSet/>
      <dgm:spPr/>
      <dgm:t>
        <a:bodyPr/>
        <a:lstStyle/>
        <a:p>
          <a:endParaRPr lang="en-US">
            <a:latin typeface="Arial" panose="020B0604020202020204" pitchFamily="34" charset="0"/>
            <a:cs typeface="Arial" panose="020B0604020202020204" pitchFamily="34" charset="0"/>
          </a:endParaRPr>
        </a:p>
      </dgm:t>
    </dgm:pt>
    <dgm:pt modelId="{29FF0EAF-B29F-4450-8546-DCF1D3B481CD}">
      <dgm:prSet phldrT="[Text]"/>
      <dgm:spPr/>
      <dgm:t>
        <a:bodyPr/>
        <a:lstStyle/>
        <a:p>
          <a:r>
            <a:rPr lang="en-US" b="1">
              <a:latin typeface="Arial" panose="020B0604020202020204" pitchFamily="34" charset="0"/>
              <a:cs typeface="Arial" panose="020B0604020202020204" pitchFamily="34" charset="0"/>
            </a:rPr>
            <a:t>Ép buộc</a:t>
          </a:r>
        </a:p>
      </dgm:t>
    </dgm:pt>
    <dgm:pt modelId="{74CBC11B-8470-4804-8451-8660A40E76B1}" type="parTrans" cxnId="{33649A06-145E-4961-8D6F-0974F143C5F8}">
      <dgm:prSet/>
      <dgm:spPr/>
      <dgm:t>
        <a:bodyPr/>
        <a:lstStyle/>
        <a:p>
          <a:endParaRPr lang="en-US">
            <a:latin typeface="Arial" panose="020B0604020202020204" pitchFamily="34" charset="0"/>
            <a:cs typeface="Arial" panose="020B0604020202020204" pitchFamily="34" charset="0"/>
          </a:endParaRPr>
        </a:p>
      </dgm:t>
    </dgm:pt>
    <dgm:pt modelId="{9771A304-2CA5-401A-A335-F4AA54D4300F}" type="sibTrans" cxnId="{33649A06-145E-4961-8D6F-0974F143C5F8}">
      <dgm:prSet/>
      <dgm:spPr/>
      <dgm:t>
        <a:bodyPr/>
        <a:lstStyle/>
        <a:p>
          <a:endParaRPr lang="en-US">
            <a:latin typeface="Arial" panose="020B0604020202020204" pitchFamily="34" charset="0"/>
            <a:cs typeface="Arial" panose="020B0604020202020204" pitchFamily="34" charset="0"/>
          </a:endParaRPr>
        </a:p>
      </dgm:t>
    </dgm:pt>
    <dgm:pt modelId="{4B9678F0-BA0A-4A70-BE47-D49EE0FACE5C}">
      <dgm:prSet/>
      <dgm:spPr/>
      <dgm:t>
        <a:bodyPr/>
        <a:lstStyle/>
        <a:p>
          <a:r>
            <a:rPr lang="en-US" b="1">
              <a:latin typeface="Arial" panose="020B0604020202020204" pitchFamily="34" charset="0"/>
              <a:cs typeface="Arial" panose="020B0604020202020204" pitchFamily="34" charset="0"/>
            </a:rPr>
            <a:t>Đào tạo huấn luyện</a:t>
          </a:r>
        </a:p>
      </dgm:t>
    </dgm:pt>
    <dgm:pt modelId="{C4652332-8C47-48F1-B079-7EA69E7AB054}" type="parTrans" cxnId="{B84A25D5-941F-4D84-9B95-CBC44E3C7D88}">
      <dgm:prSet/>
      <dgm:spPr/>
      <dgm:t>
        <a:bodyPr/>
        <a:lstStyle/>
        <a:p>
          <a:endParaRPr lang="en-US">
            <a:latin typeface="Arial" panose="020B0604020202020204" pitchFamily="34" charset="0"/>
            <a:cs typeface="Arial" panose="020B0604020202020204" pitchFamily="34" charset="0"/>
          </a:endParaRPr>
        </a:p>
      </dgm:t>
    </dgm:pt>
    <dgm:pt modelId="{1968492D-E6DF-494F-9E25-EA5216784D87}" type="sibTrans" cxnId="{B84A25D5-941F-4D84-9B95-CBC44E3C7D88}">
      <dgm:prSet/>
      <dgm:spPr/>
      <dgm:t>
        <a:bodyPr/>
        <a:lstStyle/>
        <a:p>
          <a:endParaRPr lang="en-US">
            <a:latin typeface="Arial" panose="020B0604020202020204" pitchFamily="34" charset="0"/>
            <a:cs typeface="Arial" panose="020B0604020202020204" pitchFamily="34" charset="0"/>
          </a:endParaRPr>
        </a:p>
      </dgm:t>
    </dgm:pt>
    <dgm:pt modelId="{98165218-0F23-451E-8308-8B25F2A4C403}">
      <dgm:prSet/>
      <dgm:spPr/>
      <dgm:t>
        <a:bodyPr/>
        <a:lstStyle/>
        <a:p>
          <a:r>
            <a:rPr lang="en-US" b="1">
              <a:latin typeface="Arial" panose="020B0604020202020204" pitchFamily="34" charset="0"/>
              <a:cs typeface="Arial" panose="020B0604020202020204" pitchFamily="34" charset="0"/>
            </a:rPr>
            <a:t>Để GV tham gia vào quá trình TĐ</a:t>
          </a:r>
        </a:p>
      </dgm:t>
    </dgm:pt>
    <dgm:pt modelId="{FFA6FD1C-CA45-49C2-8C71-661B69899EC3}" type="parTrans" cxnId="{6416F91D-0654-4769-BF62-9398A8CDEABA}">
      <dgm:prSet/>
      <dgm:spPr/>
      <dgm:t>
        <a:bodyPr/>
        <a:lstStyle/>
        <a:p>
          <a:endParaRPr lang="en-US">
            <a:latin typeface="Arial" panose="020B0604020202020204" pitchFamily="34" charset="0"/>
            <a:cs typeface="Arial" panose="020B0604020202020204" pitchFamily="34" charset="0"/>
          </a:endParaRPr>
        </a:p>
      </dgm:t>
    </dgm:pt>
    <dgm:pt modelId="{D63EB315-D182-40B9-ABEE-3F7A1E846DAF}" type="sibTrans" cxnId="{6416F91D-0654-4769-BF62-9398A8CDEABA}">
      <dgm:prSet/>
      <dgm:spPr/>
      <dgm:t>
        <a:bodyPr/>
        <a:lstStyle/>
        <a:p>
          <a:endParaRPr lang="en-US">
            <a:latin typeface="Arial" panose="020B0604020202020204" pitchFamily="34" charset="0"/>
            <a:cs typeface="Arial" panose="020B0604020202020204" pitchFamily="34" charset="0"/>
          </a:endParaRPr>
        </a:p>
      </dgm:t>
    </dgm:pt>
    <dgm:pt modelId="{E6D5B471-2DB5-462E-8E2D-F37C7CC125BB}">
      <dgm:prSet/>
      <dgm:spPr/>
      <dgm:t>
        <a:bodyPr/>
        <a:lstStyle/>
        <a:p>
          <a:r>
            <a:rPr lang="en-US" b="1">
              <a:latin typeface="Arial" panose="020B0604020202020204" pitchFamily="34" charset="0"/>
              <a:cs typeface="Arial" panose="020B0604020202020204" pitchFamily="34" charset="0"/>
            </a:rPr>
            <a:t>Động viên  GV</a:t>
          </a:r>
        </a:p>
      </dgm:t>
    </dgm:pt>
    <dgm:pt modelId="{291110CD-AF0D-4D68-A33C-68EEC47A0F52}" type="parTrans" cxnId="{E6BA4DC9-2EC1-49D6-9B5C-7C0D5783A563}">
      <dgm:prSet/>
      <dgm:spPr/>
      <dgm:t>
        <a:bodyPr/>
        <a:lstStyle/>
        <a:p>
          <a:endParaRPr lang="en-US">
            <a:latin typeface="Arial" panose="020B0604020202020204" pitchFamily="34" charset="0"/>
            <a:cs typeface="Arial" panose="020B0604020202020204" pitchFamily="34" charset="0"/>
          </a:endParaRPr>
        </a:p>
      </dgm:t>
    </dgm:pt>
    <dgm:pt modelId="{10A9900D-C568-4799-AEF6-B2DAD3BFA58E}" type="sibTrans" cxnId="{E6BA4DC9-2EC1-49D6-9B5C-7C0D5783A563}">
      <dgm:prSet/>
      <dgm:spPr/>
      <dgm:t>
        <a:bodyPr/>
        <a:lstStyle/>
        <a:p>
          <a:endParaRPr lang="en-US">
            <a:latin typeface="Arial" panose="020B0604020202020204" pitchFamily="34" charset="0"/>
            <a:cs typeface="Arial" panose="020B0604020202020204" pitchFamily="34" charset="0"/>
          </a:endParaRPr>
        </a:p>
      </dgm:t>
    </dgm:pt>
    <dgm:pt modelId="{71A3A19E-4C55-4342-AA01-059F56E99878}">
      <dgm:prSet/>
      <dgm:spPr/>
      <dgm:t>
        <a:bodyPr/>
        <a:lstStyle/>
        <a:p>
          <a:r>
            <a:rPr lang="en-US" b="1" dirty="0" err="1">
              <a:latin typeface="Arial" panose="020B0604020202020204" pitchFamily="34" charset="0"/>
              <a:cs typeface="Arial" panose="020B0604020202020204" pitchFamily="34" charset="0"/>
            </a:rPr>
            <a:t>Tạo</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áp</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lực</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khiêu</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khích</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lòng</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tự</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trọng</a:t>
          </a:r>
          <a:endParaRPr lang="en-US" b="1" dirty="0">
            <a:latin typeface="Arial" panose="020B0604020202020204" pitchFamily="34" charset="0"/>
            <a:cs typeface="Arial" panose="020B0604020202020204" pitchFamily="34" charset="0"/>
          </a:endParaRPr>
        </a:p>
      </dgm:t>
    </dgm:pt>
    <dgm:pt modelId="{BC466AF3-F9E5-4A6F-9637-B847EECF9983}" type="parTrans" cxnId="{54AD7BBC-7297-4826-8F7B-B4128D50F3FA}">
      <dgm:prSet/>
      <dgm:spPr/>
      <dgm:t>
        <a:bodyPr/>
        <a:lstStyle/>
        <a:p>
          <a:endParaRPr lang="en-US">
            <a:latin typeface="Arial" panose="020B0604020202020204" pitchFamily="34" charset="0"/>
            <a:cs typeface="Arial" panose="020B0604020202020204" pitchFamily="34" charset="0"/>
          </a:endParaRPr>
        </a:p>
      </dgm:t>
    </dgm:pt>
    <dgm:pt modelId="{B154C692-F72E-4AE6-9670-387F252DC62D}" type="sibTrans" cxnId="{54AD7BBC-7297-4826-8F7B-B4128D50F3FA}">
      <dgm:prSet/>
      <dgm:spPr/>
      <dgm:t>
        <a:bodyPr/>
        <a:lstStyle/>
        <a:p>
          <a:endParaRPr lang="en-US">
            <a:latin typeface="Arial" panose="020B0604020202020204" pitchFamily="34" charset="0"/>
            <a:cs typeface="Arial" panose="020B0604020202020204" pitchFamily="34" charset="0"/>
          </a:endParaRPr>
        </a:p>
      </dgm:t>
    </dgm:pt>
    <dgm:pt modelId="{328C492D-C14C-4B08-8908-8C02F6F8B020}" type="pres">
      <dgm:prSet presAssocID="{17B7D0E0-D072-4547-AF6E-77D34BBD7BBA}" presName="cycle" presStyleCnt="0">
        <dgm:presLayoutVars>
          <dgm:chMax val="1"/>
          <dgm:dir/>
          <dgm:animLvl val="ctr"/>
          <dgm:resizeHandles val="exact"/>
        </dgm:presLayoutVars>
      </dgm:prSet>
      <dgm:spPr/>
      <dgm:t>
        <a:bodyPr/>
        <a:lstStyle/>
        <a:p>
          <a:endParaRPr lang="en-US"/>
        </a:p>
      </dgm:t>
    </dgm:pt>
    <dgm:pt modelId="{80E0626D-FEFC-4705-96CB-80D80574F5C3}" type="pres">
      <dgm:prSet presAssocID="{DEC77D5B-F22C-435C-BAAF-D77419B8DCA6}" presName="centerShape" presStyleLbl="node0" presStyleIdx="0" presStyleCnt="1"/>
      <dgm:spPr/>
      <dgm:t>
        <a:bodyPr/>
        <a:lstStyle/>
        <a:p>
          <a:endParaRPr lang="en-US"/>
        </a:p>
      </dgm:t>
    </dgm:pt>
    <dgm:pt modelId="{0ED128CE-C1E7-4199-9AC1-F133282297B8}" type="pres">
      <dgm:prSet presAssocID="{A1300E91-7FF7-4A1A-B89A-AC2C22CDF4DE}" presName="parTrans" presStyleLbl="bgSibTrans2D1" presStyleIdx="0" presStyleCnt="7"/>
      <dgm:spPr/>
      <dgm:t>
        <a:bodyPr/>
        <a:lstStyle/>
        <a:p>
          <a:endParaRPr lang="en-US"/>
        </a:p>
      </dgm:t>
    </dgm:pt>
    <dgm:pt modelId="{579CFF93-C262-4F3D-85EF-E15E6C69582C}" type="pres">
      <dgm:prSet presAssocID="{4699A5A6-5A8F-42BB-901F-4EE580C7322C}" presName="node" presStyleLbl="node1" presStyleIdx="0" presStyleCnt="7">
        <dgm:presLayoutVars>
          <dgm:bulletEnabled val="1"/>
        </dgm:presLayoutVars>
      </dgm:prSet>
      <dgm:spPr/>
      <dgm:t>
        <a:bodyPr/>
        <a:lstStyle/>
        <a:p>
          <a:endParaRPr lang="en-US"/>
        </a:p>
      </dgm:t>
    </dgm:pt>
    <dgm:pt modelId="{D6EA1BD3-5536-434A-A674-3045D8788A5A}" type="pres">
      <dgm:prSet presAssocID="{C4652332-8C47-48F1-B079-7EA69E7AB054}" presName="parTrans" presStyleLbl="bgSibTrans2D1" presStyleIdx="1" presStyleCnt="7"/>
      <dgm:spPr/>
      <dgm:t>
        <a:bodyPr/>
        <a:lstStyle/>
        <a:p>
          <a:endParaRPr lang="en-US"/>
        </a:p>
      </dgm:t>
    </dgm:pt>
    <dgm:pt modelId="{9BC13AD1-50F5-4034-A460-E9BCBB5F5790}" type="pres">
      <dgm:prSet presAssocID="{4B9678F0-BA0A-4A70-BE47-D49EE0FACE5C}" presName="node" presStyleLbl="node1" presStyleIdx="1" presStyleCnt="7">
        <dgm:presLayoutVars>
          <dgm:bulletEnabled val="1"/>
        </dgm:presLayoutVars>
      </dgm:prSet>
      <dgm:spPr/>
      <dgm:t>
        <a:bodyPr/>
        <a:lstStyle/>
        <a:p>
          <a:endParaRPr lang="en-US"/>
        </a:p>
      </dgm:t>
    </dgm:pt>
    <dgm:pt modelId="{89F86715-D557-438E-BEFF-852E505BB5C0}" type="pres">
      <dgm:prSet presAssocID="{FFA6FD1C-CA45-49C2-8C71-661B69899EC3}" presName="parTrans" presStyleLbl="bgSibTrans2D1" presStyleIdx="2" presStyleCnt="7"/>
      <dgm:spPr/>
      <dgm:t>
        <a:bodyPr/>
        <a:lstStyle/>
        <a:p>
          <a:endParaRPr lang="en-US"/>
        </a:p>
      </dgm:t>
    </dgm:pt>
    <dgm:pt modelId="{882A03C3-A847-4952-BAE6-0B421A875876}" type="pres">
      <dgm:prSet presAssocID="{98165218-0F23-451E-8308-8B25F2A4C403}" presName="node" presStyleLbl="node1" presStyleIdx="2" presStyleCnt="7">
        <dgm:presLayoutVars>
          <dgm:bulletEnabled val="1"/>
        </dgm:presLayoutVars>
      </dgm:prSet>
      <dgm:spPr/>
      <dgm:t>
        <a:bodyPr/>
        <a:lstStyle/>
        <a:p>
          <a:endParaRPr lang="en-US"/>
        </a:p>
      </dgm:t>
    </dgm:pt>
    <dgm:pt modelId="{90F262D0-BBBD-4DBE-A2F6-056BBA5E1A5B}" type="pres">
      <dgm:prSet presAssocID="{291110CD-AF0D-4D68-A33C-68EEC47A0F52}" presName="parTrans" presStyleLbl="bgSibTrans2D1" presStyleIdx="3" presStyleCnt="7"/>
      <dgm:spPr/>
      <dgm:t>
        <a:bodyPr/>
        <a:lstStyle/>
        <a:p>
          <a:endParaRPr lang="en-US"/>
        </a:p>
      </dgm:t>
    </dgm:pt>
    <dgm:pt modelId="{7E6DE1E9-53C5-44DA-84EC-333433F4C3A3}" type="pres">
      <dgm:prSet presAssocID="{E6D5B471-2DB5-462E-8E2D-F37C7CC125BB}" presName="node" presStyleLbl="node1" presStyleIdx="3" presStyleCnt="7">
        <dgm:presLayoutVars>
          <dgm:bulletEnabled val="1"/>
        </dgm:presLayoutVars>
      </dgm:prSet>
      <dgm:spPr/>
      <dgm:t>
        <a:bodyPr/>
        <a:lstStyle/>
        <a:p>
          <a:endParaRPr lang="en-US"/>
        </a:p>
      </dgm:t>
    </dgm:pt>
    <dgm:pt modelId="{08619AA9-4603-418C-80C1-0C4EDE85606B}" type="pres">
      <dgm:prSet presAssocID="{BC466AF3-F9E5-4A6F-9637-B847EECF9983}" presName="parTrans" presStyleLbl="bgSibTrans2D1" presStyleIdx="4" presStyleCnt="7"/>
      <dgm:spPr/>
      <dgm:t>
        <a:bodyPr/>
        <a:lstStyle/>
        <a:p>
          <a:endParaRPr lang="en-US"/>
        </a:p>
      </dgm:t>
    </dgm:pt>
    <dgm:pt modelId="{8D2D732E-25C0-4EFF-91D1-51B6DAB30F97}" type="pres">
      <dgm:prSet presAssocID="{71A3A19E-4C55-4342-AA01-059F56E99878}" presName="node" presStyleLbl="node1" presStyleIdx="4" presStyleCnt="7">
        <dgm:presLayoutVars>
          <dgm:bulletEnabled val="1"/>
        </dgm:presLayoutVars>
      </dgm:prSet>
      <dgm:spPr/>
      <dgm:t>
        <a:bodyPr/>
        <a:lstStyle/>
        <a:p>
          <a:endParaRPr lang="en-US"/>
        </a:p>
      </dgm:t>
    </dgm:pt>
    <dgm:pt modelId="{89BA304D-9692-43A9-8C47-68B786580F77}" type="pres">
      <dgm:prSet presAssocID="{9B41A533-2427-43CB-A881-2E0753D16C5A}" presName="parTrans" presStyleLbl="bgSibTrans2D1" presStyleIdx="5" presStyleCnt="7"/>
      <dgm:spPr/>
      <dgm:t>
        <a:bodyPr/>
        <a:lstStyle/>
        <a:p>
          <a:endParaRPr lang="en-US"/>
        </a:p>
      </dgm:t>
    </dgm:pt>
    <dgm:pt modelId="{33062D23-ABC4-4AE8-8410-E3BB8889EADD}" type="pres">
      <dgm:prSet presAssocID="{D560E9E3-AA89-4B3D-A8BA-0ABEFE4D4AB3}" presName="node" presStyleLbl="node1" presStyleIdx="5" presStyleCnt="7">
        <dgm:presLayoutVars>
          <dgm:bulletEnabled val="1"/>
        </dgm:presLayoutVars>
      </dgm:prSet>
      <dgm:spPr/>
      <dgm:t>
        <a:bodyPr/>
        <a:lstStyle/>
        <a:p>
          <a:endParaRPr lang="en-US"/>
        </a:p>
      </dgm:t>
    </dgm:pt>
    <dgm:pt modelId="{5E67600C-8155-4B77-937D-417901B4C55C}" type="pres">
      <dgm:prSet presAssocID="{74CBC11B-8470-4804-8451-8660A40E76B1}" presName="parTrans" presStyleLbl="bgSibTrans2D1" presStyleIdx="6" presStyleCnt="7"/>
      <dgm:spPr/>
      <dgm:t>
        <a:bodyPr/>
        <a:lstStyle/>
        <a:p>
          <a:endParaRPr lang="en-US"/>
        </a:p>
      </dgm:t>
    </dgm:pt>
    <dgm:pt modelId="{A0A8DB0F-2571-4583-8A16-34ADD8E46AD3}" type="pres">
      <dgm:prSet presAssocID="{29FF0EAF-B29F-4450-8546-DCF1D3B481CD}" presName="node" presStyleLbl="node1" presStyleIdx="6" presStyleCnt="7">
        <dgm:presLayoutVars>
          <dgm:bulletEnabled val="1"/>
        </dgm:presLayoutVars>
      </dgm:prSet>
      <dgm:spPr/>
      <dgm:t>
        <a:bodyPr/>
        <a:lstStyle/>
        <a:p>
          <a:endParaRPr lang="en-US"/>
        </a:p>
      </dgm:t>
    </dgm:pt>
  </dgm:ptLst>
  <dgm:cxnLst>
    <dgm:cxn modelId="{9DBC8BB5-D0FE-467E-813A-DA8BDEC62F5C}" type="presOf" srcId="{DEC77D5B-F22C-435C-BAAF-D77419B8DCA6}" destId="{80E0626D-FEFC-4705-96CB-80D80574F5C3}" srcOrd="0" destOrd="0" presId="urn:microsoft.com/office/officeart/2005/8/layout/radial4"/>
    <dgm:cxn modelId="{434C1392-C815-4E30-B3F1-E475736E1D2D}" srcId="{DEC77D5B-F22C-435C-BAAF-D77419B8DCA6}" destId="{D560E9E3-AA89-4B3D-A8BA-0ABEFE4D4AB3}" srcOrd="5" destOrd="0" parTransId="{9B41A533-2427-43CB-A881-2E0753D16C5A}" sibTransId="{892D7895-A406-4256-AEAE-CE8098978EC6}"/>
    <dgm:cxn modelId="{54AD7BBC-7297-4826-8F7B-B4128D50F3FA}" srcId="{DEC77D5B-F22C-435C-BAAF-D77419B8DCA6}" destId="{71A3A19E-4C55-4342-AA01-059F56E99878}" srcOrd="4" destOrd="0" parTransId="{BC466AF3-F9E5-4A6F-9637-B847EECF9983}" sibTransId="{B154C692-F72E-4AE6-9670-387F252DC62D}"/>
    <dgm:cxn modelId="{AC7ABE4B-2BFC-4D4F-BAE8-D2852E46E228}" type="presOf" srcId="{C4652332-8C47-48F1-B079-7EA69E7AB054}" destId="{D6EA1BD3-5536-434A-A674-3045D8788A5A}" srcOrd="0" destOrd="0" presId="urn:microsoft.com/office/officeart/2005/8/layout/radial4"/>
    <dgm:cxn modelId="{923ACEA5-8B65-4A73-9B0A-EEACDD8D2477}" type="presOf" srcId="{98165218-0F23-451E-8308-8B25F2A4C403}" destId="{882A03C3-A847-4952-BAE6-0B421A875876}" srcOrd="0" destOrd="0" presId="urn:microsoft.com/office/officeart/2005/8/layout/radial4"/>
    <dgm:cxn modelId="{6416F91D-0654-4769-BF62-9398A8CDEABA}" srcId="{DEC77D5B-F22C-435C-BAAF-D77419B8DCA6}" destId="{98165218-0F23-451E-8308-8B25F2A4C403}" srcOrd="2" destOrd="0" parTransId="{FFA6FD1C-CA45-49C2-8C71-661B69899EC3}" sibTransId="{D63EB315-D182-40B9-ABEE-3F7A1E846DAF}"/>
    <dgm:cxn modelId="{C81F47B3-F103-46A6-B47F-005040487D97}" type="presOf" srcId="{4B9678F0-BA0A-4A70-BE47-D49EE0FACE5C}" destId="{9BC13AD1-50F5-4034-A460-E9BCBB5F5790}" srcOrd="0" destOrd="0" presId="urn:microsoft.com/office/officeart/2005/8/layout/radial4"/>
    <dgm:cxn modelId="{F2E6A379-B295-4AFD-AF30-11CEA04DF91C}" type="presOf" srcId="{A1300E91-7FF7-4A1A-B89A-AC2C22CDF4DE}" destId="{0ED128CE-C1E7-4199-9AC1-F133282297B8}" srcOrd="0" destOrd="0" presId="urn:microsoft.com/office/officeart/2005/8/layout/radial4"/>
    <dgm:cxn modelId="{E6BA4DC9-2EC1-49D6-9B5C-7C0D5783A563}" srcId="{DEC77D5B-F22C-435C-BAAF-D77419B8DCA6}" destId="{E6D5B471-2DB5-462E-8E2D-F37C7CC125BB}" srcOrd="3" destOrd="0" parTransId="{291110CD-AF0D-4D68-A33C-68EEC47A0F52}" sibTransId="{10A9900D-C568-4799-AEF6-B2DAD3BFA58E}"/>
    <dgm:cxn modelId="{85EE0845-378D-4803-BE36-4BF805FDA600}" type="presOf" srcId="{71A3A19E-4C55-4342-AA01-059F56E99878}" destId="{8D2D732E-25C0-4EFF-91D1-51B6DAB30F97}" srcOrd="0" destOrd="0" presId="urn:microsoft.com/office/officeart/2005/8/layout/radial4"/>
    <dgm:cxn modelId="{53167973-5818-4287-A425-24D3238C6069}" srcId="{17B7D0E0-D072-4547-AF6E-77D34BBD7BBA}" destId="{DEC77D5B-F22C-435C-BAAF-D77419B8DCA6}" srcOrd="0" destOrd="0" parTransId="{613C062B-E69C-4EE5-A1FD-E44CBDBF379A}" sibTransId="{89A1207C-14B9-4CEC-9DC4-44E9413DBC71}"/>
    <dgm:cxn modelId="{7D4ADC64-CF08-4B6C-BA79-F614C034F266}" type="presOf" srcId="{BC466AF3-F9E5-4A6F-9637-B847EECF9983}" destId="{08619AA9-4603-418C-80C1-0C4EDE85606B}" srcOrd="0" destOrd="0" presId="urn:microsoft.com/office/officeart/2005/8/layout/radial4"/>
    <dgm:cxn modelId="{4A37C4EC-C0DB-4E5E-B885-D338B63460B3}" type="presOf" srcId="{4699A5A6-5A8F-42BB-901F-4EE580C7322C}" destId="{579CFF93-C262-4F3D-85EF-E15E6C69582C}" srcOrd="0" destOrd="0" presId="urn:microsoft.com/office/officeart/2005/8/layout/radial4"/>
    <dgm:cxn modelId="{7A18B69E-9D8F-414A-B0CA-34A86F0A4543}" type="presOf" srcId="{17B7D0E0-D072-4547-AF6E-77D34BBD7BBA}" destId="{328C492D-C14C-4B08-8908-8C02F6F8B020}" srcOrd="0" destOrd="0" presId="urn:microsoft.com/office/officeart/2005/8/layout/radial4"/>
    <dgm:cxn modelId="{B298D7CB-B776-4583-9CD2-A2B70F8D851F}" type="presOf" srcId="{E6D5B471-2DB5-462E-8E2D-F37C7CC125BB}" destId="{7E6DE1E9-53C5-44DA-84EC-333433F4C3A3}" srcOrd="0" destOrd="0" presId="urn:microsoft.com/office/officeart/2005/8/layout/radial4"/>
    <dgm:cxn modelId="{09C0BE68-0AFE-44D2-B233-21D2207EE2C4}" type="presOf" srcId="{74CBC11B-8470-4804-8451-8660A40E76B1}" destId="{5E67600C-8155-4B77-937D-417901B4C55C}" srcOrd="0" destOrd="0" presId="urn:microsoft.com/office/officeart/2005/8/layout/radial4"/>
    <dgm:cxn modelId="{33649A06-145E-4961-8D6F-0974F143C5F8}" srcId="{DEC77D5B-F22C-435C-BAAF-D77419B8DCA6}" destId="{29FF0EAF-B29F-4450-8546-DCF1D3B481CD}" srcOrd="6" destOrd="0" parTransId="{74CBC11B-8470-4804-8451-8660A40E76B1}" sibTransId="{9771A304-2CA5-401A-A335-F4AA54D4300F}"/>
    <dgm:cxn modelId="{79FFB3D4-1144-4B64-8611-C2DE54CF7C1E}" type="presOf" srcId="{FFA6FD1C-CA45-49C2-8C71-661B69899EC3}" destId="{89F86715-D557-438E-BEFF-852E505BB5C0}" srcOrd="0" destOrd="0" presId="urn:microsoft.com/office/officeart/2005/8/layout/radial4"/>
    <dgm:cxn modelId="{E587A61A-6842-4B1E-BBCF-D290617FCA25}" type="presOf" srcId="{291110CD-AF0D-4D68-A33C-68EEC47A0F52}" destId="{90F262D0-BBBD-4DBE-A2F6-056BBA5E1A5B}" srcOrd="0" destOrd="0" presId="urn:microsoft.com/office/officeart/2005/8/layout/radial4"/>
    <dgm:cxn modelId="{DCF0FC89-F98A-43D1-91C4-36BD34FB28C0}" type="presOf" srcId="{29FF0EAF-B29F-4450-8546-DCF1D3B481CD}" destId="{A0A8DB0F-2571-4583-8A16-34ADD8E46AD3}" srcOrd="0" destOrd="0" presId="urn:microsoft.com/office/officeart/2005/8/layout/radial4"/>
    <dgm:cxn modelId="{F778FF17-46C5-4BDE-BB7C-30124535D9CB}" srcId="{DEC77D5B-F22C-435C-BAAF-D77419B8DCA6}" destId="{4699A5A6-5A8F-42BB-901F-4EE580C7322C}" srcOrd="0" destOrd="0" parTransId="{A1300E91-7FF7-4A1A-B89A-AC2C22CDF4DE}" sibTransId="{98C34FB5-68EC-4210-9145-B8EA6F11CAA6}"/>
    <dgm:cxn modelId="{B84A25D5-941F-4D84-9B95-CBC44E3C7D88}" srcId="{DEC77D5B-F22C-435C-BAAF-D77419B8DCA6}" destId="{4B9678F0-BA0A-4A70-BE47-D49EE0FACE5C}" srcOrd="1" destOrd="0" parTransId="{C4652332-8C47-48F1-B079-7EA69E7AB054}" sibTransId="{1968492D-E6DF-494F-9E25-EA5216784D87}"/>
    <dgm:cxn modelId="{00F66B56-FD33-4FF9-8125-34FA85863568}" type="presOf" srcId="{9B41A533-2427-43CB-A881-2E0753D16C5A}" destId="{89BA304D-9692-43A9-8C47-68B786580F77}" srcOrd="0" destOrd="0" presId="urn:microsoft.com/office/officeart/2005/8/layout/radial4"/>
    <dgm:cxn modelId="{7E393BF9-5572-4A59-AC51-B30986472C45}" type="presOf" srcId="{D560E9E3-AA89-4B3D-A8BA-0ABEFE4D4AB3}" destId="{33062D23-ABC4-4AE8-8410-E3BB8889EADD}" srcOrd="0" destOrd="0" presId="urn:microsoft.com/office/officeart/2005/8/layout/radial4"/>
    <dgm:cxn modelId="{A5A7CCFD-C95C-4212-9E77-B805F546EBB6}" type="presParOf" srcId="{328C492D-C14C-4B08-8908-8C02F6F8B020}" destId="{80E0626D-FEFC-4705-96CB-80D80574F5C3}" srcOrd="0" destOrd="0" presId="urn:microsoft.com/office/officeart/2005/8/layout/radial4"/>
    <dgm:cxn modelId="{E0E6C2D8-6381-4B45-B716-98337C0B7CB4}" type="presParOf" srcId="{328C492D-C14C-4B08-8908-8C02F6F8B020}" destId="{0ED128CE-C1E7-4199-9AC1-F133282297B8}" srcOrd="1" destOrd="0" presId="urn:microsoft.com/office/officeart/2005/8/layout/radial4"/>
    <dgm:cxn modelId="{F329C5B2-BA5A-4789-92D1-E3E6F6A5479B}" type="presParOf" srcId="{328C492D-C14C-4B08-8908-8C02F6F8B020}" destId="{579CFF93-C262-4F3D-85EF-E15E6C69582C}" srcOrd="2" destOrd="0" presId="urn:microsoft.com/office/officeart/2005/8/layout/radial4"/>
    <dgm:cxn modelId="{FF837A1F-5614-4CB8-B204-EDD9B7A29C63}" type="presParOf" srcId="{328C492D-C14C-4B08-8908-8C02F6F8B020}" destId="{D6EA1BD3-5536-434A-A674-3045D8788A5A}" srcOrd="3" destOrd="0" presId="urn:microsoft.com/office/officeart/2005/8/layout/radial4"/>
    <dgm:cxn modelId="{4710D9F9-384C-42C8-BEE0-0A67CABA6CD9}" type="presParOf" srcId="{328C492D-C14C-4B08-8908-8C02F6F8B020}" destId="{9BC13AD1-50F5-4034-A460-E9BCBB5F5790}" srcOrd="4" destOrd="0" presId="urn:microsoft.com/office/officeart/2005/8/layout/radial4"/>
    <dgm:cxn modelId="{1B54CDF7-74C8-4DDE-8A75-A6E9CD9C11F9}" type="presParOf" srcId="{328C492D-C14C-4B08-8908-8C02F6F8B020}" destId="{89F86715-D557-438E-BEFF-852E505BB5C0}" srcOrd="5" destOrd="0" presId="urn:microsoft.com/office/officeart/2005/8/layout/radial4"/>
    <dgm:cxn modelId="{67B3F6FA-F01F-4931-9EF4-7DD63921440D}" type="presParOf" srcId="{328C492D-C14C-4B08-8908-8C02F6F8B020}" destId="{882A03C3-A847-4952-BAE6-0B421A875876}" srcOrd="6" destOrd="0" presId="urn:microsoft.com/office/officeart/2005/8/layout/radial4"/>
    <dgm:cxn modelId="{A4F915BD-5E8A-49E9-A2B9-3AC23123C04E}" type="presParOf" srcId="{328C492D-C14C-4B08-8908-8C02F6F8B020}" destId="{90F262D0-BBBD-4DBE-A2F6-056BBA5E1A5B}" srcOrd="7" destOrd="0" presId="urn:microsoft.com/office/officeart/2005/8/layout/radial4"/>
    <dgm:cxn modelId="{9ADFB1A2-0105-4E2F-B47B-5DF9F046F5CE}" type="presParOf" srcId="{328C492D-C14C-4B08-8908-8C02F6F8B020}" destId="{7E6DE1E9-53C5-44DA-84EC-333433F4C3A3}" srcOrd="8" destOrd="0" presId="urn:microsoft.com/office/officeart/2005/8/layout/radial4"/>
    <dgm:cxn modelId="{770109A8-464E-4C95-A598-234A6445BC5B}" type="presParOf" srcId="{328C492D-C14C-4B08-8908-8C02F6F8B020}" destId="{08619AA9-4603-418C-80C1-0C4EDE85606B}" srcOrd="9" destOrd="0" presId="urn:microsoft.com/office/officeart/2005/8/layout/radial4"/>
    <dgm:cxn modelId="{3345A190-2C82-4D5A-B0B2-9066C18EFEB6}" type="presParOf" srcId="{328C492D-C14C-4B08-8908-8C02F6F8B020}" destId="{8D2D732E-25C0-4EFF-91D1-51B6DAB30F97}" srcOrd="10" destOrd="0" presId="urn:microsoft.com/office/officeart/2005/8/layout/radial4"/>
    <dgm:cxn modelId="{4CCE9230-7753-4876-A38D-5D8B880E2DE9}" type="presParOf" srcId="{328C492D-C14C-4B08-8908-8C02F6F8B020}" destId="{89BA304D-9692-43A9-8C47-68B786580F77}" srcOrd="11" destOrd="0" presId="urn:microsoft.com/office/officeart/2005/8/layout/radial4"/>
    <dgm:cxn modelId="{34C884EE-69CB-496A-B00D-A6205C5E9D71}" type="presParOf" srcId="{328C492D-C14C-4B08-8908-8C02F6F8B020}" destId="{33062D23-ABC4-4AE8-8410-E3BB8889EADD}" srcOrd="12" destOrd="0" presId="urn:microsoft.com/office/officeart/2005/8/layout/radial4"/>
    <dgm:cxn modelId="{ADCB43B1-9538-4EC7-8137-E734107CFCA7}" type="presParOf" srcId="{328C492D-C14C-4B08-8908-8C02F6F8B020}" destId="{5E67600C-8155-4B77-937D-417901B4C55C}" srcOrd="13" destOrd="0" presId="urn:microsoft.com/office/officeart/2005/8/layout/radial4"/>
    <dgm:cxn modelId="{E914711C-B21D-48DE-BB2E-C30A95F8447C}" type="presParOf" srcId="{328C492D-C14C-4B08-8908-8C02F6F8B020}" destId="{A0A8DB0F-2571-4583-8A16-34ADD8E46AD3}" srcOrd="14"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B623534A-97D7-A143-841E-F8AE8C1C8986}" type="doc">
      <dgm:prSet loTypeId="urn:microsoft.com/office/officeart/2005/8/layout/hProcess9" loCatId="" qsTypeId="urn:microsoft.com/office/officeart/2005/8/quickstyle/simple3" qsCatId="simple" csTypeId="urn:microsoft.com/office/officeart/2005/8/colors/accent5_1" csCatId="accent5" phldr="1"/>
      <dgm:spPr/>
    </dgm:pt>
    <dgm:pt modelId="{6E29F22B-0944-BA4D-8431-8F4EA7CC3A75}">
      <dgm:prSet phldrT="[Text]" custT="1"/>
      <dgm:spPr/>
      <dgm:t>
        <a:bodyPr/>
        <a:lstStyle/>
        <a:p>
          <a:r>
            <a:rPr lang="en-US" sz="2400" b="1" dirty="0" err="1">
              <a:latin typeface="Arial" panose="020B0604020202020204" pitchFamily="34" charset="0"/>
              <a:cs typeface="Arial" panose="020B0604020202020204" pitchFamily="34" charset="0"/>
            </a:rPr>
            <a:t>Dạy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triển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năng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lực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cần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ở</a:t>
          </a:r>
          <a:r>
            <a:rPr lang="en-US" sz="2400" b="1" dirty="0">
              <a:latin typeface="Arial" panose="020B0604020202020204" pitchFamily="34" charset="0"/>
              <a:cs typeface="Arial" panose="020B0604020202020204" pitchFamily="34" charset="0"/>
            </a:rPr>
            <a:t> GV </a:t>
          </a:r>
          <a:r>
            <a:rPr lang="en-US" sz="2400" b="1" dirty="0" err="1">
              <a:latin typeface="Arial" panose="020B0604020202020204" pitchFamily="34" charset="0"/>
              <a:cs typeface="Arial" panose="020B0604020202020204" pitchFamily="34" charset="0"/>
            </a:rPr>
            <a:t>những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năng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lực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gì</a:t>
          </a:r>
          <a:r>
            <a:rPr lang="en-US" sz="2400" b="1" dirty="0">
              <a:latin typeface="Arial" panose="020B0604020202020204" pitchFamily="34" charset="0"/>
              <a:cs typeface="Arial" panose="020B0604020202020204" pitchFamily="34" charset="0"/>
            </a:rPr>
            <a:t>?</a:t>
          </a:r>
        </a:p>
      </dgm:t>
    </dgm:pt>
    <dgm:pt modelId="{3C9B77B8-EDF2-2D47-8E0A-FE0E8524A6B5}" type="parTrans" cxnId="{C4300C3C-19B9-9344-BD0A-2A11FC2AFFDB}">
      <dgm:prSet/>
      <dgm:spPr/>
      <dgm:t>
        <a:bodyPr/>
        <a:lstStyle/>
        <a:p>
          <a:endParaRPr lang="en-US" sz="2400" b="1">
            <a:latin typeface="Arial" panose="020B0604020202020204" pitchFamily="34" charset="0"/>
            <a:cs typeface="Arial" panose="020B0604020202020204" pitchFamily="34" charset="0"/>
          </a:endParaRPr>
        </a:p>
      </dgm:t>
    </dgm:pt>
    <dgm:pt modelId="{F39163F0-1348-CA40-8028-BF0B8C656CF6}" type="sibTrans" cxnId="{C4300C3C-19B9-9344-BD0A-2A11FC2AFFDB}">
      <dgm:prSet/>
      <dgm:spPr/>
      <dgm:t>
        <a:bodyPr/>
        <a:lstStyle/>
        <a:p>
          <a:endParaRPr lang="en-US" sz="2400" b="1">
            <a:latin typeface="Arial" panose="020B0604020202020204" pitchFamily="34" charset="0"/>
            <a:cs typeface="Arial" panose="020B0604020202020204" pitchFamily="34" charset="0"/>
          </a:endParaRPr>
        </a:p>
      </dgm:t>
    </dgm:pt>
    <dgm:pt modelId="{96A1308A-3B74-1C4E-9DBF-E2CCA0572244}">
      <dgm:prSet phldrT="[Text]" custT="1"/>
      <dgm:spPr/>
      <dgm:t>
        <a:bodyPr/>
        <a:lstStyle/>
        <a:p>
          <a:r>
            <a:rPr lang="en-US" sz="2400" b="1" dirty="0">
              <a:latin typeface="Arial" panose="020B0604020202020204" pitchFamily="34" charset="0"/>
              <a:cs typeface="Arial" panose="020B0604020202020204" pitchFamily="34" charset="0"/>
            </a:rPr>
            <a:t>GV </a:t>
          </a:r>
          <a:r>
            <a:rPr lang="en-US" sz="2400" b="1" dirty="0" err="1">
              <a:latin typeface="Arial" panose="020B0604020202020204" pitchFamily="34" charset="0"/>
              <a:cs typeface="Arial" panose="020B0604020202020204" pitchFamily="34" charset="0"/>
            </a:rPr>
            <a:t>còn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thiếu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yếu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cái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gì</a:t>
          </a:r>
          <a:r>
            <a:rPr lang="en-US" sz="2400" b="1" dirty="0">
              <a:latin typeface="Arial" panose="020B0604020202020204" pitchFamily="34" charset="0"/>
              <a:cs typeface="Arial" panose="020B0604020202020204" pitchFamily="34" charset="0"/>
            </a:rPr>
            <a:t>?</a:t>
          </a:r>
        </a:p>
      </dgm:t>
    </dgm:pt>
    <dgm:pt modelId="{1E377861-BD1D-1D46-B5A8-3CF4317BAE0D}" type="parTrans" cxnId="{2714BBC5-BC38-884A-8FF0-ADEE8449D524}">
      <dgm:prSet/>
      <dgm:spPr/>
      <dgm:t>
        <a:bodyPr/>
        <a:lstStyle/>
        <a:p>
          <a:endParaRPr lang="en-US" sz="2400" b="1">
            <a:latin typeface="Arial" panose="020B0604020202020204" pitchFamily="34" charset="0"/>
            <a:cs typeface="Arial" panose="020B0604020202020204" pitchFamily="34" charset="0"/>
          </a:endParaRPr>
        </a:p>
      </dgm:t>
    </dgm:pt>
    <dgm:pt modelId="{3A2BF6BB-9169-EA43-9F37-4ABEE7208CDE}" type="sibTrans" cxnId="{2714BBC5-BC38-884A-8FF0-ADEE8449D524}">
      <dgm:prSet/>
      <dgm:spPr/>
      <dgm:t>
        <a:bodyPr/>
        <a:lstStyle/>
        <a:p>
          <a:endParaRPr lang="en-US" sz="2400" b="1">
            <a:latin typeface="Arial" panose="020B0604020202020204" pitchFamily="34" charset="0"/>
            <a:cs typeface="Arial" panose="020B0604020202020204" pitchFamily="34" charset="0"/>
          </a:endParaRPr>
        </a:p>
      </dgm:t>
    </dgm:pt>
    <dgm:pt modelId="{11B101EA-27C2-FB43-984E-3C02CD00BDBF}">
      <dgm:prSet phldrT="[Text]" custT="1"/>
      <dgm:spPr/>
      <dgm:t>
        <a:bodyPr/>
        <a:lstStyle/>
        <a:p>
          <a:r>
            <a:rPr lang="en-US" sz="2400" b="1" dirty="0" err="1">
              <a:latin typeface="Arial" panose="020B0604020202020204" pitchFamily="34" charset="0"/>
              <a:cs typeface="Arial" panose="020B0604020202020204" pitchFamily="34" charset="0"/>
            </a:rPr>
            <a:t>Làm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thế</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nào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để</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giúp</a:t>
          </a:r>
          <a:r>
            <a:rPr lang="en-US" sz="2400" b="1" dirty="0">
              <a:latin typeface="Arial" panose="020B0604020202020204" pitchFamily="34" charset="0"/>
              <a:cs typeface="Arial" panose="020B0604020202020204" pitchFamily="34" charset="0"/>
            </a:rPr>
            <a:t> GV </a:t>
          </a:r>
          <a:r>
            <a:rPr lang="en-US" sz="2400" b="1" dirty="0" err="1">
              <a:latin typeface="Arial" panose="020B0604020202020204" pitchFamily="34" charset="0"/>
              <a:cs typeface="Arial" panose="020B0604020202020204" pitchFamily="34" charset="0"/>
            </a:rPr>
            <a:t>khắc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phục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cái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thiếu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yếu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đó</a:t>
          </a:r>
          <a:r>
            <a:rPr lang="en-US" sz="2400" b="1" dirty="0">
              <a:latin typeface="Arial" panose="020B0604020202020204" pitchFamily="34" charset="0"/>
              <a:cs typeface="Arial" panose="020B0604020202020204" pitchFamily="34" charset="0"/>
            </a:rPr>
            <a:t>?</a:t>
          </a:r>
        </a:p>
      </dgm:t>
    </dgm:pt>
    <dgm:pt modelId="{2DD371B9-3BF5-0340-9BBB-EE00F38B3273}" type="parTrans" cxnId="{615D51CE-129D-D54A-A6E5-7662D08CB75E}">
      <dgm:prSet/>
      <dgm:spPr/>
      <dgm:t>
        <a:bodyPr/>
        <a:lstStyle/>
        <a:p>
          <a:endParaRPr lang="en-US" sz="2400" b="1">
            <a:latin typeface="Arial" panose="020B0604020202020204" pitchFamily="34" charset="0"/>
            <a:cs typeface="Arial" panose="020B0604020202020204" pitchFamily="34" charset="0"/>
          </a:endParaRPr>
        </a:p>
      </dgm:t>
    </dgm:pt>
    <dgm:pt modelId="{1AACDEE9-2ABF-F543-A3CE-B269FE1DD768}" type="sibTrans" cxnId="{615D51CE-129D-D54A-A6E5-7662D08CB75E}">
      <dgm:prSet/>
      <dgm:spPr/>
      <dgm:t>
        <a:bodyPr/>
        <a:lstStyle/>
        <a:p>
          <a:endParaRPr lang="en-US" sz="2400" b="1">
            <a:latin typeface="Arial" panose="020B0604020202020204" pitchFamily="34" charset="0"/>
            <a:cs typeface="Arial" panose="020B0604020202020204" pitchFamily="34" charset="0"/>
          </a:endParaRPr>
        </a:p>
      </dgm:t>
    </dgm:pt>
    <dgm:pt modelId="{20733CCD-5B70-1143-8EAB-9577F8F1E211}" type="pres">
      <dgm:prSet presAssocID="{B623534A-97D7-A143-841E-F8AE8C1C8986}" presName="CompostProcess" presStyleCnt="0">
        <dgm:presLayoutVars>
          <dgm:dir/>
          <dgm:resizeHandles val="exact"/>
        </dgm:presLayoutVars>
      </dgm:prSet>
      <dgm:spPr/>
    </dgm:pt>
    <dgm:pt modelId="{D60F7887-C440-8745-942C-3FBA9F88D336}" type="pres">
      <dgm:prSet presAssocID="{B623534A-97D7-A143-841E-F8AE8C1C8986}" presName="arrow" presStyleLbl="bgShp" presStyleIdx="0" presStyleCnt="1"/>
      <dgm:spPr/>
    </dgm:pt>
    <dgm:pt modelId="{58887759-3580-6C4B-BC02-0AA9F9A47027}" type="pres">
      <dgm:prSet presAssocID="{B623534A-97D7-A143-841E-F8AE8C1C8986}" presName="linearProcess" presStyleCnt="0"/>
      <dgm:spPr/>
    </dgm:pt>
    <dgm:pt modelId="{ED86E3DB-E8F1-9443-A404-EC31CDF78E1C}" type="pres">
      <dgm:prSet presAssocID="{6E29F22B-0944-BA4D-8431-8F4EA7CC3A75}" presName="textNode" presStyleLbl="node1" presStyleIdx="0" presStyleCnt="3">
        <dgm:presLayoutVars>
          <dgm:bulletEnabled val="1"/>
        </dgm:presLayoutVars>
      </dgm:prSet>
      <dgm:spPr/>
      <dgm:t>
        <a:bodyPr/>
        <a:lstStyle/>
        <a:p>
          <a:endParaRPr lang="en-US"/>
        </a:p>
      </dgm:t>
    </dgm:pt>
    <dgm:pt modelId="{8B6EAD43-0416-B344-83A1-D181E094FFF1}" type="pres">
      <dgm:prSet presAssocID="{F39163F0-1348-CA40-8028-BF0B8C656CF6}" presName="sibTrans" presStyleCnt="0"/>
      <dgm:spPr/>
    </dgm:pt>
    <dgm:pt modelId="{14F78E99-70F0-9D41-AF3E-DC433D66FE8A}" type="pres">
      <dgm:prSet presAssocID="{96A1308A-3B74-1C4E-9DBF-E2CCA0572244}" presName="textNode" presStyleLbl="node1" presStyleIdx="1" presStyleCnt="3">
        <dgm:presLayoutVars>
          <dgm:bulletEnabled val="1"/>
        </dgm:presLayoutVars>
      </dgm:prSet>
      <dgm:spPr/>
      <dgm:t>
        <a:bodyPr/>
        <a:lstStyle/>
        <a:p>
          <a:endParaRPr lang="en-US"/>
        </a:p>
      </dgm:t>
    </dgm:pt>
    <dgm:pt modelId="{4607E3A8-CAF0-7D49-B890-E68A6848D47E}" type="pres">
      <dgm:prSet presAssocID="{3A2BF6BB-9169-EA43-9F37-4ABEE7208CDE}" presName="sibTrans" presStyleCnt="0"/>
      <dgm:spPr/>
    </dgm:pt>
    <dgm:pt modelId="{B510799A-C984-EF4F-A12F-23ED07399DCD}" type="pres">
      <dgm:prSet presAssocID="{11B101EA-27C2-FB43-984E-3C02CD00BDBF}" presName="textNode" presStyleLbl="node1" presStyleIdx="2" presStyleCnt="3">
        <dgm:presLayoutVars>
          <dgm:bulletEnabled val="1"/>
        </dgm:presLayoutVars>
      </dgm:prSet>
      <dgm:spPr/>
      <dgm:t>
        <a:bodyPr/>
        <a:lstStyle/>
        <a:p>
          <a:endParaRPr lang="en-US"/>
        </a:p>
      </dgm:t>
    </dgm:pt>
  </dgm:ptLst>
  <dgm:cxnLst>
    <dgm:cxn modelId="{CB1BA37C-AC78-4320-855F-11FC45BEF356}" type="presOf" srcId="{11B101EA-27C2-FB43-984E-3C02CD00BDBF}" destId="{B510799A-C984-EF4F-A12F-23ED07399DCD}" srcOrd="0" destOrd="0" presId="urn:microsoft.com/office/officeart/2005/8/layout/hProcess9"/>
    <dgm:cxn modelId="{445C8112-FA2C-4006-B63F-050DDD223753}" type="presOf" srcId="{B623534A-97D7-A143-841E-F8AE8C1C8986}" destId="{20733CCD-5B70-1143-8EAB-9577F8F1E211}" srcOrd="0" destOrd="0" presId="urn:microsoft.com/office/officeart/2005/8/layout/hProcess9"/>
    <dgm:cxn modelId="{2714BBC5-BC38-884A-8FF0-ADEE8449D524}" srcId="{B623534A-97D7-A143-841E-F8AE8C1C8986}" destId="{96A1308A-3B74-1C4E-9DBF-E2CCA0572244}" srcOrd="1" destOrd="0" parTransId="{1E377861-BD1D-1D46-B5A8-3CF4317BAE0D}" sibTransId="{3A2BF6BB-9169-EA43-9F37-4ABEE7208CDE}"/>
    <dgm:cxn modelId="{615D51CE-129D-D54A-A6E5-7662D08CB75E}" srcId="{B623534A-97D7-A143-841E-F8AE8C1C8986}" destId="{11B101EA-27C2-FB43-984E-3C02CD00BDBF}" srcOrd="2" destOrd="0" parTransId="{2DD371B9-3BF5-0340-9BBB-EE00F38B3273}" sibTransId="{1AACDEE9-2ABF-F543-A3CE-B269FE1DD768}"/>
    <dgm:cxn modelId="{275E8E77-AF9D-4F4B-9978-06ED2A8D74AF}" type="presOf" srcId="{6E29F22B-0944-BA4D-8431-8F4EA7CC3A75}" destId="{ED86E3DB-E8F1-9443-A404-EC31CDF78E1C}" srcOrd="0" destOrd="0" presId="urn:microsoft.com/office/officeart/2005/8/layout/hProcess9"/>
    <dgm:cxn modelId="{72FA299D-2E38-4571-A9C7-6F157A4E9E10}" type="presOf" srcId="{96A1308A-3B74-1C4E-9DBF-E2CCA0572244}" destId="{14F78E99-70F0-9D41-AF3E-DC433D66FE8A}" srcOrd="0" destOrd="0" presId="urn:microsoft.com/office/officeart/2005/8/layout/hProcess9"/>
    <dgm:cxn modelId="{C4300C3C-19B9-9344-BD0A-2A11FC2AFFDB}" srcId="{B623534A-97D7-A143-841E-F8AE8C1C8986}" destId="{6E29F22B-0944-BA4D-8431-8F4EA7CC3A75}" srcOrd="0" destOrd="0" parTransId="{3C9B77B8-EDF2-2D47-8E0A-FE0E8524A6B5}" sibTransId="{F39163F0-1348-CA40-8028-BF0B8C656CF6}"/>
    <dgm:cxn modelId="{CF378795-899A-4CA0-A33B-311FC71BD365}" type="presParOf" srcId="{20733CCD-5B70-1143-8EAB-9577F8F1E211}" destId="{D60F7887-C440-8745-942C-3FBA9F88D336}" srcOrd="0" destOrd="0" presId="urn:microsoft.com/office/officeart/2005/8/layout/hProcess9"/>
    <dgm:cxn modelId="{4C5E6379-196D-4885-9665-AB7A9808BCCB}" type="presParOf" srcId="{20733CCD-5B70-1143-8EAB-9577F8F1E211}" destId="{58887759-3580-6C4B-BC02-0AA9F9A47027}" srcOrd="1" destOrd="0" presId="urn:microsoft.com/office/officeart/2005/8/layout/hProcess9"/>
    <dgm:cxn modelId="{CBE81128-4FA4-4D7F-A188-9BA2F8F5CEA6}" type="presParOf" srcId="{58887759-3580-6C4B-BC02-0AA9F9A47027}" destId="{ED86E3DB-E8F1-9443-A404-EC31CDF78E1C}" srcOrd="0" destOrd="0" presId="urn:microsoft.com/office/officeart/2005/8/layout/hProcess9"/>
    <dgm:cxn modelId="{64FE2FE3-D793-48FA-8C34-1D9461DD2E75}" type="presParOf" srcId="{58887759-3580-6C4B-BC02-0AA9F9A47027}" destId="{8B6EAD43-0416-B344-83A1-D181E094FFF1}" srcOrd="1" destOrd="0" presId="urn:microsoft.com/office/officeart/2005/8/layout/hProcess9"/>
    <dgm:cxn modelId="{5749ED4E-ED60-4524-8D70-F9FFE92C7066}" type="presParOf" srcId="{58887759-3580-6C4B-BC02-0AA9F9A47027}" destId="{14F78E99-70F0-9D41-AF3E-DC433D66FE8A}" srcOrd="2" destOrd="0" presId="urn:microsoft.com/office/officeart/2005/8/layout/hProcess9"/>
    <dgm:cxn modelId="{B5EF8354-D9AF-4E2E-A891-961064C4CCEF}" type="presParOf" srcId="{58887759-3580-6C4B-BC02-0AA9F9A47027}" destId="{4607E3A8-CAF0-7D49-B890-E68A6848D47E}" srcOrd="3" destOrd="0" presId="urn:microsoft.com/office/officeart/2005/8/layout/hProcess9"/>
    <dgm:cxn modelId="{23B0A502-1991-4602-95F0-A4271E3FBD6C}" type="presParOf" srcId="{58887759-3580-6C4B-BC02-0AA9F9A47027}" destId="{B510799A-C984-EF4F-A12F-23ED07399DCD}" srcOrd="4"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ECAE2C03-E458-7D4E-92AB-88068CA39904}" type="doc">
      <dgm:prSet loTypeId="urn:microsoft.com/office/officeart/2005/8/layout/matrix3" loCatId="" qsTypeId="urn:microsoft.com/office/officeart/2005/8/quickstyle/simple2" qsCatId="simple" csTypeId="urn:microsoft.com/office/officeart/2005/8/colors/accent1_1" csCatId="accent1" phldr="1"/>
      <dgm:spPr/>
      <dgm:t>
        <a:bodyPr/>
        <a:lstStyle/>
        <a:p>
          <a:endParaRPr lang="en-US"/>
        </a:p>
      </dgm:t>
    </dgm:pt>
    <dgm:pt modelId="{1868B311-1AFA-CB4B-93D5-38DA9EA47F87}">
      <dgm:prSet phldrT="[Text]"/>
      <dgm:spPr/>
      <dgm:t>
        <a:bodyPr/>
        <a:lstStyle/>
        <a:p>
          <a:r>
            <a:rPr lang="en-US" dirty="0" err="1">
              <a:latin typeface="Arial" panose="020B0604020202020204" pitchFamily="34" charset="0"/>
              <a:cs typeface="Arial" panose="020B0604020202020204" pitchFamily="34" charset="0"/>
            </a:rPr>
            <a:t>Chuẩn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bị</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triển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khai</a:t>
          </a:r>
          <a:r>
            <a:rPr lang="en-US" dirty="0">
              <a:latin typeface="Arial" panose="020B0604020202020204" pitchFamily="34" charset="0"/>
              <a:cs typeface="Arial" panose="020B0604020202020204" pitchFamily="34" charset="0"/>
            </a:rPr>
            <a:t> HĐ DH, GD </a:t>
          </a:r>
          <a:r>
            <a:rPr lang="en-US" dirty="0" err="1">
              <a:latin typeface="Arial" panose="020B0604020202020204" pitchFamily="34" charset="0"/>
              <a:cs typeface="Arial" panose="020B0604020202020204" pitchFamily="34" charset="0"/>
            </a:rPr>
            <a:t>theo</a:t>
          </a:r>
          <a:r>
            <a:rPr lang="en-US" dirty="0">
              <a:latin typeface="Arial" panose="020B0604020202020204" pitchFamily="34" charset="0"/>
              <a:cs typeface="Arial" panose="020B0604020202020204" pitchFamily="34" charset="0"/>
            </a:rPr>
            <a:t> CTGD </a:t>
          </a:r>
          <a:r>
            <a:rPr lang="en-US" dirty="0" err="1">
              <a:latin typeface="Arial" panose="020B0604020202020204" pitchFamily="34" charset="0"/>
              <a:cs typeface="Arial" panose="020B0604020202020204" pitchFamily="34" charset="0"/>
            </a:rPr>
            <a:t>cấp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endParaRPr lang="en-US" dirty="0">
            <a:latin typeface="Arial" panose="020B0604020202020204" pitchFamily="34" charset="0"/>
            <a:cs typeface="Arial" panose="020B0604020202020204" pitchFamily="34" charset="0"/>
          </a:endParaRPr>
        </a:p>
      </dgm:t>
    </dgm:pt>
    <dgm:pt modelId="{11F7C7A8-1200-7C42-93A7-0AE9A4CBF773}" type="parTrans" cxnId="{2784D77B-4E21-584B-B716-9E093B3DA3B4}">
      <dgm:prSet/>
      <dgm:spPr/>
      <dgm:t>
        <a:bodyPr/>
        <a:lstStyle/>
        <a:p>
          <a:endParaRPr lang="en-US">
            <a:latin typeface="Arial" panose="020B0604020202020204" pitchFamily="34" charset="0"/>
            <a:cs typeface="Arial" panose="020B0604020202020204" pitchFamily="34" charset="0"/>
          </a:endParaRPr>
        </a:p>
      </dgm:t>
    </dgm:pt>
    <dgm:pt modelId="{32A82803-BE70-DA43-998A-9BBE75199F6A}" type="sibTrans" cxnId="{2784D77B-4E21-584B-B716-9E093B3DA3B4}">
      <dgm:prSet/>
      <dgm:spPr/>
      <dgm:t>
        <a:bodyPr/>
        <a:lstStyle/>
        <a:p>
          <a:endParaRPr lang="en-US">
            <a:latin typeface="Arial" panose="020B0604020202020204" pitchFamily="34" charset="0"/>
            <a:cs typeface="Arial" panose="020B0604020202020204" pitchFamily="34" charset="0"/>
          </a:endParaRPr>
        </a:p>
      </dgm:t>
    </dgm:pt>
    <dgm:pt modelId="{AC88A2F2-55DE-F343-A781-AA0BEC1B4B61}">
      <dgm:prSet phldrT="[Text]"/>
      <dgm:spPr/>
      <dgm:t>
        <a:bodyPr/>
        <a:lstStyle/>
        <a:p>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đầu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HTr</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hành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GD</a:t>
          </a:r>
        </a:p>
      </dgm:t>
    </dgm:pt>
    <dgm:pt modelId="{C2577D39-E33D-244A-B132-288291B97F87}" type="parTrans" cxnId="{579A7325-42FA-594E-A624-9BAA28D2D418}">
      <dgm:prSet/>
      <dgm:spPr/>
      <dgm:t>
        <a:bodyPr/>
        <a:lstStyle/>
        <a:p>
          <a:endParaRPr lang="en-US">
            <a:latin typeface="Arial" panose="020B0604020202020204" pitchFamily="34" charset="0"/>
            <a:cs typeface="Arial" panose="020B0604020202020204" pitchFamily="34" charset="0"/>
          </a:endParaRPr>
        </a:p>
      </dgm:t>
    </dgm:pt>
    <dgm:pt modelId="{F834524D-C480-9D4F-AE19-3AA09D510B60}" type="sibTrans" cxnId="{579A7325-42FA-594E-A624-9BAA28D2D418}">
      <dgm:prSet/>
      <dgm:spPr/>
      <dgm:t>
        <a:bodyPr/>
        <a:lstStyle/>
        <a:p>
          <a:endParaRPr lang="en-US">
            <a:latin typeface="Arial" panose="020B0604020202020204" pitchFamily="34" charset="0"/>
            <a:cs typeface="Arial" panose="020B0604020202020204" pitchFamily="34" charset="0"/>
          </a:endParaRPr>
        </a:p>
      </dgm:t>
    </dgm:pt>
    <dgm:pt modelId="{0FD11EFA-FBF4-D044-9F31-98A0B511F2B9}">
      <dgm:prSet phldrT="[Text]"/>
      <dgm:spPr/>
      <dgm:t>
        <a:bodyPr/>
        <a:lstStyle/>
        <a:p>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nơi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tập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đoàn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kết</a:t>
          </a:r>
          <a:r>
            <a:rPr lang="en-US" dirty="0">
              <a:latin typeface="Arial" panose="020B0604020202020204" pitchFamily="34" charset="0"/>
              <a:cs typeface="Arial" panose="020B0604020202020204" pitchFamily="34" charset="0"/>
            </a:rPr>
            <a:t> GV, </a:t>
          </a:r>
          <a:r>
            <a:rPr lang="en-US" dirty="0" err="1">
              <a:latin typeface="Arial" panose="020B0604020202020204" pitchFamily="34" charset="0"/>
              <a:cs typeface="Arial" panose="020B0604020202020204" pitchFamily="34" charset="0"/>
            </a:rPr>
            <a:t>hỗ</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trợ</a:t>
          </a:r>
          <a:r>
            <a:rPr lang="en-US" dirty="0">
              <a:latin typeface="Arial" panose="020B0604020202020204" pitchFamily="34" charset="0"/>
              <a:cs typeface="Arial" panose="020B0604020202020204" pitchFamily="34" charset="0"/>
            </a:rPr>
            <a:t> GV </a:t>
          </a:r>
          <a:r>
            <a:rPr lang="en-US" dirty="0" err="1">
              <a:latin typeface="Arial" panose="020B0604020202020204" pitchFamily="34" charset="0"/>
              <a:cs typeface="Arial" panose="020B0604020202020204" pitchFamily="34" charset="0"/>
            </a:rPr>
            <a:t>phát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triển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chuyên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a:t>
          </a:r>
        </a:p>
      </dgm:t>
    </dgm:pt>
    <dgm:pt modelId="{E3628C7D-65A4-9D40-8D62-FECBC8EA4DF3}" type="parTrans" cxnId="{37A88C20-FD7E-8644-A45C-9A540C75F7B4}">
      <dgm:prSet/>
      <dgm:spPr/>
      <dgm:t>
        <a:bodyPr/>
        <a:lstStyle/>
        <a:p>
          <a:endParaRPr lang="en-US">
            <a:latin typeface="Arial" panose="020B0604020202020204" pitchFamily="34" charset="0"/>
            <a:cs typeface="Arial" panose="020B0604020202020204" pitchFamily="34" charset="0"/>
          </a:endParaRPr>
        </a:p>
      </dgm:t>
    </dgm:pt>
    <dgm:pt modelId="{07B4707C-7663-9746-A915-AB65BA436A74}" type="sibTrans" cxnId="{37A88C20-FD7E-8644-A45C-9A540C75F7B4}">
      <dgm:prSet/>
      <dgm:spPr/>
      <dgm:t>
        <a:bodyPr/>
        <a:lstStyle/>
        <a:p>
          <a:endParaRPr lang="en-US">
            <a:latin typeface="Arial" panose="020B0604020202020204" pitchFamily="34" charset="0"/>
            <a:cs typeface="Arial" panose="020B0604020202020204" pitchFamily="34" charset="0"/>
          </a:endParaRPr>
        </a:p>
      </dgm:t>
    </dgm:pt>
    <dgm:pt modelId="{28FEBF51-12DF-5743-B3FD-549D15AC1CD3}">
      <dgm:prSet phldrT="[Text]"/>
      <dgm:spPr/>
      <dgm:t>
        <a:bodyPr/>
        <a:lstStyle/>
        <a:p>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nơi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trực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tiếp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triển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khai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DH, GD</a:t>
          </a:r>
        </a:p>
      </dgm:t>
    </dgm:pt>
    <dgm:pt modelId="{8CF0FFF7-87D3-9149-A028-8C5732385303}" type="parTrans" cxnId="{D52E85CD-3BC7-2D48-836C-55D7B588ED6B}">
      <dgm:prSet/>
      <dgm:spPr/>
      <dgm:t>
        <a:bodyPr/>
        <a:lstStyle/>
        <a:p>
          <a:endParaRPr lang="en-US">
            <a:latin typeface="Arial" panose="020B0604020202020204" pitchFamily="34" charset="0"/>
            <a:cs typeface="Arial" panose="020B0604020202020204" pitchFamily="34" charset="0"/>
          </a:endParaRPr>
        </a:p>
      </dgm:t>
    </dgm:pt>
    <dgm:pt modelId="{90BD4C1C-3DF2-DA4A-84F4-C11CD2A0F24E}" type="sibTrans" cxnId="{D52E85CD-3BC7-2D48-836C-55D7B588ED6B}">
      <dgm:prSet/>
      <dgm:spPr/>
      <dgm:t>
        <a:bodyPr/>
        <a:lstStyle/>
        <a:p>
          <a:endParaRPr lang="en-US">
            <a:latin typeface="Arial" panose="020B0604020202020204" pitchFamily="34" charset="0"/>
            <a:cs typeface="Arial" panose="020B0604020202020204" pitchFamily="34" charset="0"/>
          </a:endParaRPr>
        </a:p>
      </dgm:t>
    </dgm:pt>
    <dgm:pt modelId="{335FAF0D-0279-9C42-8E24-1601A8A3806F}" type="pres">
      <dgm:prSet presAssocID="{ECAE2C03-E458-7D4E-92AB-88068CA39904}" presName="matrix" presStyleCnt="0">
        <dgm:presLayoutVars>
          <dgm:chMax val="1"/>
          <dgm:dir/>
          <dgm:resizeHandles val="exact"/>
        </dgm:presLayoutVars>
      </dgm:prSet>
      <dgm:spPr/>
      <dgm:t>
        <a:bodyPr/>
        <a:lstStyle/>
        <a:p>
          <a:endParaRPr lang="en-US"/>
        </a:p>
      </dgm:t>
    </dgm:pt>
    <dgm:pt modelId="{F478DAB7-AFFD-3146-B063-66B0B1DA22A2}" type="pres">
      <dgm:prSet presAssocID="{ECAE2C03-E458-7D4E-92AB-88068CA39904}" presName="diamond" presStyleLbl="bgShp" presStyleIdx="0" presStyleCnt="1"/>
      <dgm:spPr/>
    </dgm:pt>
    <dgm:pt modelId="{8E2A044A-EF63-6649-8AA9-DA7C0F8415F9}" type="pres">
      <dgm:prSet presAssocID="{ECAE2C03-E458-7D4E-92AB-88068CA39904}" presName="quad1" presStyleLbl="node1" presStyleIdx="0" presStyleCnt="4">
        <dgm:presLayoutVars>
          <dgm:chMax val="0"/>
          <dgm:chPref val="0"/>
          <dgm:bulletEnabled val="1"/>
        </dgm:presLayoutVars>
      </dgm:prSet>
      <dgm:spPr/>
      <dgm:t>
        <a:bodyPr/>
        <a:lstStyle/>
        <a:p>
          <a:endParaRPr lang="en-US"/>
        </a:p>
      </dgm:t>
    </dgm:pt>
    <dgm:pt modelId="{3D49A9B0-2201-BB4C-9C8F-70C33002030A}" type="pres">
      <dgm:prSet presAssocID="{ECAE2C03-E458-7D4E-92AB-88068CA39904}" presName="quad2" presStyleLbl="node1" presStyleIdx="1" presStyleCnt="4">
        <dgm:presLayoutVars>
          <dgm:chMax val="0"/>
          <dgm:chPref val="0"/>
          <dgm:bulletEnabled val="1"/>
        </dgm:presLayoutVars>
      </dgm:prSet>
      <dgm:spPr/>
      <dgm:t>
        <a:bodyPr/>
        <a:lstStyle/>
        <a:p>
          <a:endParaRPr lang="en-US"/>
        </a:p>
      </dgm:t>
    </dgm:pt>
    <dgm:pt modelId="{65B2EFAC-383A-CC46-931F-D974A2C7D1EB}" type="pres">
      <dgm:prSet presAssocID="{ECAE2C03-E458-7D4E-92AB-88068CA39904}" presName="quad3" presStyleLbl="node1" presStyleIdx="2" presStyleCnt="4">
        <dgm:presLayoutVars>
          <dgm:chMax val="0"/>
          <dgm:chPref val="0"/>
          <dgm:bulletEnabled val="1"/>
        </dgm:presLayoutVars>
      </dgm:prSet>
      <dgm:spPr/>
      <dgm:t>
        <a:bodyPr/>
        <a:lstStyle/>
        <a:p>
          <a:endParaRPr lang="en-US"/>
        </a:p>
      </dgm:t>
    </dgm:pt>
    <dgm:pt modelId="{88975CA5-72FA-1E4C-AD29-A6E71EFB6234}" type="pres">
      <dgm:prSet presAssocID="{ECAE2C03-E458-7D4E-92AB-88068CA39904}" presName="quad4" presStyleLbl="node1" presStyleIdx="3" presStyleCnt="4">
        <dgm:presLayoutVars>
          <dgm:chMax val="0"/>
          <dgm:chPref val="0"/>
          <dgm:bulletEnabled val="1"/>
        </dgm:presLayoutVars>
      </dgm:prSet>
      <dgm:spPr/>
      <dgm:t>
        <a:bodyPr/>
        <a:lstStyle/>
        <a:p>
          <a:endParaRPr lang="en-US"/>
        </a:p>
      </dgm:t>
    </dgm:pt>
  </dgm:ptLst>
  <dgm:cxnLst>
    <dgm:cxn modelId="{579A7325-42FA-594E-A624-9BAA28D2D418}" srcId="{ECAE2C03-E458-7D4E-92AB-88068CA39904}" destId="{AC88A2F2-55DE-F343-A781-AA0BEC1B4B61}" srcOrd="1" destOrd="0" parTransId="{C2577D39-E33D-244A-B132-288291B97F87}" sibTransId="{F834524D-C480-9D4F-AE19-3AA09D510B60}"/>
    <dgm:cxn modelId="{49063B74-FA8B-394A-98B9-4BEF79238128}" type="presOf" srcId="{ECAE2C03-E458-7D4E-92AB-88068CA39904}" destId="{335FAF0D-0279-9C42-8E24-1601A8A3806F}" srcOrd="0" destOrd="0" presId="urn:microsoft.com/office/officeart/2005/8/layout/matrix3"/>
    <dgm:cxn modelId="{D02C4B1F-76D6-394C-B1D6-298A3D97EA4F}" type="presOf" srcId="{1868B311-1AFA-CB4B-93D5-38DA9EA47F87}" destId="{8E2A044A-EF63-6649-8AA9-DA7C0F8415F9}" srcOrd="0" destOrd="0" presId="urn:microsoft.com/office/officeart/2005/8/layout/matrix3"/>
    <dgm:cxn modelId="{F5CB6FE0-9E46-624C-81FA-E03073279F38}" type="presOf" srcId="{0FD11EFA-FBF4-D044-9F31-98A0B511F2B9}" destId="{65B2EFAC-383A-CC46-931F-D974A2C7D1EB}" srcOrd="0" destOrd="0" presId="urn:microsoft.com/office/officeart/2005/8/layout/matrix3"/>
    <dgm:cxn modelId="{432C5FE4-AFB6-3D45-8161-C881BB27C46F}" type="presOf" srcId="{AC88A2F2-55DE-F343-A781-AA0BEC1B4B61}" destId="{3D49A9B0-2201-BB4C-9C8F-70C33002030A}" srcOrd="0" destOrd="0" presId="urn:microsoft.com/office/officeart/2005/8/layout/matrix3"/>
    <dgm:cxn modelId="{D52E85CD-3BC7-2D48-836C-55D7B588ED6B}" srcId="{ECAE2C03-E458-7D4E-92AB-88068CA39904}" destId="{28FEBF51-12DF-5743-B3FD-549D15AC1CD3}" srcOrd="3" destOrd="0" parTransId="{8CF0FFF7-87D3-9149-A028-8C5732385303}" sibTransId="{90BD4C1C-3DF2-DA4A-84F4-C11CD2A0F24E}"/>
    <dgm:cxn modelId="{37A88C20-FD7E-8644-A45C-9A540C75F7B4}" srcId="{ECAE2C03-E458-7D4E-92AB-88068CA39904}" destId="{0FD11EFA-FBF4-D044-9F31-98A0B511F2B9}" srcOrd="2" destOrd="0" parTransId="{E3628C7D-65A4-9D40-8D62-FECBC8EA4DF3}" sibTransId="{07B4707C-7663-9746-A915-AB65BA436A74}"/>
    <dgm:cxn modelId="{3902B8BA-11B5-4A49-92E1-6C7D73DC3DA0}" type="presOf" srcId="{28FEBF51-12DF-5743-B3FD-549D15AC1CD3}" destId="{88975CA5-72FA-1E4C-AD29-A6E71EFB6234}" srcOrd="0" destOrd="0" presId="urn:microsoft.com/office/officeart/2005/8/layout/matrix3"/>
    <dgm:cxn modelId="{2784D77B-4E21-584B-B716-9E093B3DA3B4}" srcId="{ECAE2C03-E458-7D4E-92AB-88068CA39904}" destId="{1868B311-1AFA-CB4B-93D5-38DA9EA47F87}" srcOrd="0" destOrd="0" parTransId="{11F7C7A8-1200-7C42-93A7-0AE9A4CBF773}" sibTransId="{32A82803-BE70-DA43-998A-9BBE75199F6A}"/>
    <dgm:cxn modelId="{D2171960-877F-EA44-A879-ABC5D7F06587}" type="presParOf" srcId="{335FAF0D-0279-9C42-8E24-1601A8A3806F}" destId="{F478DAB7-AFFD-3146-B063-66B0B1DA22A2}" srcOrd="0" destOrd="0" presId="urn:microsoft.com/office/officeart/2005/8/layout/matrix3"/>
    <dgm:cxn modelId="{D3D30361-1542-714B-BEA8-F634B7C45B87}" type="presParOf" srcId="{335FAF0D-0279-9C42-8E24-1601A8A3806F}" destId="{8E2A044A-EF63-6649-8AA9-DA7C0F8415F9}" srcOrd="1" destOrd="0" presId="urn:microsoft.com/office/officeart/2005/8/layout/matrix3"/>
    <dgm:cxn modelId="{E5C8D0F6-9EED-A740-B29E-8D045D41064D}" type="presParOf" srcId="{335FAF0D-0279-9C42-8E24-1601A8A3806F}" destId="{3D49A9B0-2201-BB4C-9C8F-70C33002030A}" srcOrd="2" destOrd="0" presId="urn:microsoft.com/office/officeart/2005/8/layout/matrix3"/>
    <dgm:cxn modelId="{19DBECF9-267B-B04B-BD11-809567932785}" type="presParOf" srcId="{335FAF0D-0279-9C42-8E24-1601A8A3806F}" destId="{65B2EFAC-383A-CC46-931F-D974A2C7D1EB}" srcOrd="3" destOrd="0" presId="urn:microsoft.com/office/officeart/2005/8/layout/matrix3"/>
    <dgm:cxn modelId="{DDC48BCF-F3FE-C44E-9F9F-C8FEEFDAF7CE}" type="presParOf" srcId="{335FAF0D-0279-9C42-8E24-1601A8A3806F}" destId="{88975CA5-72FA-1E4C-AD29-A6E71EFB6234}" srcOrd="4" destOrd="0" presId="urn:microsoft.com/office/officeart/2005/8/layout/matrix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2CE92F79-2979-4753-B379-C010955A77EC}" type="doc">
      <dgm:prSet loTypeId="urn:microsoft.com/office/officeart/2005/8/layout/cycle1" loCatId="cycle" qsTypeId="urn:microsoft.com/office/officeart/2005/8/quickstyle/simple1" qsCatId="simple" csTypeId="urn:microsoft.com/office/officeart/2005/8/colors/accent1_2" csCatId="accent1" phldr="1"/>
      <dgm:spPr/>
    </dgm:pt>
    <dgm:pt modelId="{31D2FDE5-C7DC-4DBE-8468-F9AF57526392}">
      <dgm:prSet/>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vi-VN" b="1" i="0" u="none" strike="noStrike" cap="none" normalizeH="0" baseline="0" dirty="0">
              <a:ln>
                <a:noFill/>
              </a:ln>
              <a:solidFill>
                <a:schemeClr val="tx1"/>
              </a:solidFill>
              <a:effectLst/>
              <a:latin typeface="Arial" charset="0"/>
              <a:cs typeface="Arial" charset="0"/>
            </a:rPr>
            <a:t>B2: </a:t>
          </a:r>
          <a:r>
            <a:rPr kumimoji="0" lang="en-US" b="1" i="0" u="none" strike="noStrike" cap="none" normalizeH="0" baseline="0" dirty="0" err="1">
              <a:ln>
                <a:noFill/>
              </a:ln>
              <a:solidFill>
                <a:schemeClr val="tx1"/>
              </a:solidFill>
              <a:effectLst/>
              <a:latin typeface="Arial" charset="0"/>
              <a:cs typeface="Arial" charset="0"/>
            </a:rPr>
            <a:t>Thiết</a:t>
          </a:r>
          <a:r>
            <a:rPr kumimoji="0" lang="en-US" b="1" i="0" u="none" strike="noStrike" cap="none" normalizeH="0" baseline="0" dirty="0">
              <a:ln>
                <a:noFill/>
              </a:ln>
              <a:solidFill>
                <a:schemeClr val="tx1"/>
              </a:solidFill>
              <a:effectLst/>
              <a:latin typeface="Arial" charset="0"/>
              <a:cs typeface="Arial" charset="0"/>
            </a:rPr>
            <a:t> </a:t>
          </a:r>
          <a:r>
            <a:rPr kumimoji="0" lang="en-US" b="1" i="0" u="none" strike="noStrike" cap="none" normalizeH="0" baseline="0" dirty="0" err="1">
              <a:ln>
                <a:noFill/>
              </a:ln>
              <a:solidFill>
                <a:schemeClr val="tx1"/>
              </a:solidFill>
              <a:effectLst/>
              <a:latin typeface="Arial" charset="0"/>
              <a:cs typeface="Arial" charset="0"/>
            </a:rPr>
            <a:t>kế</a:t>
          </a:r>
          <a:r>
            <a:rPr kumimoji="0" lang="en-US" b="1" i="0" u="none" strike="noStrike" cap="none" normalizeH="0" baseline="0" dirty="0">
              <a:ln>
                <a:noFill/>
              </a:ln>
              <a:solidFill>
                <a:schemeClr val="tx1"/>
              </a:solidFill>
              <a:effectLst/>
              <a:latin typeface="Arial" charset="0"/>
              <a:cs typeface="Arial" charset="0"/>
            </a:rPr>
            <a:t> BHMH</a:t>
          </a:r>
        </a:p>
      </dgm:t>
    </dgm:pt>
    <dgm:pt modelId="{7D4822DF-6C7D-4A8F-A623-2D73C1C1E239}" type="parTrans" cxnId="{F8C1CC27-0BBC-479A-93E5-4E87B083B9CD}">
      <dgm:prSet/>
      <dgm:spPr/>
      <dgm:t>
        <a:bodyPr/>
        <a:lstStyle/>
        <a:p>
          <a:endParaRPr lang="en-US"/>
        </a:p>
      </dgm:t>
    </dgm:pt>
    <dgm:pt modelId="{F4C72F5D-8115-41AB-AB98-32D67832641C}" type="sibTrans" cxnId="{F8C1CC27-0BBC-479A-93E5-4E87B083B9CD}">
      <dgm:prSet/>
      <dgm:spPr/>
      <dgm:t>
        <a:bodyPr/>
        <a:lstStyle/>
        <a:p>
          <a:endParaRPr lang="en-US"/>
        </a:p>
      </dgm:t>
    </dgm:pt>
    <dgm:pt modelId="{6200E541-C4AD-4CBD-ABC9-B3136ECE3D54}">
      <dgm:prSet/>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vi-VN" b="1" i="0" u="none" strike="noStrike" cap="none" normalizeH="0" baseline="0">
              <a:ln>
                <a:noFill/>
              </a:ln>
              <a:solidFill>
                <a:schemeClr val="tx1"/>
              </a:solidFill>
              <a:effectLst/>
              <a:latin typeface="Arial" charset="0"/>
              <a:cs typeface="Arial" charset="0"/>
            </a:rPr>
            <a:t>B3: </a:t>
          </a:r>
          <a:r>
            <a:rPr kumimoji="0" lang="en-US" b="1" i="0" u="none" strike="noStrike" cap="none" normalizeH="0" baseline="0">
              <a:ln>
                <a:noFill/>
              </a:ln>
              <a:solidFill>
                <a:schemeClr val="tx1"/>
              </a:solidFill>
              <a:effectLst/>
              <a:latin typeface="Arial" charset="0"/>
              <a:cs typeface="Arial" charset="0"/>
            </a:rPr>
            <a:t>Dự/Thảo luận sau dự giờ</a:t>
          </a:r>
          <a:r>
            <a:rPr kumimoji="0" lang="en-US" b="0" i="0" u="none" strike="noStrike" cap="none" normalizeH="0" baseline="0">
              <a:ln>
                <a:noFill/>
              </a:ln>
              <a:solidFill>
                <a:schemeClr val="tx1"/>
              </a:solidFill>
              <a:effectLst/>
              <a:latin typeface="Arial" charset="0"/>
              <a:cs typeface="Arial" charset="0"/>
            </a:rPr>
            <a:t> </a:t>
          </a:r>
        </a:p>
      </dgm:t>
    </dgm:pt>
    <dgm:pt modelId="{B77D8DC7-E205-46A3-B1BF-C3909886E91D}" type="parTrans" cxnId="{C58A754F-DB65-4D77-A6DA-9C046A2B8E02}">
      <dgm:prSet/>
      <dgm:spPr/>
      <dgm:t>
        <a:bodyPr/>
        <a:lstStyle/>
        <a:p>
          <a:endParaRPr lang="en-US"/>
        </a:p>
      </dgm:t>
    </dgm:pt>
    <dgm:pt modelId="{F5F89EEB-F79A-4C48-B12B-030B06A2D8DE}" type="sibTrans" cxnId="{C58A754F-DB65-4D77-A6DA-9C046A2B8E02}">
      <dgm:prSet/>
      <dgm:spPr/>
      <dgm:t>
        <a:bodyPr/>
        <a:lstStyle/>
        <a:p>
          <a:endParaRPr lang="en-US"/>
        </a:p>
      </dgm:t>
    </dgm:pt>
    <dgm:pt modelId="{A07F09C7-983F-4DF9-8479-4C2C206E5BB0}">
      <dgm:prSet/>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b="1" i="0" u="none" strike="noStrike" cap="none" normalizeH="0" baseline="0">
              <a:ln>
                <a:noFill/>
              </a:ln>
              <a:solidFill>
                <a:schemeClr val="tx1"/>
              </a:solidFill>
              <a:effectLst/>
              <a:latin typeface="Arial" charset="0"/>
              <a:cs typeface="Arial" charset="0"/>
            </a:rPr>
            <a:t>B4: Vận dụng; Suy ngẫm và đối chiếu/đề xuất tiếp tục cho B1</a:t>
          </a:r>
        </a:p>
      </dgm:t>
    </dgm:pt>
    <dgm:pt modelId="{B682DAEE-E139-4FD8-8F78-4638118A64CA}" type="parTrans" cxnId="{EA4761A9-A4AC-4BCD-982C-DA295DC581C7}">
      <dgm:prSet/>
      <dgm:spPr/>
      <dgm:t>
        <a:bodyPr/>
        <a:lstStyle/>
        <a:p>
          <a:endParaRPr lang="en-US"/>
        </a:p>
      </dgm:t>
    </dgm:pt>
    <dgm:pt modelId="{EC32E3F0-340E-4C70-9AF8-21B8B2343395}" type="sibTrans" cxnId="{EA4761A9-A4AC-4BCD-982C-DA295DC581C7}">
      <dgm:prSet/>
      <dgm:spPr/>
      <dgm:t>
        <a:bodyPr/>
        <a:lstStyle/>
        <a:p>
          <a:endParaRPr lang="en-US"/>
        </a:p>
      </dgm:t>
    </dgm:pt>
    <dgm:pt modelId="{B980D849-D282-4F68-88B5-4F85A5C0F561}">
      <dgm:prSet/>
      <dgm:spPr/>
      <dgm: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vi-VN" b="1" i="0" u="none" strike="noStrike" cap="none" normalizeH="0" baseline="0" dirty="0">
              <a:ln>
                <a:noFill/>
              </a:ln>
              <a:solidFill>
                <a:schemeClr val="tx1"/>
              </a:solidFill>
              <a:effectLst/>
              <a:latin typeface="Arial" charset="0"/>
              <a:cs typeface="Arial" charset="0"/>
            </a:rPr>
            <a:t>B1: </a:t>
          </a:r>
          <a:r>
            <a:rPr kumimoji="0" lang="en-US" b="1" i="0" u="none" strike="noStrike" cap="none" normalizeH="0" baseline="0" dirty="0" err="1">
              <a:ln>
                <a:noFill/>
              </a:ln>
              <a:solidFill>
                <a:schemeClr val="tx1"/>
              </a:solidFill>
              <a:effectLst/>
              <a:latin typeface="Arial" charset="0"/>
              <a:cs typeface="Arial" charset="0"/>
            </a:rPr>
            <a:t>Tập</a:t>
          </a:r>
          <a:r>
            <a:rPr kumimoji="0" lang="en-US" b="1" i="0" u="none" strike="noStrike" cap="none" normalizeH="0" baseline="0" dirty="0">
              <a:ln>
                <a:noFill/>
              </a:ln>
              <a:solidFill>
                <a:schemeClr val="tx1"/>
              </a:solidFill>
              <a:effectLst/>
              <a:latin typeface="Arial" charset="0"/>
              <a:cs typeface="Arial" charset="0"/>
            </a:rPr>
            <a:t> </a:t>
          </a:r>
          <a:r>
            <a:rPr kumimoji="0" lang="en-US" b="1" i="0" u="none" strike="noStrike" cap="none" normalizeH="0" baseline="0" dirty="0" err="1">
              <a:ln>
                <a:noFill/>
              </a:ln>
              <a:solidFill>
                <a:schemeClr val="tx1"/>
              </a:solidFill>
              <a:effectLst/>
              <a:latin typeface="Arial" charset="0"/>
              <a:cs typeface="Arial" charset="0"/>
            </a:rPr>
            <a:t>trung</a:t>
          </a:r>
          <a:r>
            <a:rPr kumimoji="0" lang="en-US" b="1" i="0" u="none" strike="noStrike" cap="none" normalizeH="0" baseline="0" dirty="0">
              <a:ln>
                <a:noFill/>
              </a:ln>
              <a:solidFill>
                <a:schemeClr val="tx1"/>
              </a:solidFill>
              <a:effectLst/>
              <a:latin typeface="Arial" charset="0"/>
              <a:cs typeface="Arial" charset="0"/>
            </a:rPr>
            <a:t> </a:t>
          </a:r>
          <a:r>
            <a:rPr kumimoji="0" lang="en-US" b="1" i="0" u="none" strike="noStrike" cap="none" normalizeH="0" baseline="0" dirty="0" err="1">
              <a:ln>
                <a:noFill/>
              </a:ln>
              <a:solidFill>
                <a:schemeClr val="tx1"/>
              </a:solidFill>
              <a:effectLst/>
              <a:latin typeface="Arial" charset="0"/>
              <a:cs typeface="Arial" charset="0"/>
            </a:rPr>
            <a:t>vào</a:t>
          </a:r>
          <a:r>
            <a:rPr kumimoji="0" lang="en-US" b="1" i="0" u="none" strike="noStrike" cap="none" normalizeH="0" baseline="0" dirty="0">
              <a:ln>
                <a:noFill/>
              </a:ln>
              <a:solidFill>
                <a:schemeClr val="tx1"/>
              </a:solidFill>
              <a:effectLst/>
              <a:latin typeface="Arial" charset="0"/>
              <a:cs typeface="Arial" charset="0"/>
            </a:rPr>
            <a:t> BHNC</a:t>
          </a:r>
        </a:p>
      </dgm:t>
    </dgm:pt>
    <dgm:pt modelId="{02FC26A1-E30C-4812-ADDE-14D5726623D8}" type="parTrans" cxnId="{CC5E57A5-08F5-4279-BBFD-E81BEA52135E}">
      <dgm:prSet/>
      <dgm:spPr/>
      <dgm:t>
        <a:bodyPr/>
        <a:lstStyle/>
        <a:p>
          <a:endParaRPr lang="en-US"/>
        </a:p>
      </dgm:t>
    </dgm:pt>
    <dgm:pt modelId="{FF608085-8687-44BF-978D-0D27D5FDA7E2}" type="sibTrans" cxnId="{CC5E57A5-08F5-4279-BBFD-E81BEA52135E}">
      <dgm:prSet/>
      <dgm:spPr/>
      <dgm:t>
        <a:bodyPr/>
        <a:lstStyle/>
        <a:p>
          <a:endParaRPr lang="en-US"/>
        </a:p>
      </dgm:t>
    </dgm:pt>
    <dgm:pt modelId="{43F649D1-87D2-4962-AC64-5FDE21D5BF0F}" type="pres">
      <dgm:prSet presAssocID="{2CE92F79-2979-4753-B379-C010955A77EC}" presName="cycle" presStyleCnt="0">
        <dgm:presLayoutVars>
          <dgm:dir/>
          <dgm:resizeHandles val="exact"/>
        </dgm:presLayoutVars>
      </dgm:prSet>
      <dgm:spPr/>
    </dgm:pt>
    <dgm:pt modelId="{03B95C69-EA42-466F-A0B6-8171FB044244}" type="pres">
      <dgm:prSet presAssocID="{31D2FDE5-C7DC-4DBE-8468-F9AF57526392}" presName="dummy" presStyleCnt="0"/>
      <dgm:spPr/>
    </dgm:pt>
    <dgm:pt modelId="{FAFE6563-FA84-45A4-8EAC-DD7D64FBBAD7}" type="pres">
      <dgm:prSet presAssocID="{31D2FDE5-C7DC-4DBE-8468-F9AF57526392}" presName="node" presStyleLbl="revTx" presStyleIdx="0" presStyleCnt="4" custScaleX="118266">
        <dgm:presLayoutVars>
          <dgm:bulletEnabled val="1"/>
        </dgm:presLayoutVars>
      </dgm:prSet>
      <dgm:spPr/>
      <dgm:t>
        <a:bodyPr/>
        <a:lstStyle/>
        <a:p>
          <a:endParaRPr lang="en-US"/>
        </a:p>
      </dgm:t>
    </dgm:pt>
    <dgm:pt modelId="{939D6E5C-3560-41B6-96B5-791F7C39EF1D}" type="pres">
      <dgm:prSet presAssocID="{F4C72F5D-8115-41AB-AB98-32D67832641C}" presName="sibTrans" presStyleLbl="node1" presStyleIdx="0" presStyleCnt="4"/>
      <dgm:spPr/>
      <dgm:t>
        <a:bodyPr/>
        <a:lstStyle/>
        <a:p>
          <a:endParaRPr lang="en-US"/>
        </a:p>
      </dgm:t>
    </dgm:pt>
    <dgm:pt modelId="{BC8E7027-B463-43A8-A448-1C254F4992C5}" type="pres">
      <dgm:prSet presAssocID="{6200E541-C4AD-4CBD-ABC9-B3136ECE3D54}" presName="dummy" presStyleCnt="0"/>
      <dgm:spPr/>
    </dgm:pt>
    <dgm:pt modelId="{EF9F818E-CE75-4BB7-8EEA-BEE9CD7AFFD9}" type="pres">
      <dgm:prSet presAssocID="{6200E541-C4AD-4CBD-ABC9-B3136ECE3D54}" presName="node" presStyleLbl="revTx" presStyleIdx="1" presStyleCnt="4">
        <dgm:presLayoutVars>
          <dgm:bulletEnabled val="1"/>
        </dgm:presLayoutVars>
      </dgm:prSet>
      <dgm:spPr/>
      <dgm:t>
        <a:bodyPr/>
        <a:lstStyle/>
        <a:p>
          <a:endParaRPr lang="en-US"/>
        </a:p>
      </dgm:t>
    </dgm:pt>
    <dgm:pt modelId="{B4DA5865-6B99-4D0D-92F4-296A7284F320}" type="pres">
      <dgm:prSet presAssocID="{F5F89EEB-F79A-4C48-B12B-030B06A2D8DE}" presName="sibTrans" presStyleLbl="node1" presStyleIdx="1" presStyleCnt="4"/>
      <dgm:spPr/>
      <dgm:t>
        <a:bodyPr/>
        <a:lstStyle/>
        <a:p>
          <a:endParaRPr lang="en-US"/>
        </a:p>
      </dgm:t>
    </dgm:pt>
    <dgm:pt modelId="{58B91E8C-0D48-4D92-91C7-8C011E01159E}" type="pres">
      <dgm:prSet presAssocID="{A07F09C7-983F-4DF9-8479-4C2C206E5BB0}" presName="dummy" presStyleCnt="0"/>
      <dgm:spPr/>
    </dgm:pt>
    <dgm:pt modelId="{F7C12755-676E-4A8F-8CDD-736B3A759ADB}" type="pres">
      <dgm:prSet presAssocID="{A07F09C7-983F-4DF9-8479-4C2C206E5BB0}" presName="node" presStyleLbl="revTx" presStyleIdx="2" presStyleCnt="4">
        <dgm:presLayoutVars>
          <dgm:bulletEnabled val="1"/>
        </dgm:presLayoutVars>
      </dgm:prSet>
      <dgm:spPr/>
      <dgm:t>
        <a:bodyPr/>
        <a:lstStyle/>
        <a:p>
          <a:endParaRPr lang="en-US"/>
        </a:p>
      </dgm:t>
    </dgm:pt>
    <dgm:pt modelId="{978D9060-F704-4F83-B7FC-456B2012F41E}" type="pres">
      <dgm:prSet presAssocID="{EC32E3F0-340E-4C70-9AF8-21B8B2343395}" presName="sibTrans" presStyleLbl="node1" presStyleIdx="2" presStyleCnt="4"/>
      <dgm:spPr/>
      <dgm:t>
        <a:bodyPr/>
        <a:lstStyle/>
        <a:p>
          <a:endParaRPr lang="en-US"/>
        </a:p>
      </dgm:t>
    </dgm:pt>
    <dgm:pt modelId="{E4922A2D-FED7-4700-AFFA-AE3C0C349F42}" type="pres">
      <dgm:prSet presAssocID="{B980D849-D282-4F68-88B5-4F85A5C0F561}" presName="dummy" presStyleCnt="0"/>
      <dgm:spPr/>
    </dgm:pt>
    <dgm:pt modelId="{36D0B368-1496-430E-9CD6-D00B094BC965}" type="pres">
      <dgm:prSet presAssocID="{B980D849-D282-4F68-88B5-4F85A5C0F561}" presName="node" presStyleLbl="revTx" presStyleIdx="3" presStyleCnt="4">
        <dgm:presLayoutVars>
          <dgm:bulletEnabled val="1"/>
        </dgm:presLayoutVars>
      </dgm:prSet>
      <dgm:spPr/>
      <dgm:t>
        <a:bodyPr/>
        <a:lstStyle/>
        <a:p>
          <a:endParaRPr lang="en-US"/>
        </a:p>
      </dgm:t>
    </dgm:pt>
    <dgm:pt modelId="{06AF52FB-75F6-489B-BA15-B2199D8D5043}" type="pres">
      <dgm:prSet presAssocID="{FF608085-8687-44BF-978D-0D27D5FDA7E2}" presName="sibTrans" presStyleLbl="node1" presStyleIdx="3" presStyleCnt="4"/>
      <dgm:spPr/>
      <dgm:t>
        <a:bodyPr/>
        <a:lstStyle/>
        <a:p>
          <a:endParaRPr lang="en-US"/>
        </a:p>
      </dgm:t>
    </dgm:pt>
  </dgm:ptLst>
  <dgm:cxnLst>
    <dgm:cxn modelId="{ECBCBE0D-DB9B-4B93-8087-55B3023BE16B}" type="presOf" srcId="{A07F09C7-983F-4DF9-8479-4C2C206E5BB0}" destId="{F7C12755-676E-4A8F-8CDD-736B3A759ADB}" srcOrd="0" destOrd="0" presId="urn:microsoft.com/office/officeart/2005/8/layout/cycle1"/>
    <dgm:cxn modelId="{321F52E5-A7EB-45BA-B64B-613E9E569744}" type="presOf" srcId="{B980D849-D282-4F68-88B5-4F85A5C0F561}" destId="{36D0B368-1496-430E-9CD6-D00B094BC965}" srcOrd="0" destOrd="0" presId="urn:microsoft.com/office/officeart/2005/8/layout/cycle1"/>
    <dgm:cxn modelId="{179C73E2-EC26-44DC-A1A5-301CA85E7305}" type="presOf" srcId="{6200E541-C4AD-4CBD-ABC9-B3136ECE3D54}" destId="{EF9F818E-CE75-4BB7-8EEA-BEE9CD7AFFD9}" srcOrd="0" destOrd="0" presId="urn:microsoft.com/office/officeart/2005/8/layout/cycle1"/>
    <dgm:cxn modelId="{1C5566DF-2871-4D90-AB17-3141455DF863}" type="presOf" srcId="{2CE92F79-2979-4753-B379-C010955A77EC}" destId="{43F649D1-87D2-4962-AC64-5FDE21D5BF0F}" srcOrd="0" destOrd="0" presId="urn:microsoft.com/office/officeart/2005/8/layout/cycle1"/>
    <dgm:cxn modelId="{591C1050-54F4-4399-9828-6B340A94940B}" type="presOf" srcId="{F5F89EEB-F79A-4C48-B12B-030B06A2D8DE}" destId="{B4DA5865-6B99-4D0D-92F4-296A7284F320}" srcOrd="0" destOrd="0" presId="urn:microsoft.com/office/officeart/2005/8/layout/cycle1"/>
    <dgm:cxn modelId="{72622E95-ADBE-44BB-8497-94A19F45B828}" type="presOf" srcId="{F4C72F5D-8115-41AB-AB98-32D67832641C}" destId="{939D6E5C-3560-41B6-96B5-791F7C39EF1D}" srcOrd="0" destOrd="0" presId="urn:microsoft.com/office/officeart/2005/8/layout/cycle1"/>
    <dgm:cxn modelId="{F8C1CC27-0BBC-479A-93E5-4E87B083B9CD}" srcId="{2CE92F79-2979-4753-B379-C010955A77EC}" destId="{31D2FDE5-C7DC-4DBE-8468-F9AF57526392}" srcOrd="0" destOrd="0" parTransId="{7D4822DF-6C7D-4A8F-A623-2D73C1C1E239}" sibTransId="{F4C72F5D-8115-41AB-AB98-32D67832641C}"/>
    <dgm:cxn modelId="{C2068EC7-D923-4523-B6DC-62D4086FFF9B}" type="presOf" srcId="{EC32E3F0-340E-4C70-9AF8-21B8B2343395}" destId="{978D9060-F704-4F83-B7FC-456B2012F41E}" srcOrd="0" destOrd="0" presId="urn:microsoft.com/office/officeart/2005/8/layout/cycle1"/>
    <dgm:cxn modelId="{EA4761A9-A4AC-4BCD-982C-DA295DC581C7}" srcId="{2CE92F79-2979-4753-B379-C010955A77EC}" destId="{A07F09C7-983F-4DF9-8479-4C2C206E5BB0}" srcOrd="2" destOrd="0" parTransId="{B682DAEE-E139-4FD8-8F78-4638118A64CA}" sibTransId="{EC32E3F0-340E-4C70-9AF8-21B8B2343395}"/>
    <dgm:cxn modelId="{C58A754F-DB65-4D77-A6DA-9C046A2B8E02}" srcId="{2CE92F79-2979-4753-B379-C010955A77EC}" destId="{6200E541-C4AD-4CBD-ABC9-B3136ECE3D54}" srcOrd="1" destOrd="0" parTransId="{B77D8DC7-E205-46A3-B1BF-C3909886E91D}" sibTransId="{F5F89EEB-F79A-4C48-B12B-030B06A2D8DE}"/>
    <dgm:cxn modelId="{CC5E57A5-08F5-4279-BBFD-E81BEA52135E}" srcId="{2CE92F79-2979-4753-B379-C010955A77EC}" destId="{B980D849-D282-4F68-88B5-4F85A5C0F561}" srcOrd="3" destOrd="0" parTransId="{02FC26A1-E30C-4812-ADDE-14D5726623D8}" sibTransId="{FF608085-8687-44BF-978D-0D27D5FDA7E2}"/>
    <dgm:cxn modelId="{DADEA440-C427-4FC1-AF92-57AAC7CA5BF2}" type="presOf" srcId="{31D2FDE5-C7DC-4DBE-8468-F9AF57526392}" destId="{FAFE6563-FA84-45A4-8EAC-DD7D64FBBAD7}" srcOrd="0" destOrd="0" presId="urn:microsoft.com/office/officeart/2005/8/layout/cycle1"/>
    <dgm:cxn modelId="{B6F81D2F-7652-4C7F-A67F-79D3B538B853}" type="presOf" srcId="{FF608085-8687-44BF-978D-0D27D5FDA7E2}" destId="{06AF52FB-75F6-489B-BA15-B2199D8D5043}" srcOrd="0" destOrd="0" presId="urn:microsoft.com/office/officeart/2005/8/layout/cycle1"/>
    <dgm:cxn modelId="{504F9B4A-108E-4499-A2C9-E1C5AF282C88}" type="presParOf" srcId="{43F649D1-87D2-4962-AC64-5FDE21D5BF0F}" destId="{03B95C69-EA42-466F-A0B6-8171FB044244}" srcOrd="0" destOrd="0" presId="urn:microsoft.com/office/officeart/2005/8/layout/cycle1"/>
    <dgm:cxn modelId="{86DB6138-9E53-4B36-A6C6-740220881657}" type="presParOf" srcId="{43F649D1-87D2-4962-AC64-5FDE21D5BF0F}" destId="{FAFE6563-FA84-45A4-8EAC-DD7D64FBBAD7}" srcOrd="1" destOrd="0" presId="urn:microsoft.com/office/officeart/2005/8/layout/cycle1"/>
    <dgm:cxn modelId="{E5EB174F-C43F-45E0-9E86-22B5BE2E3C57}" type="presParOf" srcId="{43F649D1-87D2-4962-AC64-5FDE21D5BF0F}" destId="{939D6E5C-3560-41B6-96B5-791F7C39EF1D}" srcOrd="2" destOrd="0" presId="urn:microsoft.com/office/officeart/2005/8/layout/cycle1"/>
    <dgm:cxn modelId="{A96EB307-A28D-421F-A8E9-3F6494E7E131}" type="presParOf" srcId="{43F649D1-87D2-4962-AC64-5FDE21D5BF0F}" destId="{BC8E7027-B463-43A8-A448-1C254F4992C5}" srcOrd="3" destOrd="0" presId="urn:microsoft.com/office/officeart/2005/8/layout/cycle1"/>
    <dgm:cxn modelId="{37AF4B0D-227F-4428-9603-8D92BF9759F8}" type="presParOf" srcId="{43F649D1-87D2-4962-AC64-5FDE21D5BF0F}" destId="{EF9F818E-CE75-4BB7-8EEA-BEE9CD7AFFD9}" srcOrd="4" destOrd="0" presId="urn:microsoft.com/office/officeart/2005/8/layout/cycle1"/>
    <dgm:cxn modelId="{DC4286F3-23F7-4737-B0D1-C9F8A3FA3D3B}" type="presParOf" srcId="{43F649D1-87D2-4962-AC64-5FDE21D5BF0F}" destId="{B4DA5865-6B99-4D0D-92F4-296A7284F320}" srcOrd="5" destOrd="0" presId="urn:microsoft.com/office/officeart/2005/8/layout/cycle1"/>
    <dgm:cxn modelId="{EE76C36A-5491-4CA4-AF30-B8F307BB8BE6}" type="presParOf" srcId="{43F649D1-87D2-4962-AC64-5FDE21D5BF0F}" destId="{58B91E8C-0D48-4D92-91C7-8C011E01159E}" srcOrd="6" destOrd="0" presId="urn:microsoft.com/office/officeart/2005/8/layout/cycle1"/>
    <dgm:cxn modelId="{0A494B55-9685-4F3B-8598-8443374FF3D9}" type="presParOf" srcId="{43F649D1-87D2-4962-AC64-5FDE21D5BF0F}" destId="{F7C12755-676E-4A8F-8CDD-736B3A759ADB}" srcOrd="7" destOrd="0" presId="urn:microsoft.com/office/officeart/2005/8/layout/cycle1"/>
    <dgm:cxn modelId="{33F0E367-2A1D-4E0F-97B0-22440D7A4D79}" type="presParOf" srcId="{43F649D1-87D2-4962-AC64-5FDE21D5BF0F}" destId="{978D9060-F704-4F83-B7FC-456B2012F41E}" srcOrd="8" destOrd="0" presId="urn:microsoft.com/office/officeart/2005/8/layout/cycle1"/>
    <dgm:cxn modelId="{2D748E72-B8D6-4425-ABB4-0068A4200514}" type="presParOf" srcId="{43F649D1-87D2-4962-AC64-5FDE21D5BF0F}" destId="{E4922A2D-FED7-4700-AFFA-AE3C0C349F42}" srcOrd="9" destOrd="0" presId="urn:microsoft.com/office/officeart/2005/8/layout/cycle1"/>
    <dgm:cxn modelId="{CAC22949-C768-414A-BB99-A47AC1435298}" type="presParOf" srcId="{43F649D1-87D2-4962-AC64-5FDE21D5BF0F}" destId="{36D0B368-1496-430E-9CD6-D00B094BC965}" srcOrd="10" destOrd="0" presId="urn:microsoft.com/office/officeart/2005/8/layout/cycle1"/>
    <dgm:cxn modelId="{44DC8719-DC8C-45DD-9CD2-CC5EB81FF847}" type="presParOf" srcId="{43F649D1-87D2-4962-AC64-5FDE21D5BF0F}" destId="{06AF52FB-75F6-489B-BA15-B2199D8D5043}" srcOrd="11"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5BF7CB48-F20A-F042-A657-FDDEF42A619B}" type="doc">
      <dgm:prSet loTypeId="urn:microsoft.com/office/officeart/2005/8/layout/hierarchy4" loCatId="" qsTypeId="urn:microsoft.com/office/officeart/2005/8/quickstyle/simple3" qsCatId="simple" csTypeId="urn:microsoft.com/office/officeart/2005/8/colors/accent4_1" csCatId="accent4" phldr="1"/>
      <dgm:spPr/>
      <dgm:t>
        <a:bodyPr/>
        <a:lstStyle/>
        <a:p>
          <a:endParaRPr lang="en-US"/>
        </a:p>
      </dgm:t>
    </dgm:pt>
    <dgm:pt modelId="{72A81740-E5E3-6F45-943D-91747158881B}">
      <dgm:prSet phldrT="[Text]"/>
      <dgm:spPr>
        <a:solidFill>
          <a:srgbClr val="CCFFFF"/>
        </a:solidFill>
      </dgm:spPr>
      <dgm:t>
        <a:bodyPr/>
        <a:lstStyle/>
        <a:p>
          <a:r>
            <a:rPr lang="en-US" dirty="0" err="1">
              <a:latin typeface="Arial" panose="020B0604020202020204" pitchFamily="34" charset="0"/>
              <a:cs typeface="Arial" panose="020B0604020202020204" pitchFamily="34" charset="0"/>
            </a:rPr>
            <a:t>Sinh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chuyên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p>
        <a:p>
          <a:r>
            <a:rPr lang="en-US" dirty="0" err="1">
              <a:latin typeface="Arial" panose="020B0604020202020204" pitchFamily="34" charset="0"/>
              <a:cs typeface="Arial" panose="020B0604020202020204" pitchFamily="34" charset="0"/>
            </a:rPr>
            <a:t>theo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nghiên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cứu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bài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endParaRPr lang="en-US" dirty="0">
            <a:latin typeface="Arial" panose="020B0604020202020204" pitchFamily="34" charset="0"/>
            <a:cs typeface="Arial" panose="020B0604020202020204" pitchFamily="34" charset="0"/>
          </a:endParaRPr>
        </a:p>
      </dgm:t>
    </dgm:pt>
    <dgm:pt modelId="{906782E0-E648-0F42-B579-BC369757BFC2}" type="parTrans" cxnId="{77CE522A-63B9-A747-B9A2-C33B96C0D6F3}">
      <dgm:prSet/>
      <dgm:spPr/>
      <dgm:t>
        <a:bodyPr/>
        <a:lstStyle/>
        <a:p>
          <a:endParaRPr lang="en-US">
            <a:latin typeface="Arial" panose="020B0604020202020204" pitchFamily="34" charset="0"/>
            <a:cs typeface="Arial" panose="020B0604020202020204" pitchFamily="34" charset="0"/>
          </a:endParaRPr>
        </a:p>
      </dgm:t>
    </dgm:pt>
    <dgm:pt modelId="{F5AEC602-EED3-3C41-855B-DA85F9BC0B9F}" type="sibTrans" cxnId="{77CE522A-63B9-A747-B9A2-C33B96C0D6F3}">
      <dgm:prSet/>
      <dgm:spPr/>
      <dgm:t>
        <a:bodyPr/>
        <a:lstStyle/>
        <a:p>
          <a:endParaRPr lang="en-US">
            <a:latin typeface="Arial" panose="020B0604020202020204" pitchFamily="34" charset="0"/>
            <a:cs typeface="Arial" panose="020B0604020202020204" pitchFamily="34" charset="0"/>
          </a:endParaRPr>
        </a:p>
      </dgm:t>
    </dgm:pt>
    <dgm:pt modelId="{366C34AB-9AE7-CB48-93BE-10FFAEE28152}">
      <dgm:prSet phldrT="[Text]"/>
      <dgm:spPr/>
      <dgm:t>
        <a:bodyPr/>
        <a:lstStyle/>
        <a:p>
          <a:r>
            <a:rPr lang="en-US" dirty="0" err="1">
              <a:latin typeface="Arial" panose="020B0604020202020204" pitchFamily="34" charset="0"/>
              <a:cs typeface="Arial" panose="020B0604020202020204" pitchFamily="34" charset="0"/>
            </a:rPr>
            <a:t>Nên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chọn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ai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dạy</a:t>
          </a:r>
          <a:r>
            <a:rPr lang="en-US" dirty="0">
              <a:latin typeface="Arial" panose="020B0604020202020204" pitchFamily="34" charset="0"/>
              <a:cs typeface="Arial" panose="020B0604020202020204" pitchFamily="34" charset="0"/>
            </a:rPr>
            <a:t> minh </a:t>
          </a:r>
          <a:r>
            <a:rPr lang="en-US" dirty="0" err="1">
              <a:latin typeface="Arial" panose="020B0604020202020204" pitchFamily="34" charset="0"/>
              <a:cs typeface="Arial" panose="020B0604020202020204" pitchFamily="34" charset="0"/>
            </a:rPr>
            <a:t>hoạ</a:t>
          </a:r>
          <a:r>
            <a:rPr lang="en-US" dirty="0">
              <a:latin typeface="Arial" panose="020B0604020202020204" pitchFamily="34" charset="0"/>
              <a:cs typeface="Arial" panose="020B0604020202020204" pitchFamily="34" charset="0"/>
            </a:rPr>
            <a:t>?(hay </a:t>
          </a:r>
          <a:r>
            <a:rPr lang="en-US" dirty="0" err="1">
              <a:latin typeface="Arial" panose="020B0604020202020204" pitchFamily="34" charset="0"/>
              <a:cs typeface="Arial" panose="020B0604020202020204" pitchFamily="34" charset="0"/>
            </a:rPr>
            <a:t>ai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chuyên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đề</a:t>
          </a:r>
          <a:r>
            <a:rPr lang="en-US" dirty="0">
              <a:latin typeface="Arial" panose="020B0604020202020204" pitchFamily="34" charset="0"/>
              <a:cs typeface="Arial" panose="020B0604020202020204" pitchFamily="34" charset="0"/>
            </a:rPr>
            <a:t>?)</a:t>
          </a:r>
        </a:p>
      </dgm:t>
    </dgm:pt>
    <dgm:pt modelId="{C8808514-1B80-5247-9B38-73E7D976044E}" type="parTrans" cxnId="{562AFDD5-AFFE-B348-BB89-5EB11047D5F3}">
      <dgm:prSet/>
      <dgm:spPr/>
      <dgm:t>
        <a:bodyPr/>
        <a:lstStyle/>
        <a:p>
          <a:endParaRPr lang="en-US">
            <a:latin typeface="Arial" panose="020B0604020202020204" pitchFamily="34" charset="0"/>
            <a:cs typeface="Arial" panose="020B0604020202020204" pitchFamily="34" charset="0"/>
          </a:endParaRPr>
        </a:p>
      </dgm:t>
    </dgm:pt>
    <dgm:pt modelId="{08880378-FC5B-D44D-A963-23CD7787DA4B}" type="sibTrans" cxnId="{562AFDD5-AFFE-B348-BB89-5EB11047D5F3}">
      <dgm:prSet/>
      <dgm:spPr/>
      <dgm:t>
        <a:bodyPr/>
        <a:lstStyle/>
        <a:p>
          <a:endParaRPr lang="en-US">
            <a:latin typeface="Arial" panose="020B0604020202020204" pitchFamily="34" charset="0"/>
            <a:cs typeface="Arial" panose="020B0604020202020204" pitchFamily="34" charset="0"/>
          </a:endParaRPr>
        </a:p>
      </dgm:t>
    </dgm:pt>
    <dgm:pt modelId="{C72EDB6F-5D00-EF41-B9A6-17FBD08A7F1B}">
      <dgm:prSet phldrT="[Text]"/>
      <dgm:spPr/>
      <dgm:t>
        <a:bodyPr/>
        <a:lstStyle/>
        <a:p>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hành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thảo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luận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góp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ý</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a:t>
          </a:r>
        </a:p>
      </dgm:t>
    </dgm:pt>
    <dgm:pt modelId="{E48F026C-9772-4841-8EB2-C5B556DBAFD0}" type="parTrans" cxnId="{147E35A5-C090-5243-A604-A8D6AFD436A2}">
      <dgm:prSet/>
      <dgm:spPr/>
      <dgm:t>
        <a:bodyPr/>
        <a:lstStyle/>
        <a:p>
          <a:endParaRPr lang="en-US">
            <a:latin typeface="Arial" panose="020B0604020202020204" pitchFamily="34" charset="0"/>
            <a:cs typeface="Arial" panose="020B0604020202020204" pitchFamily="34" charset="0"/>
          </a:endParaRPr>
        </a:p>
      </dgm:t>
    </dgm:pt>
    <dgm:pt modelId="{C9B969CF-1697-0A4E-817B-97AA04071FCB}" type="sibTrans" cxnId="{147E35A5-C090-5243-A604-A8D6AFD436A2}">
      <dgm:prSet/>
      <dgm:spPr/>
      <dgm:t>
        <a:bodyPr/>
        <a:lstStyle/>
        <a:p>
          <a:endParaRPr lang="en-US">
            <a:latin typeface="Arial" panose="020B0604020202020204" pitchFamily="34" charset="0"/>
            <a:cs typeface="Arial" panose="020B0604020202020204" pitchFamily="34" charset="0"/>
          </a:endParaRPr>
        </a:p>
      </dgm:t>
    </dgm:pt>
    <dgm:pt modelId="{5DF38D33-A3E7-A548-B97B-B8F042D37B84}">
      <dgm:prSet phldrT="[Text]"/>
      <dgm:spPr/>
      <dgm:t>
        <a:bodyPr/>
        <a:lstStyle/>
        <a:p>
          <a:r>
            <a:rPr lang="en-US" dirty="0" err="1">
              <a:latin typeface="Arial" panose="020B0604020202020204" pitchFamily="34" charset="0"/>
              <a:cs typeface="Arial" panose="020B0604020202020204" pitchFamily="34" charset="0"/>
            </a:rPr>
            <a:t>Làm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ý</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kiến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biểu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xây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dựng</a:t>
          </a:r>
          <a:r>
            <a:rPr lang="en-US" dirty="0">
              <a:latin typeface="Arial" panose="020B0604020202020204" pitchFamily="34" charset="0"/>
              <a:cs typeface="Arial" panose="020B0604020202020204" pitchFamily="34" charset="0"/>
            </a:rPr>
            <a:t>?</a:t>
          </a:r>
        </a:p>
      </dgm:t>
    </dgm:pt>
    <dgm:pt modelId="{DA4326C2-0A84-284F-89C1-2D93CB287E0F}" type="parTrans" cxnId="{186590B2-037C-9B41-BAF2-DE4966CE6F28}">
      <dgm:prSet/>
      <dgm:spPr/>
      <dgm:t>
        <a:bodyPr/>
        <a:lstStyle/>
        <a:p>
          <a:endParaRPr lang="en-US">
            <a:latin typeface="Arial" panose="020B0604020202020204" pitchFamily="34" charset="0"/>
            <a:cs typeface="Arial" panose="020B0604020202020204" pitchFamily="34" charset="0"/>
          </a:endParaRPr>
        </a:p>
      </dgm:t>
    </dgm:pt>
    <dgm:pt modelId="{EB896226-78F8-E044-9465-D7A9D2499953}" type="sibTrans" cxnId="{186590B2-037C-9B41-BAF2-DE4966CE6F28}">
      <dgm:prSet/>
      <dgm:spPr/>
      <dgm:t>
        <a:bodyPr/>
        <a:lstStyle/>
        <a:p>
          <a:endParaRPr lang="en-US">
            <a:latin typeface="Arial" panose="020B0604020202020204" pitchFamily="34" charset="0"/>
            <a:cs typeface="Arial" panose="020B0604020202020204" pitchFamily="34" charset="0"/>
          </a:endParaRPr>
        </a:p>
      </dgm:t>
    </dgm:pt>
    <dgm:pt modelId="{C793064E-4CAF-AD48-A0D2-170081FABAE9}" type="pres">
      <dgm:prSet presAssocID="{5BF7CB48-F20A-F042-A657-FDDEF42A619B}" presName="Name0" presStyleCnt="0">
        <dgm:presLayoutVars>
          <dgm:chPref val="1"/>
          <dgm:dir/>
          <dgm:animOne val="branch"/>
          <dgm:animLvl val="lvl"/>
          <dgm:resizeHandles/>
        </dgm:presLayoutVars>
      </dgm:prSet>
      <dgm:spPr/>
      <dgm:t>
        <a:bodyPr/>
        <a:lstStyle/>
        <a:p>
          <a:endParaRPr lang="en-US"/>
        </a:p>
      </dgm:t>
    </dgm:pt>
    <dgm:pt modelId="{B5EA11F7-1C64-2445-961E-3BE0666FF9C5}" type="pres">
      <dgm:prSet presAssocID="{72A81740-E5E3-6F45-943D-91747158881B}" presName="vertOne" presStyleCnt="0"/>
      <dgm:spPr/>
    </dgm:pt>
    <dgm:pt modelId="{F8856DD6-9643-4D49-A7DE-7E2A54D64A80}" type="pres">
      <dgm:prSet presAssocID="{72A81740-E5E3-6F45-943D-91747158881B}" presName="txOne" presStyleLbl="node0" presStyleIdx="0" presStyleCnt="1">
        <dgm:presLayoutVars>
          <dgm:chPref val="3"/>
        </dgm:presLayoutVars>
      </dgm:prSet>
      <dgm:spPr/>
      <dgm:t>
        <a:bodyPr/>
        <a:lstStyle/>
        <a:p>
          <a:endParaRPr lang="en-US"/>
        </a:p>
      </dgm:t>
    </dgm:pt>
    <dgm:pt modelId="{D50E8D05-1AD0-7242-8B99-CB0FA7F35045}" type="pres">
      <dgm:prSet presAssocID="{72A81740-E5E3-6F45-943D-91747158881B}" presName="parTransOne" presStyleCnt="0"/>
      <dgm:spPr/>
    </dgm:pt>
    <dgm:pt modelId="{2AF2BC99-27C1-3348-92A2-E87AA5161EE1}" type="pres">
      <dgm:prSet presAssocID="{72A81740-E5E3-6F45-943D-91747158881B}" presName="horzOne" presStyleCnt="0"/>
      <dgm:spPr/>
    </dgm:pt>
    <dgm:pt modelId="{74F001A6-2DD8-C546-9D34-E5E99DA1E638}" type="pres">
      <dgm:prSet presAssocID="{366C34AB-9AE7-CB48-93BE-10FFAEE28152}" presName="vertTwo" presStyleCnt="0"/>
      <dgm:spPr/>
    </dgm:pt>
    <dgm:pt modelId="{F7E6FA97-E1F5-5C41-B75F-5EB4AD1E8C9D}" type="pres">
      <dgm:prSet presAssocID="{366C34AB-9AE7-CB48-93BE-10FFAEE28152}" presName="txTwo" presStyleLbl="node2" presStyleIdx="0" presStyleCnt="3">
        <dgm:presLayoutVars>
          <dgm:chPref val="3"/>
        </dgm:presLayoutVars>
      </dgm:prSet>
      <dgm:spPr/>
      <dgm:t>
        <a:bodyPr/>
        <a:lstStyle/>
        <a:p>
          <a:endParaRPr lang="en-US"/>
        </a:p>
      </dgm:t>
    </dgm:pt>
    <dgm:pt modelId="{40700D39-3C0C-AF40-AF4B-E8953E84ADCA}" type="pres">
      <dgm:prSet presAssocID="{366C34AB-9AE7-CB48-93BE-10FFAEE28152}" presName="horzTwo" presStyleCnt="0"/>
      <dgm:spPr/>
    </dgm:pt>
    <dgm:pt modelId="{EEAF327F-FDC7-CC48-975E-181B855D1ACB}" type="pres">
      <dgm:prSet presAssocID="{08880378-FC5B-D44D-A963-23CD7787DA4B}" presName="sibSpaceTwo" presStyleCnt="0"/>
      <dgm:spPr/>
    </dgm:pt>
    <dgm:pt modelId="{5164C6D6-E3FC-B643-B551-210A79E16875}" type="pres">
      <dgm:prSet presAssocID="{C72EDB6F-5D00-EF41-B9A6-17FBD08A7F1B}" presName="vertTwo" presStyleCnt="0"/>
      <dgm:spPr/>
    </dgm:pt>
    <dgm:pt modelId="{7569E1B2-AC61-3846-8BA0-BEC1939D4212}" type="pres">
      <dgm:prSet presAssocID="{C72EDB6F-5D00-EF41-B9A6-17FBD08A7F1B}" presName="txTwo" presStyleLbl="node2" presStyleIdx="1" presStyleCnt="3">
        <dgm:presLayoutVars>
          <dgm:chPref val="3"/>
        </dgm:presLayoutVars>
      </dgm:prSet>
      <dgm:spPr/>
      <dgm:t>
        <a:bodyPr/>
        <a:lstStyle/>
        <a:p>
          <a:endParaRPr lang="en-US"/>
        </a:p>
      </dgm:t>
    </dgm:pt>
    <dgm:pt modelId="{1B0BB1AD-B1D1-3440-BBCA-40B7F403D4CB}" type="pres">
      <dgm:prSet presAssocID="{C72EDB6F-5D00-EF41-B9A6-17FBD08A7F1B}" presName="horzTwo" presStyleCnt="0"/>
      <dgm:spPr/>
    </dgm:pt>
    <dgm:pt modelId="{C4876293-B6C2-A141-B16A-92470A52604C}" type="pres">
      <dgm:prSet presAssocID="{C9B969CF-1697-0A4E-817B-97AA04071FCB}" presName="sibSpaceTwo" presStyleCnt="0"/>
      <dgm:spPr/>
    </dgm:pt>
    <dgm:pt modelId="{51EA4D62-8D62-6E4B-814F-D57B80DD3EB2}" type="pres">
      <dgm:prSet presAssocID="{5DF38D33-A3E7-A548-B97B-B8F042D37B84}" presName="vertTwo" presStyleCnt="0"/>
      <dgm:spPr/>
    </dgm:pt>
    <dgm:pt modelId="{6D395BB0-2F8C-264B-9655-2916A122E849}" type="pres">
      <dgm:prSet presAssocID="{5DF38D33-A3E7-A548-B97B-B8F042D37B84}" presName="txTwo" presStyleLbl="node2" presStyleIdx="2" presStyleCnt="3">
        <dgm:presLayoutVars>
          <dgm:chPref val="3"/>
        </dgm:presLayoutVars>
      </dgm:prSet>
      <dgm:spPr/>
      <dgm:t>
        <a:bodyPr/>
        <a:lstStyle/>
        <a:p>
          <a:endParaRPr lang="en-US"/>
        </a:p>
      </dgm:t>
    </dgm:pt>
    <dgm:pt modelId="{2EA53E04-B04E-694E-96F4-5E34EC4EC4ED}" type="pres">
      <dgm:prSet presAssocID="{5DF38D33-A3E7-A548-B97B-B8F042D37B84}" presName="horzTwo" presStyleCnt="0"/>
      <dgm:spPr/>
    </dgm:pt>
  </dgm:ptLst>
  <dgm:cxnLst>
    <dgm:cxn modelId="{562AFDD5-AFFE-B348-BB89-5EB11047D5F3}" srcId="{72A81740-E5E3-6F45-943D-91747158881B}" destId="{366C34AB-9AE7-CB48-93BE-10FFAEE28152}" srcOrd="0" destOrd="0" parTransId="{C8808514-1B80-5247-9B38-73E7D976044E}" sibTransId="{08880378-FC5B-D44D-A963-23CD7787DA4B}"/>
    <dgm:cxn modelId="{DCCF404C-8194-4705-B896-BCD401A147B0}" type="presOf" srcId="{5BF7CB48-F20A-F042-A657-FDDEF42A619B}" destId="{C793064E-4CAF-AD48-A0D2-170081FABAE9}" srcOrd="0" destOrd="0" presId="urn:microsoft.com/office/officeart/2005/8/layout/hierarchy4"/>
    <dgm:cxn modelId="{77CE522A-63B9-A747-B9A2-C33B96C0D6F3}" srcId="{5BF7CB48-F20A-F042-A657-FDDEF42A619B}" destId="{72A81740-E5E3-6F45-943D-91747158881B}" srcOrd="0" destOrd="0" parTransId="{906782E0-E648-0F42-B579-BC369757BFC2}" sibTransId="{F5AEC602-EED3-3C41-855B-DA85F9BC0B9F}"/>
    <dgm:cxn modelId="{186590B2-037C-9B41-BAF2-DE4966CE6F28}" srcId="{72A81740-E5E3-6F45-943D-91747158881B}" destId="{5DF38D33-A3E7-A548-B97B-B8F042D37B84}" srcOrd="2" destOrd="0" parTransId="{DA4326C2-0A84-284F-89C1-2D93CB287E0F}" sibTransId="{EB896226-78F8-E044-9465-D7A9D2499953}"/>
    <dgm:cxn modelId="{147E35A5-C090-5243-A604-A8D6AFD436A2}" srcId="{72A81740-E5E3-6F45-943D-91747158881B}" destId="{C72EDB6F-5D00-EF41-B9A6-17FBD08A7F1B}" srcOrd="1" destOrd="0" parTransId="{E48F026C-9772-4841-8EB2-C5B556DBAFD0}" sibTransId="{C9B969CF-1697-0A4E-817B-97AA04071FCB}"/>
    <dgm:cxn modelId="{61E854B5-50D9-4D15-8503-4A280AAEC670}" type="presOf" srcId="{72A81740-E5E3-6F45-943D-91747158881B}" destId="{F8856DD6-9643-4D49-A7DE-7E2A54D64A80}" srcOrd="0" destOrd="0" presId="urn:microsoft.com/office/officeart/2005/8/layout/hierarchy4"/>
    <dgm:cxn modelId="{5C539331-7DB0-4DB5-8DE8-015847B31DBF}" type="presOf" srcId="{5DF38D33-A3E7-A548-B97B-B8F042D37B84}" destId="{6D395BB0-2F8C-264B-9655-2916A122E849}" srcOrd="0" destOrd="0" presId="urn:microsoft.com/office/officeart/2005/8/layout/hierarchy4"/>
    <dgm:cxn modelId="{62AB7DD9-A347-42B4-A91A-F0327658C0F8}" type="presOf" srcId="{C72EDB6F-5D00-EF41-B9A6-17FBD08A7F1B}" destId="{7569E1B2-AC61-3846-8BA0-BEC1939D4212}" srcOrd="0" destOrd="0" presId="urn:microsoft.com/office/officeart/2005/8/layout/hierarchy4"/>
    <dgm:cxn modelId="{EB04A85C-7881-49DC-AFE1-B01314CC074B}" type="presOf" srcId="{366C34AB-9AE7-CB48-93BE-10FFAEE28152}" destId="{F7E6FA97-E1F5-5C41-B75F-5EB4AD1E8C9D}" srcOrd="0" destOrd="0" presId="urn:microsoft.com/office/officeart/2005/8/layout/hierarchy4"/>
    <dgm:cxn modelId="{46CB4890-6FB8-4848-8094-F1AA5B083F39}" type="presParOf" srcId="{C793064E-4CAF-AD48-A0D2-170081FABAE9}" destId="{B5EA11F7-1C64-2445-961E-3BE0666FF9C5}" srcOrd="0" destOrd="0" presId="urn:microsoft.com/office/officeart/2005/8/layout/hierarchy4"/>
    <dgm:cxn modelId="{5049C1D7-E30E-4C4F-B598-E6C6F1E10DFF}" type="presParOf" srcId="{B5EA11F7-1C64-2445-961E-3BE0666FF9C5}" destId="{F8856DD6-9643-4D49-A7DE-7E2A54D64A80}" srcOrd="0" destOrd="0" presId="urn:microsoft.com/office/officeart/2005/8/layout/hierarchy4"/>
    <dgm:cxn modelId="{D1F5615F-646D-490E-B77E-767EE71D6B31}" type="presParOf" srcId="{B5EA11F7-1C64-2445-961E-3BE0666FF9C5}" destId="{D50E8D05-1AD0-7242-8B99-CB0FA7F35045}" srcOrd="1" destOrd="0" presId="urn:microsoft.com/office/officeart/2005/8/layout/hierarchy4"/>
    <dgm:cxn modelId="{AD5CE77A-88C0-4842-80C8-CB52C703E343}" type="presParOf" srcId="{B5EA11F7-1C64-2445-961E-3BE0666FF9C5}" destId="{2AF2BC99-27C1-3348-92A2-E87AA5161EE1}" srcOrd="2" destOrd="0" presId="urn:microsoft.com/office/officeart/2005/8/layout/hierarchy4"/>
    <dgm:cxn modelId="{C7332DCA-9F22-47AF-B7F1-AA3A02674694}" type="presParOf" srcId="{2AF2BC99-27C1-3348-92A2-E87AA5161EE1}" destId="{74F001A6-2DD8-C546-9D34-E5E99DA1E638}" srcOrd="0" destOrd="0" presId="urn:microsoft.com/office/officeart/2005/8/layout/hierarchy4"/>
    <dgm:cxn modelId="{4C97677B-61CC-4821-A031-8BD239DBB1DA}" type="presParOf" srcId="{74F001A6-2DD8-C546-9D34-E5E99DA1E638}" destId="{F7E6FA97-E1F5-5C41-B75F-5EB4AD1E8C9D}" srcOrd="0" destOrd="0" presId="urn:microsoft.com/office/officeart/2005/8/layout/hierarchy4"/>
    <dgm:cxn modelId="{BD6DBAF0-8744-4FFB-82FD-9A71D9120B8E}" type="presParOf" srcId="{74F001A6-2DD8-C546-9D34-E5E99DA1E638}" destId="{40700D39-3C0C-AF40-AF4B-E8953E84ADCA}" srcOrd="1" destOrd="0" presId="urn:microsoft.com/office/officeart/2005/8/layout/hierarchy4"/>
    <dgm:cxn modelId="{87B02CC3-3C54-4132-ABEF-AB0C6FC20D5E}" type="presParOf" srcId="{2AF2BC99-27C1-3348-92A2-E87AA5161EE1}" destId="{EEAF327F-FDC7-CC48-975E-181B855D1ACB}" srcOrd="1" destOrd="0" presId="urn:microsoft.com/office/officeart/2005/8/layout/hierarchy4"/>
    <dgm:cxn modelId="{FF349ABC-A34D-4095-BB8E-7A5B0DA440C8}" type="presParOf" srcId="{2AF2BC99-27C1-3348-92A2-E87AA5161EE1}" destId="{5164C6D6-E3FC-B643-B551-210A79E16875}" srcOrd="2" destOrd="0" presId="urn:microsoft.com/office/officeart/2005/8/layout/hierarchy4"/>
    <dgm:cxn modelId="{AE3A701A-8F1D-4FD9-AE34-57164C82A4FC}" type="presParOf" srcId="{5164C6D6-E3FC-B643-B551-210A79E16875}" destId="{7569E1B2-AC61-3846-8BA0-BEC1939D4212}" srcOrd="0" destOrd="0" presId="urn:microsoft.com/office/officeart/2005/8/layout/hierarchy4"/>
    <dgm:cxn modelId="{B31D2DEE-6B5B-4E0F-9754-0B970B70CF62}" type="presParOf" srcId="{5164C6D6-E3FC-B643-B551-210A79E16875}" destId="{1B0BB1AD-B1D1-3440-BBCA-40B7F403D4CB}" srcOrd="1" destOrd="0" presId="urn:microsoft.com/office/officeart/2005/8/layout/hierarchy4"/>
    <dgm:cxn modelId="{972A2560-52D4-4B9F-AE53-2780F5C76565}" type="presParOf" srcId="{2AF2BC99-27C1-3348-92A2-E87AA5161EE1}" destId="{C4876293-B6C2-A141-B16A-92470A52604C}" srcOrd="3" destOrd="0" presId="urn:microsoft.com/office/officeart/2005/8/layout/hierarchy4"/>
    <dgm:cxn modelId="{EFBBA05A-0FC7-43BF-BF45-601E758DA7AE}" type="presParOf" srcId="{2AF2BC99-27C1-3348-92A2-E87AA5161EE1}" destId="{51EA4D62-8D62-6E4B-814F-D57B80DD3EB2}" srcOrd="4" destOrd="0" presId="urn:microsoft.com/office/officeart/2005/8/layout/hierarchy4"/>
    <dgm:cxn modelId="{1F5FE18A-6F89-4605-8C0A-9A339F8409CB}" type="presParOf" srcId="{51EA4D62-8D62-6E4B-814F-D57B80DD3EB2}" destId="{6D395BB0-2F8C-264B-9655-2916A122E849}" srcOrd="0" destOrd="0" presId="urn:microsoft.com/office/officeart/2005/8/layout/hierarchy4"/>
    <dgm:cxn modelId="{D05DF26E-302B-4500-A4A9-1557EB72A475}" type="presParOf" srcId="{51EA4D62-8D62-6E4B-814F-D57B80DD3EB2}" destId="{2EA53E04-B04E-694E-96F4-5E34EC4EC4ED}"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6FFDB161-A36C-7C48-B509-9D087904641E}" type="doc">
      <dgm:prSet loTypeId="urn:microsoft.com/office/officeart/2005/8/layout/bList2" loCatId="" qsTypeId="urn:microsoft.com/office/officeart/2005/8/quickstyle/simple4" qsCatId="simple" csTypeId="urn:microsoft.com/office/officeart/2005/8/colors/accent1_2" csCatId="accent1" phldr="1"/>
      <dgm:spPr/>
    </dgm:pt>
    <dgm:pt modelId="{D22DFD48-23A7-C940-9458-B4265D8E566C}">
      <dgm:prSet custT="1"/>
      <dgm:spPr>
        <a:solidFill>
          <a:schemeClr val="bg1">
            <a:alpha val="90000"/>
          </a:schemeClr>
        </a:solidFill>
        <a:ln>
          <a:solidFill>
            <a:srgbClr val="FF6600"/>
          </a:solidFill>
        </a:ln>
      </dgm:spPr>
      <dgm:t>
        <a:bodyPr/>
        <a:lstStyle/>
        <a:p>
          <a:r>
            <a:rPr lang="en-US" sz="3200" dirty="0">
              <a:latin typeface="Arial" pitchFamily="34" charset="0"/>
              <a:cs typeface="Arial" pitchFamily="34" charset="0"/>
            </a:rPr>
            <a:t> </a:t>
          </a:r>
          <a:r>
            <a:rPr lang="en-US" sz="3200" b="1" dirty="0">
              <a:solidFill>
                <a:srgbClr val="C00000"/>
              </a:solidFill>
              <a:latin typeface="Arial" pitchFamily="34" charset="0"/>
              <a:cs typeface="Arial" pitchFamily="34" charset="0"/>
              <a:sym typeface="Wingdings"/>
            </a:rPr>
            <a:t> </a:t>
          </a:r>
          <a:r>
            <a:rPr lang="en-US" sz="3200" b="1" dirty="0" err="1">
              <a:solidFill>
                <a:srgbClr val="C00000"/>
              </a:solidFill>
              <a:latin typeface="Arial" pitchFamily="34" charset="0"/>
              <a:cs typeface="Arial" pitchFamily="34" charset="0"/>
            </a:rPr>
            <a:t>Điểm</a:t>
          </a:r>
          <a:r>
            <a:rPr lang="en-US" sz="3200" b="1" dirty="0">
              <a:solidFill>
                <a:srgbClr val="C00000"/>
              </a:solidFill>
              <a:latin typeface="Arial" pitchFamily="34" charset="0"/>
              <a:cs typeface="Arial" pitchFamily="34" charset="0"/>
            </a:rPr>
            <a:t> </a:t>
          </a:r>
          <a:r>
            <a:rPr lang="en-US" sz="3200" b="1" dirty="0" err="1">
              <a:solidFill>
                <a:srgbClr val="C00000"/>
              </a:solidFill>
              <a:latin typeface="Arial" pitchFamily="34" charset="0"/>
              <a:cs typeface="Arial" pitchFamily="34" charset="0"/>
            </a:rPr>
            <a:t>mới</a:t>
          </a:r>
          <a:r>
            <a:rPr lang="en-US" sz="3200" b="1" dirty="0">
              <a:solidFill>
                <a:srgbClr val="C00000"/>
              </a:solidFill>
              <a:latin typeface="Arial" pitchFamily="34" charset="0"/>
              <a:cs typeface="Arial" pitchFamily="34" charset="0"/>
            </a:rPr>
            <a:t> </a:t>
          </a:r>
          <a:r>
            <a:rPr lang="en-US" sz="3200" b="1" dirty="0" err="1">
              <a:solidFill>
                <a:srgbClr val="C00000"/>
              </a:solidFill>
              <a:latin typeface="Arial" pitchFamily="34" charset="0"/>
              <a:cs typeface="Arial" pitchFamily="34" charset="0"/>
            </a:rPr>
            <a:t>của</a:t>
          </a:r>
          <a:r>
            <a:rPr lang="en-US" sz="3200" b="1" dirty="0">
              <a:solidFill>
                <a:srgbClr val="C00000"/>
              </a:solidFill>
              <a:latin typeface="Arial" pitchFamily="34" charset="0"/>
              <a:cs typeface="Arial" pitchFamily="34" charset="0"/>
            </a:rPr>
            <a:t> CTGDPT 2018</a:t>
          </a:r>
        </a:p>
      </dgm:t>
    </dgm:pt>
    <dgm:pt modelId="{D915E281-9D06-5444-B1B2-37EF943958D9}" type="parTrans" cxnId="{D2C446C3-C162-5C4D-9D70-C2ED917A595E}">
      <dgm:prSet/>
      <dgm:spPr/>
      <dgm:t>
        <a:bodyPr/>
        <a:lstStyle/>
        <a:p>
          <a:endParaRPr lang="en-US"/>
        </a:p>
      </dgm:t>
    </dgm:pt>
    <dgm:pt modelId="{8BDA6644-C35F-0748-8D08-D77ABA122554}" type="sibTrans" cxnId="{D2C446C3-C162-5C4D-9D70-C2ED917A595E}">
      <dgm:prSet/>
      <dgm:spPr/>
      <dgm:t>
        <a:bodyPr/>
        <a:lstStyle/>
        <a:p>
          <a:endParaRPr lang="en-US"/>
        </a:p>
      </dgm:t>
    </dgm:pt>
    <dgm:pt modelId="{09BB2DAE-1383-4803-9D62-43405B00D7DB}">
      <dgm:prSet custT="1"/>
      <dgm:spPr>
        <a:solidFill>
          <a:schemeClr val="bg1">
            <a:alpha val="90000"/>
          </a:schemeClr>
        </a:solidFill>
        <a:ln>
          <a:solidFill>
            <a:srgbClr val="FF6600"/>
          </a:solidFill>
        </a:ln>
      </dgm:spPr>
      <dgm:t>
        <a:bodyPr/>
        <a:lstStyle/>
        <a:p>
          <a:r>
            <a:rPr lang="en-US" sz="3200" b="0" dirty="0" err="1">
              <a:solidFill>
                <a:schemeClr val="tx1"/>
              </a:solidFill>
              <a:latin typeface="Arial" pitchFamily="34" charset="0"/>
              <a:cs typeface="Arial" pitchFamily="34" charset="0"/>
              <a:sym typeface="Wingdings"/>
            </a:rPr>
            <a:t>Xây</a:t>
          </a:r>
          <a:r>
            <a:rPr lang="en-US" sz="3200" b="0" dirty="0">
              <a:solidFill>
                <a:schemeClr val="tx1"/>
              </a:solidFill>
              <a:latin typeface="Arial" pitchFamily="34" charset="0"/>
              <a:cs typeface="Arial" pitchFamily="34" charset="0"/>
              <a:sym typeface="Wingdings"/>
            </a:rPr>
            <a:t> </a:t>
          </a:r>
          <a:r>
            <a:rPr lang="en-US" sz="3200" b="0" dirty="0" err="1">
              <a:solidFill>
                <a:schemeClr val="tx1"/>
              </a:solidFill>
              <a:latin typeface="Arial" pitchFamily="34" charset="0"/>
              <a:cs typeface="Arial" pitchFamily="34" charset="0"/>
              <a:sym typeface="Wingdings"/>
            </a:rPr>
            <a:t>dựng</a:t>
          </a:r>
          <a:r>
            <a:rPr lang="en-US" sz="3200" b="0" dirty="0">
              <a:solidFill>
                <a:schemeClr val="tx1"/>
              </a:solidFill>
              <a:latin typeface="Arial" pitchFamily="34" charset="0"/>
              <a:cs typeface="Arial" pitchFamily="34" charset="0"/>
              <a:sym typeface="Wingdings"/>
            </a:rPr>
            <a:t> </a:t>
          </a:r>
          <a:r>
            <a:rPr lang="en-US" sz="3200" b="0" dirty="0" err="1">
              <a:solidFill>
                <a:schemeClr val="tx1"/>
              </a:solidFill>
              <a:latin typeface="Arial" pitchFamily="34" charset="0"/>
              <a:cs typeface="Arial" pitchFamily="34" charset="0"/>
              <a:sym typeface="Wingdings"/>
            </a:rPr>
            <a:t>theo</a:t>
          </a:r>
          <a:r>
            <a:rPr lang="en-US" sz="3200" b="0" dirty="0">
              <a:solidFill>
                <a:schemeClr val="tx1"/>
              </a:solidFill>
              <a:latin typeface="Arial" pitchFamily="34" charset="0"/>
              <a:cs typeface="Arial" pitchFamily="34" charset="0"/>
              <a:sym typeface="Wingdings"/>
            </a:rPr>
            <a:t> PP “</a:t>
          </a:r>
          <a:r>
            <a:rPr lang="en-US" sz="3200" b="0" dirty="0" err="1">
              <a:solidFill>
                <a:schemeClr val="tx1"/>
              </a:solidFill>
              <a:latin typeface="Arial" pitchFamily="34" charset="0"/>
              <a:cs typeface="Arial" pitchFamily="34" charset="0"/>
              <a:sym typeface="Wingdings"/>
            </a:rPr>
            <a:t>Sơ</a:t>
          </a:r>
          <a:r>
            <a:rPr lang="en-US" sz="3200" b="0" dirty="0">
              <a:solidFill>
                <a:schemeClr val="tx1"/>
              </a:solidFill>
              <a:latin typeface="Arial" pitchFamily="34" charset="0"/>
              <a:cs typeface="Arial" pitchFamily="34" charset="0"/>
              <a:sym typeface="Wingdings"/>
            </a:rPr>
            <a:t> </a:t>
          </a:r>
          <a:r>
            <a:rPr lang="en-US" sz="3200" b="0" dirty="0" err="1">
              <a:solidFill>
                <a:schemeClr val="tx1"/>
              </a:solidFill>
              <a:latin typeface="Arial" pitchFamily="34" charset="0"/>
              <a:cs typeface="Arial" pitchFamily="34" charset="0"/>
              <a:sym typeface="Wingdings"/>
            </a:rPr>
            <a:t>đồ</a:t>
          </a:r>
          <a:r>
            <a:rPr lang="en-US" sz="3200" b="0" dirty="0">
              <a:solidFill>
                <a:schemeClr val="tx1"/>
              </a:solidFill>
              <a:latin typeface="Arial" pitchFamily="34" charset="0"/>
              <a:cs typeface="Arial" pitchFamily="34" charset="0"/>
              <a:sym typeface="Wingdings"/>
            </a:rPr>
            <a:t> </a:t>
          </a:r>
          <a:r>
            <a:rPr lang="en-US" sz="3200" b="0" dirty="0" err="1">
              <a:solidFill>
                <a:schemeClr val="tx1"/>
              </a:solidFill>
              <a:latin typeface="Arial" pitchFamily="34" charset="0"/>
              <a:cs typeface="Arial" pitchFamily="34" charset="0"/>
              <a:sym typeface="Wingdings"/>
            </a:rPr>
            <a:t>ngược</a:t>
          </a:r>
          <a:r>
            <a:rPr lang="en-US" sz="3200" b="0" dirty="0">
              <a:solidFill>
                <a:schemeClr val="tx1"/>
              </a:solidFill>
              <a:latin typeface="Arial" pitchFamily="34" charset="0"/>
              <a:cs typeface="Arial" pitchFamily="34" charset="0"/>
              <a:sym typeface="Wingdings"/>
            </a:rPr>
            <a:t>”</a:t>
          </a:r>
          <a:endParaRPr lang="en-US" sz="3200" b="0" dirty="0">
            <a:solidFill>
              <a:schemeClr val="tx1"/>
            </a:solidFill>
            <a:latin typeface="Arial" pitchFamily="34" charset="0"/>
            <a:cs typeface="Arial" pitchFamily="34" charset="0"/>
          </a:endParaRPr>
        </a:p>
      </dgm:t>
    </dgm:pt>
    <dgm:pt modelId="{7AE013A7-2F30-43C1-A485-687CDA648029}" type="parTrans" cxnId="{DB2F434D-1FDA-4808-9D12-F7926993E224}">
      <dgm:prSet/>
      <dgm:spPr/>
      <dgm:t>
        <a:bodyPr/>
        <a:lstStyle/>
        <a:p>
          <a:endParaRPr lang="en-US"/>
        </a:p>
      </dgm:t>
    </dgm:pt>
    <dgm:pt modelId="{909AACB7-9556-45B0-9B54-767792C1E88A}" type="sibTrans" cxnId="{DB2F434D-1FDA-4808-9D12-F7926993E224}">
      <dgm:prSet/>
      <dgm:spPr/>
      <dgm:t>
        <a:bodyPr/>
        <a:lstStyle/>
        <a:p>
          <a:endParaRPr lang="en-US"/>
        </a:p>
      </dgm:t>
    </dgm:pt>
    <dgm:pt modelId="{5DCDE855-4C04-425F-BA38-03988483749E}">
      <dgm:prSet custT="1"/>
      <dgm:spPr>
        <a:solidFill>
          <a:schemeClr val="bg1">
            <a:alpha val="90000"/>
          </a:schemeClr>
        </a:solidFill>
        <a:ln>
          <a:solidFill>
            <a:srgbClr val="FF6600"/>
          </a:solidFill>
        </a:ln>
      </dgm:spPr>
      <dgm:t>
        <a:bodyPr/>
        <a:lstStyle/>
        <a:p>
          <a:r>
            <a:rPr lang="en-US" sz="3200" dirty="0" err="1">
              <a:latin typeface="Arial" pitchFamily="34" charset="0"/>
              <a:cs typeface="Arial" pitchFamily="34" charset="0"/>
            </a:rPr>
            <a:t>Mục</a:t>
          </a:r>
          <a:r>
            <a:rPr lang="en-US" sz="3200" dirty="0">
              <a:latin typeface="Arial" pitchFamily="34" charset="0"/>
              <a:cs typeface="Arial" pitchFamily="34" charset="0"/>
            </a:rPr>
            <a:t> </a:t>
          </a:r>
          <a:r>
            <a:rPr lang="en-US" sz="3200" dirty="0" err="1">
              <a:latin typeface="Arial" pitchFamily="34" charset="0"/>
              <a:cs typeface="Arial" pitchFamily="34" charset="0"/>
            </a:rPr>
            <a:t>tiêu</a:t>
          </a:r>
          <a:r>
            <a:rPr lang="en-US" sz="3200" dirty="0">
              <a:latin typeface="Arial" pitchFamily="34" charset="0"/>
              <a:cs typeface="Arial" pitchFamily="34" charset="0"/>
            </a:rPr>
            <a:t> </a:t>
          </a:r>
          <a:r>
            <a:rPr lang="en-US" sz="3200" dirty="0" err="1">
              <a:latin typeface="Arial" pitchFamily="34" charset="0"/>
              <a:cs typeface="Arial" pitchFamily="34" charset="0"/>
            </a:rPr>
            <a:t>phát</a:t>
          </a:r>
          <a:r>
            <a:rPr lang="en-US" sz="3200" dirty="0">
              <a:latin typeface="Arial" pitchFamily="34" charset="0"/>
              <a:cs typeface="Arial" pitchFamily="34" charset="0"/>
            </a:rPr>
            <a:t> </a:t>
          </a:r>
          <a:r>
            <a:rPr lang="en-US" sz="3200" dirty="0" err="1">
              <a:latin typeface="Arial" pitchFamily="34" charset="0"/>
              <a:cs typeface="Arial" pitchFamily="34" charset="0"/>
            </a:rPr>
            <a:t>triển</a:t>
          </a:r>
          <a:r>
            <a:rPr lang="en-US" sz="3200" dirty="0">
              <a:latin typeface="Arial" pitchFamily="34" charset="0"/>
              <a:cs typeface="Arial" pitchFamily="34" charset="0"/>
            </a:rPr>
            <a:t> </a:t>
          </a:r>
          <a:r>
            <a:rPr lang="en-US" sz="3200" dirty="0" err="1">
              <a:latin typeface="Arial" pitchFamily="34" charset="0"/>
              <a:cs typeface="Arial" pitchFamily="34" charset="0"/>
            </a:rPr>
            <a:t>phẩm</a:t>
          </a:r>
          <a:r>
            <a:rPr lang="en-US" sz="3200" dirty="0">
              <a:latin typeface="Arial" pitchFamily="34" charset="0"/>
              <a:cs typeface="Arial" pitchFamily="34" charset="0"/>
            </a:rPr>
            <a:t> </a:t>
          </a:r>
          <a:r>
            <a:rPr lang="en-US" sz="3200" dirty="0" err="1">
              <a:latin typeface="Arial" pitchFamily="34" charset="0"/>
              <a:cs typeface="Arial" pitchFamily="34" charset="0"/>
            </a:rPr>
            <a:t>chất</a:t>
          </a:r>
          <a:r>
            <a:rPr lang="en-US" sz="3200" dirty="0">
              <a:latin typeface="Arial" pitchFamily="34" charset="0"/>
              <a:cs typeface="Arial" pitchFamily="34" charset="0"/>
            </a:rPr>
            <a:t>, </a:t>
          </a:r>
          <a:r>
            <a:rPr lang="en-US" sz="3200" dirty="0" err="1">
              <a:latin typeface="Arial" pitchFamily="34" charset="0"/>
              <a:cs typeface="Arial" pitchFamily="34" charset="0"/>
            </a:rPr>
            <a:t>năng</a:t>
          </a:r>
          <a:r>
            <a:rPr lang="en-US" sz="3200" dirty="0">
              <a:latin typeface="Arial" pitchFamily="34" charset="0"/>
              <a:cs typeface="Arial" pitchFamily="34" charset="0"/>
            </a:rPr>
            <a:t> </a:t>
          </a:r>
          <a:r>
            <a:rPr lang="en-US" sz="3200" dirty="0" err="1">
              <a:latin typeface="Arial" pitchFamily="34" charset="0"/>
              <a:cs typeface="Arial" pitchFamily="34" charset="0"/>
            </a:rPr>
            <a:t>lực</a:t>
          </a:r>
          <a:r>
            <a:rPr lang="en-US" sz="3200" dirty="0">
              <a:latin typeface="Arial" pitchFamily="34" charset="0"/>
              <a:cs typeface="Arial" pitchFamily="34" charset="0"/>
            </a:rPr>
            <a:t> HS</a:t>
          </a:r>
        </a:p>
      </dgm:t>
    </dgm:pt>
    <dgm:pt modelId="{13E395A1-9DCD-47A2-8AB9-0FCF46ED7C0A}" type="parTrans" cxnId="{94492CAF-A6EC-4808-96D3-91245C63F877}">
      <dgm:prSet/>
      <dgm:spPr/>
      <dgm:t>
        <a:bodyPr/>
        <a:lstStyle/>
        <a:p>
          <a:endParaRPr lang="en-US"/>
        </a:p>
      </dgm:t>
    </dgm:pt>
    <dgm:pt modelId="{0FABD76A-7377-4422-99A9-CC5362062F1A}" type="sibTrans" cxnId="{94492CAF-A6EC-4808-96D3-91245C63F877}">
      <dgm:prSet/>
      <dgm:spPr/>
      <dgm:t>
        <a:bodyPr/>
        <a:lstStyle/>
        <a:p>
          <a:endParaRPr lang="en-US"/>
        </a:p>
      </dgm:t>
    </dgm:pt>
    <dgm:pt modelId="{C0D734F3-06F8-413D-A2AC-489FE4F64766}">
      <dgm:prSet custT="1"/>
      <dgm:spPr>
        <a:solidFill>
          <a:schemeClr val="bg1">
            <a:alpha val="90000"/>
          </a:schemeClr>
        </a:solidFill>
        <a:ln>
          <a:solidFill>
            <a:srgbClr val="FF6600"/>
          </a:solidFill>
        </a:ln>
      </dgm:spPr>
      <dgm:t>
        <a:bodyPr/>
        <a:lstStyle/>
        <a:p>
          <a:r>
            <a:rPr lang="en-US" sz="3200" dirty="0" err="1">
              <a:latin typeface="Arial" pitchFamily="34" charset="0"/>
              <a:cs typeface="Arial" pitchFamily="34" charset="0"/>
            </a:rPr>
            <a:t>Xây</a:t>
          </a:r>
          <a:r>
            <a:rPr lang="en-US" sz="3200" dirty="0">
              <a:latin typeface="Arial" pitchFamily="34" charset="0"/>
              <a:cs typeface="Arial" pitchFamily="34" charset="0"/>
            </a:rPr>
            <a:t> </a:t>
          </a:r>
          <a:r>
            <a:rPr lang="en-US" sz="3200" dirty="0" err="1">
              <a:latin typeface="Arial" pitchFamily="34" charset="0"/>
              <a:cs typeface="Arial" pitchFamily="34" charset="0"/>
            </a:rPr>
            <a:t>dựng</a:t>
          </a:r>
          <a:r>
            <a:rPr lang="en-US" sz="3200" dirty="0">
              <a:latin typeface="Arial" pitchFamily="34" charset="0"/>
              <a:cs typeface="Arial" pitchFamily="34" charset="0"/>
            </a:rPr>
            <a:t> </a:t>
          </a:r>
          <a:r>
            <a:rPr lang="en-US" sz="3200" dirty="0" err="1">
              <a:latin typeface="Arial" pitchFamily="34" charset="0"/>
              <a:cs typeface="Arial" pitchFamily="34" charset="0"/>
            </a:rPr>
            <a:t>theo</a:t>
          </a:r>
          <a:r>
            <a:rPr lang="en-US" sz="3200" dirty="0">
              <a:latin typeface="Arial" pitchFamily="34" charset="0"/>
              <a:cs typeface="Arial" pitchFamily="34" charset="0"/>
            </a:rPr>
            <a:t> </a:t>
          </a:r>
          <a:r>
            <a:rPr lang="en-US" sz="3200" dirty="0" err="1">
              <a:latin typeface="Arial" pitchFamily="34" charset="0"/>
              <a:cs typeface="Arial" pitchFamily="34" charset="0"/>
            </a:rPr>
            <a:t>hướng</a:t>
          </a:r>
          <a:r>
            <a:rPr lang="en-US" sz="3200" dirty="0">
              <a:latin typeface="Arial" pitchFamily="34" charset="0"/>
              <a:cs typeface="Arial" pitchFamily="34" charset="0"/>
            </a:rPr>
            <a:t> </a:t>
          </a:r>
          <a:r>
            <a:rPr lang="en-US" sz="3200" dirty="0" err="1">
              <a:latin typeface="Arial" pitchFamily="34" charset="0"/>
              <a:cs typeface="Arial" pitchFamily="34" charset="0"/>
            </a:rPr>
            <a:t>mở</a:t>
          </a:r>
          <a:r>
            <a:rPr lang="en-US" sz="3200" dirty="0">
              <a:latin typeface="Arial" pitchFamily="34" charset="0"/>
              <a:cs typeface="Arial" pitchFamily="34" charset="0"/>
            </a:rPr>
            <a:t>, </a:t>
          </a:r>
          <a:r>
            <a:rPr lang="en-US" sz="3200" dirty="0" err="1">
              <a:latin typeface="Arial" pitchFamily="34" charset="0"/>
              <a:cs typeface="Arial" pitchFamily="34" charset="0"/>
            </a:rPr>
            <a:t>tăng</a:t>
          </a:r>
          <a:r>
            <a:rPr lang="en-US" sz="3200" dirty="0">
              <a:latin typeface="Arial" pitchFamily="34" charset="0"/>
              <a:cs typeface="Arial" pitchFamily="34" charset="0"/>
            </a:rPr>
            <a:t> </a:t>
          </a:r>
          <a:r>
            <a:rPr lang="en-US" sz="3200" dirty="0" err="1">
              <a:latin typeface="Arial" pitchFamily="34" charset="0"/>
              <a:cs typeface="Arial" pitchFamily="34" charset="0"/>
            </a:rPr>
            <a:t>quyền</a:t>
          </a:r>
          <a:r>
            <a:rPr lang="en-US" sz="3200" dirty="0">
              <a:latin typeface="Arial" pitchFamily="34" charset="0"/>
              <a:cs typeface="Arial" pitchFamily="34" charset="0"/>
            </a:rPr>
            <a:t> </a:t>
          </a:r>
          <a:r>
            <a:rPr lang="en-US" sz="3200" dirty="0" err="1">
              <a:latin typeface="Arial" pitchFamily="34" charset="0"/>
              <a:cs typeface="Arial" pitchFamily="34" charset="0"/>
            </a:rPr>
            <a:t>tự</a:t>
          </a:r>
          <a:r>
            <a:rPr lang="en-US" sz="3200" dirty="0">
              <a:latin typeface="Arial" pitchFamily="34" charset="0"/>
              <a:cs typeface="Arial" pitchFamily="34" charset="0"/>
            </a:rPr>
            <a:t> </a:t>
          </a:r>
          <a:r>
            <a:rPr lang="en-US" sz="3200" dirty="0" err="1">
              <a:latin typeface="Arial" pitchFamily="34" charset="0"/>
              <a:cs typeface="Arial" pitchFamily="34" charset="0"/>
            </a:rPr>
            <a:t>chủ</a:t>
          </a:r>
          <a:r>
            <a:rPr lang="en-US" sz="3200" dirty="0">
              <a:latin typeface="Arial" pitchFamily="34" charset="0"/>
              <a:cs typeface="Arial" pitchFamily="34" charset="0"/>
            </a:rPr>
            <a:t> </a:t>
          </a:r>
          <a:r>
            <a:rPr lang="en-US" sz="3200" dirty="0" err="1">
              <a:latin typeface="Arial" pitchFamily="34" charset="0"/>
              <a:cs typeface="Arial" pitchFamily="34" charset="0"/>
            </a:rPr>
            <a:t>cho</a:t>
          </a:r>
          <a:r>
            <a:rPr lang="en-US" sz="3200" dirty="0">
              <a:latin typeface="Arial" pitchFamily="34" charset="0"/>
              <a:cs typeface="Arial" pitchFamily="34" charset="0"/>
            </a:rPr>
            <a:t> </a:t>
          </a:r>
          <a:r>
            <a:rPr lang="en-US" sz="3200" dirty="0" err="1">
              <a:latin typeface="Arial" pitchFamily="34" charset="0"/>
              <a:cs typeface="Arial" pitchFamily="34" charset="0"/>
            </a:rPr>
            <a:t>nhà</a:t>
          </a:r>
          <a:r>
            <a:rPr lang="en-US" sz="3200" dirty="0">
              <a:latin typeface="Arial" pitchFamily="34" charset="0"/>
              <a:cs typeface="Arial" pitchFamily="34" charset="0"/>
            </a:rPr>
            <a:t> </a:t>
          </a:r>
          <a:r>
            <a:rPr lang="en-US" sz="3200" dirty="0" err="1">
              <a:latin typeface="Arial" pitchFamily="34" charset="0"/>
              <a:cs typeface="Arial" pitchFamily="34" charset="0"/>
            </a:rPr>
            <a:t>trường</a:t>
          </a:r>
          <a:r>
            <a:rPr lang="en-US" sz="3200" dirty="0">
              <a:latin typeface="Arial" pitchFamily="34" charset="0"/>
              <a:cs typeface="Arial" pitchFamily="34" charset="0"/>
            </a:rPr>
            <a:t>….</a:t>
          </a:r>
        </a:p>
      </dgm:t>
    </dgm:pt>
    <dgm:pt modelId="{75F713AD-7D11-4C92-9167-27D01A2FF29B}" type="parTrans" cxnId="{C376BF54-3FBF-42FF-8E66-738E466DB589}">
      <dgm:prSet/>
      <dgm:spPr/>
      <dgm:t>
        <a:bodyPr/>
        <a:lstStyle/>
        <a:p>
          <a:endParaRPr lang="en-US"/>
        </a:p>
      </dgm:t>
    </dgm:pt>
    <dgm:pt modelId="{94847A0B-8D47-48B5-AFD6-A823B2EC0156}" type="sibTrans" cxnId="{C376BF54-3FBF-42FF-8E66-738E466DB589}">
      <dgm:prSet/>
      <dgm:spPr/>
      <dgm:t>
        <a:bodyPr/>
        <a:lstStyle/>
        <a:p>
          <a:endParaRPr lang="en-US"/>
        </a:p>
      </dgm:t>
    </dgm:pt>
    <dgm:pt modelId="{286EC6F8-FF21-5C47-8908-2B969F9BF9DF}" type="pres">
      <dgm:prSet presAssocID="{6FFDB161-A36C-7C48-B509-9D087904641E}" presName="diagram" presStyleCnt="0">
        <dgm:presLayoutVars>
          <dgm:dir/>
          <dgm:animLvl val="lvl"/>
          <dgm:resizeHandles val="exact"/>
        </dgm:presLayoutVars>
      </dgm:prSet>
      <dgm:spPr/>
    </dgm:pt>
    <dgm:pt modelId="{40DF909A-C586-4A70-A9CD-A6DD45A69428}" type="pres">
      <dgm:prSet presAssocID="{D22DFD48-23A7-C940-9458-B4265D8E566C}" presName="compNode" presStyleCnt="0"/>
      <dgm:spPr/>
    </dgm:pt>
    <dgm:pt modelId="{D4AD89C8-9EAD-47E6-80FA-D67FDC88768B}" type="pres">
      <dgm:prSet presAssocID="{D22DFD48-23A7-C940-9458-B4265D8E566C}" presName="childRect" presStyleLbl="bgAcc1" presStyleIdx="0" presStyleCnt="1" custScaleX="179348" custLinFactNeighborX="-759" custLinFactNeighborY="39450">
        <dgm:presLayoutVars>
          <dgm:bulletEnabled val="1"/>
        </dgm:presLayoutVars>
      </dgm:prSet>
      <dgm:spPr/>
      <dgm:t>
        <a:bodyPr/>
        <a:lstStyle/>
        <a:p>
          <a:endParaRPr lang="en-US"/>
        </a:p>
      </dgm:t>
    </dgm:pt>
    <dgm:pt modelId="{2007D39B-5BE0-43D2-A59D-32B733178FEE}" type="pres">
      <dgm:prSet presAssocID="{D22DFD48-23A7-C940-9458-B4265D8E566C}" presName="parentText" presStyleLbl="node1" presStyleIdx="0" presStyleCnt="0">
        <dgm:presLayoutVars>
          <dgm:chMax val="0"/>
          <dgm:bulletEnabled val="1"/>
        </dgm:presLayoutVars>
      </dgm:prSet>
      <dgm:spPr/>
      <dgm:t>
        <a:bodyPr/>
        <a:lstStyle/>
        <a:p>
          <a:endParaRPr lang="en-US"/>
        </a:p>
      </dgm:t>
    </dgm:pt>
    <dgm:pt modelId="{89C4BADF-F0EA-40A5-A0FA-1CC1C86891E6}" type="pres">
      <dgm:prSet presAssocID="{D22DFD48-23A7-C940-9458-B4265D8E566C}" presName="parentRect" presStyleLbl="alignNode1" presStyleIdx="0" presStyleCnt="1" custScaleX="201549" custScaleY="95534" custLinFactY="-100000" custLinFactNeighborX="-26109" custLinFactNeighborY="-133147"/>
      <dgm:spPr/>
      <dgm:t>
        <a:bodyPr/>
        <a:lstStyle/>
        <a:p>
          <a:endParaRPr lang="en-US"/>
        </a:p>
      </dgm:t>
    </dgm:pt>
    <dgm:pt modelId="{23BEB7D7-E3EC-4315-A350-5FAABE42DCD1}" type="pres">
      <dgm:prSet presAssocID="{D22DFD48-23A7-C940-9458-B4265D8E566C}" presName="adorn" presStyleLbl="fgAccFollowNode1" presStyleIdx="0" presStyleCnt="1"/>
      <dgm:spPr/>
    </dgm:pt>
  </dgm:ptLst>
  <dgm:cxnLst>
    <dgm:cxn modelId="{C376BF54-3FBF-42FF-8E66-738E466DB589}" srcId="{D22DFD48-23A7-C940-9458-B4265D8E566C}" destId="{C0D734F3-06F8-413D-A2AC-489FE4F64766}" srcOrd="2" destOrd="0" parTransId="{75F713AD-7D11-4C92-9167-27D01A2FF29B}" sibTransId="{94847A0B-8D47-48B5-AFD6-A823B2EC0156}"/>
    <dgm:cxn modelId="{1D200859-4921-4318-AFC3-ACA4A70B44B7}" type="presOf" srcId="{5DCDE855-4C04-425F-BA38-03988483749E}" destId="{D4AD89C8-9EAD-47E6-80FA-D67FDC88768B}" srcOrd="0" destOrd="1" presId="urn:microsoft.com/office/officeart/2005/8/layout/bList2"/>
    <dgm:cxn modelId="{94492CAF-A6EC-4808-96D3-91245C63F877}" srcId="{D22DFD48-23A7-C940-9458-B4265D8E566C}" destId="{5DCDE855-4C04-425F-BA38-03988483749E}" srcOrd="1" destOrd="0" parTransId="{13E395A1-9DCD-47A2-8AB9-0FCF46ED7C0A}" sibTransId="{0FABD76A-7377-4422-99A9-CC5362062F1A}"/>
    <dgm:cxn modelId="{D2C446C3-C162-5C4D-9D70-C2ED917A595E}" srcId="{6FFDB161-A36C-7C48-B509-9D087904641E}" destId="{D22DFD48-23A7-C940-9458-B4265D8E566C}" srcOrd="0" destOrd="0" parTransId="{D915E281-9D06-5444-B1B2-37EF943958D9}" sibTransId="{8BDA6644-C35F-0748-8D08-D77ABA122554}"/>
    <dgm:cxn modelId="{DB2F434D-1FDA-4808-9D12-F7926993E224}" srcId="{D22DFD48-23A7-C940-9458-B4265D8E566C}" destId="{09BB2DAE-1383-4803-9D62-43405B00D7DB}" srcOrd="0" destOrd="0" parTransId="{7AE013A7-2F30-43C1-A485-687CDA648029}" sibTransId="{909AACB7-9556-45B0-9B54-767792C1E88A}"/>
    <dgm:cxn modelId="{54DCEBFC-E081-4206-BC91-7C915B582CA3}" type="presOf" srcId="{D22DFD48-23A7-C940-9458-B4265D8E566C}" destId="{2007D39B-5BE0-43D2-A59D-32B733178FEE}" srcOrd="0" destOrd="0" presId="urn:microsoft.com/office/officeart/2005/8/layout/bList2"/>
    <dgm:cxn modelId="{19611771-DD97-4B0D-8542-EF68BA31497C}" type="presOf" srcId="{09BB2DAE-1383-4803-9D62-43405B00D7DB}" destId="{D4AD89C8-9EAD-47E6-80FA-D67FDC88768B}" srcOrd="0" destOrd="0" presId="urn:microsoft.com/office/officeart/2005/8/layout/bList2"/>
    <dgm:cxn modelId="{5AA0487B-072D-42BC-BBDA-9DA313569895}" type="presOf" srcId="{C0D734F3-06F8-413D-A2AC-489FE4F64766}" destId="{D4AD89C8-9EAD-47E6-80FA-D67FDC88768B}" srcOrd="0" destOrd="2" presId="urn:microsoft.com/office/officeart/2005/8/layout/bList2"/>
    <dgm:cxn modelId="{4594B658-4003-49D4-A4C9-7D8802BBF72A}" type="presOf" srcId="{D22DFD48-23A7-C940-9458-B4265D8E566C}" destId="{89C4BADF-F0EA-40A5-A0FA-1CC1C86891E6}" srcOrd="1" destOrd="0" presId="urn:microsoft.com/office/officeart/2005/8/layout/bList2"/>
    <dgm:cxn modelId="{5D78A9DA-2E03-4FEE-A07A-A80E8AA59CBA}" type="presOf" srcId="{6FFDB161-A36C-7C48-B509-9D087904641E}" destId="{286EC6F8-FF21-5C47-8908-2B969F9BF9DF}" srcOrd="0" destOrd="0" presId="urn:microsoft.com/office/officeart/2005/8/layout/bList2"/>
    <dgm:cxn modelId="{747746D2-9416-40F7-B84A-9D4E6A4142D6}" type="presParOf" srcId="{286EC6F8-FF21-5C47-8908-2B969F9BF9DF}" destId="{40DF909A-C586-4A70-A9CD-A6DD45A69428}" srcOrd="0" destOrd="0" presId="urn:microsoft.com/office/officeart/2005/8/layout/bList2"/>
    <dgm:cxn modelId="{D4097AEC-1710-470E-9E41-A45207033078}" type="presParOf" srcId="{40DF909A-C586-4A70-A9CD-A6DD45A69428}" destId="{D4AD89C8-9EAD-47E6-80FA-D67FDC88768B}" srcOrd="0" destOrd="0" presId="urn:microsoft.com/office/officeart/2005/8/layout/bList2"/>
    <dgm:cxn modelId="{FFB7E4F2-D77A-4CC3-A6AE-73144CDF354F}" type="presParOf" srcId="{40DF909A-C586-4A70-A9CD-A6DD45A69428}" destId="{2007D39B-5BE0-43D2-A59D-32B733178FEE}" srcOrd="1" destOrd="0" presId="urn:microsoft.com/office/officeart/2005/8/layout/bList2"/>
    <dgm:cxn modelId="{F164E86E-AAF8-4878-B430-664AF067711B}" type="presParOf" srcId="{40DF909A-C586-4A70-A9CD-A6DD45A69428}" destId="{89C4BADF-F0EA-40A5-A0FA-1CC1C86891E6}" srcOrd="2" destOrd="0" presId="urn:microsoft.com/office/officeart/2005/8/layout/bList2"/>
    <dgm:cxn modelId="{396CC2A2-5D32-4972-A49D-85C9BFAED61C}" type="presParOf" srcId="{40DF909A-C586-4A70-A9CD-A6DD45A69428}" destId="{23BEB7D7-E3EC-4315-A350-5FAABE42DCD1}" srcOrd="3" destOrd="0" presId="urn:microsoft.com/office/officeart/2005/8/layout/b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FCC40BC5-4EB1-42DC-9C51-DBE82CB89895}" type="doc">
      <dgm:prSet loTypeId="urn:microsoft.com/office/officeart/2005/8/layout/hierarchy1" loCatId="hierarchy" qsTypeId="urn:microsoft.com/office/officeart/2005/8/quickstyle/simple3" qsCatId="simple" csTypeId="urn:microsoft.com/office/officeart/2005/8/colors/colorful5" csCatId="colorful" phldr="1"/>
      <dgm:spPr/>
      <dgm:t>
        <a:bodyPr/>
        <a:lstStyle/>
        <a:p>
          <a:endParaRPr lang="en-US"/>
        </a:p>
      </dgm:t>
    </dgm:pt>
    <dgm:pt modelId="{C4823931-5336-4650-9DAD-DBC808A75FBD}">
      <dgm:prSet phldrT="[Text]"/>
      <dgm:spPr/>
      <dgm:t>
        <a:bodyPr/>
        <a:lstStyle/>
        <a:p>
          <a:r>
            <a:rPr lang="en-US" b="1" dirty="0">
              <a:latin typeface="Arial" panose="020B0604020202020204" pitchFamily="34" charset="0"/>
              <a:cs typeface="Arial" panose="020B0604020202020204" pitchFamily="34" charset="0"/>
            </a:rPr>
            <a:t>CTGDPT</a:t>
          </a:r>
        </a:p>
        <a:p>
          <a:r>
            <a:rPr lang="en-US" b="1" dirty="0">
              <a:latin typeface="Arial" panose="020B0604020202020204" pitchFamily="34" charset="0"/>
              <a:cs typeface="Arial" panose="020B0604020202020204" pitchFamily="34" charset="0"/>
            </a:rPr>
            <a:t>2018</a:t>
          </a:r>
        </a:p>
      </dgm:t>
    </dgm:pt>
    <dgm:pt modelId="{4B8BEC9A-8D16-400F-8F6F-FE40C7964D9D}" type="parTrans" cxnId="{F0819094-6C26-4B8E-8BAE-55C2BF91DD81}">
      <dgm:prSet/>
      <dgm:spPr/>
      <dgm:t>
        <a:bodyPr/>
        <a:lstStyle/>
        <a:p>
          <a:endParaRPr lang="en-US" b="1">
            <a:latin typeface="Arial" panose="020B0604020202020204" pitchFamily="34" charset="0"/>
            <a:cs typeface="Arial" panose="020B0604020202020204" pitchFamily="34" charset="0"/>
          </a:endParaRPr>
        </a:p>
      </dgm:t>
    </dgm:pt>
    <dgm:pt modelId="{FDF8F4C0-6826-493B-9D4A-392EBCCDD1A4}" type="sibTrans" cxnId="{F0819094-6C26-4B8E-8BAE-55C2BF91DD81}">
      <dgm:prSet/>
      <dgm:spPr/>
      <dgm:t>
        <a:bodyPr/>
        <a:lstStyle/>
        <a:p>
          <a:endParaRPr lang="en-US" b="1">
            <a:latin typeface="Arial" panose="020B0604020202020204" pitchFamily="34" charset="0"/>
            <a:cs typeface="Arial" panose="020B0604020202020204" pitchFamily="34" charset="0"/>
          </a:endParaRPr>
        </a:p>
      </dgm:t>
    </dgm:pt>
    <dgm:pt modelId="{2782C629-5FD9-44F1-B1A7-7AA47C37245D}">
      <dgm:prSet phldrT="[Text]"/>
      <dgm:spPr/>
      <dgm:t>
        <a:bodyPr/>
        <a:lstStyle/>
        <a:p>
          <a:r>
            <a:rPr lang="en-US" b="1" dirty="0">
              <a:latin typeface="Arial" panose="020B0604020202020204" pitchFamily="34" charset="0"/>
              <a:cs typeface="Arial" panose="020B0604020202020204" pitchFamily="34" charset="0"/>
            </a:rPr>
            <a:t>GĐ GIÁO DỤC CƠ BẢN</a:t>
          </a:r>
        </a:p>
      </dgm:t>
    </dgm:pt>
    <dgm:pt modelId="{02A27352-5CFD-4871-A41B-78746677418D}" type="parTrans" cxnId="{ADF807CE-05DE-4689-9B2D-6256315A3E51}">
      <dgm:prSet/>
      <dgm:spPr/>
      <dgm:t>
        <a:bodyPr/>
        <a:lstStyle/>
        <a:p>
          <a:endParaRPr lang="en-US" b="1">
            <a:latin typeface="Arial" panose="020B0604020202020204" pitchFamily="34" charset="0"/>
            <a:cs typeface="Arial" panose="020B0604020202020204" pitchFamily="34" charset="0"/>
          </a:endParaRPr>
        </a:p>
      </dgm:t>
    </dgm:pt>
    <dgm:pt modelId="{89607887-C633-48CF-A114-707B6846F7BF}" type="sibTrans" cxnId="{ADF807CE-05DE-4689-9B2D-6256315A3E51}">
      <dgm:prSet/>
      <dgm:spPr/>
      <dgm:t>
        <a:bodyPr/>
        <a:lstStyle/>
        <a:p>
          <a:endParaRPr lang="en-US" b="1">
            <a:latin typeface="Arial" panose="020B0604020202020204" pitchFamily="34" charset="0"/>
            <a:cs typeface="Arial" panose="020B0604020202020204" pitchFamily="34" charset="0"/>
          </a:endParaRPr>
        </a:p>
      </dgm:t>
    </dgm:pt>
    <dgm:pt modelId="{3494D493-2B70-4565-BE09-3B3A1903A5AC}">
      <dgm:prSet phldrT="[Text]"/>
      <dgm:spPr/>
      <dgm:t>
        <a:bodyPr/>
        <a:lstStyle/>
        <a:p>
          <a:r>
            <a:rPr lang="en-US" b="1" dirty="0">
              <a:latin typeface="Arial" panose="020B0604020202020204" pitchFamily="34" charset="0"/>
              <a:cs typeface="Arial" panose="020B0604020202020204" pitchFamily="34" charset="0"/>
            </a:rPr>
            <a:t>9 NĂM (TH&amp;THCS)</a:t>
          </a:r>
        </a:p>
      </dgm:t>
    </dgm:pt>
    <dgm:pt modelId="{050AFCF0-F3E4-4419-A672-C4D4BD0A3783}" type="parTrans" cxnId="{B0421932-70B0-4712-B64D-B5A405AEEE73}">
      <dgm:prSet/>
      <dgm:spPr/>
      <dgm:t>
        <a:bodyPr/>
        <a:lstStyle/>
        <a:p>
          <a:endParaRPr lang="en-US" b="1">
            <a:latin typeface="Arial" panose="020B0604020202020204" pitchFamily="34" charset="0"/>
            <a:cs typeface="Arial" panose="020B0604020202020204" pitchFamily="34" charset="0"/>
          </a:endParaRPr>
        </a:p>
      </dgm:t>
    </dgm:pt>
    <dgm:pt modelId="{C2B1E039-9CA1-42EE-AD28-0E9B4C5F216B}" type="sibTrans" cxnId="{B0421932-70B0-4712-B64D-B5A405AEEE73}">
      <dgm:prSet/>
      <dgm:spPr/>
      <dgm:t>
        <a:bodyPr/>
        <a:lstStyle/>
        <a:p>
          <a:endParaRPr lang="en-US" b="1">
            <a:latin typeface="Arial" panose="020B0604020202020204" pitchFamily="34" charset="0"/>
            <a:cs typeface="Arial" panose="020B0604020202020204" pitchFamily="34" charset="0"/>
          </a:endParaRPr>
        </a:p>
      </dgm:t>
    </dgm:pt>
    <dgm:pt modelId="{FC29F57D-1B77-4429-9F04-BA76E76444D7}">
      <dgm:prSet phldrT="[Text]"/>
      <dgm:spPr/>
      <dgm:t>
        <a:bodyPr/>
        <a:lstStyle/>
        <a:p>
          <a:r>
            <a:rPr lang="en-US" b="1" dirty="0">
              <a:latin typeface="Arial" panose="020B0604020202020204" pitchFamily="34" charset="0"/>
              <a:cs typeface="Arial" panose="020B0604020202020204" pitchFamily="34" charset="0"/>
            </a:rPr>
            <a:t>GĐ GIÁO DỤC ĐỊNH HƯỚNG NGHỀ NGHIỆP</a:t>
          </a:r>
        </a:p>
      </dgm:t>
    </dgm:pt>
    <dgm:pt modelId="{8EF3490E-71D5-40A4-8EAC-40F1EF0B4DAA}" type="parTrans" cxnId="{54AC44A8-E150-45B8-91D4-92E52ED20C15}">
      <dgm:prSet/>
      <dgm:spPr/>
      <dgm:t>
        <a:bodyPr/>
        <a:lstStyle/>
        <a:p>
          <a:endParaRPr lang="en-US" b="1">
            <a:latin typeface="Arial" panose="020B0604020202020204" pitchFamily="34" charset="0"/>
            <a:cs typeface="Arial" panose="020B0604020202020204" pitchFamily="34" charset="0"/>
          </a:endParaRPr>
        </a:p>
      </dgm:t>
    </dgm:pt>
    <dgm:pt modelId="{950E6103-9C32-4718-9578-4ED4E87373DE}" type="sibTrans" cxnId="{54AC44A8-E150-45B8-91D4-92E52ED20C15}">
      <dgm:prSet/>
      <dgm:spPr/>
      <dgm:t>
        <a:bodyPr/>
        <a:lstStyle/>
        <a:p>
          <a:endParaRPr lang="en-US" b="1">
            <a:latin typeface="Arial" panose="020B0604020202020204" pitchFamily="34" charset="0"/>
            <a:cs typeface="Arial" panose="020B0604020202020204" pitchFamily="34" charset="0"/>
          </a:endParaRPr>
        </a:p>
      </dgm:t>
    </dgm:pt>
    <dgm:pt modelId="{0B118989-D62A-4956-A5BE-92BDE6679B65}">
      <dgm:prSet phldrT="[Text]"/>
      <dgm:spPr/>
      <dgm:t>
        <a:bodyPr/>
        <a:lstStyle/>
        <a:p>
          <a:r>
            <a:rPr lang="en-US" b="1" dirty="0">
              <a:latin typeface="Arial" panose="020B0604020202020204" pitchFamily="34" charset="0"/>
              <a:cs typeface="Arial" panose="020B0604020202020204" pitchFamily="34" charset="0"/>
            </a:rPr>
            <a:t>3 NĂM</a:t>
          </a:r>
        </a:p>
        <a:p>
          <a:r>
            <a:rPr lang="en-US" b="1" dirty="0">
              <a:latin typeface="Arial" panose="020B0604020202020204" pitchFamily="34" charset="0"/>
              <a:cs typeface="Arial" panose="020B0604020202020204" pitchFamily="34" charset="0"/>
            </a:rPr>
            <a:t>(THPT)</a:t>
          </a:r>
        </a:p>
      </dgm:t>
    </dgm:pt>
    <dgm:pt modelId="{9640BE95-4129-4725-B81A-0E141FA495B7}" type="parTrans" cxnId="{4AEAF650-FE95-4519-92A4-6E37F3C2B7F2}">
      <dgm:prSet/>
      <dgm:spPr/>
      <dgm:t>
        <a:bodyPr/>
        <a:lstStyle/>
        <a:p>
          <a:endParaRPr lang="en-US" b="1">
            <a:latin typeface="Arial" panose="020B0604020202020204" pitchFamily="34" charset="0"/>
            <a:cs typeface="Arial" panose="020B0604020202020204" pitchFamily="34" charset="0"/>
          </a:endParaRPr>
        </a:p>
      </dgm:t>
    </dgm:pt>
    <dgm:pt modelId="{F45940FA-4134-4504-A65E-D393DCB5ADDB}" type="sibTrans" cxnId="{4AEAF650-FE95-4519-92A4-6E37F3C2B7F2}">
      <dgm:prSet/>
      <dgm:spPr/>
      <dgm:t>
        <a:bodyPr/>
        <a:lstStyle/>
        <a:p>
          <a:endParaRPr lang="en-US" b="1">
            <a:latin typeface="Arial" panose="020B0604020202020204" pitchFamily="34" charset="0"/>
            <a:cs typeface="Arial" panose="020B0604020202020204" pitchFamily="34" charset="0"/>
          </a:endParaRPr>
        </a:p>
      </dgm:t>
    </dgm:pt>
    <dgm:pt modelId="{F6642C38-9322-4EAB-93B5-6BDAEF6A5AB9}">
      <dgm:prSet phldrT="[Text]"/>
      <dgm:spPr/>
      <dgm:t>
        <a:bodyPr/>
        <a:lstStyle/>
        <a:p>
          <a:r>
            <a:rPr lang="en-US" b="1" dirty="0">
              <a:latin typeface="Arial" panose="020B0604020202020204" pitchFamily="34" charset="0"/>
              <a:cs typeface="Arial" panose="020B0604020202020204" pitchFamily="34" charset="0"/>
            </a:rPr>
            <a:t>TÍCH HỢP CAO</a:t>
          </a:r>
        </a:p>
      </dgm:t>
    </dgm:pt>
    <dgm:pt modelId="{E20BEC48-B2AB-4FD5-AD3C-4B36B0C2290F}" type="parTrans" cxnId="{EEC1A6C8-9D82-473F-8BB2-9DE0D5E28A21}">
      <dgm:prSet/>
      <dgm:spPr/>
      <dgm:t>
        <a:bodyPr/>
        <a:lstStyle/>
        <a:p>
          <a:endParaRPr lang="en-US" b="1">
            <a:latin typeface="Arial" panose="020B0604020202020204" pitchFamily="34" charset="0"/>
            <a:cs typeface="Arial" panose="020B0604020202020204" pitchFamily="34" charset="0"/>
          </a:endParaRPr>
        </a:p>
      </dgm:t>
    </dgm:pt>
    <dgm:pt modelId="{C413506B-69B2-49E6-8C11-7A1462EDA6D2}" type="sibTrans" cxnId="{EEC1A6C8-9D82-473F-8BB2-9DE0D5E28A21}">
      <dgm:prSet/>
      <dgm:spPr/>
      <dgm:t>
        <a:bodyPr/>
        <a:lstStyle/>
        <a:p>
          <a:endParaRPr lang="en-US" b="1">
            <a:latin typeface="Arial" panose="020B0604020202020204" pitchFamily="34" charset="0"/>
            <a:cs typeface="Arial" panose="020B0604020202020204" pitchFamily="34" charset="0"/>
          </a:endParaRPr>
        </a:p>
      </dgm:t>
    </dgm:pt>
    <dgm:pt modelId="{2BFD9998-40D9-4369-8BEE-4896BFC86DC5}">
      <dgm:prSet phldrT="[Text]"/>
      <dgm:spPr/>
      <dgm:t>
        <a:bodyPr/>
        <a:lstStyle/>
        <a:p>
          <a:r>
            <a:rPr lang="en-US" b="1" dirty="0">
              <a:latin typeface="Arial" panose="020B0604020202020204" pitchFamily="34" charset="0"/>
              <a:cs typeface="Arial" panose="020B0604020202020204" pitchFamily="34" charset="0"/>
            </a:rPr>
            <a:t>PHÂN HÓA CAO</a:t>
          </a:r>
        </a:p>
      </dgm:t>
    </dgm:pt>
    <dgm:pt modelId="{054A1139-6A3A-440A-ABB0-2DC0B96EBC4E}" type="parTrans" cxnId="{B3BB3F95-4BC0-4717-BB66-342F5857010F}">
      <dgm:prSet/>
      <dgm:spPr/>
      <dgm:t>
        <a:bodyPr/>
        <a:lstStyle/>
        <a:p>
          <a:endParaRPr lang="en-US" b="1">
            <a:latin typeface="Arial" panose="020B0604020202020204" pitchFamily="34" charset="0"/>
            <a:cs typeface="Arial" panose="020B0604020202020204" pitchFamily="34" charset="0"/>
          </a:endParaRPr>
        </a:p>
      </dgm:t>
    </dgm:pt>
    <dgm:pt modelId="{C3A41805-D3C0-4E3D-BDA8-BDCAEC18E53C}" type="sibTrans" cxnId="{B3BB3F95-4BC0-4717-BB66-342F5857010F}">
      <dgm:prSet/>
      <dgm:spPr/>
      <dgm:t>
        <a:bodyPr/>
        <a:lstStyle/>
        <a:p>
          <a:endParaRPr lang="en-US" b="1">
            <a:latin typeface="Arial" panose="020B0604020202020204" pitchFamily="34" charset="0"/>
            <a:cs typeface="Arial" panose="020B0604020202020204" pitchFamily="34" charset="0"/>
          </a:endParaRPr>
        </a:p>
      </dgm:t>
    </dgm:pt>
    <dgm:pt modelId="{84A97286-7E51-450B-B6DB-BE3DCFFF017E}" type="pres">
      <dgm:prSet presAssocID="{FCC40BC5-4EB1-42DC-9C51-DBE82CB89895}" presName="hierChild1" presStyleCnt="0">
        <dgm:presLayoutVars>
          <dgm:chPref val="1"/>
          <dgm:dir/>
          <dgm:animOne val="branch"/>
          <dgm:animLvl val="lvl"/>
          <dgm:resizeHandles/>
        </dgm:presLayoutVars>
      </dgm:prSet>
      <dgm:spPr/>
      <dgm:t>
        <a:bodyPr/>
        <a:lstStyle/>
        <a:p>
          <a:endParaRPr lang="en-US"/>
        </a:p>
      </dgm:t>
    </dgm:pt>
    <dgm:pt modelId="{1A0B6490-8C9B-43FF-9031-83532C7F379C}" type="pres">
      <dgm:prSet presAssocID="{C4823931-5336-4650-9DAD-DBC808A75FBD}" presName="hierRoot1" presStyleCnt="0"/>
      <dgm:spPr/>
    </dgm:pt>
    <dgm:pt modelId="{802ED48D-1EF7-4586-927D-85CD4126C333}" type="pres">
      <dgm:prSet presAssocID="{C4823931-5336-4650-9DAD-DBC808A75FBD}" presName="composite" presStyleCnt="0"/>
      <dgm:spPr/>
    </dgm:pt>
    <dgm:pt modelId="{FEE3E05C-70E9-4620-8AC9-72B692FDB2E4}" type="pres">
      <dgm:prSet presAssocID="{C4823931-5336-4650-9DAD-DBC808A75FBD}" presName="background" presStyleLbl="node0" presStyleIdx="0" presStyleCnt="1"/>
      <dgm:spPr/>
    </dgm:pt>
    <dgm:pt modelId="{D7D14EFF-F7AE-44CA-9EAA-85CE7AFF2FA8}" type="pres">
      <dgm:prSet presAssocID="{C4823931-5336-4650-9DAD-DBC808A75FBD}" presName="text" presStyleLbl="fgAcc0" presStyleIdx="0" presStyleCnt="1">
        <dgm:presLayoutVars>
          <dgm:chPref val="3"/>
        </dgm:presLayoutVars>
      </dgm:prSet>
      <dgm:spPr/>
      <dgm:t>
        <a:bodyPr/>
        <a:lstStyle/>
        <a:p>
          <a:endParaRPr lang="en-US"/>
        </a:p>
      </dgm:t>
    </dgm:pt>
    <dgm:pt modelId="{7564AE2B-01AB-4EC0-BB4E-7FE9CA0CA1FB}" type="pres">
      <dgm:prSet presAssocID="{C4823931-5336-4650-9DAD-DBC808A75FBD}" presName="hierChild2" presStyleCnt="0"/>
      <dgm:spPr/>
    </dgm:pt>
    <dgm:pt modelId="{23E98341-8727-4E6F-A8B4-448FBDB86E72}" type="pres">
      <dgm:prSet presAssocID="{02A27352-5CFD-4871-A41B-78746677418D}" presName="Name10" presStyleLbl="parChTrans1D2" presStyleIdx="0" presStyleCnt="2"/>
      <dgm:spPr/>
      <dgm:t>
        <a:bodyPr/>
        <a:lstStyle/>
        <a:p>
          <a:endParaRPr lang="en-US"/>
        </a:p>
      </dgm:t>
    </dgm:pt>
    <dgm:pt modelId="{E68C7AA5-9E31-4452-AE84-B7ADAE53DB93}" type="pres">
      <dgm:prSet presAssocID="{2782C629-5FD9-44F1-B1A7-7AA47C37245D}" presName="hierRoot2" presStyleCnt="0"/>
      <dgm:spPr/>
    </dgm:pt>
    <dgm:pt modelId="{8BE2CE40-56C5-4F44-879A-E65EB1F2B15E}" type="pres">
      <dgm:prSet presAssocID="{2782C629-5FD9-44F1-B1A7-7AA47C37245D}" presName="composite2" presStyleCnt="0"/>
      <dgm:spPr/>
    </dgm:pt>
    <dgm:pt modelId="{4BEA7B71-C7C4-46CB-8219-C86843F439EC}" type="pres">
      <dgm:prSet presAssocID="{2782C629-5FD9-44F1-B1A7-7AA47C37245D}" presName="background2" presStyleLbl="node2" presStyleIdx="0" presStyleCnt="2"/>
      <dgm:spPr/>
    </dgm:pt>
    <dgm:pt modelId="{6E852735-2CB1-497B-B53D-ECE6071E0481}" type="pres">
      <dgm:prSet presAssocID="{2782C629-5FD9-44F1-B1A7-7AA47C37245D}" presName="text2" presStyleLbl="fgAcc2" presStyleIdx="0" presStyleCnt="2" custScaleX="216262" custLinFactNeighborX="1265" custLinFactNeighborY="996">
        <dgm:presLayoutVars>
          <dgm:chPref val="3"/>
        </dgm:presLayoutVars>
      </dgm:prSet>
      <dgm:spPr/>
      <dgm:t>
        <a:bodyPr/>
        <a:lstStyle/>
        <a:p>
          <a:endParaRPr lang="en-US"/>
        </a:p>
      </dgm:t>
    </dgm:pt>
    <dgm:pt modelId="{2453F57C-DB3A-45A0-931C-8272354AF2E9}" type="pres">
      <dgm:prSet presAssocID="{2782C629-5FD9-44F1-B1A7-7AA47C37245D}" presName="hierChild3" presStyleCnt="0"/>
      <dgm:spPr/>
    </dgm:pt>
    <dgm:pt modelId="{1DB71984-6ED4-437E-9CC9-49CED8BB1A68}" type="pres">
      <dgm:prSet presAssocID="{050AFCF0-F3E4-4419-A672-C4D4BD0A3783}" presName="Name17" presStyleLbl="parChTrans1D3" presStyleIdx="0" presStyleCnt="4"/>
      <dgm:spPr/>
      <dgm:t>
        <a:bodyPr/>
        <a:lstStyle/>
        <a:p>
          <a:endParaRPr lang="en-US"/>
        </a:p>
      </dgm:t>
    </dgm:pt>
    <dgm:pt modelId="{C4B605CF-7EBC-44C2-B46A-07CC85E5BD99}" type="pres">
      <dgm:prSet presAssocID="{3494D493-2B70-4565-BE09-3B3A1903A5AC}" presName="hierRoot3" presStyleCnt="0"/>
      <dgm:spPr/>
    </dgm:pt>
    <dgm:pt modelId="{2A164C89-1B13-4104-B7A2-6F6E3BD755D3}" type="pres">
      <dgm:prSet presAssocID="{3494D493-2B70-4565-BE09-3B3A1903A5AC}" presName="composite3" presStyleCnt="0"/>
      <dgm:spPr/>
    </dgm:pt>
    <dgm:pt modelId="{B45F923B-DECB-4D6A-AD66-A9E9F4EA3B1B}" type="pres">
      <dgm:prSet presAssocID="{3494D493-2B70-4565-BE09-3B3A1903A5AC}" presName="background3" presStyleLbl="node3" presStyleIdx="0" presStyleCnt="4"/>
      <dgm:spPr/>
    </dgm:pt>
    <dgm:pt modelId="{AAAE2559-B8A3-4EEE-956A-68E615EB6610}" type="pres">
      <dgm:prSet presAssocID="{3494D493-2B70-4565-BE09-3B3A1903A5AC}" presName="text3" presStyleLbl="fgAcc3" presStyleIdx="0" presStyleCnt="4">
        <dgm:presLayoutVars>
          <dgm:chPref val="3"/>
        </dgm:presLayoutVars>
      </dgm:prSet>
      <dgm:spPr/>
      <dgm:t>
        <a:bodyPr/>
        <a:lstStyle/>
        <a:p>
          <a:endParaRPr lang="en-US"/>
        </a:p>
      </dgm:t>
    </dgm:pt>
    <dgm:pt modelId="{42213380-C7B7-48F1-ADAC-512583283491}" type="pres">
      <dgm:prSet presAssocID="{3494D493-2B70-4565-BE09-3B3A1903A5AC}" presName="hierChild4" presStyleCnt="0"/>
      <dgm:spPr/>
    </dgm:pt>
    <dgm:pt modelId="{E9434480-4C20-448C-B1F5-FACE0AF42DC7}" type="pres">
      <dgm:prSet presAssocID="{E20BEC48-B2AB-4FD5-AD3C-4B36B0C2290F}" presName="Name17" presStyleLbl="parChTrans1D3" presStyleIdx="1" presStyleCnt="4"/>
      <dgm:spPr/>
      <dgm:t>
        <a:bodyPr/>
        <a:lstStyle/>
        <a:p>
          <a:endParaRPr lang="en-US"/>
        </a:p>
      </dgm:t>
    </dgm:pt>
    <dgm:pt modelId="{308CDC44-01B8-442E-90DD-BB22517F80F7}" type="pres">
      <dgm:prSet presAssocID="{F6642C38-9322-4EAB-93B5-6BDAEF6A5AB9}" presName="hierRoot3" presStyleCnt="0"/>
      <dgm:spPr/>
    </dgm:pt>
    <dgm:pt modelId="{A0988759-33E6-41E8-BB8F-EA05713A6E5D}" type="pres">
      <dgm:prSet presAssocID="{F6642C38-9322-4EAB-93B5-6BDAEF6A5AB9}" presName="composite3" presStyleCnt="0"/>
      <dgm:spPr/>
    </dgm:pt>
    <dgm:pt modelId="{66D61056-D8B0-4DB5-9C8A-394698354925}" type="pres">
      <dgm:prSet presAssocID="{F6642C38-9322-4EAB-93B5-6BDAEF6A5AB9}" presName="background3" presStyleLbl="node3" presStyleIdx="1" presStyleCnt="4"/>
      <dgm:spPr/>
    </dgm:pt>
    <dgm:pt modelId="{35AF4E3D-876A-4213-BF49-8DAA47A5433A}" type="pres">
      <dgm:prSet presAssocID="{F6642C38-9322-4EAB-93B5-6BDAEF6A5AB9}" presName="text3" presStyleLbl="fgAcc3" presStyleIdx="1" presStyleCnt="4">
        <dgm:presLayoutVars>
          <dgm:chPref val="3"/>
        </dgm:presLayoutVars>
      </dgm:prSet>
      <dgm:spPr/>
      <dgm:t>
        <a:bodyPr/>
        <a:lstStyle/>
        <a:p>
          <a:endParaRPr lang="en-US"/>
        </a:p>
      </dgm:t>
    </dgm:pt>
    <dgm:pt modelId="{2D174BB5-C9AD-4B96-BCBD-A72939BCDA8A}" type="pres">
      <dgm:prSet presAssocID="{F6642C38-9322-4EAB-93B5-6BDAEF6A5AB9}" presName="hierChild4" presStyleCnt="0"/>
      <dgm:spPr/>
    </dgm:pt>
    <dgm:pt modelId="{80C47897-9A91-4791-98F4-9A7196BAAFA0}" type="pres">
      <dgm:prSet presAssocID="{8EF3490E-71D5-40A4-8EAC-40F1EF0B4DAA}" presName="Name10" presStyleLbl="parChTrans1D2" presStyleIdx="1" presStyleCnt="2"/>
      <dgm:spPr/>
      <dgm:t>
        <a:bodyPr/>
        <a:lstStyle/>
        <a:p>
          <a:endParaRPr lang="en-US"/>
        </a:p>
      </dgm:t>
    </dgm:pt>
    <dgm:pt modelId="{8CEA1880-24BF-43AD-9DC5-99C6F5DA2050}" type="pres">
      <dgm:prSet presAssocID="{FC29F57D-1B77-4429-9F04-BA76E76444D7}" presName="hierRoot2" presStyleCnt="0"/>
      <dgm:spPr/>
    </dgm:pt>
    <dgm:pt modelId="{B44D6828-0769-4082-B183-7BE805EB4814}" type="pres">
      <dgm:prSet presAssocID="{FC29F57D-1B77-4429-9F04-BA76E76444D7}" presName="composite2" presStyleCnt="0"/>
      <dgm:spPr/>
    </dgm:pt>
    <dgm:pt modelId="{71365BF5-B721-4D19-BE61-56529D783FE8}" type="pres">
      <dgm:prSet presAssocID="{FC29F57D-1B77-4429-9F04-BA76E76444D7}" presName="background2" presStyleLbl="node2" presStyleIdx="1" presStyleCnt="2"/>
      <dgm:spPr/>
    </dgm:pt>
    <dgm:pt modelId="{464DF4CC-4FE3-4752-9F96-821ED3006B69}" type="pres">
      <dgm:prSet presAssocID="{FC29F57D-1B77-4429-9F04-BA76E76444D7}" presName="text2" presStyleLbl="fgAcc2" presStyleIdx="1" presStyleCnt="2" custScaleX="237715">
        <dgm:presLayoutVars>
          <dgm:chPref val="3"/>
        </dgm:presLayoutVars>
      </dgm:prSet>
      <dgm:spPr/>
      <dgm:t>
        <a:bodyPr/>
        <a:lstStyle/>
        <a:p>
          <a:endParaRPr lang="en-US"/>
        </a:p>
      </dgm:t>
    </dgm:pt>
    <dgm:pt modelId="{F7145DC0-66C1-4A9E-95B9-C110E621D683}" type="pres">
      <dgm:prSet presAssocID="{FC29F57D-1B77-4429-9F04-BA76E76444D7}" presName="hierChild3" presStyleCnt="0"/>
      <dgm:spPr/>
    </dgm:pt>
    <dgm:pt modelId="{0FCC10E9-ED57-4A40-BA84-6F314FE1FE49}" type="pres">
      <dgm:prSet presAssocID="{9640BE95-4129-4725-B81A-0E141FA495B7}" presName="Name17" presStyleLbl="parChTrans1D3" presStyleIdx="2" presStyleCnt="4"/>
      <dgm:spPr/>
      <dgm:t>
        <a:bodyPr/>
        <a:lstStyle/>
        <a:p>
          <a:endParaRPr lang="en-US"/>
        </a:p>
      </dgm:t>
    </dgm:pt>
    <dgm:pt modelId="{ECE30F6D-1161-4A49-9E9B-82F035933E7E}" type="pres">
      <dgm:prSet presAssocID="{0B118989-D62A-4956-A5BE-92BDE6679B65}" presName="hierRoot3" presStyleCnt="0"/>
      <dgm:spPr/>
    </dgm:pt>
    <dgm:pt modelId="{C7CBC443-3EE9-456E-AB79-7A575042B28E}" type="pres">
      <dgm:prSet presAssocID="{0B118989-D62A-4956-A5BE-92BDE6679B65}" presName="composite3" presStyleCnt="0"/>
      <dgm:spPr/>
    </dgm:pt>
    <dgm:pt modelId="{B01F1D98-7269-4B0A-940F-FB7CDEF4FE3B}" type="pres">
      <dgm:prSet presAssocID="{0B118989-D62A-4956-A5BE-92BDE6679B65}" presName="background3" presStyleLbl="node3" presStyleIdx="2" presStyleCnt="4"/>
      <dgm:spPr/>
    </dgm:pt>
    <dgm:pt modelId="{B256D892-AEB4-4AEE-842C-077FFAFC0555}" type="pres">
      <dgm:prSet presAssocID="{0B118989-D62A-4956-A5BE-92BDE6679B65}" presName="text3" presStyleLbl="fgAcc3" presStyleIdx="2" presStyleCnt="4">
        <dgm:presLayoutVars>
          <dgm:chPref val="3"/>
        </dgm:presLayoutVars>
      </dgm:prSet>
      <dgm:spPr/>
      <dgm:t>
        <a:bodyPr/>
        <a:lstStyle/>
        <a:p>
          <a:endParaRPr lang="en-US"/>
        </a:p>
      </dgm:t>
    </dgm:pt>
    <dgm:pt modelId="{3DD2B651-D0E7-4A73-BEA9-49D38E9BF1AB}" type="pres">
      <dgm:prSet presAssocID="{0B118989-D62A-4956-A5BE-92BDE6679B65}" presName="hierChild4" presStyleCnt="0"/>
      <dgm:spPr/>
    </dgm:pt>
    <dgm:pt modelId="{35EE491F-FCA5-4C37-BD35-03AD327F1EA2}" type="pres">
      <dgm:prSet presAssocID="{054A1139-6A3A-440A-ABB0-2DC0B96EBC4E}" presName="Name17" presStyleLbl="parChTrans1D3" presStyleIdx="3" presStyleCnt="4"/>
      <dgm:spPr/>
      <dgm:t>
        <a:bodyPr/>
        <a:lstStyle/>
        <a:p>
          <a:endParaRPr lang="en-US"/>
        </a:p>
      </dgm:t>
    </dgm:pt>
    <dgm:pt modelId="{17FA9A04-F2A3-4ECD-84FB-F1E000CBE779}" type="pres">
      <dgm:prSet presAssocID="{2BFD9998-40D9-4369-8BEE-4896BFC86DC5}" presName="hierRoot3" presStyleCnt="0"/>
      <dgm:spPr/>
    </dgm:pt>
    <dgm:pt modelId="{67687D4A-660E-4630-BBC6-D682177F349F}" type="pres">
      <dgm:prSet presAssocID="{2BFD9998-40D9-4369-8BEE-4896BFC86DC5}" presName="composite3" presStyleCnt="0"/>
      <dgm:spPr/>
    </dgm:pt>
    <dgm:pt modelId="{3E44054C-A3A1-4DC9-88A9-27AA81E76F31}" type="pres">
      <dgm:prSet presAssocID="{2BFD9998-40D9-4369-8BEE-4896BFC86DC5}" presName="background3" presStyleLbl="node3" presStyleIdx="3" presStyleCnt="4"/>
      <dgm:spPr/>
    </dgm:pt>
    <dgm:pt modelId="{72B911E8-B91F-43AE-AAAE-61B90A8198FE}" type="pres">
      <dgm:prSet presAssocID="{2BFD9998-40D9-4369-8BEE-4896BFC86DC5}" presName="text3" presStyleLbl="fgAcc3" presStyleIdx="3" presStyleCnt="4">
        <dgm:presLayoutVars>
          <dgm:chPref val="3"/>
        </dgm:presLayoutVars>
      </dgm:prSet>
      <dgm:spPr/>
      <dgm:t>
        <a:bodyPr/>
        <a:lstStyle/>
        <a:p>
          <a:endParaRPr lang="en-US"/>
        </a:p>
      </dgm:t>
    </dgm:pt>
    <dgm:pt modelId="{3CB6C5B6-13D6-49B9-8965-80587E176346}" type="pres">
      <dgm:prSet presAssocID="{2BFD9998-40D9-4369-8BEE-4896BFC86DC5}" presName="hierChild4" presStyleCnt="0"/>
      <dgm:spPr/>
    </dgm:pt>
  </dgm:ptLst>
  <dgm:cxnLst>
    <dgm:cxn modelId="{6FB34F8B-44EA-49F7-90A0-DAD898381B01}" type="presOf" srcId="{C4823931-5336-4650-9DAD-DBC808A75FBD}" destId="{D7D14EFF-F7AE-44CA-9EAA-85CE7AFF2FA8}" srcOrd="0" destOrd="0" presId="urn:microsoft.com/office/officeart/2005/8/layout/hierarchy1"/>
    <dgm:cxn modelId="{B0421932-70B0-4712-B64D-B5A405AEEE73}" srcId="{2782C629-5FD9-44F1-B1A7-7AA47C37245D}" destId="{3494D493-2B70-4565-BE09-3B3A1903A5AC}" srcOrd="0" destOrd="0" parTransId="{050AFCF0-F3E4-4419-A672-C4D4BD0A3783}" sibTransId="{C2B1E039-9CA1-42EE-AD28-0E9B4C5F216B}"/>
    <dgm:cxn modelId="{CFC796BB-FE87-4FD9-9286-2BDA576C8924}" type="presOf" srcId="{054A1139-6A3A-440A-ABB0-2DC0B96EBC4E}" destId="{35EE491F-FCA5-4C37-BD35-03AD327F1EA2}" srcOrd="0" destOrd="0" presId="urn:microsoft.com/office/officeart/2005/8/layout/hierarchy1"/>
    <dgm:cxn modelId="{B91EFB7A-0776-4A26-B076-DC82CE0805CC}" type="presOf" srcId="{2BFD9998-40D9-4369-8BEE-4896BFC86DC5}" destId="{72B911E8-B91F-43AE-AAAE-61B90A8198FE}" srcOrd="0" destOrd="0" presId="urn:microsoft.com/office/officeart/2005/8/layout/hierarchy1"/>
    <dgm:cxn modelId="{EEC1A6C8-9D82-473F-8BB2-9DE0D5E28A21}" srcId="{2782C629-5FD9-44F1-B1A7-7AA47C37245D}" destId="{F6642C38-9322-4EAB-93B5-6BDAEF6A5AB9}" srcOrd="1" destOrd="0" parTransId="{E20BEC48-B2AB-4FD5-AD3C-4B36B0C2290F}" sibTransId="{C413506B-69B2-49E6-8C11-7A1462EDA6D2}"/>
    <dgm:cxn modelId="{3C264D88-D9DD-47E0-AE61-3BD03DE294FC}" type="presOf" srcId="{E20BEC48-B2AB-4FD5-AD3C-4B36B0C2290F}" destId="{E9434480-4C20-448C-B1F5-FACE0AF42DC7}" srcOrd="0" destOrd="0" presId="urn:microsoft.com/office/officeart/2005/8/layout/hierarchy1"/>
    <dgm:cxn modelId="{0EC1775D-100D-4150-B7EA-57D6F0A721ED}" type="presOf" srcId="{F6642C38-9322-4EAB-93B5-6BDAEF6A5AB9}" destId="{35AF4E3D-876A-4213-BF49-8DAA47A5433A}" srcOrd="0" destOrd="0" presId="urn:microsoft.com/office/officeart/2005/8/layout/hierarchy1"/>
    <dgm:cxn modelId="{33DAC279-2922-462B-9D49-6B4BD37FF517}" type="presOf" srcId="{02A27352-5CFD-4871-A41B-78746677418D}" destId="{23E98341-8727-4E6F-A8B4-448FBDB86E72}" srcOrd="0" destOrd="0" presId="urn:microsoft.com/office/officeart/2005/8/layout/hierarchy1"/>
    <dgm:cxn modelId="{4AEAF650-FE95-4519-92A4-6E37F3C2B7F2}" srcId="{FC29F57D-1B77-4429-9F04-BA76E76444D7}" destId="{0B118989-D62A-4956-A5BE-92BDE6679B65}" srcOrd="0" destOrd="0" parTransId="{9640BE95-4129-4725-B81A-0E141FA495B7}" sibTransId="{F45940FA-4134-4504-A65E-D393DCB5ADDB}"/>
    <dgm:cxn modelId="{FE93611B-E7FD-49E3-8E5A-859A7A5137A9}" type="presOf" srcId="{2782C629-5FD9-44F1-B1A7-7AA47C37245D}" destId="{6E852735-2CB1-497B-B53D-ECE6071E0481}" srcOrd="0" destOrd="0" presId="urn:microsoft.com/office/officeart/2005/8/layout/hierarchy1"/>
    <dgm:cxn modelId="{C5A702D6-5BEA-48FF-BAA3-438F7C5213ED}" type="presOf" srcId="{FCC40BC5-4EB1-42DC-9C51-DBE82CB89895}" destId="{84A97286-7E51-450B-B6DB-BE3DCFFF017E}" srcOrd="0" destOrd="0" presId="urn:microsoft.com/office/officeart/2005/8/layout/hierarchy1"/>
    <dgm:cxn modelId="{EAA45377-E745-4DCF-BC42-9818C96A92F0}" type="presOf" srcId="{3494D493-2B70-4565-BE09-3B3A1903A5AC}" destId="{AAAE2559-B8A3-4EEE-956A-68E615EB6610}" srcOrd="0" destOrd="0" presId="urn:microsoft.com/office/officeart/2005/8/layout/hierarchy1"/>
    <dgm:cxn modelId="{F0819094-6C26-4B8E-8BAE-55C2BF91DD81}" srcId="{FCC40BC5-4EB1-42DC-9C51-DBE82CB89895}" destId="{C4823931-5336-4650-9DAD-DBC808A75FBD}" srcOrd="0" destOrd="0" parTransId="{4B8BEC9A-8D16-400F-8F6F-FE40C7964D9D}" sibTransId="{FDF8F4C0-6826-493B-9D4A-392EBCCDD1A4}"/>
    <dgm:cxn modelId="{54AC44A8-E150-45B8-91D4-92E52ED20C15}" srcId="{C4823931-5336-4650-9DAD-DBC808A75FBD}" destId="{FC29F57D-1B77-4429-9F04-BA76E76444D7}" srcOrd="1" destOrd="0" parTransId="{8EF3490E-71D5-40A4-8EAC-40F1EF0B4DAA}" sibTransId="{950E6103-9C32-4718-9578-4ED4E87373DE}"/>
    <dgm:cxn modelId="{52F492ED-B929-416D-9DEA-B8DF4F5C8729}" type="presOf" srcId="{050AFCF0-F3E4-4419-A672-C4D4BD0A3783}" destId="{1DB71984-6ED4-437E-9CC9-49CED8BB1A68}" srcOrd="0" destOrd="0" presId="urn:microsoft.com/office/officeart/2005/8/layout/hierarchy1"/>
    <dgm:cxn modelId="{E35F884F-29B4-4374-B2E3-7BC1EEF54314}" type="presOf" srcId="{FC29F57D-1B77-4429-9F04-BA76E76444D7}" destId="{464DF4CC-4FE3-4752-9F96-821ED3006B69}" srcOrd="0" destOrd="0" presId="urn:microsoft.com/office/officeart/2005/8/layout/hierarchy1"/>
    <dgm:cxn modelId="{F8509337-4100-4199-8A35-8AA3C8F85596}" type="presOf" srcId="{9640BE95-4129-4725-B81A-0E141FA495B7}" destId="{0FCC10E9-ED57-4A40-BA84-6F314FE1FE49}" srcOrd="0" destOrd="0" presId="urn:microsoft.com/office/officeart/2005/8/layout/hierarchy1"/>
    <dgm:cxn modelId="{4513E1F7-13F6-46EE-A836-B07E9F8E413C}" type="presOf" srcId="{8EF3490E-71D5-40A4-8EAC-40F1EF0B4DAA}" destId="{80C47897-9A91-4791-98F4-9A7196BAAFA0}" srcOrd="0" destOrd="0" presId="urn:microsoft.com/office/officeart/2005/8/layout/hierarchy1"/>
    <dgm:cxn modelId="{B3BB3F95-4BC0-4717-BB66-342F5857010F}" srcId="{FC29F57D-1B77-4429-9F04-BA76E76444D7}" destId="{2BFD9998-40D9-4369-8BEE-4896BFC86DC5}" srcOrd="1" destOrd="0" parTransId="{054A1139-6A3A-440A-ABB0-2DC0B96EBC4E}" sibTransId="{C3A41805-D3C0-4E3D-BDA8-BDCAEC18E53C}"/>
    <dgm:cxn modelId="{E92A878B-853C-4DA7-AA7D-8BF291F42260}" type="presOf" srcId="{0B118989-D62A-4956-A5BE-92BDE6679B65}" destId="{B256D892-AEB4-4AEE-842C-077FFAFC0555}" srcOrd="0" destOrd="0" presId="urn:microsoft.com/office/officeart/2005/8/layout/hierarchy1"/>
    <dgm:cxn modelId="{ADF807CE-05DE-4689-9B2D-6256315A3E51}" srcId="{C4823931-5336-4650-9DAD-DBC808A75FBD}" destId="{2782C629-5FD9-44F1-B1A7-7AA47C37245D}" srcOrd="0" destOrd="0" parTransId="{02A27352-5CFD-4871-A41B-78746677418D}" sibTransId="{89607887-C633-48CF-A114-707B6846F7BF}"/>
    <dgm:cxn modelId="{E6D85DEC-C77B-4D6C-A147-9E1E2F333F12}" type="presParOf" srcId="{84A97286-7E51-450B-B6DB-BE3DCFFF017E}" destId="{1A0B6490-8C9B-43FF-9031-83532C7F379C}" srcOrd="0" destOrd="0" presId="urn:microsoft.com/office/officeart/2005/8/layout/hierarchy1"/>
    <dgm:cxn modelId="{E5382321-2C82-4643-9B55-44312C029B75}" type="presParOf" srcId="{1A0B6490-8C9B-43FF-9031-83532C7F379C}" destId="{802ED48D-1EF7-4586-927D-85CD4126C333}" srcOrd="0" destOrd="0" presId="urn:microsoft.com/office/officeart/2005/8/layout/hierarchy1"/>
    <dgm:cxn modelId="{70095272-D1BD-4A59-8F25-53094057F642}" type="presParOf" srcId="{802ED48D-1EF7-4586-927D-85CD4126C333}" destId="{FEE3E05C-70E9-4620-8AC9-72B692FDB2E4}" srcOrd="0" destOrd="0" presId="urn:microsoft.com/office/officeart/2005/8/layout/hierarchy1"/>
    <dgm:cxn modelId="{B20DAA34-7191-4524-B038-A7E3249213F9}" type="presParOf" srcId="{802ED48D-1EF7-4586-927D-85CD4126C333}" destId="{D7D14EFF-F7AE-44CA-9EAA-85CE7AFF2FA8}" srcOrd="1" destOrd="0" presId="urn:microsoft.com/office/officeart/2005/8/layout/hierarchy1"/>
    <dgm:cxn modelId="{2077E9B8-DD4F-4011-809C-FA9D347EA7D5}" type="presParOf" srcId="{1A0B6490-8C9B-43FF-9031-83532C7F379C}" destId="{7564AE2B-01AB-4EC0-BB4E-7FE9CA0CA1FB}" srcOrd="1" destOrd="0" presId="urn:microsoft.com/office/officeart/2005/8/layout/hierarchy1"/>
    <dgm:cxn modelId="{1E54F0A8-BC5C-40CD-8539-6BF6E5CED5AE}" type="presParOf" srcId="{7564AE2B-01AB-4EC0-BB4E-7FE9CA0CA1FB}" destId="{23E98341-8727-4E6F-A8B4-448FBDB86E72}" srcOrd="0" destOrd="0" presId="urn:microsoft.com/office/officeart/2005/8/layout/hierarchy1"/>
    <dgm:cxn modelId="{238DFAF9-9C45-4012-A4DD-71A40A49A662}" type="presParOf" srcId="{7564AE2B-01AB-4EC0-BB4E-7FE9CA0CA1FB}" destId="{E68C7AA5-9E31-4452-AE84-B7ADAE53DB93}" srcOrd="1" destOrd="0" presId="urn:microsoft.com/office/officeart/2005/8/layout/hierarchy1"/>
    <dgm:cxn modelId="{35C44A2C-B67C-4AF1-9773-957E94D5AAF8}" type="presParOf" srcId="{E68C7AA5-9E31-4452-AE84-B7ADAE53DB93}" destId="{8BE2CE40-56C5-4F44-879A-E65EB1F2B15E}" srcOrd="0" destOrd="0" presId="urn:microsoft.com/office/officeart/2005/8/layout/hierarchy1"/>
    <dgm:cxn modelId="{64D91F92-1B42-44CC-9128-FDB0C2209BFD}" type="presParOf" srcId="{8BE2CE40-56C5-4F44-879A-E65EB1F2B15E}" destId="{4BEA7B71-C7C4-46CB-8219-C86843F439EC}" srcOrd="0" destOrd="0" presId="urn:microsoft.com/office/officeart/2005/8/layout/hierarchy1"/>
    <dgm:cxn modelId="{2CF26369-DCA8-48E2-A12B-7E9EB9E5190B}" type="presParOf" srcId="{8BE2CE40-56C5-4F44-879A-E65EB1F2B15E}" destId="{6E852735-2CB1-497B-B53D-ECE6071E0481}" srcOrd="1" destOrd="0" presId="urn:microsoft.com/office/officeart/2005/8/layout/hierarchy1"/>
    <dgm:cxn modelId="{E5FA5283-411E-4F9D-BA8E-825AF31CEA35}" type="presParOf" srcId="{E68C7AA5-9E31-4452-AE84-B7ADAE53DB93}" destId="{2453F57C-DB3A-45A0-931C-8272354AF2E9}" srcOrd="1" destOrd="0" presId="urn:microsoft.com/office/officeart/2005/8/layout/hierarchy1"/>
    <dgm:cxn modelId="{90A8BCA6-70DB-464C-8A3D-8331DBE76F6E}" type="presParOf" srcId="{2453F57C-DB3A-45A0-931C-8272354AF2E9}" destId="{1DB71984-6ED4-437E-9CC9-49CED8BB1A68}" srcOrd="0" destOrd="0" presId="urn:microsoft.com/office/officeart/2005/8/layout/hierarchy1"/>
    <dgm:cxn modelId="{05A567DF-7E69-45BE-9494-496A3AF87B95}" type="presParOf" srcId="{2453F57C-DB3A-45A0-931C-8272354AF2E9}" destId="{C4B605CF-7EBC-44C2-B46A-07CC85E5BD99}" srcOrd="1" destOrd="0" presId="urn:microsoft.com/office/officeart/2005/8/layout/hierarchy1"/>
    <dgm:cxn modelId="{DF5B92A9-A474-4781-9B48-57A21ADEEC82}" type="presParOf" srcId="{C4B605CF-7EBC-44C2-B46A-07CC85E5BD99}" destId="{2A164C89-1B13-4104-B7A2-6F6E3BD755D3}" srcOrd="0" destOrd="0" presId="urn:microsoft.com/office/officeart/2005/8/layout/hierarchy1"/>
    <dgm:cxn modelId="{D4DF1EB4-5279-4F68-BC6C-2BCDD513535C}" type="presParOf" srcId="{2A164C89-1B13-4104-B7A2-6F6E3BD755D3}" destId="{B45F923B-DECB-4D6A-AD66-A9E9F4EA3B1B}" srcOrd="0" destOrd="0" presId="urn:microsoft.com/office/officeart/2005/8/layout/hierarchy1"/>
    <dgm:cxn modelId="{9CDF4CE6-3CE0-4081-B83D-C4EC2D6960A5}" type="presParOf" srcId="{2A164C89-1B13-4104-B7A2-6F6E3BD755D3}" destId="{AAAE2559-B8A3-4EEE-956A-68E615EB6610}" srcOrd="1" destOrd="0" presId="urn:microsoft.com/office/officeart/2005/8/layout/hierarchy1"/>
    <dgm:cxn modelId="{3AD670C3-7DDE-4E2A-A8EA-6AA7D201473F}" type="presParOf" srcId="{C4B605CF-7EBC-44C2-B46A-07CC85E5BD99}" destId="{42213380-C7B7-48F1-ADAC-512583283491}" srcOrd="1" destOrd="0" presId="urn:microsoft.com/office/officeart/2005/8/layout/hierarchy1"/>
    <dgm:cxn modelId="{D0EFD6E0-C83F-4E82-A555-24C1DF2766A2}" type="presParOf" srcId="{2453F57C-DB3A-45A0-931C-8272354AF2E9}" destId="{E9434480-4C20-448C-B1F5-FACE0AF42DC7}" srcOrd="2" destOrd="0" presId="urn:microsoft.com/office/officeart/2005/8/layout/hierarchy1"/>
    <dgm:cxn modelId="{66F925F1-F3ED-4A4C-9177-BC0CDBA4B31D}" type="presParOf" srcId="{2453F57C-DB3A-45A0-931C-8272354AF2E9}" destId="{308CDC44-01B8-442E-90DD-BB22517F80F7}" srcOrd="3" destOrd="0" presId="urn:microsoft.com/office/officeart/2005/8/layout/hierarchy1"/>
    <dgm:cxn modelId="{89188A8E-C541-4B83-BEF4-BEFEF6C6041F}" type="presParOf" srcId="{308CDC44-01B8-442E-90DD-BB22517F80F7}" destId="{A0988759-33E6-41E8-BB8F-EA05713A6E5D}" srcOrd="0" destOrd="0" presId="urn:microsoft.com/office/officeart/2005/8/layout/hierarchy1"/>
    <dgm:cxn modelId="{E65F96B1-1419-41EE-B748-0B6B9CC27AE8}" type="presParOf" srcId="{A0988759-33E6-41E8-BB8F-EA05713A6E5D}" destId="{66D61056-D8B0-4DB5-9C8A-394698354925}" srcOrd="0" destOrd="0" presId="urn:microsoft.com/office/officeart/2005/8/layout/hierarchy1"/>
    <dgm:cxn modelId="{368EB4C8-516A-4B41-90D7-85DB69E45F9F}" type="presParOf" srcId="{A0988759-33E6-41E8-BB8F-EA05713A6E5D}" destId="{35AF4E3D-876A-4213-BF49-8DAA47A5433A}" srcOrd="1" destOrd="0" presId="urn:microsoft.com/office/officeart/2005/8/layout/hierarchy1"/>
    <dgm:cxn modelId="{AEAE4B99-B0DF-4BF1-B850-531F31FE7C5F}" type="presParOf" srcId="{308CDC44-01B8-442E-90DD-BB22517F80F7}" destId="{2D174BB5-C9AD-4B96-BCBD-A72939BCDA8A}" srcOrd="1" destOrd="0" presId="urn:microsoft.com/office/officeart/2005/8/layout/hierarchy1"/>
    <dgm:cxn modelId="{0B5CE531-1B0B-4222-950C-25193F184552}" type="presParOf" srcId="{7564AE2B-01AB-4EC0-BB4E-7FE9CA0CA1FB}" destId="{80C47897-9A91-4791-98F4-9A7196BAAFA0}" srcOrd="2" destOrd="0" presId="urn:microsoft.com/office/officeart/2005/8/layout/hierarchy1"/>
    <dgm:cxn modelId="{18E611A1-A7EB-40A7-B0BD-C2D22B31CDF0}" type="presParOf" srcId="{7564AE2B-01AB-4EC0-BB4E-7FE9CA0CA1FB}" destId="{8CEA1880-24BF-43AD-9DC5-99C6F5DA2050}" srcOrd="3" destOrd="0" presId="urn:microsoft.com/office/officeart/2005/8/layout/hierarchy1"/>
    <dgm:cxn modelId="{4D491F2A-B3DE-4DE1-B443-E11D18820A2A}" type="presParOf" srcId="{8CEA1880-24BF-43AD-9DC5-99C6F5DA2050}" destId="{B44D6828-0769-4082-B183-7BE805EB4814}" srcOrd="0" destOrd="0" presId="urn:microsoft.com/office/officeart/2005/8/layout/hierarchy1"/>
    <dgm:cxn modelId="{5F948B6D-C36C-4436-BAF9-1061E0613D07}" type="presParOf" srcId="{B44D6828-0769-4082-B183-7BE805EB4814}" destId="{71365BF5-B721-4D19-BE61-56529D783FE8}" srcOrd="0" destOrd="0" presId="urn:microsoft.com/office/officeart/2005/8/layout/hierarchy1"/>
    <dgm:cxn modelId="{8686FE37-1155-4A3E-ADA7-6B82F3586CBC}" type="presParOf" srcId="{B44D6828-0769-4082-B183-7BE805EB4814}" destId="{464DF4CC-4FE3-4752-9F96-821ED3006B69}" srcOrd="1" destOrd="0" presId="urn:microsoft.com/office/officeart/2005/8/layout/hierarchy1"/>
    <dgm:cxn modelId="{6FB46CA5-B20B-4DE3-93A5-35488756F2EA}" type="presParOf" srcId="{8CEA1880-24BF-43AD-9DC5-99C6F5DA2050}" destId="{F7145DC0-66C1-4A9E-95B9-C110E621D683}" srcOrd="1" destOrd="0" presId="urn:microsoft.com/office/officeart/2005/8/layout/hierarchy1"/>
    <dgm:cxn modelId="{14143682-80DB-4154-99EB-99E929D4EC3E}" type="presParOf" srcId="{F7145DC0-66C1-4A9E-95B9-C110E621D683}" destId="{0FCC10E9-ED57-4A40-BA84-6F314FE1FE49}" srcOrd="0" destOrd="0" presId="urn:microsoft.com/office/officeart/2005/8/layout/hierarchy1"/>
    <dgm:cxn modelId="{86E9EA34-DF47-4F33-8581-08B83AC8D9FE}" type="presParOf" srcId="{F7145DC0-66C1-4A9E-95B9-C110E621D683}" destId="{ECE30F6D-1161-4A49-9E9B-82F035933E7E}" srcOrd="1" destOrd="0" presId="urn:microsoft.com/office/officeart/2005/8/layout/hierarchy1"/>
    <dgm:cxn modelId="{B5F55A92-79DC-4E6E-A9A9-459E9D738EBA}" type="presParOf" srcId="{ECE30F6D-1161-4A49-9E9B-82F035933E7E}" destId="{C7CBC443-3EE9-456E-AB79-7A575042B28E}" srcOrd="0" destOrd="0" presId="urn:microsoft.com/office/officeart/2005/8/layout/hierarchy1"/>
    <dgm:cxn modelId="{EC4F479D-1D85-4C61-922E-696BEC0B76DA}" type="presParOf" srcId="{C7CBC443-3EE9-456E-AB79-7A575042B28E}" destId="{B01F1D98-7269-4B0A-940F-FB7CDEF4FE3B}" srcOrd="0" destOrd="0" presId="urn:microsoft.com/office/officeart/2005/8/layout/hierarchy1"/>
    <dgm:cxn modelId="{87A0A4F3-EDA8-483E-BC6F-04B8770A5CEF}" type="presParOf" srcId="{C7CBC443-3EE9-456E-AB79-7A575042B28E}" destId="{B256D892-AEB4-4AEE-842C-077FFAFC0555}" srcOrd="1" destOrd="0" presId="urn:microsoft.com/office/officeart/2005/8/layout/hierarchy1"/>
    <dgm:cxn modelId="{2324DBFE-A601-4278-A4AC-8D019BF7906A}" type="presParOf" srcId="{ECE30F6D-1161-4A49-9E9B-82F035933E7E}" destId="{3DD2B651-D0E7-4A73-BEA9-49D38E9BF1AB}" srcOrd="1" destOrd="0" presId="urn:microsoft.com/office/officeart/2005/8/layout/hierarchy1"/>
    <dgm:cxn modelId="{3A2FE4E9-219A-4C49-AE67-777F727A69CB}" type="presParOf" srcId="{F7145DC0-66C1-4A9E-95B9-C110E621D683}" destId="{35EE491F-FCA5-4C37-BD35-03AD327F1EA2}" srcOrd="2" destOrd="0" presId="urn:microsoft.com/office/officeart/2005/8/layout/hierarchy1"/>
    <dgm:cxn modelId="{7F98D8E9-5A89-4F0D-9A0C-1DB2C94EB5E8}" type="presParOf" srcId="{F7145DC0-66C1-4A9E-95B9-C110E621D683}" destId="{17FA9A04-F2A3-4ECD-84FB-F1E000CBE779}" srcOrd="3" destOrd="0" presId="urn:microsoft.com/office/officeart/2005/8/layout/hierarchy1"/>
    <dgm:cxn modelId="{9D6CDA30-D74A-4BBE-9CC0-E160D65D7DDC}" type="presParOf" srcId="{17FA9A04-F2A3-4ECD-84FB-F1E000CBE779}" destId="{67687D4A-660E-4630-BBC6-D682177F349F}" srcOrd="0" destOrd="0" presId="urn:microsoft.com/office/officeart/2005/8/layout/hierarchy1"/>
    <dgm:cxn modelId="{45E9E809-E93F-4816-9557-543B30C7C88C}" type="presParOf" srcId="{67687D4A-660E-4630-BBC6-D682177F349F}" destId="{3E44054C-A3A1-4DC9-88A9-27AA81E76F31}" srcOrd="0" destOrd="0" presId="urn:microsoft.com/office/officeart/2005/8/layout/hierarchy1"/>
    <dgm:cxn modelId="{139A14B2-B324-48D0-A64F-2251D72DE0E7}" type="presParOf" srcId="{67687D4A-660E-4630-BBC6-D682177F349F}" destId="{72B911E8-B91F-43AE-AAAE-61B90A8198FE}" srcOrd="1" destOrd="0" presId="urn:microsoft.com/office/officeart/2005/8/layout/hierarchy1"/>
    <dgm:cxn modelId="{60655FAC-227F-4B31-B7F7-D63743433E0E}" type="presParOf" srcId="{17FA9A04-F2A3-4ECD-84FB-F1E000CBE779}" destId="{3CB6C5B6-13D6-49B9-8965-80587E176346}"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94760D-4859-46A3-B729-5044E7A1354F}">
      <dsp:nvSpPr>
        <dsp:cNvPr id="0" name=""/>
        <dsp:cNvSpPr/>
      </dsp:nvSpPr>
      <dsp:spPr>
        <a:xfrm>
          <a:off x="0" y="0"/>
          <a:ext cx="11161240" cy="5881286"/>
        </a:xfrm>
        <a:prstGeom prst="roundRect">
          <a:avLst>
            <a:gd name="adj" fmla="val 10000"/>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 defTabSz="1066800">
            <a:lnSpc>
              <a:spcPct val="90000"/>
            </a:lnSpc>
            <a:spcBef>
              <a:spcPct val="0"/>
            </a:spcBef>
            <a:spcAft>
              <a:spcPct val="35000"/>
            </a:spcAft>
          </a:pPr>
          <a:r>
            <a:rPr lang="en-US" sz="2400" b="1" kern="1200" dirty="0" err="1">
              <a:solidFill>
                <a:schemeClr val="accent1"/>
              </a:solidFill>
              <a:latin typeface="Arial" panose="020B0604020202020204" pitchFamily="34" charset="0"/>
              <a:cs typeface="Arial" panose="020B0604020202020204" pitchFamily="34" charset="0"/>
            </a:rPr>
            <a:t>Học</a:t>
          </a:r>
          <a:r>
            <a:rPr lang="en-US" sz="2400" b="1" kern="1200" dirty="0">
              <a:solidFill>
                <a:schemeClr val="accent1"/>
              </a:solidFill>
              <a:latin typeface="Arial" panose="020B0604020202020204" pitchFamily="34" charset="0"/>
              <a:cs typeface="Arial" panose="020B0604020202020204" pitchFamily="34" charset="0"/>
            </a:rPr>
            <a:t> </a:t>
          </a:r>
          <a:r>
            <a:rPr lang="en-US" sz="2400" b="1" kern="1200" dirty="0" err="1">
              <a:solidFill>
                <a:schemeClr val="accent1"/>
              </a:solidFill>
              <a:latin typeface="Arial" panose="020B0604020202020204" pitchFamily="34" charset="0"/>
              <a:cs typeface="Arial" panose="020B0604020202020204" pitchFamily="34" charset="0"/>
            </a:rPr>
            <a:t>tập</a:t>
          </a:r>
          <a:r>
            <a:rPr lang="en-US" sz="2400" b="1" kern="1200" dirty="0">
              <a:solidFill>
                <a:schemeClr val="accent1"/>
              </a:solidFill>
              <a:latin typeface="Arial" panose="020B0604020202020204" pitchFamily="34" charset="0"/>
              <a:cs typeface="Arial" panose="020B0604020202020204" pitchFamily="34" charset="0"/>
            </a:rPr>
            <a:t> </a:t>
          </a:r>
          <a:r>
            <a:rPr lang="en-US" sz="2400" b="1" kern="1200" dirty="0" err="1">
              <a:solidFill>
                <a:schemeClr val="accent1"/>
              </a:solidFill>
              <a:latin typeface="Arial" panose="020B0604020202020204" pitchFamily="34" charset="0"/>
              <a:cs typeface="Arial" panose="020B0604020202020204" pitchFamily="34" charset="0"/>
            </a:rPr>
            <a:t>chuyên</a:t>
          </a:r>
          <a:r>
            <a:rPr lang="en-US" sz="2400" b="1" kern="1200" dirty="0">
              <a:solidFill>
                <a:schemeClr val="accent1"/>
              </a:solidFill>
              <a:latin typeface="Arial" panose="020B0604020202020204" pitchFamily="34" charset="0"/>
              <a:cs typeface="Arial" panose="020B0604020202020204" pitchFamily="34" charset="0"/>
            </a:rPr>
            <a:t> </a:t>
          </a:r>
          <a:r>
            <a:rPr lang="en-US" sz="2400" b="1" kern="1200" dirty="0" err="1">
              <a:solidFill>
                <a:schemeClr val="accent1"/>
              </a:solidFill>
              <a:latin typeface="Arial" panose="020B0604020202020204" pitchFamily="34" charset="0"/>
              <a:cs typeface="Arial" panose="020B0604020202020204" pitchFamily="34" charset="0"/>
            </a:rPr>
            <a:t>đề</a:t>
          </a:r>
          <a:r>
            <a:rPr lang="en-US" sz="2400" b="1" kern="1200" dirty="0">
              <a:solidFill>
                <a:schemeClr val="accent1"/>
              </a:solidFill>
              <a:latin typeface="Arial" panose="020B0604020202020204" pitchFamily="34" charset="0"/>
              <a:cs typeface="Arial" panose="020B0604020202020204" pitchFamily="34" charset="0"/>
            </a:rPr>
            <a:t>, </a:t>
          </a:r>
          <a:r>
            <a:rPr lang="en-US" sz="2400" b="1" kern="1200" dirty="0" err="1">
              <a:solidFill>
                <a:schemeClr val="accent1"/>
              </a:solidFill>
              <a:latin typeface="Arial" panose="020B0604020202020204" pitchFamily="34" charset="0"/>
              <a:cs typeface="Arial" panose="020B0604020202020204" pitchFamily="34" charset="0"/>
            </a:rPr>
            <a:t>học</a:t>
          </a:r>
          <a:r>
            <a:rPr lang="en-US" sz="2400" b="1" kern="1200" dirty="0">
              <a:solidFill>
                <a:schemeClr val="accent1"/>
              </a:solidFill>
              <a:latin typeface="Arial" panose="020B0604020202020204" pitchFamily="34" charset="0"/>
              <a:cs typeface="Arial" panose="020B0604020202020204" pitchFamily="34" charset="0"/>
            </a:rPr>
            <a:t> </a:t>
          </a:r>
          <a:r>
            <a:rPr lang="en-US" sz="2400" b="1" kern="1200" dirty="0" err="1">
              <a:solidFill>
                <a:schemeClr val="accent1"/>
              </a:solidFill>
              <a:latin typeface="Arial" panose="020B0604020202020204" pitchFamily="34" charset="0"/>
              <a:cs typeface="Arial" panose="020B0604020202020204" pitchFamily="34" charset="0"/>
            </a:rPr>
            <a:t>viên</a:t>
          </a:r>
          <a:r>
            <a:rPr lang="en-US" sz="2400" b="1" kern="1200" dirty="0">
              <a:solidFill>
                <a:schemeClr val="accent1"/>
              </a:solidFill>
              <a:latin typeface="Arial" panose="020B0604020202020204" pitchFamily="34" charset="0"/>
              <a:cs typeface="Arial" panose="020B0604020202020204" pitchFamily="34" charset="0"/>
            </a:rPr>
            <a:t> </a:t>
          </a:r>
          <a:r>
            <a:rPr lang="en-US" sz="2400" b="1" kern="1200" dirty="0" err="1">
              <a:solidFill>
                <a:schemeClr val="accent1"/>
              </a:solidFill>
              <a:latin typeface="Arial" panose="020B0604020202020204" pitchFamily="34" charset="0"/>
              <a:cs typeface="Arial" panose="020B0604020202020204" pitchFamily="34" charset="0"/>
            </a:rPr>
            <a:t>có</a:t>
          </a:r>
          <a:r>
            <a:rPr lang="en-US" sz="2400" b="1" kern="1200" dirty="0">
              <a:solidFill>
                <a:schemeClr val="accent1"/>
              </a:solidFill>
              <a:latin typeface="Arial" panose="020B0604020202020204" pitchFamily="34" charset="0"/>
              <a:cs typeface="Arial" panose="020B0604020202020204" pitchFamily="34" charset="0"/>
            </a:rPr>
            <a:t> </a:t>
          </a:r>
          <a:r>
            <a:rPr lang="en-US" sz="2400" b="1" kern="1200" dirty="0" err="1">
              <a:solidFill>
                <a:schemeClr val="accent1"/>
              </a:solidFill>
              <a:latin typeface="Arial" panose="020B0604020202020204" pitchFamily="34" charset="0"/>
              <a:cs typeface="Arial" panose="020B0604020202020204" pitchFamily="34" charset="0"/>
            </a:rPr>
            <a:t>thể</a:t>
          </a:r>
          <a:r>
            <a:rPr lang="en-US" sz="2400" b="1" kern="1200" dirty="0">
              <a:solidFill>
                <a:schemeClr val="accent1"/>
              </a:solidFill>
              <a:latin typeface="Arial" panose="020B0604020202020204" pitchFamily="34" charset="0"/>
              <a:cs typeface="Arial" panose="020B0604020202020204" pitchFamily="34" charset="0"/>
            </a:rPr>
            <a:t>:</a:t>
          </a:r>
        </a:p>
        <a:p>
          <a:pPr lvl="0" algn="just" defTabSz="1066800">
            <a:lnSpc>
              <a:spcPct val="90000"/>
            </a:lnSpc>
            <a:spcBef>
              <a:spcPct val="0"/>
            </a:spcBef>
            <a:spcAft>
              <a:spcPct val="35000"/>
            </a:spcAft>
          </a:pP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Hệ</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thống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được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những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điểm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mới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của</a:t>
          </a:r>
          <a:r>
            <a:rPr lang="en-US" sz="2800" kern="1200" dirty="0">
              <a:latin typeface="Arial" panose="020B0604020202020204" pitchFamily="34" charset="0"/>
              <a:cs typeface="Arial" panose="020B0604020202020204" pitchFamily="34" charset="0"/>
            </a:rPr>
            <a:t> CTGDPT 2018, </a:t>
          </a:r>
          <a:r>
            <a:rPr lang="en-US" sz="2800" kern="1200" dirty="0" err="1">
              <a:latin typeface="Arial" panose="020B0604020202020204" pitchFamily="34" charset="0"/>
              <a:cs typeface="Arial" panose="020B0604020202020204" pitchFamily="34" charset="0"/>
            </a:rPr>
            <a:t>xác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định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và</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giải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thích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được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các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yêu</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cầu</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đối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với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việc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thực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hiện</a:t>
          </a:r>
          <a:r>
            <a:rPr lang="en-US" sz="2800" kern="1200" dirty="0">
              <a:latin typeface="Arial" panose="020B0604020202020204" pitchFamily="34" charset="0"/>
              <a:cs typeface="Arial" panose="020B0604020202020204" pitchFamily="34" charset="0"/>
            </a:rPr>
            <a:t> h</a:t>
          </a:r>
          <a:r>
            <a:rPr lang="nl-NL" sz="2800" kern="1200" dirty="0">
              <a:latin typeface="Arial" pitchFamily="34" charset="0"/>
              <a:cs typeface="Arial" pitchFamily="34" charset="0"/>
            </a:rPr>
            <a:t>oạt động DH, GD hiện nay (theo từng cấp học);</a:t>
          </a:r>
        </a:p>
        <a:p>
          <a:pPr lvl="0" algn="just" defTabSz="1066800">
            <a:lnSpc>
              <a:spcPct val="90000"/>
            </a:lnSpc>
            <a:spcBef>
              <a:spcPct val="0"/>
            </a:spcBef>
            <a:spcAft>
              <a:spcPct val="35000"/>
            </a:spcAft>
          </a:pPr>
          <a:r>
            <a:rPr lang="nl-NL" sz="2800" kern="1200" dirty="0">
              <a:latin typeface="Arial" pitchFamily="34" charset="0"/>
              <a:cs typeface="Arial" pitchFamily="34" charset="0"/>
            </a:rPr>
            <a:t> - Xác định được yêu cầu và nội dung quản trị hoạt động DH, GD; phân tích được nội dung, cách tiến hành các hoạt động đó ở trường tiểu học.</a:t>
          </a:r>
          <a:endParaRPr lang="en-US" sz="2800" kern="1200" dirty="0"/>
        </a:p>
      </dsp:txBody>
      <dsp:txXfrm>
        <a:off x="2820376" y="0"/>
        <a:ext cx="8340863" cy="5881286"/>
      </dsp:txXfrm>
    </dsp:sp>
    <dsp:sp modelId="{E63D4EC1-266B-4F2E-8898-BA8D1328C169}">
      <dsp:nvSpPr>
        <dsp:cNvPr id="0" name=""/>
        <dsp:cNvSpPr/>
      </dsp:nvSpPr>
      <dsp:spPr>
        <a:xfrm>
          <a:off x="89377" y="576083"/>
          <a:ext cx="2232248" cy="4705028"/>
        </a:xfrm>
        <a:prstGeom prst="roundRect">
          <a:avLst>
            <a:gd name="adj" fmla="val 10000"/>
          </a:avLst>
        </a:prstGeom>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2892" t="-16835" r="-7108" b="-16602"/>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4A1087-102A-49F9-815C-864BBB0FDBF4}">
      <dsp:nvSpPr>
        <dsp:cNvPr id="0" name=""/>
        <dsp:cNvSpPr/>
      </dsp:nvSpPr>
      <dsp:spPr>
        <a:xfrm>
          <a:off x="2358" y="0"/>
          <a:ext cx="3669454" cy="5034359"/>
        </a:xfrm>
        <a:prstGeom prst="roundRect">
          <a:avLst>
            <a:gd name="adj" fmla="val 10000"/>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2240" tIns="142240" rIns="142240" bIns="142240" numCol="1" spcCol="1270" anchor="ctr" anchorCtr="0">
          <a:noAutofit/>
        </a:bodyPr>
        <a:lstStyle/>
        <a:p>
          <a:pPr lvl="0" algn="ctr" defTabSz="889000">
            <a:lnSpc>
              <a:spcPct val="90000"/>
            </a:lnSpc>
            <a:spcBef>
              <a:spcPct val="0"/>
            </a:spcBef>
            <a:spcAft>
              <a:spcPct val="35000"/>
            </a:spcAft>
          </a:pPr>
          <a:r>
            <a:rPr lang="en-US" sz="2000" b="1" kern="1200" dirty="0" err="1">
              <a:latin typeface="Arial" pitchFamily="34" charset="0"/>
              <a:cs typeface="Arial" pitchFamily="34" charset="0"/>
            </a:rPr>
            <a:t>Giảm</a:t>
          </a:r>
          <a:r>
            <a:rPr lang="en-US" sz="2000" b="1" kern="1200" dirty="0">
              <a:latin typeface="Arial" pitchFamily="34" charset="0"/>
              <a:cs typeface="Arial" pitchFamily="34" charset="0"/>
            </a:rPr>
            <a:t> </a:t>
          </a:r>
          <a:r>
            <a:rPr lang="en-US" sz="2000" b="1" kern="1200" dirty="0" err="1">
              <a:latin typeface="Arial" pitchFamily="34" charset="0"/>
              <a:cs typeface="Arial" pitchFamily="34" charset="0"/>
            </a:rPr>
            <a:t>thời</a:t>
          </a:r>
          <a:r>
            <a:rPr lang="en-US" sz="2000" b="1" kern="1200" dirty="0">
              <a:latin typeface="Arial" pitchFamily="34" charset="0"/>
              <a:cs typeface="Arial" pitchFamily="34" charset="0"/>
            </a:rPr>
            <a:t> </a:t>
          </a:r>
          <a:r>
            <a:rPr lang="en-US" sz="2000" b="1" kern="1200" dirty="0" err="1">
              <a:latin typeface="Arial" pitchFamily="34" charset="0"/>
              <a:cs typeface="Arial" pitchFamily="34" charset="0"/>
            </a:rPr>
            <a:t>lượng</a:t>
          </a:r>
          <a:r>
            <a:rPr lang="en-US" sz="2000" b="1" kern="1200" dirty="0">
              <a:latin typeface="Arial" pitchFamily="34" charset="0"/>
              <a:cs typeface="Arial" pitchFamily="34" charset="0"/>
            </a:rPr>
            <a:t> </a:t>
          </a:r>
          <a:r>
            <a:rPr lang="en-US" sz="2000" b="1" kern="1200" dirty="0" err="1">
              <a:latin typeface="Arial" pitchFamily="34" charset="0"/>
              <a:cs typeface="Arial" pitchFamily="34" charset="0"/>
            </a:rPr>
            <a:t>hoặc</a:t>
          </a:r>
          <a:r>
            <a:rPr lang="en-US" sz="2000" b="1" kern="1200" dirty="0">
              <a:latin typeface="Arial" pitchFamily="34" charset="0"/>
              <a:cs typeface="Arial" pitchFamily="34" charset="0"/>
            </a:rPr>
            <a:t> </a:t>
          </a:r>
          <a:r>
            <a:rPr lang="en-US" sz="2000" b="1" kern="1200" dirty="0" err="1">
              <a:latin typeface="Arial" pitchFamily="34" charset="0"/>
              <a:cs typeface="Arial" pitchFamily="34" charset="0"/>
            </a:rPr>
            <a:t>tăng</a:t>
          </a:r>
          <a:r>
            <a:rPr lang="en-US" sz="2000" b="1" kern="1200" dirty="0">
              <a:latin typeface="Arial" pitchFamily="34" charset="0"/>
              <a:cs typeface="Arial" pitchFamily="34" charset="0"/>
            </a:rPr>
            <a:t> </a:t>
          </a:r>
          <a:r>
            <a:rPr lang="en-US" sz="2000" b="1" kern="1200" dirty="0" err="1">
              <a:latin typeface="Arial" pitchFamily="34" charset="0"/>
              <a:cs typeface="Arial" pitchFamily="34" charset="0"/>
            </a:rPr>
            <a:t>thời</a:t>
          </a:r>
          <a:r>
            <a:rPr lang="en-US" sz="2000" b="1" kern="1200" dirty="0">
              <a:latin typeface="Arial" pitchFamily="34" charset="0"/>
              <a:cs typeface="Arial" pitchFamily="34" charset="0"/>
            </a:rPr>
            <a:t> </a:t>
          </a:r>
          <a:r>
            <a:rPr lang="en-US" sz="2000" b="1" kern="1200" dirty="0" err="1">
              <a:latin typeface="Arial" pitchFamily="34" charset="0"/>
              <a:cs typeface="Arial" pitchFamily="34" charset="0"/>
            </a:rPr>
            <a:t>lượng</a:t>
          </a:r>
          <a:endParaRPr lang="en-US" sz="2200" b="1" kern="1200" dirty="0"/>
        </a:p>
      </dsp:txBody>
      <dsp:txXfrm>
        <a:off x="2358" y="2013743"/>
        <a:ext cx="3669454" cy="2013743"/>
      </dsp:txXfrm>
    </dsp:sp>
    <dsp:sp modelId="{F37D8293-EEEF-457D-B4F9-D8E1A836B250}">
      <dsp:nvSpPr>
        <dsp:cNvPr id="0" name=""/>
        <dsp:cNvSpPr/>
      </dsp:nvSpPr>
      <dsp:spPr>
        <a:xfrm>
          <a:off x="998865" y="302061"/>
          <a:ext cx="1676441" cy="1676441"/>
        </a:xfrm>
        <a:prstGeom prst="ellipse">
          <a:avLst/>
        </a:prstGeom>
        <a:blipFill rotWithShape="1">
          <a:blip xmlns:r="http://schemas.openxmlformats.org/officeDocument/2006/relationships" r:embed="rId1"/>
          <a:stretch>
            <a:fillRect/>
          </a:stretch>
        </a:blipFill>
        <a:ln w="9525"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1">
          <a:scrgbClr r="0" g="0" b="0"/>
        </a:fillRef>
        <a:effectRef idx="1">
          <a:scrgbClr r="0" g="0" b="0"/>
        </a:effectRef>
        <a:fontRef idx="minor"/>
      </dsp:style>
    </dsp:sp>
    <dsp:sp modelId="{9D078C6B-3D8A-49B1-A438-A5B8489CCCF1}">
      <dsp:nvSpPr>
        <dsp:cNvPr id="0" name=""/>
        <dsp:cNvSpPr/>
      </dsp:nvSpPr>
      <dsp:spPr>
        <a:xfrm>
          <a:off x="3781896" y="0"/>
          <a:ext cx="3669454" cy="5034359"/>
        </a:xfrm>
        <a:prstGeom prst="roundRect">
          <a:avLst>
            <a:gd name="adj" fmla="val 10000"/>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2240" tIns="142240" rIns="142240" bIns="142240" numCol="1" spcCol="1270" anchor="ctr" anchorCtr="0">
          <a:noAutofit/>
        </a:bodyPr>
        <a:lstStyle/>
        <a:p>
          <a:pPr lvl="0" algn="ctr" defTabSz="889000">
            <a:lnSpc>
              <a:spcPct val="90000"/>
            </a:lnSpc>
            <a:spcBef>
              <a:spcPct val="0"/>
            </a:spcBef>
            <a:spcAft>
              <a:spcPct val="35000"/>
            </a:spcAft>
          </a:pPr>
          <a:r>
            <a:rPr lang="en-US" sz="2000" b="1" kern="1200">
              <a:latin typeface="Arial" pitchFamily="34" charset="0"/>
              <a:cs typeface="Arial" pitchFamily="34" charset="0"/>
            </a:rPr>
            <a:t>Giảm số môn học hoặc nội dung hàn lâm</a:t>
          </a:r>
          <a:endParaRPr lang="en-US" sz="2200" b="1" kern="1200" dirty="0"/>
        </a:p>
      </dsp:txBody>
      <dsp:txXfrm>
        <a:off x="3781896" y="2013743"/>
        <a:ext cx="3669454" cy="2013743"/>
      </dsp:txXfrm>
    </dsp:sp>
    <dsp:sp modelId="{4E785F36-CB16-4B31-AC4E-C32C89255CB5}">
      <dsp:nvSpPr>
        <dsp:cNvPr id="0" name=""/>
        <dsp:cNvSpPr/>
      </dsp:nvSpPr>
      <dsp:spPr>
        <a:xfrm>
          <a:off x="4778403" y="302061"/>
          <a:ext cx="1676441" cy="1676441"/>
        </a:xfrm>
        <a:prstGeom prst="ellipse">
          <a:avLst/>
        </a:prstGeom>
        <a:blipFill rotWithShape="1">
          <a:blip xmlns:r="http://schemas.openxmlformats.org/officeDocument/2006/relationships" r:embed="rId2"/>
          <a:stretch>
            <a:fillRect/>
          </a:stretch>
        </a:blipFill>
        <a:ln w="9525"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1">
          <a:scrgbClr r="0" g="0" b="0"/>
        </a:fillRef>
        <a:effectRef idx="1">
          <a:scrgbClr r="0" g="0" b="0"/>
        </a:effectRef>
        <a:fontRef idx="minor"/>
      </dsp:style>
    </dsp:sp>
    <dsp:sp modelId="{52FA7930-7485-4161-8EC4-5F42DA3BE548}">
      <dsp:nvSpPr>
        <dsp:cNvPr id="0" name=""/>
        <dsp:cNvSpPr/>
      </dsp:nvSpPr>
      <dsp:spPr>
        <a:xfrm>
          <a:off x="7561434" y="0"/>
          <a:ext cx="3669454" cy="5034359"/>
        </a:xfrm>
        <a:prstGeom prst="roundRect">
          <a:avLst>
            <a:gd name="adj" fmla="val 10000"/>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2240" tIns="142240" rIns="142240" bIns="142240" numCol="1" spcCol="1270" anchor="ctr" anchorCtr="0">
          <a:noAutofit/>
        </a:bodyPr>
        <a:lstStyle/>
        <a:p>
          <a:pPr lvl="0" algn="ctr" defTabSz="889000">
            <a:lnSpc>
              <a:spcPct val="90000"/>
            </a:lnSpc>
            <a:spcBef>
              <a:spcPct val="0"/>
            </a:spcBef>
            <a:spcAft>
              <a:spcPct val="35000"/>
            </a:spcAft>
          </a:pPr>
          <a:r>
            <a:rPr lang="en-US" sz="2000" b="1" kern="1200">
              <a:latin typeface="Arial" pitchFamily="34" charset="0"/>
              <a:cs typeface="Arial" pitchFamily="34" charset="0"/>
            </a:rPr>
            <a:t>PPDH tích cực hóa HĐ của HS, có trọng tâm, phân hóa, tích hợp, trải nghiệm gắn với cuộc sống…</a:t>
          </a:r>
          <a:endParaRPr lang="en-US" sz="2300" b="1" kern="1200" dirty="0"/>
        </a:p>
      </dsp:txBody>
      <dsp:txXfrm>
        <a:off x="7561434" y="2013743"/>
        <a:ext cx="3669454" cy="2013743"/>
      </dsp:txXfrm>
    </dsp:sp>
    <dsp:sp modelId="{AA2D22D5-CD77-48A3-95F7-6201F5A5B186}">
      <dsp:nvSpPr>
        <dsp:cNvPr id="0" name=""/>
        <dsp:cNvSpPr/>
      </dsp:nvSpPr>
      <dsp:spPr>
        <a:xfrm>
          <a:off x="8557941" y="302061"/>
          <a:ext cx="1676441" cy="1676441"/>
        </a:xfrm>
        <a:prstGeom prst="ellipse">
          <a:avLst/>
        </a:prstGeom>
        <a:blipFill rotWithShape="1">
          <a:blip xmlns:r="http://schemas.openxmlformats.org/officeDocument/2006/relationships" r:embed="rId3"/>
          <a:stretch>
            <a:fillRect/>
          </a:stretch>
        </a:blipFill>
        <a:ln w="9525"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1">
          <a:scrgbClr r="0" g="0" b="0"/>
        </a:fillRef>
        <a:effectRef idx="1">
          <a:scrgbClr r="0" g="0" b="0"/>
        </a:effectRef>
        <a:fontRef idx="minor"/>
      </dsp:style>
    </dsp:sp>
    <dsp:sp modelId="{07048BEE-BB91-4FC6-9220-58BE0FEA043F}">
      <dsp:nvSpPr>
        <dsp:cNvPr id="0" name=""/>
        <dsp:cNvSpPr/>
      </dsp:nvSpPr>
      <dsp:spPr>
        <a:xfrm>
          <a:off x="449329" y="4027487"/>
          <a:ext cx="10334588" cy="755153"/>
        </a:xfrm>
        <a:prstGeom prst="leftRightArrow">
          <a:avLst/>
        </a:prstGeom>
        <a:gradFill rotWithShape="0">
          <a:gsLst>
            <a:gs pos="0">
              <a:schemeClr val="accent2">
                <a:tint val="60000"/>
                <a:hueOff val="0"/>
                <a:satOff val="0"/>
                <a:lumOff val="0"/>
                <a:alphaOff val="0"/>
                <a:tint val="50000"/>
                <a:satMod val="300000"/>
              </a:schemeClr>
            </a:gs>
            <a:gs pos="35000">
              <a:schemeClr val="accent2">
                <a:tint val="60000"/>
                <a:hueOff val="0"/>
                <a:satOff val="0"/>
                <a:lumOff val="0"/>
                <a:alphaOff val="0"/>
                <a:tint val="37000"/>
                <a:satMod val="300000"/>
              </a:schemeClr>
            </a:gs>
            <a:gs pos="100000">
              <a:schemeClr val="accent2">
                <a:tint val="60000"/>
                <a:hueOff val="0"/>
                <a:satOff val="0"/>
                <a:lumOff val="0"/>
                <a:alphaOff val="0"/>
                <a:tint val="15000"/>
                <a:satMod val="350000"/>
              </a:schemeClr>
            </a:gs>
          </a:gsLst>
          <a:lin ang="16200000" scaled="1"/>
        </a:gradFill>
        <a:ln w="9525"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1">
          <a:scrgbClr r="0" g="0" b="0"/>
        </a:lnRef>
        <a:fillRef idx="2">
          <a:scrgbClr r="0" g="0" b="0"/>
        </a:fillRef>
        <a:effectRef idx="1">
          <a:scrgbClr r="0" g="0" b="0"/>
        </a:effectRef>
        <a:fontRef idx="minor"/>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135BCA-74DC-461D-AE54-0CDBDE521B03}">
      <dsp:nvSpPr>
        <dsp:cNvPr id="0" name=""/>
        <dsp:cNvSpPr/>
      </dsp:nvSpPr>
      <dsp:spPr>
        <a:xfrm>
          <a:off x="9075" y="5290"/>
          <a:ext cx="11296180" cy="155600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a:lnSpc>
              <a:spcPct val="90000"/>
            </a:lnSpc>
            <a:spcBef>
              <a:spcPct val="0"/>
            </a:spcBef>
            <a:spcAft>
              <a:spcPct val="35000"/>
            </a:spcAft>
          </a:pPr>
          <a:r>
            <a:rPr lang="en-US" sz="3600" kern="1200" dirty="0" err="1">
              <a:latin typeface="Arial" panose="020B0604020202020204" pitchFamily="34" charset="0"/>
              <a:cs typeface="Arial" panose="020B0604020202020204" pitchFamily="34" charset="0"/>
            </a:rPr>
            <a:t>Là</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phương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pháp</a:t>
          </a:r>
          <a:r>
            <a:rPr lang="en-US" sz="3600" kern="1200" dirty="0">
              <a:latin typeface="Arial" panose="020B0604020202020204" pitchFamily="34" charset="0"/>
              <a:cs typeface="Arial" panose="020B0604020202020204" pitchFamily="34" charset="0"/>
            </a:rPr>
            <a:t> TIẾP CẬN LIÊN MÔN (khoa </a:t>
          </a:r>
          <a:r>
            <a:rPr lang="en-US" sz="3600" kern="1200" dirty="0" err="1">
              <a:latin typeface="Arial" panose="020B0604020202020204" pitchFamily="34" charset="0"/>
              <a:cs typeface="Arial" panose="020B0604020202020204" pitchFamily="34" charset="0"/>
            </a:rPr>
            <a:t>học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công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nghệ</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kỹ</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thuật</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toán</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trong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dạy</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học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với</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mục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tiêu</a:t>
          </a:r>
          <a:endParaRPr lang="en-US" sz="3600" kern="1200" dirty="0">
            <a:latin typeface="Arial" panose="020B0604020202020204" pitchFamily="34" charset="0"/>
            <a:cs typeface="Arial" panose="020B0604020202020204" pitchFamily="34" charset="0"/>
          </a:endParaRPr>
        </a:p>
      </dsp:txBody>
      <dsp:txXfrm>
        <a:off x="54649" y="50864"/>
        <a:ext cx="11205032" cy="1464856"/>
      </dsp:txXfrm>
    </dsp:sp>
    <dsp:sp modelId="{60B3720B-C509-4DFC-91FA-802426C21E01}">
      <dsp:nvSpPr>
        <dsp:cNvPr id="0" name=""/>
        <dsp:cNvSpPr/>
      </dsp:nvSpPr>
      <dsp:spPr>
        <a:xfrm>
          <a:off x="4537" y="1846967"/>
          <a:ext cx="2116975" cy="155600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a:latin typeface="Arial" panose="020B0604020202020204" pitchFamily="34" charset="0"/>
              <a:cs typeface="Arial" panose="020B0604020202020204" pitchFamily="34" charset="0"/>
            </a:rPr>
            <a:t>(1) nâng cao hứng thú học tập các môn học thuộc  lĩnh vực STEM; </a:t>
          </a:r>
        </a:p>
      </dsp:txBody>
      <dsp:txXfrm>
        <a:off x="50111" y="1892541"/>
        <a:ext cx="2025827" cy="1464856"/>
      </dsp:txXfrm>
    </dsp:sp>
    <dsp:sp modelId="{CDD71697-7048-4E39-873A-16AF6539C8F8}">
      <dsp:nvSpPr>
        <dsp:cNvPr id="0" name=""/>
        <dsp:cNvSpPr/>
      </dsp:nvSpPr>
      <dsp:spPr>
        <a:xfrm>
          <a:off x="2299338" y="1846967"/>
          <a:ext cx="2116975" cy="155600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a:latin typeface="Arial" panose="020B0604020202020204" pitchFamily="34" charset="0"/>
              <a:cs typeface="Arial" panose="020B0604020202020204" pitchFamily="34" charset="0"/>
            </a:rPr>
            <a:t>(2) vận dụng kiến thức liên môn để giải quyết các vấn đề thực tiễn; </a:t>
          </a:r>
        </a:p>
      </dsp:txBody>
      <dsp:txXfrm>
        <a:off x="2344912" y="1892541"/>
        <a:ext cx="2025827" cy="1464856"/>
      </dsp:txXfrm>
    </dsp:sp>
    <dsp:sp modelId="{36D50579-A953-44D0-B394-7332619FAFA7}">
      <dsp:nvSpPr>
        <dsp:cNvPr id="0" name=""/>
        <dsp:cNvSpPr/>
      </dsp:nvSpPr>
      <dsp:spPr>
        <a:xfrm>
          <a:off x="4594140" y="1846967"/>
          <a:ext cx="2116975" cy="155600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a:latin typeface="Arial" panose="020B0604020202020204" pitchFamily="34" charset="0"/>
              <a:cs typeface="Arial" panose="020B0604020202020204" pitchFamily="34" charset="0"/>
            </a:rPr>
            <a:t>(3) kết nối trường học và cộng đồng; </a:t>
          </a:r>
        </a:p>
      </dsp:txBody>
      <dsp:txXfrm>
        <a:off x="4639714" y="1892541"/>
        <a:ext cx="2025827" cy="1464856"/>
      </dsp:txXfrm>
    </dsp:sp>
    <dsp:sp modelId="{493F08E1-6F60-4ED1-9537-B21D1CDFC18B}">
      <dsp:nvSpPr>
        <dsp:cNvPr id="0" name=""/>
        <dsp:cNvSpPr/>
      </dsp:nvSpPr>
      <dsp:spPr>
        <a:xfrm>
          <a:off x="6888941" y="1846967"/>
          <a:ext cx="2116975" cy="155600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a:latin typeface="Arial" panose="020B0604020202020204" pitchFamily="34" charset="0"/>
              <a:cs typeface="Arial" panose="020B0604020202020204" pitchFamily="34" charset="0"/>
            </a:rPr>
            <a:t>(4) định hướng hành động, trải nghiệm trong học tập; </a:t>
          </a:r>
        </a:p>
      </dsp:txBody>
      <dsp:txXfrm>
        <a:off x="6934515" y="1892541"/>
        <a:ext cx="2025827" cy="1464856"/>
      </dsp:txXfrm>
    </dsp:sp>
    <dsp:sp modelId="{1EA2C2EE-69CA-40C3-AFBA-D80FD9693B22}">
      <dsp:nvSpPr>
        <dsp:cNvPr id="0" name=""/>
        <dsp:cNvSpPr/>
      </dsp:nvSpPr>
      <dsp:spPr>
        <a:xfrm>
          <a:off x="9183743" y="1846967"/>
          <a:ext cx="2116975" cy="155600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a:latin typeface="Arial" panose="020B0604020202020204" pitchFamily="34" charset="0"/>
              <a:cs typeface="Arial" panose="020B0604020202020204" pitchFamily="34" charset="0"/>
            </a:rPr>
            <a:t>(5) hình thành và phát triển năng lực và phẩm chất người học</a:t>
          </a:r>
        </a:p>
      </dsp:txBody>
      <dsp:txXfrm>
        <a:off x="9229317" y="1892541"/>
        <a:ext cx="2025827" cy="1464856"/>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ED2CB87-0C07-954D-BC97-4CF93283F491}">
      <dsp:nvSpPr>
        <dsp:cNvPr id="0" name=""/>
        <dsp:cNvSpPr/>
      </dsp:nvSpPr>
      <dsp:spPr>
        <a:xfrm>
          <a:off x="0" y="0"/>
          <a:ext cx="4564947" cy="777600"/>
        </a:xfrm>
        <a:prstGeom prst="rect">
          <a:avLst/>
        </a:prstGeom>
        <a:solidFill>
          <a:srgbClr val="CCFFFF"/>
        </a:solidFill>
        <a:ln w="254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txBody>
        <a:bodyPr spcFirstLastPara="0" vert="horz" wrap="square" lIns="192024" tIns="109728" rIns="192024" bIns="109728" numCol="1" spcCol="1270" anchor="ctr" anchorCtr="0">
          <a:noAutofit/>
        </a:bodyPr>
        <a:lstStyle/>
        <a:p>
          <a:pPr lvl="0" algn="ctr" defTabSz="1200150">
            <a:lnSpc>
              <a:spcPct val="90000"/>
            </a:lnSpc>
            <a:spcBef>
              <a:spcPct val="0"/>
            </a:spcBef>
            <a:spcAft>
              <a:spcPct val="35000"/>
            </a:spcAft>
          </a:pPr>
          <a:r>
            <a:rPr lang="en-US" sz="2700" kern="1200" dirty="0">
              <a:latin typeface="Arial" panose="020B0604020202020204" pitchFamily="34" charset="0"/>
              <a:cs typeface="Arial" panose="020B0604020202020204" pitchFamily="34" charset="0"/>
            </a:rPr>
            <a:t>KĨ NĂNG STEM</a:t>
          </a:r>
        </a:p>
      </dsp:txBody>
      <dsp:txXfrm>
        <a:off x="0" y="0"/>
        <a:ext cx="4564947" cy="777600"/>
      </dsp:txXfrm>
    </dsp:sp>
    <dsp:sp modelId="{E6A61D5F-4D0B-AE47-A3DD-A6705232CFBF}">
      <dsp:nvSpPr>
        <dsp:cNvPr id="0" name=""/>
        <dsp:cNvSpPr/>
      </dsp:nvSpPr>
      <dsp:spPr>
        <a:xfrm>
          <a:off x="103583" y="854665"/>
          <a:ext cx="4366527" cy="3853663"/>
        </a:xfrm>
        <a:prstGeom prst="rect">
          <a:avLst/>
        </a:prstGeom>
        <a:solidFill>
          <a:schemeClr val="lt1">
            <a:alpha val="90000"/>
            <a:tint val="40000"/>
            <a:hueOff val="0"/>
            <a:satOff val="0"/>
            <a:lumOff val="0"/>
            <a:alphaOff val="0"/>
          </a:schemeClr>
        </a:solidFill>
        <a:ln w="25400" cap="flat" cmpd="sng" algn="ctr">
          <a:solidFill>
            <a:schemeClr val="accent2">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9352" tIns="149352" rIns="199136" bIns="224028" numCol="1" spcCol="1270" anchor="t" anchorCtr="0">
          <a:noAutofit/>
        </a:bodyPr>
        <a:lstStyle/>
        <a:p>
          <a:pPr marL="285750" lvl="1" indent="-285750" algn="l" defTabSz="1244600">
            <a:lnSpc>
              <a:spcPct val="90000"/>
            </a:lnSpc>
            <a:spcBef>
              <a:spcPct val="0"/>
            </a:spcBef>
            <a:spcAft>
              <a:spcPct val="15000"/>
            </a:spcAft>
            <a:buChar char="••"/>
          </a:pPr>
          <a:r>
            <a:rPr lang="en-US" sz="2800" kern="1200" dirty="0" err="1">
              <a:latin typeface="Arial" panose="020B0604020202020204" pitchFamily="34" charset="0"/>
              <a:cs typeface="Arial" panose="020B0604020202020204" pitchFamily="34" charset="0"/>
            </a:rPr>
            <a:t>Kỹ</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năng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khoa</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học</a:t>
          </a:r>
          <a:endParaRPr lang="en-US" sz="2800" kern="1200" dirty="0">
            <a:latin typeface="Arial" panose="020B0604020202020204" pitchFamily="34" charset="0"/>
            <a:cs typeface="Arial" panose="020B0604020202020204" pitchFamily="34" charset="0"/>
          </a:endParaRPr>
        </a:p>
        <a:p>
          <a:pPr marL="285750" lvl="1" indent="-285750" algn="l" defTabSz="1244600">
            <a:lnSpc>
              <a:spcPct val="90000"/>
            </a:lnSpc>
            <a:spcBef>
              <a:spcPct val="0"/>
            </a:spcBef>
            <a:spcAft>
              <a:spcPct val="15000"/>
            </a:spcAft>
            <a:buChar char="••"/>
          </a:pPr>
          <a:r>
            <a:rPr lang="en-US" sz="2800" kern="1200" dirty="0" err="1">
              <a:latin typeface="Arial" panose="020B0604020202020204" pitchFamily="34" charset="0"/>
              <a:cs typeface="Arial" panose="020B0604020202020204" pitchFamily="34" charset="0"/>
            </a:rPr>
            <a:t>Kỹ</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năng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công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nghệ</a:t>
          </a:r>
          <a:endParaRPr lang="en-US" sz="2800" kern="1200" dirty="0">
            <a:latin typeface="Arial" panose="020B0604020202020204" pitchFamily="34" charset="0"/>
            <a:cs typeface="Arial" panose="020B0604020202020204" pitchFamily="34" charset="0"/>
          </a:endParaRPr>
        </a:p>
        <a:p>
          <a:pPr marL="285750" lvl="1" indent="-285750" algn="l" defTabSz="1244600">
            <a:lnSpc>
              <a:spcPct val="90000"/>
            </a:lnSpc>
            <a:spcBef>
              <a:spcPct val="0"/>
            </a:spcBef>
            <a:spcAft>
              <a:spcPct val="15000"/>
            </a:spcAft>
            <a:buChar char="••"/>
          </a:pPr>
          <a:r>
            <a:rPr lang="en-US" sz="2800" kern="1200" dirty="0" err="1">
              <a:latin typeface="Arial" panose="020B0604020202020204" pitchFamily="34" charset="0"/>
              <a:cs typeface="Arial" panose="020B0604020202020204" pitchFamily="34" charset="0"/>
            </a:rPr>
            <a:t>Kỹ</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năng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kỹ</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thuật</a:t>
          </a:r>
          <a:endParaRPr lang="en-US" sz="2800" kern="1200" dirty="0">
            <a:latin typeface="Arial" panose="020B0604020202020204" pitchFamily="34" charset="0"/>
            <a:cs typeface="Arial" panose="020B0604020202020204" pitchFamily="34" charset="0"/>
          </a:endParaRPr>
        </a:p>
        <a:p>
          <a:pPr marL="285750" lvl="1" indent="-285750" algn="l" defTabSz="1244600">
            <a:lnSpc>
              <a:spcPct val="90000"/>
            </a:lnSpc>
            <a:spcBef>
              <a:spcPct val="0"/>
            </a:spcBef>
            <a:spcAft>
              <a:spcPct val="15000"/>
            </a:spcAft>
            <a:buChar char="••"/>
          </a:pPr>
          <a:r>
            <a:rPr lang="en-US" sz="2800" kern="1200" dirty="0" err="1">
              <a:latin typeface="Arial" panose="020B0604020202020204" pitchFamily="34" charset="0"/>
              <a:cs typeface="Arial" panose="020B0604020202020204" pitchFamily="34" charset="0"/>
            </a:rPr>
            <a:t>Kỹ</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năng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toán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học</a:t>
          </a:r>
          <a:endParaRPr lang="en-US" sz="2800" kern="1200" dirty="0">
            <a:latin typeface="Arial" panose="020B0604020202020204" pitchFamily="34" charset="0"/>
            <a:cs typeface="Arial" panose="020B0604020202020204" pitchFamily="34" charset="0"/>
          </a:endParaRPr>
        </a:p>
      </dsp:txBody>
      <dsp:txXfrm>
        <a:off x="103583" y="854665"/>
        <a:ext cx="4366527" cy="3853663"/>
      </dsp:txXfrm>
    </dsp:sp>
    <dsp:sp modelId="{9E8F6BDD-1FEA-4E4F-9AFF-97A20C489501}">
      <dsp:nvSpPr>
        <dsp:cNvPr id="0" name=""/>
        <dsp:cNvSpPr/>
      </dsp:nvSpPr>
      <dsp:spPr>
        <a:xfrm>
          <a:off x="5307651" y="0"/>
          <a:ext cx="5868936" cy="777600"/>
        </a:xfrm>
        <a:prstGeom prst="rect">
          <a:avLst/>
        </a:prstGeom>
        <a:solidFill>
          <a:srgbClr val="CCFFFF"/>
        </a:solidFill>
        <a:ln w="254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txBody>
        <a:bodyPr spcFirstLastPara="0" vert="horz" wrap="square" lIns="192024" tIns="109728" rIns="192024" bIns="109728" numCol="1" spcCol="1270" anchor="ctr" anchorCtr="0">
          <a:noAutofit/>
        </a:bodyPr>
        <a:lstStyle/>
        <a:p>
          <a:pPr lvl="0" algn="ctr" defTabSz="1200150">
            <a:lnSpc>
              <a:spcPct val="90000"/>
            </a:lnSpc>
            <a:spcBef>
              <a:spcPct val="0"/>
            </a:spcBef>
            <a:spcAft>
              <a:spcPct val="35000"/>
            </a:spcAft>
          </a:pPr>
          <a:r>
            <a:rPr lang="en-US" sz="2700" kern="1200" dirty="0">
              <a:latin typeface="Arial" panose="020B0604020202020204" pitchFamily="34" charset="0"/>
              <a:cs typeface="Arial" panose="020B0604020202020204" pitchFamily="34" charset="0"/>
            </a:rPr>
            <a:t>KỸ NĂNG THẾ KỶ 21</a:t>
          </a:r>
        </a:p>
      </dsp:txBody>
      <dsp:txXfrm>
        <a:off x="5307651" y="0"/>
        <a:ext cx="5868936" cy="777600"/>
      </dsp:txXfrm>
    </dsp:sp>
    <dsp:sp modelId="{2E36348C-10C1-FF40-BAAA-3023DE104CF2}">
      <dsp:nvSpPr>
        <dsp:cNvPr id="0" name=""/>
        <dsp:cNvSpPr/>
      </dsp:nvSpPr>
      <dsp:spPr>
        <a:xfrm>
          <a:off x="5261197" y="854665"/>
          <a:ext cx="5967676" cy="3853663"/>
        </a:xfrm>
        <a:prstGeom prst="rect">
          <a:avLst/>
        </a:prstGeom>
        <a:solidFill>
          <a:schemeClr val="lt1">
            <a:alpha val="90000"/>
            <a:tint val="40000"/>
            <a:hueOff val="0"/>
            <a:satOff val="0"/>
            <a:lumOff val="0"/>
            <a:alphaOff val="0"/>
          </a:schemeClr>
        </a:solidFill>
        <a:ln w="25400" cap="flat" cmpd="sng" algn="ctr">
          <a:solidFill>
            <a:schemeClr val="accent2">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4018" tIns="144018" rIns="192024" bIns="216027" numCol="1" spcCol="1270" anchor="t" anchorCtr="0">
          <a:noAutofit/>
        </a:bodyPr>
        <a:lstStyle/>
        <a:p>
          <a:pPr marL="228600" lvl="1" indent="-228600" algn="l" defTabSz="1200150">
            <a:lnSpc>
              <a:spcPct val="90000"/>
            </a:lnSpc>
            <a:spcBef>
              <a:spcPct val="0"/>
            </a:spcBef>
            <a:spcAft>
              <a:spcPct val="15000"/>
            </a:spcAft>
            <a:buChar char="••"/>
          </a:pPr>
          <a:r>
            <a:rPr lang="en-US" sz="2700" kern="1200" dirty="0" err="1">
              <a:latin typeface="Arial" panose="020B0604020202020204" pitchFamily="34" charset="0"/>
              <a:cs typeface="Arial" panose="020B0604020202020204" pitchFamily="34" charset="0"/>
            </a:rPr>
            <a:t>Tư</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duy</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phản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biện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và</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kỹ</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năng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giải</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quyết</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vấn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đề</a:t>
          </a:r>
          <a:endParaRPr lang="en-US" sz="2700" kern="1200" dirty="0">
            <a:latin typeface="Arial" panose="020B0604020202020204" pitchFamily="34" charset="0"/>
            <a:cs typeface="Arial" panose="020B0604020202020204" pitchFamily="34" charset="0"/>
          </a:endParaRPr>
        </a:p>
        <a:p>
          <a:pPr marL="228600" lvl="1" indent="-228600" algn="l" defTabSz="1200150">
            <a:lnSpc>
              <a:spcPct val="90000"/>
            </a:lnSpc>
            <a:spcBef>
              <a:spcPct val="0"/>
            </a:spcBef>
            <a:spcAft>
              <a:spcPct val="15000"/>
            </a:spcAft>
            <a:buChar char="••"/>
          </a:pPr>
          <a:r>
            <a:rPr lang="en-US" sz="2700" kern="1200" dirty="0" err="1">
              <a:latin typeface="Arial" panose="020B0604020202020204" pitchFamily="34" charset="0"/>
              <a:cs typeface="Arial" panose="020B0604020202020204" pitchFamily="34" charset="0"/>
            </a:rPr>
            <a:t>Kỹ</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năng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trao</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đổi</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và</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cộng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tác</a:t>
          </a:r>
          <a:endParaRPr lang="en-US" sz="2700" kern="1200" dirty="0">
            <a:latin typeface="Arial" panose="020B0604020202020204" pitchFamily="34" charset="0"/>
            <a:cs typeface="Arial" panose="020B0604020202020204" pitchFamily="34" charset="0"/>
          </a:endParaRPr>
        </a:p>
        <a:p>
          <a:pPr marL="228600" lvl="1" indent="-228600" algn="l" defTabSz="1200150">
            <a:lnSpc>
              <a:spcPct val="90000"/>
            </a:lnSpc>
            <a:spcBef>
              <a:spcPct val="0"/>
            </a:spcBef>
            <a:spcAft>
              <a:spcPct val="15000"/>
            </a:spcAft>
            <a:buChar char="••"/>
          </a:pPr>
          <a:r>
            <a:rPr lang="en-US" sz="2700" kern="1200" dirty="0" err="1">
              <a:latin typeface="Arial" panose="020B0604020202020204" pitchFamily="34" charset="0"/>
              <a:cs typeface="Arial" panose="020B0604020202020204" pitchFamily="34" charset="0"/>
            </a:rPr>
            <a:t>Tính</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sáng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tạo</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và</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kỹ</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năng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phát</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kiến</a:t>
          </a:r>
          <a:endParaRPr lang="en-US" sz="2700" kern="1200" dirty="0">
            <a:latin typeface="Arial" panose="020B0604020202020204" pitchFamily="34" charset="0"/>
            <a:cs typeface="Arial" panose="020B0604020202020204" pitchFamily="34" charset="0"/>
          </a:endParaRPr>
        </a:p>
        <a:p>
          <a:pPr marL="228600" lvl="1" indent="-228600" algn="l" defTabSz="1200150">
            <a:lnSpc>
              <a:spcPct val="90000"/>
            </a:lnSpc>
            <a:spcBef>
              <a:spcPct val="0"/>
            </a:spcBef>
            <a:spcAft>
              <a:spcPct val="15000"/>
            </a:spcAft>
            <a:buChar char="••"/>
          </a:pP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Văn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hóa</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công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nghệ</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và</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thông</a:t>
          </a:r>
          <a:r>
            <a:rPr lang="en-US" sz="2700" kern="1200" dirty="0">
              <a:latin typeface="Arial" panose="020B0604020202020204" pitchFamily="34" charset="0"/>
              <a:cs typeface="Arial" panose="020B0604020202020204" pitchFamily="34" charset="0"/>
            </a:rPr>
            <a:t> tin </a:t>
          </a:r>
          <a:r>
            <a:rPr lang="en-US" sz="2700" kern="1200" dirty="0" err="1">
              <a:latin typeface="Arial" panose="020B0604020202020204" pitchFamily="34" charset="0"/>
              <a:cs typeface="Arial" panose="020B0604020202020204" pitchFamily="34" charset="0"/>
            </a:rPr>
            <a:t>truyền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thông</a:t>
          </a:r>
          <a:endParaRPr lang="en-US" sz="2700" kern="1200" dirty="0">
            <a:latin typeface="Arial" panose="020B0604020202020204" pitchFamily="34" charset="0"/>
            <a:cs typeface="Arial" panose="020B0604020202020204" pitchFamily="34" charset="0"/>
          </a:endParaRPr>
        </a:p>
        <a:p>
          <a:pPr marL="228600" lvl="1" indent="-228600" algn="l" defTabSz="1200150">
            <a:lnSpc>
              <a:spcPct val="90000"/>
            </a:lnSpc>
            <a:spcBef>
              <a:spcPct val="0"/>
            </a:spcBef>
            <a:spcAft>
              <a:spcPct val="15000"/>
            </a:spcAft>
            <a:buChar char="••"/>
          </a:pPr>
          <a:r>
            <a:rPr lang="en-US" sz="2700" kern="1200" dirty="0" err="1">
              <a:latin typeface="Arial" panose="020B0604020202020204" pitchFamily="34" charset="0"/>
              <a:cs typeface="Arial" panose="020B0604020202020204" pitchFamily="34" charset="0"/>
            </a:rPr>
            <a:t>Kỹ</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năng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làm</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việc</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theo</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dự</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án</a:t>
          </a:r>
          <a:endParaRPr lang="en-US" sz="2700" kern="1200" dirty="0">
            <a:latin typeface="Arial" panose="020B0604020202020204" pitchFamily="34" charset="0"/>
            <a:cs typeface="Arial" panose="020B0604020202020204" pitchFamily="34" charset="0"/>
          </a:endParaRPr>
        </a:p>
        <a:p>
          <a:pPr marL="228600" lvl="1" indent="-228600" algn="l" defTabSz="1200150">
            <a:lnSpc>
              <a:spcPct val="90000"/>
            </a:lnSpc>
            <a:spcBef>
              <a:spcPct val="0"/>
            </a:spcBef>
            <a:spcAft>
              <a:spcPct val="15000"/>
            </a:spcAft>
            <a:buChar char="••"/>
          </a:pP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Kỹ</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năng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thuyết</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trình</a:t>
          </a:r>
          <a:endParaRPr lang="en-US" sz="2700" kern="1200" dirty="0">
            <a:latin typeface="Arial" panose="020B0604020202020204" pitchFamily="34" charset="0"/>
            <a:cs typeface="Arial" panose="020B0604020202020204" pitchFamily="34" charset="0"/>
          </a:endParaRPr>
        </a:p>
      </dsp:txBody>
      <dsp:txXfrm>
        <a:off x="5261197" y="854665"/>
        <a:ext cx="5967676" cy="3853663"/>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2622F6-D76D-514E-AC1D-5714B031A491}">
      <dsp:nvSpPr>
        <dsp:cNvPr id="0" name=""/>
        <dsp:cNvSpPr/>
      </dsp:nvSpPr>
      <dsp:spPr>
        <a:xfrm>
          <a:off x="2209603" y="533203"/>
          <a:ext cx="3657993" cy="3657993"/>
        </a:xfrm>
        <a:prstGeom prst="blockArc">
          <a:avLst>
            <a:gd name="adj1" fmla="val 12600000"/>
            <a:gd name="adj2" fmla="val 16200000"/>
            <a:gd name="adj3" fmla="val 4521"/>
          </a:avLst>
        </a:prstGeom>
        <a:solidFill>
          <a:schemeClr val="accent2">
            <a:hueOff val="-2321545"/>
            <a:satOff val="-56024"/>
            <a:lumOff val="6255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D6035FD0-858A-CC49-ABDB-5A635A994BDD}">
      <dsp:nvSpPr>
        <dsp:cNvPr id="0" name=""/>
        <dsp:cNvSpPr/>
      </dsp:nvSpPr>
      <dsp:spPr>
        <a:xfrm>
          <a:off x="2209603" y="533203"/>
          <a:ext cx="3657993" cy="3657993"/>
        </a:xfrm>
        <a:prstGeom prst="blockArc">
          <a:avLst>
            <a:gd name="adj1" fmla="val 9000000"/>
            <a:gd name="adj2" fmla="val 12600000"/>
            <a:gd name="adj3" fmla="val 4521"/>
          </a:avLst>
        </a:prstGeom>
        <a:solidFill>
          <a:schemeClr val="accent2">
            <a:hueOff val="-1857236"/>
            <a:satOff val="-44819"/>
            <a:lumOff val="5004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B07C0421-7FEC-104E-8DB5-30DA3F68203A}">
      <dsp:nvSpPr>
        <dsp:cNvPr id="0" name=""/>
        <dsp:cNvSpPr/>
      </dsp:nvSpPr>
      <dsp:spPr>
        <a:xfrm>
          <a:off x="2209603" y="533203"/>
          <a:ext cx="3657993" cy="3657993"/>
        </a:xfrm>
        <a:prstGeom prst="blockArc">
          <a:avLst>
            <a:gd name="adj1" fmla="val 5400000"/>
            <a:gd name="adj2" fmla="val 9000000"/>
            <a:gd name="adj3" fmla="val 4521"/>
          </a:avLst>
        </a:prstGeom>
        <a:solidFill>
          <a:schemeClr val="accent2">
            <a:hueOff val="-1392927"/>
            <a:satOff val="-33614"/>
            <a:lumOff val="3753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CF0247ED-D73E-754B-A539-449CBE2F2351}">
      <dsp:nvSpPr>
        <dsp:cNvPr id="0" name=""/>
        <dsp:cNvSpPr/>
      </dsp:nvSpPr>
      <dsp:spPr>
        <a:xfrm>
          <a:off x="2209603" y="533203"/>
          <a:ext cx="3657993" cy="3657993"/>
        </a:xfrm>
        <a:prstGeom prst="blockArc">
          <a:avLst>
            <a:gd name="adj1" fmla="val 1800000"/>
            <a:gd name="adj2" fmla="val 5400000"/>
            <a:gd name="adj3" fmla="val 4521"/>
          </a:avLst>
        </a:prstGeom>
        <a:solidFill>
          <a:schemeClr val="accent2">
            <a:hueOff val="-928618"/>
            <a:satOff val="-22410"/>
            <a:lumOff val="2502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D8CB62CA-8CDD-BA49-921F-C6D47306973E}">
      <dsp:nvSpPr>
        <dsp:cNvPr id="0" name=""/>
        <dsp:cNvSpPr/>
      </dsp:nvSpPr>
      <dsp:spPr>
        <a:xfrm>
          <a:off x="2209804" y="533203"/>
          <a:ext cx="3657591" cy="3657993"/>
        </a:xfrm>
        <a:prstGeom prst="blockArc">
          <a:avLst>
            <a:gd name="adj1" fmla="val 19800000"/>
            <a:gd name="adj2" fmla="val 1800000"/>
            <a:gd name="adj3" fmla="val 4521"/>
          </a:avLst>
        </a:prstGeom>
        <a:solidFill>
          <a:schemeClr val="accent2">
            <a:hueOff val="-464309"/>
            <a:satOff val="-11205"/>
            <a:lumOff val="1251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BE398DC3-432B-6E48-92D2-2229F18ED84A}">
      <dsp:nvSpPr>
        <dsp:cNvPr id="0" name=""/>
        <dsp:cNvSpPr/>
      </dsp:nvSpPr>
      <dsp:spPr>
        <a:xfrm>
          <a:off x="2209603" y="533203"/>
          <a:ext cx="3657993" cy="3657993"/>
        </a:xfrm>
        <a:prstGeom prst="blockArc">
          <a:avLst>
            <a:gd name="adj1" fmla="val 16200000"/>
            <a:gd name="adj2" fmla="val 19800000"/>
            <a:gd name="adj3" fmla="val 4521"/>
          </a:avLst>
        </a:prstGeom>
        <a:solidFill>
          <a:schemeClr val="accent2">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72C6C738-BCBF-7A46-A60E-146EB91614D8}">
      <dsp:nvSpPr>
        <dsp:cNvPr id="0" name=""/>
        <dsp:cNvSpPr/>
      </dsp:nvSpPr>
      <dsp:spPr>
        <a:xfrm>
          <a:off x="2895488" y="1647412"/>
          <a:ext cx="2286223" cy="1429574"/>
        </a:xfrm>
        <a:prstGeom prst="ellipse">
          <a:avLst/>
        </a:prstGeom>
        <a:solidFill>
          <a:schemeClr val="bg1"/>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kern="1200" dirty="0">
              <a:solidFill>
                <a:srgbClr val="002060"/>
              </a:solidFill>
              <a:latin typeface="Arial" charset="0"/>
              <a:ea typeface="Arial" charset="0"/>
              <a:cs typeface="Arial" charset="0"/>
            </a:rPr>
            <a:t>GIÁO DỤC STEM</a:t>
          </a:r>
        </a:p>
      </dsp:txBody>
      <dsp:txXfrm>
        <a:off x="3230298" y="1856768"/>
        <a:ext cx="1616603" cy="1010862"/>
      </dsp:txXfrm>
    </dsp:sp>
    <dsp:sp modelId="{1FA5B40F-EEA0-F94F-82F3-49C700B82D60}">
      <dsp:nvSpPr>
        <dsp:cNvPr id="0" name=""/>
        <dsp:cNvSpPr/>
      </dsp:nvSpPr>
      <dsp:spPr>
        <a:xfrm>
          <a:off x="3464361" y="309"/>
          <a:ext cx="1148476" cy="1148476"/>
        </a:xfrm>
        <a:prstGeom prst="ellipse">
          <a:avLst/>
        </a:prstGeom>
        <a:solidFill>
          <a:schemeClr val="bg2">
            <a:lumMod val="9000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4130" tIns="24130" rIns="24130" bIns="24130" numCol="1" spcCol="1270" anchor="ctr" anchorCtr="0">
          <a:noAutofit/>
        </a:bodyPr>
        <a:lstStyle/>
        <a:p>
          <a:pPr lvl="0" algn="ctr" defTabSz="844550">
            <a:lnSpc>
              <a:spcPct val="90000"/>
            </a:lnSpc>
            <a:spcBef>
              <a:spcPct val="0"/>
            </a:spcBef>
            <a:spcAft>
              <a:spcPct val="35000"/>
            </a:spcAft>
          </a:pPr>
          <a:r>
            <a:rPr lang="en-US" sz="1900" kern="1200" dirty="0">
              <a:solidFill>
                <a:srgbClr val="002060"/>
              </a:solidFill>
              <a:latin typeface="Arial" charset="0"/>
              <a:ea typeface="Arial" charset="0"/>
              <a:cs typeface="Arial" charset="0"/>
            </a:rPr>
            <a:t>VẬT LÍ</a:t>
          </a:r>
        </a:p>
      </dsp:txBody>
      <dsp:txXfrm>
        <a:off x="3632551" y="168499"/>
        <a:ext cx="812096" cy="812096"/>
      </dsp:txXfrm>
    </dsp:sp>
    <dsp:sp modelId="{E4C7FF97-7ABC-CE46-A004-2E94403E174B}">
      <dsp:nvSpPr>
        <dsp:cNvPr id="0" name=""/>
        <dsp:cNvSpPr/>
      </dsp:nvSpPr>
      <dsp:spPr>
        <a:xfrm>
          <a:off x="5012513" y="894135"/>
          <a:ext cx="1148476" cy="1148476"/>
        </a:xfrm>
        <a:prstGeom prst="ellipse">
          <a:avLst/>
        </a:prstGeom>
        <a:solidFill>
          <a:schemeClr val="accent2">
            <a:lumMod val="60000"/>
            <a:lumOff val="4000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4130" tIns="24130" rIns="24130" bIns="24130" numCol="1" spcCol="1270" anchor="ctr" anchorCtr="0">
          <a:noAutofit/>
        </a:bodyPr>
        <a:lstStyle/>
        <a:p>
          <a:pPr lvl="0" algn="ctr" defTabSz="844550">
            <a:lnSpc>
              <a:spcPct val="90000"/>
            </a:lnSpc>
            <a:spcBef>
              <a:spcPct val="0"/>
            </a:spcBef>
            <a:spcAft>
              <a:spcPct val="35000"/>
            </a:spcAft>
          </a:pPr>
          <a:r>
            <a:rPr lang="en-US" sz="1900" kern="1200" dirty="0">
              <a:solidFill>
                <a:srgbClr val="002060"/>
              </a:solidFill>
              <a:latin typeface="Arial" charset="0"/>
              <a:ea typeface="Arial" charset="0"/>
              <a:cs typeface="Arial" charset="0"/>
            </a:rPr>
            <a:t>TOÁN</a:t>
          </a:r>
        </a:p>
      </dsp:txBody>
      <dsp:txXfrm>
        <a:off x="5180703" y="1062325"/>
        <a:ext cx="812096" cy="812096"/>
      </dsp:txXfrm>
    </dsp:sp>
    <dsp:sp modelId="{E4FBDC71-611F-714C-B6AF-C506F2F6E476}">
      <dsp:nvSpPr>
        <dsp:cNvPr id="0" name=""/>
        <dsp:cNvSpPr/>
      </dsp:nvSpPr>
      <dsp:spPr>
        <a:xfrm>
          <a:off x="5012513" y="2681787"/>
          <a:ext cx="1148476" cy="1148476"/>
        </a:xfrm>
        <a:prstGeom prst="ellipse">
          <a:avLst/>
        </a:prstGeom>
        <a:solidFill>
          <a:schemeClr val="accent1">
            <a:lumMod val="60000"/>
            <a:lumOff val="4000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4130" tIns="24130" rIns="24130" bIns="24130" numCol="1" spcCol="1270" anchor="ctr" anchorCtr="0">
          <a:noAutofit/>
        </a:bodyPr>
        <a:lstStyle/>
        <a:p>
          <a:pPr lvl="0" algn="ctr" defTabSz="844550">
            <a:lnSpc>
              <a:spcPct val="90000"/>
            </a:lnSpc>
            <a:spcBef>
              <a:spcPct val="0"/>
            </a:spcBef>
            <a:spcAft>
              <a:spcPct val="35000"/>
            </a:spcAft>
          </a:pPr>
          <a:r>
            <a:rPr lang="en-US" sz="1900" kern="1200" dirty="0">
              <a:solidFill>
                <a:srgbClr val="002060"/>
              </a:solidFill>
              <a:latin typeface="Arial" charset="0"/>
              <a:ea typeface="Arial" charset="0"/>
              <a:cs typeface="Arial" charset="0"/>
            </a:rPr>
            <a:t>HOÁ HỌC</a:t>
          </a:r>
        </a:p>
      </dsp:txBody>
      <dsp:txXfrm>
        <a:off x="5180703" y="2849977"/>
        <a:ext cx="812096" cy="812096"/>
      </dsp:txXfrm>
    </dsp:sp>
    <dsp:sp modelId="{58FB7F39-9616-2B4D-AD09-ACA81BC61E6A}">
      <dsp:nvSpPr>
        <dsp:cNvPr id="0" name=""/>
        <dsp:cNvSpPr/>
      </dsp:nvSpPr>
      <dsp:spPr>
        <a:xfrm>
          <a:off x="3464361" y="3575613"/>
          <a:ext cx="1148476" cy="1148476"/>
        </a:xfrm>
        <a:prstGeom prst="ellipse">
          <a:avLst/>
        </a:prstGeom>
        <a:solidFill>
          <a:schemeClr val="accent6">
            <a:lumMod val="60000"/>
            <a:lumOff val="4000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4130" tIns="24130" rIns="24130" bIns="24130" numCol="1" spcCol="1270" anchor="ctr" anchorCtr="0">
          <a:noAutofit/>
        </a:bodyPr>
        <a:lstStyle/>
        <a:p>
          <a:pPr lvl="0" algn="ctr" defTabSz="844550">
            <a:lnSpc>
              <a:spcPct val="90000"/>
            </a:lnSpc>
            <a:spcBef>
              <a:spcPct val="0"/>
            </a:spcBef>
            <a:spcAft>
              <a:spcPct val="35000"/>
            </a:spcAft>
          </a:pPr>
          <a:r>
            <a:rPr lang="en-US" sz="1900" kern="1200" dirty="0">
              <a:solidFill>
                <a:srgbClr val="002060"/>
              </a:solidFill>
              <a:latin typeface="Arial" charset="0"/>
              <a:ea typeface="Arial" charset="0"/>
              <a:cs typeface="Arial" charset="0"/>
            </a:rPr>
            <a:t>SINH HỌC</a:t>
          </a:r>
        </a:p>
      </dsp:txBody>
      <dsp:txXfrm>
        <a:off x="3632551" y="3743803"/>
        <a:ext cx="812096" cy="812096"/>
      </dsp:txXfrm>
    </dsp:sp>
    <dsp:sp modelId="{2573BBC3-935A-DD4E-A5D0-08FCDE45A2CF}">
      <dsp:nvSpPr>
        <dsp:cNvPr id="0" name=""/>
        <dsp:cNvSpPr/>
      </dsp:nvSpPr>
      <dsp:spPr>
        <a:xfrm>
          <a:off x="1916209" y="2681787"/>
          <a:ext cx="1148476" cy="1148476"/>
        </a:xfrm>
        <a:prstGeom prst="ellipse">
          <a:avLst/>
        </a:prstGeom>
        <a:solidFill>
          <a:schemeClr val="accent2">
            <a:lumMod val="60000"/>
            <a:lumOff val="4000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4130" tIns="24130" rIns="24130" bIns="24130" numCol="1" spcCol="1270" anchor="ctr" anchorCtr="0">
          <a:noAutofit/>
        </a:bodyPr>
        <a:lstStyle/>
        <a:p>
          <a:pPr lvl="0" algn="ctr" defTabSz="844550">
            <a:lnSpc>
              <a:spcPct val="90000"/>
            </a:lnSpc>
            <a:spcBef>
              <a:spcPct val="0"/>
            </a:spcBef>
            <a:spcAft>
              <a:spcPct val="35000"/>
            </a:spcAft>
          </a:pPr>
          <a:r>
            <a:rPr lang="en-US" sz="1900" kern="1200" dirty="0">
              <a:solidFill>
                <a:srgbClr val="002060"/>
              </a:solidFill>
              <a:latin typeface="Arial" charset="0"/>
              <a:ea typeface="Arial" charset="0"/>
              <a:cs typeface="Arial" charset="0"/>
            </a:rPr>
            <a:t>CÔNG NGHỆ</a:t>
          </a:r>
        </a:p>
      </dsp:txBody>
      <dsp:txXfrm>
        <a:off x="2084399" y="2849977"/>
        <a:ext cx="812096" cy="812096"/>
      </dsp:txXfrm>
    </dsp:sp>
    <dsp:sp modelId="{13A072F7-AABD-4748-986A-8C0FF8F936CE}">
      <dsp:nvSpPr>
        <dsp:cNvPr id="0" name=""/>
        <dsp:cNvSpPr/>
      </dsp:nvSpPr>
      <dsp:spPr>
        <a:xfrm>
          <a:off x="1916209" y="894135"/>
          <a:ext cx="1148476" cy="1148476"/>
        </a:xfrm>
        <a:prstGeom prst="ellipse">
          <a:avLst/>
        </a:prstGeom>
        <a:solidFill>
          <a:schemeClr val="accent1">
            <a:lumMod val="20000"/>
            <a:lumOff val="8000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4130" tIns="24130" rIns="24130" bIns="24130" numCol="1" spcCol="1270" anchor="ctr" anchorCtr="0">
          <a:noAutofit/>
        </a:bodyPr>
        <a:lstStyle/>
        <a:p>
          <a:pPr lvl="0" algn="ctr" defTabSz="844550">
            <a:lnSpc>
              <a:spcPct val="90000"/>
            </a:lnSpc>
            <a:spcBef>
              <a:spcPct val="0"/>
            </a:spcBef>
            <a:spcAft>
              <a:spcPct val="35000"/>
            </a:spcAft>
          </a:pPr>
          <a:r>
            <a:rPr lang="en-US" sz="1900" kern="1200" dirty="0">
              <a:solidFill>
                <a:srgbClr val="002060"/>
              </a:solidFill>
              <a:latin typeface="Arial" charset="0"/>
              <a:ea typeface="Arial" charset="0"/>
              <a:cs typeface="Arial" charset="0"/>
            </a:rPr>
            <a:t>TIN HỌC</a:t>
          </a:r>
        </a:p>
      </dsp:txBody>
      <dsp:txXfrm>
        <a:off x="2084399" y="1062325"/>
        <a:ext cx="812096" cy="81209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F9C2EA-5AEA-46B1-8F0F-0BC21DB9497B}">
      <dsp:nvSpPr>
        <dsp:cNvPr id="0" name=""/>
        <dsp:cNvSpPr/>
      </dsp:nvSpPr>
      <dsp:spPr>
        <a:xfrm rot="5400000">
          <a:off x="490571" y="1196320"/>
          <a:ext cx="1871945" cy="225616"/>
        </a:xfrm>
        <a:prstGeom prst="rect">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6369666C-90DF-4942-8E32-CA86C7D5FC7E}">
      <dsp:nvSpPr>
        <dsp:cNvPr id="0" name=""/>
        <dsp:cNvSpPr/>
      </dsp:nvSpPr>
      <dsp:spPr>
        <a:xfrm>
          <a:off x="921078" y="1471"/>
          <a:ext cx="2506848" cy="1504109"/>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US" sz="2200" kern="1200" dirty="0" err="1">
              <a:latin typeface="Arial" panose="020B0604020202020204" pitchFamily="34" charset="0"/>
              <a:cs typeface="Arial" panose="020B0604020202020204" pitchFamily="34" charset="0"/>
            </a:rPr>
            <a:t>Yêu</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cầu</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đối</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với</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xây</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dựng</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kế</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hoạch</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bài</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dạy</a:t>
          </a:r>
          <a:endParaRPr lang="en-US" sz="2200" kern="1200" dirty="0">
            <a:latin typeface="Arial" panose="020B0604020202020204" pitchFamily="34" charset="0"/>
            <a:cs typeface="Arial" panose="020B0604020202020204" pitchFamily="34" charset="0"/>
          </a:endParaRPr>
        </a:p>
      </dsp:txBody>
      <dsp:txXfrm>
        <a:off x="965132" y="45525"/>
        <a:ext cx="2418740" cy="1416001"/>
      </dsp:txXfrm>
    </dsp:sp>
    <dsp:sp modelId="{50A4449F-3BDE-486B-A630-78BD9BDD9BD6}">
      <dsp:nvSpPr>
        <dsp:cNvPr id="0" name=""/>
        <dsp:cNvSpPr/>
      </dsp:nvSpPr>
      <dsp:spPr>
        <a:xfrm rot="5400000">
          <a:off x="490571" y="3076456"/>
          <a:ext cx="1871945" cy="225616"/>
        </a:xfrm>
        <a:prstGeom prst="rect">
          <a:avLst/>
        </a:prstGeom>
        <a:gradFill rotWithShape="0">
          <a:gsLst>
            <a:gs pos="0">
              <a:schemeClr val="accent5">
                <a:hueOff val="-3633690"/>
                <a:satOff val="7223"/>
                <a:lumOff val="-7804"/>
                <a:alphaOff val="0"/>
                <a:tint val="50000"/>
                <a:satMod val="300000"/>
              </a:schemeClr>
            </a:gs>
            <a:gs pos="35000">
              <a:schemeClr val="accent5">
                <a:hueOff val="-3633690"/>
                <a:satOff val="7223"/>
                <a:lumOff val="-7804"/>
                <a:alphaOff val="0"/>
                <a:tint val="37000"/>
                <a:satMod val="300000"/>
              </a:schemeClr>
            </a:gs>
            <a:gs pos="100000">
              <a:schemeClr val="accent5">
                <a:hueOff val="-3633690"/>
                <a:satOff val="7223"/>
                <a:lumOff val="-7804"/>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837DC5A2-0695-4F81-9694-46C57D84D745}">
      <dsp:nvSpPr>
        <dsp:cNvPr id="0" name=""/>
        <dsp:cNvSpPr/>
      </dsp:nvSpPr>
      <dsp:spPr>
        <a:xfrm>
          <a:off x="921078" y="1881607"/>
          <a:ext cx="2506848" cy="1504109"/>
        </a:xfrm>
        <a:prstGeom prst="roundRect">
          <a:avLst>
            <a:gd name="adj" fmla="val 10000"/>
          </a:avLst>
        </a:prstGeom>
        <a:gradFill rotWithShape="0">
          <a:gsLst>
            <a:gs pos="0">
              <a:schemeClr val="accent5">
                <a:hueOff val="-3028075"/>
                <a:satOff val="6019"/>
                <a:lumOff val="-6503"/>
                <a:alphaOff val="0"/>
                <a:tint val="50000"/>
                <a:satMod val="300000"/>
              </a:schemeClr>
            </a:gs>
            <a:gs pos="35000">
              <a:schemeClr val="accent5">
                <a:hueOff val="-3028075"/>
                <a:satOff val="6019"/>
                <a:lumOff val="-6503"/>
                <a:alphaOff val="0"/>
                <a:tint val="37000"/>
                <a:satMod val="300000"/>
              </a:schemeClr>
            </a:gs>
            <a:gs pos="100000">
              <a:schemeClr val="accent5">
                <a:hueOff val="-3028075"/>
                <a:satOff val="6019"/>
                <a:lumOff val="-6503"/>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US" sz="2200" kern="1200">
              <a:latin typeface="Arial" panose="020B0604020202020204" pitchFamily="34" charset="0"/>
              <a:cs typeface="Arial" panose="020B0604020202020204" pitchFamily="34" charset="0"/>
            </a:rPr>
            <a:t>Yêu cầu về phương pháp dạy học, giáo dục, hình thức tổ chức</a:t>
          </a:r>
        </a:p>
      </dsp:txBody>
      <dsp:txXfrm>
        <a:off x="965132" y="1925661"/>
        <a:ext cx="2418740" cy="1416001"/>
      </dsp:txXfrm>
    </dsp:sp>
    <dsp:sp modelId="{25D65211-A07F-4A87-B6EE-7B2009801F5E}">
      <dsp:nvSpPr>
        <dsp:cNvPr id="0" name=""/>
        <dsp:cNvSpPr/>
      </dsp:nvSpPr>
      <dsp:spPr>
        <a:xfrm>
          <a:off x="1430639" y="4016525"/>
          <a:ext cx="3325917" cy="225616"/>
        </a:xfrm>
        <a:prstGeom prst="rect">
          <a:avLst/>
        </a:prstGeom>
        <a:gradFill rotWithShape="0">
          <a:gsLst>
            <a:gs pos="0">
              <a:schemeClr val="accent5">
                <a:hueOff val="-7267379"/>
                <a:satOff val="14446"/>
                <a:lumOff val="-15608"/>
                <a:alphaOff val="0"/>
                <a:tint val="50000"/>
                <a:satMod val="300000"/>
              </a:schemeClr>
            </a:gs>
            <a:gs pos="35000">
              <a:schemeClr val="accent5">
                <a:hueOff val="-7267379"/>
                <a:satOff val="14446"/>
                <a:lumOff val="-15608"/>
                <a:alphaOff val="0"/>
                <a:tint val="37000"/>
                <a:satMod val="300000"/>
              </a:schemeClr>
            </a:gs>
            <a:gs pos="100000">
              <a:schemeClr val="accent5">
                <a:hueOff val="-7267379"/>
                <a:satOff val="14446"/>
                <a:lumOff val="-15608"/>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623F6C88-E88D-4E2A-9CAE-1E693D834597}">
      <dsp:nvSpPr>
        <dsp:cNvPr id="0" name=""/>
        <dsp:cNvSpPr/>
      </dsp:nvSpPr>
      <dsp:spPr>
        <a:xfrm>
          <a:off x="921078" y="3761744"/>
          <a:ext cx="2506848" cy="1504109"/>
        </a:xfrm>
        <a:prstGeom prst="roundRect">
          <a:avLst>
            <a:gd name="adj" fmla="val 10000"/>
          </a:avLst>
        </a:prstGeom>
        <a:gradFill rotWithShape="0">
          <a:gsLst>
            <a:gs pos="0">
              <a:schemeClr val="accent5">
                <a:hueOff val="-6056149"/>
                <a:satOff val="12038"/>
                <a:lumOff val="-13007"/>
                <a:alphaOff val="0"/>
                <a:tint val="50000"/>
                <a:satMod val="300000"/>
              </a:schemeClr>
            </a:gs>
            <a:gs pos="35000">
              <a:schemeClr val="accent5">
                <a:hueOff val="-6056149"/>
                <a:satOff val="12038"/>
                <a:lumOff val="-13007"/>
                <a:alphaOff val="0"/>
                <a:tint val="37000"/>
                <a:satMod val="300000"/>
              </a:schemeClr>
            </a:gs>
            <a:gs pos="100000">
              <a:schemeClr val="accent5">
                <a:hueOff val="-6056149"/>
                <a:satOff val="12038"/>
                <a:lumOff val="-13007"/>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US" sz="2200" kern="1200">
              <a:latin typeface="Arial" panose="020B0604020202020204" pitchFamily="34" charset="0"/>
              <a:cs typeface="Arial" panose="020B0604020202020204" pitchFamily="34" charset="0"/>
            </a:rPr>
            <a:t>Yêu cầu về sử dụng CSVC, thiết bị và công nghệ</a:t>
          </a:r>
        </a:p>
      </dsp:txBody>
      <dsp:txXfrm>
        <a:off x="965132" y="3805798"/>
        <a:ext cx="2418740" cy="1416001"/>
      </dsp:txXfrm>
    </dsp:sp>
    <dsp:sp modelId="{B2819E88-E7D7-4FBB-9410-24510DD98AF0}">
      <dsp:nvSpPr>
        <dsp:cNvPr id="0" name=""/>
        <dsp:cNvSpPr/>
      </dsp:nvSpPr>
      <dsp:spPr>
        <a:xfrm rot="16200000">
          <a:off x="3824680" y="3076456"/>
          <a:ext cx="1871945" cy="225616"/>
        </a:xfrm>
        <a:prstGeom prst="rect">
          <a:avLst/>
        </a:prstGeom>
        <a:gradFill rotWithShape="0">
          <a:gsLst>
            <a:gs pos="0">
              <a:schemeClr val="accent5">
                <a:hueOff val="-10901069"/>
                <a:satOff val="21668"/>
                <a:lumOff val="-23412"/>
                <a:alphaOff val="0"/>
                <a:tint val="50000"/>
                <a:satMod val="300000"/>
              </a:schemeClr>
            </a:gs>
            <a:gs pos="35000">
              <a:schemeClr val="accent5">
                <a:hueOff val="-10901069"/>
                <a:satOff val="21668"/>
                <a:lumOff val="-23412"/>
                <a:alphaOff val="0"/>
                <a:tint val="37000"/>
                <a:satMod val="300000"/>
              </a:schemeClr>
            </a:gs>
            <a:gs pos="100000">
              <a:schemeClr val="accent5">
                <a:hueOff val="-10901069"/>
                <a:satOff val="21668"/>
                <a:lumOff val="-23412"/>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B4431C33-939F-4D62-8D0D-671955ABEB72}">
      <dsp:nvSpPr>
        <dsp:cNvPr id="0" name=""/>
        <dsp:cNvSpPr/>
      </dsp:nvSpPr>
      <dsp:spPr>
        <a:xfrm>
          <a:off x="4255187" y="3761744"/>
          <a:ext cx="2506848" cy="1504109"/>
        </a:xfrm>
        <a:prstGeom prst="roundRect">
          <a:avLst>
            <a:gd name="adj" fmla="val 10000"/>
          </a:avLst>
        </a:prstGeom>
        <a:gradFill rotWithShape="0">
          <a:gsLst>
            <a:gs pos="0">
              <a:schemeClr val="accent5">
                <a:hueOff val="-9084224"/>
                <a:satOff val="18057"/>
                <a:lumOff val="-19510"/>
                <a:alphaOff val="0"/>
                <a:tint val="50000"/>
                <a:satMod val="300000"/>
              </a:schemeClr>
            </a:gs>
            <a:gs pos="35000">
              <a:schemeClr val="accent5">
                <a:hueOff val="-9084224"/>
                <a:satOff val="18057"/>
                <a:lumOff val="-19510"/>
                <a:alphaOff val="0"/>
                <a:tint val="37000"/>
                <a:satMod val="300000"/>
              </a:schemeClr>
            </a:gs>
            <a:gs pos="100000">
              <a:schemeClr val="accent5">
                <a:hueOff val="-9084224"/>
                <a:satOff val="18057"/>
                <a:lumOff val="-1951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US" sz="2200" kern="1200">
              <a:latin typeface="Arial" panose="020B0604020202020204" pitchFamily="34" charset="0"/>
              <a:cs typeface="Arial" panose="020B0604020202020204" pitchFamily="34" charset="0"/>
            </a:rPr>
            <a:t>Yêu cầu về xây dựng môi trường dạy học, giáo dục</a:t>
          </a:r>
        </a:p>
      </dsp:txBody>
      <dsp:txXfrm>
        <a:off x="4299241" y="3805798"/>
        <a:ext cx="2418740" cy="1416001"/>
      </dsp:txXfrm>
    </dsp:sp>
    <dsp:sp modelId="{48D4319D-87B1-4D18-B815-FAC3AB99B0E9}">
      <dsp:nvSpPr>
        <dsp:cNvPr id="0" name=""/>
        <dsp:cNvSpPr/>
      </dsp:nvSpPr>
      <dsp:spPr>
        <a:xfrm rot="16200000">
          <a:off x="3824680" y="1196320"/>
          <a:ext cx="1871945" cy="225616"/>
        </a:xfrm>
        <a:prstGeom prst="rect">
          <a:avLst/>
        </a:prstGeom>
        <a:gradFill rotWithShape="0">
          <a:gsLst>
            <a:gs pos="0">
              <a:schemeClr val="accent5">
                <a:hueOff val="-14534758"/>
                <a:satOff val="28891"/>
                <a:lumOff val="-31216"/>
                <a:alphaOff val="0"/>
                <a:tint val="50000"/>
                <a:satMod val="300000"/>
              </a:schemeClr>
            </a:gs>
            <a:gs pos="35000">
              <a:schemeClr val="accent5">
                <a:hueOff val="-14534758"/>
                <a:satOff val="28891"/>
                <a:lumOff val="-31216"/>
                <a:alphaOff val="0"/>
                <a:tint val="37000"/>
                <a:satMod val="300000"/>
              </a:schemeClr>
            </a:gs>
            <a:gs pos="100000">
              <a:schemeClr val="accent5">
                <a:hueOff val="-14534758"/>
                <a:satOff val="28891"/>
                <a:lumOff val="-31216"/>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09CAAF34-346B-4D04-AEE2-7231C135AC48}">
      <dsp:nvSpPr>
        <dsp:cNvPr id="0" name=""/>
        <dsp:cNvSpPr/>
      </dsp:nvSpPr>
      <dsp:spPr>
        <a:xfrm>
          <a:off x="4255187" y="1881607"/>
          <a:ext cx="2506848" cy="1504109"/>
        </a:xfrm>
        <a:prstGeom prst="roundRect">
          <a:avLst>
            <a:gd name="adj" fmla="val 10000"/>
          </a:avLst>
        </a:prstGeom>
        <a:gradFill rotWithShape="0">
          <a:gsLst>
            <a:gs pos="0">
              <a:schemeClr val="accent5">
                <a:hueOff val="-12112299"/>
                <a:satOff val="24076"/>
                <a:lumOff val="-26013"/>
                <a:alphaOff val="0"/>
                <a:tint val="50000"/>
                <a:satMod val="300000"/>
              </a:schemeClr>
            </a:gs>
            <a:gs pos="35000">
              <a:schemeClr val="accent5">
                <a:hueOff val="-12112299"/>
                <a:satOff val="24076"/>
                <a:lumOff val="-26013"/>
                <a:alphaOff val="0"/>
                <a:tint val="37000"/>
                <a:satMod val="300000"/>
              </a:schemeClr>
            </a:gs>
            <a:gs pos="100000">
              <a:schemeClr val="accent5">
                <a:hueOff val="-12112299"/>
                <a:satOff val="24076"/>
                <a:lumOff val="-26013"/>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US" sz="2200" kern="1200">
              <a:latin typeface="Arial" panose="020B0604020202020204" pitchFamily="34" charset="0"/>
              <a:cs typeface="Arial" panose="020B0604020202020204" pitchFamily="34" charset="0"/>
            </a:rPr>
            <a:t>Yêu cầu về đánh giá học sinh</a:t>
          </a:r>
        </a:p>
      </dsp:txBody>
      <dsp:txXfrm>
        <a:off x="4299241" y="1925661"/>
        <a:ext cx="2418740" cy="1416001"/>
      </dsp:txXfrm>
    </dsp:sp>
    <dsp:sp modelId="{D65D9F37-C972-4DF6-BC4E-F20AE1629D85}">
      <dsp:nvSpPr>
        <dsp:cNvPr id="0" name=""/>
        <dsp:cNvSpPr/>
      </dsp:nvSpPr>
      <dsp:spPr>
        <a:xfrm>
          <a:off x="4764748" y="256251"/>
          <a:ext cx="3325917" cy="225616"/>
        </a:xfrm>
        <a:prstGeom prst="rect">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CCA683B6-8D80-48BC-A3A5-7E5A78394D52}">
      <dsp:nvSpPr>
        <dsp:cNvPr id="0" name=""/>
        <dsp:cNvSpPr/>
      </dsp:nvSpPr>
      <dsp:spPr>
        <a:xfrm>
          <a:off x="4255187" y="1471"/>
          <a:ext cx="2506848" cy="1504109"/>
        </a:xfrm>
        <a:prstGeom prst="roundRect">
          <a:avLst>
            <a:gd name="adj" fmla="val 10000"/>
          </a:avLst>
        </a:prstGeom>
        <a:gradFill rotWithShape="0">
          <a:gsLst>
            <a:gs pos="0">
              <a:schemeClr val="accent5">
                <a:hueOff val="-15140373"/>
                <a:satOff val="30095"/>
                <a:lumOff val="-32517"/>
                <a:alphaOff val="0"/>
                <a:tint val="50000"/>
                <a:satMod val="300000"/>
              </a:schemeClr>
            </a:gs>
            <a:gs pos="35000">
              <a:schemeClr val="accent5">
                <a:hueOff val="-15140373"/>
                <a:satOff val="30095"/>
                <a:lumOff val="-32517"/>
                <a:alphaOff val="0"/>
                <a:tint val="37000"/>
                <a:satMod val="300000"/>
              </a:schemeClr>
            </a:gs>
            <a:gs pos="100000">
              <a:schemeClr val="accent5">
                <a:hueOff val="-15140373"/>
                <a:satOff val="30095"/>
                <a:lumOff val="-32517"/>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US" sz="2200" kern="1200" dirty="0" err="1">
              <a:latin typeface="Arial" panose="020B0604020202020204" pitchFamily="34" charset="0"/>
              <a:cs typeface="Arial" panose="020B0604020202020204" pitchFamily="34" charset="0"/>
            </a:rPr>
            <a:t>Yêu</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cầu</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về</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phối</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hợp</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các</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lực</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lượng</a:t>
          </a:r>
          <a:r>
            <a:rPr lang="en-US" sz="2200" kern="1200" dirty="0">
              <a:latin typeface="Arial" panose="020B0604020202020204" pitchFamily="34" charset="0"/>
              <a:cs typeface="Arial" panose="020B0604020202020204" pitchFamily="34" charset="0"/>
            </a:rPr>
            <a:t> GD</a:t>
          </a:r>
        </a:p>
      </dsp:txBody>
      <dsp:txXfrm>
        <a:off x="4299241" y="45525"/>
        <a:ext cx="2418740" cy="1416001"/>
      </dsp:txXfrm>
    </dsp:sp>
    <dsp:sp modelId="{05B90612-D91C-4153-9EFB-825CB3B16A81}">
      <dsp:nvSpPr>
        <dsp:cNvPr id="0" name=""/>
        <dsp:cNvSpPr/>
      </dsp:nvSpPr>
      <dsp:spPr>
        <a:xfrm>
          <a:off x="7589296" y="1471"/>
          <a:ext cx="2506848" cy="1504109"/>
        </a:xfrm>
        <a:prstGeom prst="roundRect">
          <a:avLst>
            <a:gd name="adj" fmla="val 10000"/>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dirty="0">
              <a:latin typeface="Arial" panose="020B0604020202020204" pitchFamily="34" charset="0"/>
              <a:cs typeface="Arial" panose="020B0604020202020204" pitchFamily="34" charset="0"/>
            </a:rPr>
            <a:t>…</a:t>
          </a:r>
        </a:p>
      </dsp:txBody>
      <dsp:txXfrm>
        <a:off x="7633350" y="45525"/>
        <a:ext cx="2418740" cy="1416001"/>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F7E2CA-C5A3-4FAF-826C-88DC350113FB}">
      <dsp:nvSpPr>
        <dsp:cNvPr id="0" name=""/>
        <dsp:cNvSpPr/>
      </dsp:nvSpPr>
      <dsp:spPr>
        <a:xfrm>
          <a:off x="0" y="9202"/>
          <a:ext cx="11233248" cy="912600"/>
        </a:xfrm>
        <a:prstGeom prst="roundRect">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8590" tIns="148590" rIns="148590" bIns="148590" numCol="1" spcCol="1270" anchor="ctr" anchorCtr="0">
          <a:noAutofit/>
        </a:bodyPr>
        <a:lstStyle/>
        <a:p>
          <a:pPr lvl="0" algn="l" defTabSz="1733550">
            <a:lnSpc>
              <a:spcPct val="90000"/>
            </a:lnSpc>
            <a:spcBef>
              <a:spcPct val="0"/>
            </a:spcBef>
            <a:spcAft>
              <a:spcPct val="35000"/>
            </a:spcAft>
          </a:pPr>
          <a:r>
            <a:rPr lang="en-US" sz="3900" kern="1200">
              <a:latin typeface="Arial" panose="020B0604020202020204" pitchFamily="34" charset="0"/>
              <a:cs typeface="Arial" panose="020B0604020202020204" pitchFamily="34" charset="0"/>
            </a:rPr>
            <a:t>Giáo viên có vai trò rất quan trọng</a:t>
          </a:r>
        </a:p>
      </dsp:txBody>
      <dsp:txXfrm>
        <a:off x="44549" y="53751"/>
        <a:ext cx="11144150" cy="823502"/>
      </dsp:txXfrm>
    </dsp:sp>
    <dsp:sp modelId="{08DEBBF1-3B93-4413-839A-678511361722}">
      <dsp:nvSpPr>
        <dsp:cNvPr id="0" name=""/>
        <dsp:cNvSpPr/>
      </dsp:nvSpPr>
      <dsp:spPr>
        <a:xfrm>
          <a:off x="0" y="921802"/>
          <a:ext cx="11233248" cy="40365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56656" tIns="49530" rIns="277368" bIns="49530" numCol="1" spcCol="1270" anchor="t" anchorCtr="0">
          <a:noAutofit/>
        </a:bodyPr>
        <a:lstStyle/>
        <a:p>
          <a:pPr marL="285750" lvl="1" indent="-285750" algn="l" defTabSz="1333500">
            <a:lnSpc>
              <a:spcPct val="90000"/>
            </a:lnSpc>
            <a:spcBef>
              <a:spcPct val="0"/>
            </a:spcBef>
            <a:spcAft>
              <a:spcPct val="20000"/>
            </a:spcAft>
            <a:buChar char="••"/>
          </a:pPr>
          <a:r>
            <a:rPr lang="en-US" sz="3000" kern="1200">
              <a:latin typeface="Arial" panose="020B0604020202020204" pitchFamily="34" charset="0"/>
              <a:cs typeface="Arial" panose="020B0604020202020204" pitchFamily="34" charset="0"/>
            </a:rPr>
            <a:t>Xây dựng kế hoạch bài dạy khoa học</a:t>
          </a:r>
        </a:p>
        <a:p>
          <a:pPr marL="285750" lvl="1" indent="-285750" algn="l" defTabSz="1333500">
            <a:lnSpc>
              <a:spcPct val="90000"/>
            </a:lnSpc>
            <a:spcBef>
              <a:spcPct val="0"/>
            </a:spcBef>
            <a:spcAft>
              <a:spcPct val="20000"/>
            </a:spcAft>
            <a:buChar char="••"/>
          </a:pPr>
          <a:r>
            <a:rPr lang="en-US" sz="3000" kern="1200">
              <a:latin typeface="Arial" panose="020B0604020202020204" pitchFamily="34" charset="0"/>
              <a:cs typeface="Arial" panose="020B0604020202020204" pitchFamily="34" charset="0"/>
            </a:rPr>
            <a:t>Thiết kế các hoạt động và tổ chức hoạt động dạy học hiệu quả</a:t>
          </a:r>
        </a:p>
        <a:p>
          <a:pPr marL="285750" lvl="1" indent="-285750" algn="l" defTabSz="1333500">
            <a:lnSpc>
              <a:spcPct val="90000"/>
            </a:lnSpc>
            <a:spcBef>
              <a:spcPct val="0"/>
            </a:spcBef>
            <a:spcAft>
              <a:spcPct val="20000"/>
            </a:spcAft>
            <a:buChar char="••"/>
          </a:pPr>
          <a:r>
            <a:rPr lang="en-US" sz="3000" kern="1200">
              <a:latin typeface="Arial" panose="020B0604020202020204" pitchFamily="34" charset="0"/>
              <a:cs typeface="Arial" panose="020B0604020202020204" pitchFamily="34" charset="0"/>
            </a:rPr>
            <a:t>Tạo môi trường cho HS tương tác, khám phá, thực hành trong lớp học</a:t>
          </a:r>
        </a:p>
        <a:p>
          <a:pPr marL="285750" lvl="1" indent="-285750" algn="l" defTabSz="1333500">
            <a:lnSpc>
              <a:spcPct val="90000"/>
            </a:lnSpc>
            <a:spcBef>
              <a:spcPct val="0"/>
            </a:spcBef>
            <a:spcAft>
              <a:spcPct val="20000"/>
            </a:spcAft>
            <a:buChar char="••"/>
          </a:pPr>
          <a:r>
            <a:rPr lang="en-US" sz="3000" kern="1200" dirty="0" err="1">
              <a:latin typeface="Arial" panose="020B0604020202020204" pitchFamily="34" charset="0"/>
              <a:cs typeface="Arial" panose="020B0604020202020204" pitchFamily="34" charset="0"/>
            </a:rPr>
            <a:t>Xây</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dựng</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các</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tiêu</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chí</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đánh</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giá</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theo</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dõi</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vì</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sự</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tiến</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bộ</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của</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học</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sinh</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khen</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ngợi</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thành</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tích</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học</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tập</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của</a:t>
          </a:r>
          <a:r>
            <a:rPr lang="en-US" sz="3000" kern="1200" dirty="0">
              <a:latin typeface="Arial" panose="020B0604020202020204" pitchFamily="34" charset="0"/>
              <a:cs typeface="Arial" panose="020B0604020202020204" pitchFamily="34" charset="0"/>
            </a:rPr>
            <a:t> HS </a:t>
          </a:r>
          <a:r>
            <a:rPr lang="en-US" sz="3000" kern="1200" dirty="0" err="1">
              <a:latin typeface="Arial" panose="020B0604020202020204" pitchFamily="34" charset="0"/>
              <a:cs typeface="Arial" panose="020B0604020202020204" pitchFamily="34" charset="0"/>
            </a:rPr>
            <a:t>đúng</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thời</a:t>
          </a:r>
          <a:r>
            <a:rPr lang="en-US" sz="3000" kern="1200" dirty="0">
              <a:latin typeface="Arial" panose="020B0604020202020204" pitchFamily="34" charset="0"/>
              <a:cs typeface="Arial" panose="020B0604020202020204" pitchFamily="34" charset="0"/>
            </a:rPr>
            <a:t> </a:t>
          </a:r>
          <a:r>
            <a:rPr lang="en-US" sz="3000" kern="1200" dirty="0" err="1">
              <a:latin typeface="Arial" panose="020B0604020202020204" pitchFamily="34" charset="0"/>
              <a:cs typeface="Arial" panose="020B0604020202020204" pitchFamily="34" charset="0"/>
            </a:rPr>
            <a:t>điểm</a:t>
          </a:r>
          <a:endParaRPr lang="en-US" sz="3000" kern="1200" dirty="0">
            <a:latin typeface="Arial" panose="020B0604020202020204" pitchFamily="34" charset="0"/>
            <a:cs typeface="Arial" panose="020B0604020202020204" pitchFamily="34" charset="0"/>
          </a:endParaRPr>
        </a:p>
        <a:p>
          <a:pPr marL="285750" lvl="1" indent="-285750" algn="l" defTabSz="1333500">
            <a:lnSpc>
              <a:spcPct val="90000"/>
            </a:lnSpc>
            <a:spcBef>
              <a:spcPct val="0"/>
            </a:spcBef>
            <a:spcAft>
              <a:spcPct val="20000"/>
            </a:spcAft>
            <a:buChar char="••"/>
          </a:pPr>
          <a:r>
            <a:rPr lang="en-US" sz="3000" kern="1200">
              <a:latin typeface="Arial" panose="020B0604020202020204" pitchFamily="34" charset="0"/>
              <a:cs typeface="Arial" panose="020B0604020202020204" pitchFamily="34" charset="0"/>
            </a:rPr>
            <a:t>Tạo môi trường học tập thu hút học sinh tham gia hoạt động</a:t>
          </a:r>
        </a:p>
      </dsp:txBody>
      <dsp:txXfrm>
        <a:off x="0" y="921802"/>
        <a:ext cx="11233248" cy="4036500"/>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C44360-4886-4444-83DB-CC5DD9F17251}">
      <dsp:nvSpPr>
        <dsp:cNvPr id="0" name=""/>
        <dsp:cNvSpPr/>
      </dsp:nvSpPr>
      <dsp:spPr>
        <a:xfrm>
          <a:off x="4815248" y="1791655"/>
          <a:ext cx="1458735" cy="1208823"/>
        </a:xfrm>
        <a:prstGeom prst="ellipse">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dirty="0" err="1">
              <a:latin typeface="Arial" panose="020B0604020202020204" pitchFamily="34" charset="0"/>
              <a:cs typeface="Arial" panose="020B0604020202020204" pitchFamily="34" charset="0"/>
            </a:rPr>
            <a:t>Căn</a:t>
          </a:r>
          <a:r>
            <a:rPr lang="en-US" sz="1800" b="1" kern="1200" dirty="0">
              <a:latin typeface="Arial" panose="020B0604020202020204" pitchFamily="34" charset="0"/>
              <a:cs typeface="Arial" panose="020B0604020202020204" pitchFamily="34" charset="0"/>
            </a:rPr>
            <a:t> </a:t>
          </a:r>
          <a:r>
            <a:rPr lang="en-US" sz="1800" b="1" kern="1200" dirty="0" err="1">
              <a:latin typeface="Arial" panose="020B0604020202020204" pitchFamily="34" charset="0"/>
              <a:cs typeface="Arial" panose="020B0604020202020204" pitchFamily="34" charset="0"/>
            </a:rPr>
            <a:t>cứ</a:t>
          </a:r>
          <a:r>
            <a:rPr lang="en-US" sz="1800" b="1" kern="1200" dirty="0">
              <a:latin typeface="Arial" panose="020B0604020202020204" pitchFamily="34" charset="0"/>
              <a:cs typeface="Arial" panose="020B0604020202020204" pitchFamily="34" charset="0"/>
            </a:rPr>
            <a:t> XDKHBD</a:t>
          </a:r>
        </a:p>
      </dsp:txBody>
      <dsp:txXfrm>
        <a:off x="5028875" y="1968683"/>
        <a:ext cx="1031481" cy="854767"/>
      </dsp:txXfrm>
    </dsp:sp>
    <dsp:sp modelId="{BF36A539-B36F-EE4E-AB3D-233E26025456}">
      <dsp:nvSpPr>
        <dsp:cNvPr id="0" name=""/>
        <dsp:cNvSpPr/>
      </dsp:nvSpPr>
      <dsp:spPr>
        <a:xfrm rot="16200000">
          <a:off x="5359180" y="1246772"/>
          <a:ext cx="370871" cy="411000"/>
        </a:xfrm>
        <a:prstGeom prst="rightArrow">
          <a:avLst>
            <a:gd name="adj1" fmla="val 60000"/>
            <a:gd name="adj2" fmla="val 50000"/>
          </a:avLst>
        </a:prstGeom>
        <a:solidFill>
          <a:srgbClr val="A3C2FF"/>
        </a:soli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b="1" kern="1200">
            <a:solidFill>
              <a:srgbClr val="000090"/>
            </a:solidFill>
            <a:latin typeface="Arial" panose="020B0604020202020204" pitchFamily="34" charset="0"/>
            <a:cs typeface="Arial" panose="020B0604020202020204" pitchFamily="34" charset="0"/>
          </a:endParaRPr>
        </a:p>
      </dsp:txBody>
      <dsp:txXfrm>
        <a:off x="5414811" y="1384603"/>
        <a:ext cx="259610" cy="246600"/>
      </dsp:txXfrm>
    </dsp:sp>
    <dsp:sp modelId="{1EEBF4F8-C454-684A-8C0F-628876B674A8}">
      <dsp:nvSpPr>
        <dsp:cNvPr id="0" name=""/>
        <dsp:cNvSpPr/>
      </dsp:nvSpPr>
      <dsp:spPr>
        <a:xfrm>
          <a:off x="5000645" y="3956"/>
          <a:ext cx="1087941" cy="1087941"/>
        </a:xfrm>
        <a:prstGeom prst="ellipse">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a:latin typeface="Arial" panose="020B0604020202020204" pitchFamily="34" charset="0"/>
              <a:cs typeface="Arial" panose="020B0604020202020204" pitchFamily="34" charset="0"/>
            </a:rPr>
            <a:t>KHDH môn học</a:t>
          </a:r>
          <a:endParaRPr lang="en-US" sz="1800" b="1" kern="1200" dirty="0">
            <a:latin typeface="Arial" panose="020B0604020202020204" pitchFamily="34" charset="0"/>
            <a:cs typeface="Arial" panose="020B0604020202020204" pitchFamily="34" charset="0"/>
          </a:endParaRPr>
        </a:p>
      </dsp:txBody>
      <dsp:txXfrm>
        <a:off x="5159970" y="163281"/>
        <a:ext cx="769291" cy="769291"/>
      </dsp:txXfrm>
    </dsp:sp>
    <dsp:sp modelId="{138AFCDC-82D0-9B48-B40D-A08270864E40}">
      <dsp:nvSpPr>
        <dsp:cNvPr id="0" name=""/>
        <dsp:cNvSpPr/>
      </dsp:nvSpPr>
      <dsp:spPr>
        <a:xfrm rot="18900000">
          <a:off x="6060356" y="1503633"/>
          <a:ext cx="342388" cy="411000"/>
        </a:xfrm>
        <a:prstGeom prst="rightArrow">
          <a:avLst>
            <a:gd name="adj1" fmla="val 60000"/>
            <a:gd name="adj2" fmla="val 50000"/>
          </a:avLst>
        </a:prstGeom>
        <a:solidFill>
          <a:srgbClr val="A3C2FF"/>
        </a:soli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b="1" kern="1200">
            <a:solidFill>
              <a:srgbClr val="000090"/>
            </a:solidFill>
            <a:latin typeface="Arial" panose="020B0604020202020204" pitchFamily="34" charset="0"/>
            <a:cs typeface="Arial" panose="020B0604020202020204" pitchFamily="34" charset="0"/>
          </a:endParaRPr>
        </a:p>
      </dsp:txBody>
      <dsp:txXfrm>
        <a:off x="6075398" y="1622149"/>
        <a:ext cx="239672" cy="246600"/>
      </dsp:txXfrm>
    </dsp:sp>
    <dsp:sp modelId="{CE19E7C9-A6F6-BC4F-B194-BFB6DD6CA460}">
      <dsp:nvSpPr>
        <dsp:cNvPr id="0" name=""/>
        <dsp:cNvSpPr/>
      </dsp:nvSpPr>
      <dsp:spPr>
        <a:xfrm>
          <a:off x="6307478" y="545264"/>
          <a:ext cx="1087941" cy="1087941"/>
        </a:xfrm>
        <a:prstGeom prst="ellipse">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a:latin typeface="Arial" panose="020B0604020202020204" pitchFamily="34" charset="0"/>
              <a:cs typeface="Arial" panose="020B0604020202020204" pitchFamily="34" charset="0"/>
            </a:rPr>
            <a:t>Yêu cầu cần đạt</a:t>
          </a:r>
          <a:endParaRPr lang="en-US" sz="1800" b="1" kern="1200" dirty="0">
            <a:latin typeface="Arial" panose="020B0604020202020204" pitchFamily="34" charset="0"/>
            <a:cs typeface="Arial" panose="020B0604020202020204" pitchFamily="34" charset="0"/>
          </a:endParaRPr>
        </a:p>
      </dsp:txBody>
      <dsp:txXfrm>
        <a:off x="6466803" y="704589"/>
        <a:ext cx="769291" cy="769291"/>
      </dsp:txXfrm>
    </dsp:sp>
    <dsp:sp modelId="{2F7400BE-B6A6-E24E-878B-DB0D0D3205C4}">
      <dsp:nvSpPr>
        <dsp:cNvPr id="0" name=""/>
        <dsp:cNvSpPr/>
      </dsp:nvSpPr>
      <dsp:spPr>
        <a:xfrm>
          <a:off x="6400440" y="2190567"/>
          <a:ext cx="304644" cy="411000"/>
        </a:xfrm>
        <a:prstGeom prst="rightArrow">
          <a:avLst>
            <a:gd name="adj1" fmla="val 60000"/>
            <a:gd name="adj2" fmla="val 50000"/>
          </a:avLst>
        </a:prstGeom>
        <a:solidFill>
          <a:srgbClr val="A3C2FF"/>
        </a:soli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b="1" kern="1200">
            <a:solidFill>
              <a:srgbClr val="000090"/>
            </a:solidFill>
            <a:latin typeface="Arial" panose="020B0604020202020204" pitchFamily="34" charset="0"/>
            <a:cs typeface="Arial" panose="020B0604020202020204" pitchFamily="34" charset="0"/>
          </a:endParaRPr>
        </a:p>
      </dsp:txBody>
      <dsp:txXfrm>
        <a:off x="6400440" y="2272767"/>
        <a:ext cx="213251" cy="246600"/>
      </dsp:txXfrm>
    </dsp:sp>
    <dsp:sp modelId="{2E378A97-F822-CA45-8DA5-903F24382D63}">
      <dsp:nvSpPr>
        <dsp:cNvPr id="0" name=""/>
        <dsp:cNvSpPr/>
      </dsp:nvSpPr>
      <dsp:spPr>
        <a:xfrm>
          <a:off x="6848785" y="1852096"/>
          <a:ext cx="1087941" cy="1087941"/>
        </a:xfrm>
        <a:prstGeom prst="ellipse">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a:latin typeface="Arial" panose="020B0604020202020204" pitchFamily="34" charset="0"/>
              <a:cs typeface="Arial" panose="020B0604020202020204" pitchFamily="34" charset="0"/>
            </a:rPr>
            <a:t>SGK</a:t>
          </a:r>
          <a:endParaRPr lang="en-US" sz="1800" b="1" kern="1200" dirty="0">
            <a:latin typeface="Arial" panose="020B0604020202020204" pitchFamily="34" charset="0"/>
            <a:cs typeface="Arial" panose="020B0604020202020204" pitchFamily="34" charset="0"/>
          </a:endParaRPr>
        </a:p>
      </dsp:txBody>
      <dsp:txXfrm>
        <a:off x="7008110" y="2011421"/>
        <a:ext cx="769291" cy="769291"/>
      </dsp:txXfrm>
    </dsp:sp>
    <dsp:sp modelId="{592D0156-FEDB-F240-8DF2-D91C1065ABEF}">
      <dsp:nvSpPr>
        <dsp:cNvPr id="0" name=""/>
        <dsp:cNvSpPr/>
      </dsp:nvSpPr>
      <dsp:spPr>
        <a:xfrm rot="2700000">
          <a:off x="6060356" y="2877501"/>
          <a:ext cx="342388" cy="411000"/>
        </a:xfrm>
        <a:prstGeom prst="rightArrow">
          <a:avLst>
            <a:gd name="adj1" fmla="val 60000"/>
            <a:gd name="adj2" fmla="val 50000"/>
          </a:avLst>
        </a:prstGeom>
        <a:solidFill>
          <a:srgbClr val="A3C2FF"/>
        </a:soli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b="1" kern="1200">
            <a:solidFill>
              <a:srgbClr val="000090"/>
            </a:solidFill>
            <a:latin typeface="Arial" panose="020B0604020202020204" pitchFamily="34" charset="0"/>
            <a:cs typeface="Arial" panose="020B0604020202020204" pitchFamily="34" charset="0"/>
          </a:endParaRPr>
        </a:p>
      </dsp:txBody>
      <dsp:txXfrm>
        <a:off x="6075398" y="2923385"/>
        <a:ext cx="239672" cy="246600"/>
      </dsp:txXfrm>
    </dsp:sp>
    <dsp:sp modelId="{58948DC3-398E-0240-A9FE-20A2C95DB2B9}">
      <dsp:nvSpPr>
        <dsp:cNvPr id="0" name=""/>
        <dsp:cNvSpPr/>
      </dsp:nvSpPr>
      <dsp:spPr>
        <a:xfrm>
          <a:off x="6307478" y="3158929"/>
          <a:ext cx="1087941" cy="1087941"/>
        </a:xfrm>
        <a:prstGeom prst="ellipse">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a:latin typeface="Arial" panose="020B0604020202020204" pitchFamily="34" charset="0"/>
              <a:cs typeface="Arial" panose="020B0604020202020204" pitchFamily="34" charset="0"/>
            </a:rPr>
            <a:t>Nội dung bài học</a:t>
          </a:r>
          <a:endParaRPr lang="en-US" sz="1800" b="1" kern="1200" dirty="0">
            <a:latin typeface="Arial" panose="020B0604020202020204" pitchFamily="34" charset="0"/>
            <a:cs typeface="Arial" panose="020B0604020202020204" pitchFamily="34" charset="0"/>
          </a:endParaRPr>
        </a:p>
      </dsp:txBody>
      <dsp:txXfrm>
        <a:off x="6466803" y="3318254"/>
        <a:ext cx="769291" cy="769291"/>
      </dsp:txXfrm>
    </dsp:sp>
    <dsp:sp modelId="{AF6C77B8-EBF4-424B-A2F8-F063E58CCEDD}">
      <dsp:nvSpPr>
        <dsp:cNvPr id="0" name=""/>
        <dsp:cNvSpPr/>
      </dsp:nvSpPr>
      <dsp:spPr>
        <a:xfrm rot="5400000">
          <a:off x="5359180" y="3134361"/>
          <a:ext cx="370871" cy="411000"/>
        </a:xfrm>
        <a:prstGeom prst="rightArrow">
          <a:avLst>
            <a:gd name="adj1" fmla="val 60000"/>
            <a:gd name="adj2" fmla="val 50000"/>
          </a:avLst>
        </a:prstGeom>
        <a:solidFill>
          <a:srgbClr val="A3C2FF"/>
        </a:soli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b="1" kern="1200">
            <a:solidFill>
              <a:srgbClr val="000090"/>
            </a:solidFill>
            <a:latin typeface="Arial" panose="020B0604020202020204" pitchFamily="34" charset="0"/>
            <a:cs typeface="Arial" panose="020B0604020202020204" pitchFamily="34" charset="0"/>
          </a:endParaRPr>
        </a:p>
      </dsp:txBody>
      <dsp:txXfrm>
        <a:off x="5414811" y="3160931"/>
        <a:ext cx="259610" cy="246600"/>
      </dsp:txXfrm>
    </dsp:sp>
    <dsp:sp modelId="{61FA6EB4-DD2D-994B-9B8C-669D690CE392}">
      <dsp:nvSpPr>
        <dsp:cNvPr id="0" name=""/>
        <dsp:cNvSpPr/>
      </dsp:nvSpPr>
      <dsp:spPr>
        <a:xfrm>
          <a:off x="5000645" y="3700237"/>
          <a:ext cx="1087941" cy="1087941"/>
        </a:xfrm>
        <a:prstGeom prst="ellipse">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a:latin typeface="Arial" panose="020B0604020202020204" pitchFamily="34" charset="0"/>
              <a:cs typeface="Arial" panose="020B0604020202020204" pitchFamily="34" charset="0"/>
            </a:rPr>
            <a:t>Loại bài học</a:t>
          </a:r>
          <a:endParaRPr lang="en-US" sz="1800" b="1" kern="1200" dirty="0">
            <a:latin typeface="Arial" panose="020B0604020202020204" pitchFamily="34" charset="0"/>
            <a:cs typeface="Arial" panose="020B0604020202020204" pitchFamily="34" charset="0"/>
          </a:endParaRPr>
        </a:p>
      </dsp:txBody>
      <dsp:txXfrm>
        <a:off x="5159970" y="3859562"/>
        <a:ext cx="769291" cy="769291"/>
      </dsp:txXfrm>
    </dsp:sp>
    <dsp:sp modelId="{80B79D98-0452-6948-A017-F3D0760243C9}">
      <dsp:nvSpPr>
        <dsp:cNvPr id="0" name=""/>
        <dsp:cNvSpPr/>
      </dsp:nvSpPr>
      <dsp:spPr>
        <a:xfrm rot="8100000">
          <a:off x="4686487" y="2877501"/>
          <a:ext cx="342388" cy="411000"/>
        </a:xfrm>
        <a:prstGeom prst="rightArrow">
          <a:avLst>
            <a:gd name="adj1" fmla="val 60000"/>
            <a:gd name="adj2" fmla="val 50000"/>
          </a:avLst>
        </a:prstGeom>
        <a:solidFill>
          <a:srgbClr val="A3C2FF"/>
        </a:soli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b="1" kern="1200">
            <a:solidFill>
              <a:srgbClr val="000090"/>
            </a:solidFill>
            <a:latin typeface="Arial" panose="020B0604020202020204" pitchFamily="34" charset="0"/>
            <a:cs typeface="Arial" panose="020B0604020202020204" pitchFamily="34" charset="0"/>
          </a:endParaRPr>
        </a:p>
      </dsp:txBody>
      <dsp:txXfrm rot="10800000">
        <a:off x="4774161" y="2923385"/>
        <a:ext cx="239672" cy="246600"/>
      </dsp:txXfrm>
    </dsp:sp>
    <dsp:sp modelId="{673620E1-3CF1-5E4D-8E45-7B546C6E881A}">
      <dsp:nvSpPr>
        <dsp:cNvPr id="0" name=""/>
        <dsp:cNvSpPr/>
      </dsp:nvSpPr>
      <dsp:spPr>
        <a:xfrm>
          <a:off x="3693812" y="3158929"/>
          <a:ext cx="1087941" cy="1087941"/>
        </a:xfrm>
        <a:prstGeom prst="ellipse">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a:latin typeface="Arial" panose="020B0604020202020204" pitchFamily="34" charset="0"/>
              <a:cs typeface="Arial" panose="020B0604020202020204" pitchFamily="34" charset="0"/>
            </a:rPr>
            <a:t>Đặc điểm HS</a:t>
          </a:r>
          <a:endParaRPr lang="en-US" sz="1800" b="1" kern="1200" dirty="0">
            <a:latin typeface="Arial" panose="020B0604020202020204" pitchFamily="34" charset="0"/>
            <a:cs typeface="Arial" panose="020B0604020202020204" pitchFamily="34" charset="0"/>
          </a:endParaRPr>
        </a:p>
      </dsp:txBody>
      <dsp:txXfrm>
        <a:off x="3853137" y="3318254"/>
        <a:ext cx="769291" cy="769291"/>
      </dsp:txXfrm>
    </dsp:sp>
    <dsp:sp modelId="{EFB8C063-9E53-9241-BCCF-376EFE521937}">
      <dsp:nvSpPr>
        <dsp:cNvPr id="0" name=""/>
        <dsp:cNvSpPr/>
      </dsp:nvSpPr>
      <dsp:spPr>
        <a:xfrm rot="10800000">
          <a:off x="4384146" y="2190567"/>
          <a:ext cx="304644" cy="411000"/>
        </a:xfrm>
        <a:prstGeom prst="rightArrow">
          <a:avLst>
            <a:gd name="adj1" fmla="val 60000"/>
            <a:gd name="adj2" fmla="val 50000"/>
          </a:avLst>
        </a:prstGeom>
        <a:solidFill>
          <a:srgbClr val="A3C2FF"/>
        </a:soli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b="1" kern="1200">
            <a:solidFill>
              <a:srgbClr val="000090"/>
            </a:solidFill>
            <a:latin typeface="Arial" panose="020B0604020202020204" pitchFamily="34" charset="0"/>
            <a:cs typeface="Arial" panose="020B0604020202020204" pitchFamily="34" charset="0"/>
          </a:endParaRPr>
        </a:p>
      </dsp:txBody>
      <dsp:txXfrm rot="10800000">
        <a:off x="4475539" y="2272767"/>
        <a:ext cx="213251" cy="246600"/>
      </dsp:txXfrm>
    </dsp:sp>
    <dsp:sp modelId="{8CEED767-068B-F448-BD52-3C4127B7FBD6}">
      <dsp:nvSpPr>
        <dsp:cNvPr id="0" name=""/>
        <dsp:cNvSpPr/>
      </dsp:nvSpPr>
      <dsp:spPr>
        <a:xfrm>
          <a:off x="3152504" y="1852096"/>
          <a:ext cx="1087941" cy="1087941"/>
        </a:xfrm>
        <a:prstGeom prst="ellipse">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a:latin typeface="Arial" panose="020B0604020202020204" pitchFamily="34" charset="0"/>
              <a:cs typeface="Arial" panose="020B0604020202020204" pitchFamily="34" charset="0"/>
            </a:rPr>
            <a:t>Điều kiện, PT DH</a:t>
          </a:r>
          <a:endParaRPr lang="en-US" sz="1800" b="1" kern="1200" dirty="0">
            <a:latin typeface="Arial" panose="020B0604020202020204" pitchFamily="34" charset="0"/>
            <a:cs typeface="Arial" panose="020B0604020202020204" pitchFamily="34" charset="0"/>
          </a:endParaRPr>
        </a:p>
      </dsp:txBody>
      <dsp:txXfrm>
        <a:off x="3311829" y="2011421"/>
        <a:ext cx="769291" cy="769291"/>
      </dsp:txXfrm>
    </dsp:sp>
    <dsp:sp modelId="{8D2F60C5-7447-B341-9D1B-A2E61E607834}">
      <dsp:nvSpPr>
        <dsp:cNvPr id="0" name=""/>
        <dsp:cNvSpPr/>
      </dsp:nvSpPr>
      <dsp:spPr>
        <a:xfrm rot="13500000">
          <a:off x="4686487" y="1503633"/>
          <a:ext cx="342388" cy="411000"/>
        </a:xfrm>
        <a:prstGeom prst="rightArrow">
          <a:avLst>
            <a:gd name="adj1" fmla="val 60000"/>
            <a:gd name="adj2" fmla="val 50000"/>
          </a:avLst>
        </a:prstGeom>
        <a:solidFill>
          <a:srgbClr val="A3C2FF"/>
        </a:soli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b="1" kern="1200">
            <a:solidFill>
              <a:srgbClr val="000090"/>
            </a:solidFill>
            <a:latin typeface="Arial" panose="020B0604020202020204" pitchFamily="34" charset="0"/>
            <a:cs typeface="Arial" panose="020B0604020202020204" pitchFamily="34" charset="0"/>
          </a:endParaRPr>
        </a:p>
      </dsp:txBody>
      <dsp:txXfrm rot="10800000">
        <a:off x="4774161" y="1622149"/>
        <a:ext cx="239672" cy="246600"/>
      </dsp:txXfrm>
    </dsp:sp>
    <dsp:sp modelId="{95DD54BC-46D3-954B-87C1-AABE484BC5D7}">
      <dsp:nvSpPr>
        <dsp:cNvPr id="0" name=""/>
        <dsp:cNvSpPr/>
      </dsp:nvSpPr>
      <dsp:spPr>
        <a:xfrm>
          <a:off x="3693812" y="545264"/>
          <a:ext cx="1087941" cy="1087941"/>
        </a:xfrm>
        <a:prstGeom prst="ellipse">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a:latin typeface="Arial" panose="020B0604020202020204" pitchFamily="34" charset="0"/>
              <a:cs typeface="Arial" panose="020B0604020202020204" pitchFamily="34" charset="0"/>
            </a:rPr>
            <a:t>Năng lực của GV</a:t>
          </a:r>
          <a:endParaRPr lang="en-US" sz="1800" b="1" kern="1200" dirty="0">
            <a:latin typeface="Arial" panose="020B0604020202020204" pitchFamily="34" charset="0"/>
            <a:cs typeface="Arial" panose="020B0604020202020204" pitchFamily="34" charset="0"/>
          </a:endParaRPr>
        </a:p>
      </dsp:txBody>
      <dsp:txXfrm>
        <a:off x="3853137" y="704589"/>
        <a:ext cx="769291" cy="769291"/>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2E9F8B-49AE-4F53-B79C-47D7814E1E53}">
      <dsp:nvSpPr>
        <dsp:cNvPr id="0" name=""/>
        <dsp:cNvSpPr/>
      </dsp:nvSpPr>
      <dsp:spPr>
        <a:xfrm>
          <a:off x="4705551" y="1457463"/>
          <a:ext cx="1867110" cy="1867339"/>
        </a:xfrm>
        <a:prstGeom prst="ellipse">
          <a:avLst/>
        </a:prstGeom>
        <a:solidFill>
          <a:schemeClr val="accent5">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EE56CD41-5A9C-46DC-AD58-A36026D8228C}">
      <dsp:nvSpPr>
        <dsp:cNvPr id="0" name=""/>
        <dsp:cNvSpPr/>
      </dsp:nvSpPr>
      <dsp:spPr>
        <a:xfrm>
          <a:off x="4018919" y="0"/>
          <a:ext cx="3240373" cy="1144904"/>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kern="1200" dirty="0">
              <a:latin typeface="Arial" panose="020B0604020202020204" pitchFamily="34" charset="0"/>
              <a:cs typeface="Arial" panose="020B0604020202020204" pitchFamily="34" charset="0"/>
            </a:rPr>
            <a:t>Cha </a:t>
          </a:r>
          <a:r>
            <a:rPr lang="en-US" sz="2400" kern="1200" dirty="0" err="1">
              <a:latin typeface="Arial" panose="020B0604020202020204" pitchFamily="34" charset="0"/>
              <a:cs typeface="Arial" panose="020B0604020202020204" pitchFamily="34" charset="0"/>
            </a:rPr>
            <a:t>mẹ</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học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sinh</a:t>
          </a:r>
          <a:endParaRPr lang="en-US" sz="2400" kern="1200" dirty="0">
            <a:latin typeface="Arial" panose="020B0604020202020204" pitchFamily="34" charset="0"/>
            <a:cs typeface="Arial" panose="020B0604020202020204" pitchFamily="34" charset="0"/>
          </a:endParaRPr>
        </a:p>
      </dsp:txBody>
      <dsp:txXfrm>
        <a:off x="4018919" y="0"/>
        <a:ext cx="3240373" cy="1144904"/>
      </dsp:txXfrm>
    </dsp:sp>
    <dsp:sp modelId="{33636301-A4EF-470A-8DAD-9A3750665AC7}">
      <dsp:nvSpPr>
        <dsp:cNvPr id="0" name=""/>
        <dsp:cNvSpPr/>
      </dsp:nvSpPr>
      <dsp:spPr>
        <a:xfrm>
          <a:off x="5253237" y="1720791"/>
          <a:ext cx="1867110" cy="1867339"/>
        </a:xfrm>
        <a:prstGeom prst="ellipse">
          <a:avLst/>
        </a:prstGeom>
        <a:solidFill>
          <a:schemeClr val="accent5">
            <a:alpha val="50000"/>
            <a:hueOff val="-3028075"/>
            <a:satOff val="6019"/>
            <a:lumOff val="-650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CDD7421F-C8AD-4973-90AD-67BE8EDC9803}">
      <dsp:nvSpPr>
        <dsp:cNvPr id="0" name=""/>
        <dsp:cNvSpPr/>
      </dsp:nvSpPr>
      <dsp:spPr>
        <a:xfrm>
          <a:off x="7350624" y="1087659"/>
          <a:ext cx="2022702" cy="1259394"/>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Cán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bộ</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Đoàn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Đội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Sinh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viên</a:t>
          </a:r>
          <a:endParaRPr lang="en-US" sz="2400" kern="1200" dirty="0">
            <a:latin typeface="Arial" panose="020B0604020202020204" pitchFamily="34" charset="0"/>
            <a:cs typeface="Arial" panose="020B0604020202020204" pitchFamily="34" charset="0"/>
          </a:endParaRPr>
        </a:p>
      </dsp:txBody>
      <dsp:txXfrm>
        <a:off x="7350624" y="1087659"/>
        <a:ext cx="2022702" cy="1259394"/>
      </dsp:txXfrm>
    </dsp:sp>
    <dsp:sp modelId="{B4F07474-E3A2-4621-8434-8AB50EDA0F2F}">
      <dsp:nvSpPr>
        <dsp:cNvPr id="0" name=""/>
        <dsp:cNvSpPr/>
      </dsp:nvSpPr>
      <dsp:spPr>
        <a:xfrm>
          <a:off x="5387824" y="2313279"/>
          <a:ext cx="1867110" cy="1867339"/>
        </a:xfrm>
        <a:prstGeom prst="ellipse">
          <a:avLst/>
        </a:prstGeom>
        <a:solidFill>
          <a:schemeClr val="accent5">
            <a:alpha val="50000"/>
            <a:hueOff val="-6056149"/>
            <a:satOff val="12038"/>
            <a:lumOff val="-13007"/>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1EFFAB7C-E14D-4137-A26E-E3DF9489A8AF}">
      <dsp:nvSpPr>
        <dsp:cNvPr id="0" name=""/>
        <dsp:cNvSpPr/>
      </dsp:nvSpPr>
      <dsp:spPr>
        <a:xfrm>
          <a:off x="7545114" y="2690525"/>
          <a:ext cx="1983804" cy="1345262"/>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Nông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dân</a:t>
          </a:r>
          <a:r>
            <a:rPr lang="en-US" sz="2400" kern="1200" dirty="0">
              <a:latin typeface="Arial" panose="020B0604020202020204" pitchFamily="34" charset="0"/>
              <a:cs typeface="Arial" panose="020B0604020202020204" pitchFamily="34" charset="0"/>
            </a:rPr>
            <a:t>, CB </a:t>
          </a:r>
          <a:r>
            <a:rPr lang="en-US" sz="2400" kern="1200" dirty="0" err="1">
              <a:latin typeface="Arial" panose="020B0604020202020204" pitchFamily="34" charset="0"/>
              <a:cs typeface="Arial" panose="020B0604020202020204" pitchFamily="34" charset="0"/>
            </a:rPr>
            <a:t>kỹ</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thuật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Hướng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dẫn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viên</a:t>
          </a:r>
          <a:r>
            <a:rPr lang="en-US" sz="2400" kern="1200" dirty="0">
              <a:latin typeface="Arial" panose="020B0604020202020204" pitchFamily="34" charset="0"/>
              <a:cs typeface="Arial" panose="020B0604020202020204" pitchFamily="34" charset="0"/>
            </a:rPr>
            <a:t>…</a:t>
          </a:r>
        </a:p>
      </dsp:txBody>
      <dsp:txXfrm>
        <a:off x="7545114" y="2690525"/>
        <a:ext cx="1983804" cy="1345262"/>
      </dsp:txXfrm>
    </dsp:sp>
    <dsp:sp modelId="{4AA9A7CA-31C2-41D7-A7CB-C567235031D8}">
      <dsp:nvSpPr>
        <dsp:cNvPr id="0" name=""/>
        <dsp:cNvSpPr/>
      </dsp:nvSpPr>
      <dsp:spPr>
        <a:xfrm>
          <a:off x="5008957" y="2788414"/>
          <a:ext cx="1867110" cy="1867339"/>
        </a:xfrm>
        <a:prstGeom prst="ellipse">
          <a:avLst/>
        </a:prstGeom>
        <a:solidFill>
          <a:schemeClr val="accent5">
            <a:alpha val="50000"/>
            <a:hueOff val="-9084224"/>
            <a:satOff val="18057"/>
            <a:lumOff val="-1951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6623282B-3988-48C6-9C29-8C8D7ECCF1AE}">
      <dsp:nvSpPr>
        <dsp:cNvPr id="0" name=""/>
        <dsp:cNvSpPr/>
      </dsp:nvSpPr>
      <dsp:spPr>
        <a:xfrm>
          <a:off x="6458622" y="4493749"/>
          <a:ext cx="2600864" cy="1230772"/>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Hội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phụ</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nữ</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Cựu</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chiến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binh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già</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làng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trưởng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bản</a:t>
          </a:r>
          <a:r>
            <a:rPr lang="en-US" sz="2400" kern="1200" dirty="0">
              <a:latin typeface="Arial" panose="020B0604020202020204" pitchFamily="34" charset="0"/>
              <a:cs typeface="Arial" panose="020B0604020202020204" pitchFamily="34" charset="0"/>
            </a:rPr>
            <a:t>…</a:t>
          </a:r>
        </a:p>
      </dsp:txBody>
      <dsp:txXfrm>
        <a:off x="6458622" y="4493749"/>
        <a:ext cx="2600864" cy="1230772"/>
      </dsp:txXfrm>
    </dsp:sp>
    <dsp:sp modelId="{45749AE1-26E1-4A85-9C23-9FD97D93D911}">
      <dsp:nvSpPr>
        <dsp:cNvPr id="0" name=""/>
        <dsp:cNvSpPr/>
      </dsp:nvSpPr>
      <dsp:spPr>
        <a:xfrm>
          <a:off x="4402146" y="2788414"/>
          <a:ext cx="1867110" cy="1867339"/>
        </a:xfrm>
        <a:prstGeom prst="ellipse">
          <a:avLst/>
        </a:prstGeom>
        <a:solidFill>
          <a:schemeClr val="accent5">
            <a:alpha val="50000"/>
            <a:hueOff val="-12112299"/>
            <a:satOff val="24076"/>
            <a:lumOff val="-2601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4546CD91-C291-4C4B-8FAF-C84977EAFF7F}">
      <dsp:nvSpPr>
        <dsp:cNvPr id="0" name=""/>
        <dsp:cNvSpPr/>
      </dsp:nvSpPr>
      <dsp:spPr>
        <a:xfrm>
          <a:off x="2449460" y="4493749"/>
          <a:ext cx="2139396" cy="1230772"/>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Cán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bộ</a:t>
          </a:r>
          <a:r>
            <a:rPr lang="en-US" sz="2400" kern="1200" dirty="0">
              <a:latin typeface="Arial" panose="020B0604020202020204" pitchFamily="34" charset="0"/>
              <a:cs typeface="Arial" panose="020B0604020202020204" pitchFamily="34" charset="0"/>
            </a:rPr>
            <a:t> y </a:t>
          </a:r>
          <a:r>
            <a:rPr lang="en-US" sz="2400" kern="1200" dirty="0" err="1">
              <a:latin typeface="Arial" panose="020B0604020202020204" pitchFamily="34" charset="0"/>
              <a:cs typeface="Arial" panose="020B0604020202020204" pitchFamily="34" charset="0"/>
            </a:rPr>
            <a:t>tế</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sở</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chuyên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tâm</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lý</a:t>
          </a:r>
          <a:r>
            <a:rPr lang="en-US" sz="2400" kern="1200" dirty="0">
              <a:latin typeface="Arial" panose="020B0604020202020204" pitchFamily="34" charset="0"/>
              <a:cs typeface="Arial" panose="020B0604020202020204" pitchFamily="34" charset="0"/>
            </a:rPr>
            <a:t> GD</a:t>
          </a:r>
        </a:p>
      </dsp:txBody>
      <dsp:txXfrm>
        <a:off x="2449460" y="4493749"/>
        <a:ext cx="2139396" cy="1230772"/>
      </dsp:txXfrm>
    </dsp:sp>
    <dsp:sp modelId="{A3598A0F-5EAE-4C5B-B873-E7FB07226D5D}">
      <dsp:nvSpPr>
        <dsp:cNvPr id="0" name=""/>
        <dsp:cNvSpPr/>
      </dsp:nvSpPr>
      <dsp:spPr>
        <a:xfrm>
          <a:off x="4023278" y="2313279"/>
          <a:ext cx="1867110" cy="1867339"/>
        </a:xfrm>
        <a:prstGeom prst="ellipse">
          <a:avLst/>
        </a:prstGeom>
        <a:solidFill>
          <a:schemeClr val="accent5">
            <a:alpha val="50000"/>
            <a:hueOff val="-15140373"/>
            <a:satOff val="30095"/>
            <a:lumOff val="-32517"/>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A09F34FB-DE4B-4410-A814-8817CEB646A3}">
      <dsp:nvSpPr>
        <dsp:cNvPr id="0" name=""/>
        <dsp:cNvSpPr/>
      </dsp:nvSpPr>
      <dsp:spPr>
        <a:xfrm>
          <a:off x="1488304" y="2690525"/>
          <a:ext cx="2505783" cy="1345262"/>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Công</a:t>
          </a:r>
          <a:r>
            <a:rPr lang="en-US" sz="2400" kern="1200" dirty="0">
              <a:latin typeface="Arial" panose="020B0604020202020204" pitchFamily="34" charset="0"/>
              <a:cs typeface="Arial" panose="020B0604020202020204" pitchFamily="34" charset="0"/>
            </a:rPr>
            <a:t> an, </a:t>
          </a:r>
          <a:r>
            <a:rPr lang="en-US" sz="2400" kern="1200" dirty="0" err="1">
              <a:latin typeface="Arial" panose="020B0604020202020204" pitchFamily="34" charset="0"/>
              <a:cs typeface="Arial" panose="020B0604020202020204" pitchFamily="34" charset="0"/>
            </a:rPr>
            <a:t>bộ</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đội</a:t>
          </a:r>
          <a:r>
            <a:rPr lang="en-US" sz="2400" kern="1200" dirty="0">
              <a:latin typeface="Arial" panose="020B0604020202020204" pitchFamily="34" charset="0"/>
              <a:cs typeface="Arial" panose="020B0604020202020204" pitchFamily="34" charset="0"/>
            </a:rPr>
            <a:t>…</a:t>
          </a:r>
        </a:p>
      </dsp:txBody>
      <dsp:txXfrm>
        <a:off x="1488304" y="2690525"/>
        <a:ext cx="2505783" cy="1345262"/>
      </dsp:txXfrm>
    </dsp:sp>
    <dsp:sp modelId="{C1F98498-D706-4933-A684-BFCD6C07E786}">
      <dsp:nvSpPr>
        <dsp:cNvPr id="0" name=""/>
        <dsp:cNvSpPr/>
      </dsp:nvSpPr>
      <dsp:spPr>
        <a:xfrm>
          <a:off x="4157865" y="1720791"/>
          <a:ext cx="1867110" cy="1867339"/>
        </a:xfrm>
        <a:prstGeom prst="ellipse">
          <a:avLst/>
        </a:prstGeom>
        <a:solidFill>
          <a:schemeClr val="accent5">
            <a:alpha val="50000"/>
            <a:hueOff val="-18168448"/>
            <a:satOff val="36114"/>
            <a:lumOff val="-3902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9F67C2EC-A16D-41A2-8DCB-F441680CC0A1}">
      <dsp:nvSpPr>
        <dsp:cNvPr id="0" name=""/>
        <dsp:cNvSpPr/>
      </dsp:nvSpPr>
      <dsp:spPr>
        <a:xfrm>
          <a:off x="1904886" y="1087659"/>
          <a:ext cx="2022702" cy="1259394"/>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kern="1200" dirty="0">
              <a:latin typeface="Arial" panose="020B0604020202020204" pitchFamily="34" charset="0"/>
              <a:cs typeface="Arial" panose="020B0604020202020204" pitchFamily="34" charset="0"/>
            </a:rPr>
            <a:t>….</a:t>
          </a:r>
        </a:p>
      </dsp:txBody>
      <dsp:txXfrm>
        <a:off x="1904886" y="1087659"/>
        <a:ext cx="2022702" cy="1259394"/>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659667-2B08-4B94-A991-310CD45E7F99}">
      <dsp:nvSpPr>
        <dsp:cNvPr id="0" name=""/>
        <dsp:cNvSpPr/>
      </dsp:nvSpPr>
      <dsp:spPr>
        <a:xfrm rot="10800000">
          <a:off x="-2" y="118291"/>
          <a:ext cx="10297148" cy="4980859"/>
        </a:xfrm>
        <a:prstGeom prst="homePlate">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19667" tIns="125730" rIns="234696" bIns="125730" numCol="1" spcCol="1270" anchor="ctr" anchorCtr="0">
          <a:noAutofit/>
        </a:bodyPr>
        <a:lstStyle/>
        <a:p>
          <a:pPr lvl="0" algn="just" defTabSz="1466850">
            <a:lnSpc>
              <a:spcPct val="90000"/>
            </a:lnSpc>
            <a:spcBef>
              <a:spcPct val="0"/>
            </a:spcBef>
            <a:spcAft>
              <a:spcPct val="35000"/>
            </a:spcAft>
          </a:pPr>
          <a:r>
            <a:rPr lang="en-US" sz="3300" kern="1200" dirty="0" err="1">
              <a:latin typeface="Arial" panose="020B0604020202020204" pitchFamily="34" charset="0"/>
              <a:cs typeface="Arial" panose="020B0604020202020204" pitchFamily="34" charset="0"/>
            </a:rPr>
            <a:t>Dạy</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học</a:t>
          </a:r>
          <a:r>
            <a:rPr lang="en-US" sz="3300" kern="1200" dirty="0">
              <a:latin typeface="Arial" panose="020B0604020202020204" pitchFamily="34" charset="0"/>
              <a:cs typeface="Arial" panose="020B0604020202020204" pitchFamily="34" charset="0"/>
            </a:rPr>
            <a:t> - </a:t>
          </a:r>
          <a:r>
            <a:rPr lang="en-US" sz="3300" i="1" kern="1200" dirty="0" err="1">
              <a:solidFill>
                <a:srgbClr val="951D58"/>
              </a:solidFill>
              <a:latin typeface="Arial" panose="020B0604020202020204" pitchFamily="34" charset="0"/>
              <a:cs typeface="Arial" panose="020B0604020202020204" pitchFamily="34" charset="0"/>
            </a:rPr>
            <a:t>một</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bộ</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phận</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của</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quá</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trình</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tổng</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thể</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giáo</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dục</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nhân</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cách</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toàn</a:t>
          </a:r>
          <a:r>
            <a:rPr lang="en-US" sz="3300" i="1" kern="1200" dirty="0">
              <a:solidFill>
                <a:srgbClr val="951D58"/>
              </a:solidFill>
              <a:latin typeface="Arial" panose="020B0604020202020204" pitchFamily="34" charset="0"/>
              <a:cs typeface="Arial" panose="020B0604020202020204" pitchFamily="34" charset="0"/>
            </a:rPr>
            <a:t> </a:t>
          </a:r>
          <a:r>
            <a:rPr lang="en-US" sz="3300" i="1" kern="1200" dirty="0" err="1">
              <a:solidFill>
                <a:srgbClr val="951D58"/>
              </a:solidFill>
              <a:latin typeface="Arial" panose="020B0604020202020204" pitchFamily="34" charset="0"/>
              <a:cs typeface="Arial" panose="020B0604020202020204" pitchFamily="34" charset="0"/>
            </a:rPr>
            <a:t>vẹn</a:t>
          </a:r>
          <a:r>
            <a:rPr lang="en-US" sz="3300" i="1" kern="1200" dirty="0">
              <a:solidFill>
                <a:srgbClr val="951D58"/>
              </a:solidFill>
              <a:latin typeface="Arial" panose="020B0604020202020204" pitchFamily="34" charset="0"/>
              <a:cs typeface="Arial" panose="020B0604020202020204" pitchFamily="34" charset="0"/>
            </a:rPr>
            <a:t> </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là</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quá</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trình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tác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động</a:t>
          </a:r>
          <a:r>
            <a:rPr lang="en-US" sz="3300" kern="1200" dirty="0">
              <a:latin typeface="Arial" panose="020B0604020202020204" pitchFamily="34" charset="0"/>
              <a:cs typeface="Arial" panose="020B0604020202020204" pitchFamily="34" charset="0"/>
            </a:rPr>
            <a:t> qua </a:t>
          </a:r>
          <a:r>
            <a:rPr lang="en-US" sz="3300" kern="1200" dirty="0" err="1">
              <a:latin typeface="Arial" panose="020B0604020202020204" pitchFamily="34" charset="0"/>
              <a:cs typeface="Arial" panose="020B0604020202020204" pitchFamily="34" charset="0"/>
            </a:rPr>
            <a:t>lại</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giữa</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giáo</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viên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và</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học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sinh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nhằm</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truyền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thụ</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và</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lĩnh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hội</a:t>
          </a:r>
          <a:r>
            <a:rPr lang="en-US" sz="3300" kern="1200" dirty="0">
              <a:latin typeface="Arial" panose="020B0604020202020204" pitchFamily="34" charset="0"/>
              <a:cs typeface="Arial" panose="020B0604020202020204" pitchFamily="34" charset="0"/>
            </a:rPr>
            <a:t> tri </a:t>
          </a:r>
          <a:r>
            <a:rPr lang="en-US" sz="3300" kern="1200" dirty="0" err="1">
              <a:latin typeface="Arial" panose="020B0604020202020204" pitchFamily="34" charset="0"/>
              <a:cs typeface="Arial" panose="020B0604020202020204" pitchFamily="34" charset="0"/>
            </a:rPr>
            <a:t>thức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khoa</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học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những</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kỹ</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năng</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và</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kỹ</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xảo</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hoạt</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động</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nhận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thức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và</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thực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tiễn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để</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trên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cơ</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sở</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đó</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hình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thành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thế</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giới</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quan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phát</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triển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năng</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lực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sáng</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tạo</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và</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xây</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dựng</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các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phẩm</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chất</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của</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nhân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cách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người</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học</a:t>
          </a:r>
          <a:r>
            <a:rPr lang="en-US" sz="3300" kern="1200" dirty="0">
              <a:latin typeface="Arial" panose="020B0604020202020204" pitchFamily="34" charset="0"/>
              <a:cs typeface="Arial" panose="020B0604020202020204" pitchFamily="34" charset="0"/>
            </a:rPr>
            <a:t>.</a:t>
          </a:r>
        </a:p>
      </dsp:txBody>
      <dsp:txXfrm rot="10800000">
        <a:off x="1245213" y="118291"/>
        <a:ext cx="9051933" cy="4980859"/>
      </dsp:txXfrm>
    </dsp:sp>
    <dsp:sp modelId="{6A69550D-4E93-41CF-9CE2-D8009A492978}">
      <dsp:nvSpPr>
        <dsp:cNvPr id="0" name=""/>
        <dsp:cNvSpPr/>
      </dsp:nvSpPr>
      <dsp:spPr>
        <a:xfrm>
          <a:off x="0" y="969841"/>
          <a:ext cx="2194799" cy="2989590"/>
        </a:xfrm>
        <a:prstGeom prst="ellipse">
          <a:avLst/>
        </a:prstGeom>
        <a:blipFill rotWithShape="0">
          <a:blip xmlns:r="http://schemas.openxmlformats.org/officeDocument/2006/relationships" r:embed="rId1"/>
          <a:stretch>
            <a:fillRect/>
          </a:stretch>
        </a:blip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6D2F34-B31A-4D27-86C1-552E98C1C73D}">
      <dsp:nvSpPr>
        <dsp:cNvPr id="0" name=""/>
        <dsp:cNvSpPr/>
      </dsp:nvSpPr>
      <dsp:spPr>
        <a:xfrm>
          <a:off x="1152823" y="-115022"/>
          <a:ext cx="7919720" cy="4949825"/>
        </a:xfrm>
        <a:prstGeom prst="swooshArrow">
          <a:avLst>
            <a:gd name="adj1" fmla="val 25000"/>
            <a:gd name="adj2" fmla="val 25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75046E5-27B1-423B-BCB3-6BC2B1C234A7}">
      <dsp:nvSpPr>
        <dsp:cNvPr id="0" name=""/>
        <dsp:cNvSpPr/>
      </dsp:nvSpPr>
      <dsp:spPr>
        <a:xfrm>
          <a:off x="7195570" y="888801"/>
          <a:ext cx="586059" cy="586059"/>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4C92351-6BAE-4E85-A489-848AE1F97751}">
      <dsp:nvSpPr>
        <dsp:cNvPr id="0" name=""/>
        <dsp:cNvSpPr/>
      </dsp:nvSpPr>
      <dsp:spPr>
        <a:xfrm>
          <a:off x="-2" y="304807"/>
          <a:ext cx="11809316" cy="4113062"/>
        </a:xfrm>
        <a:prstGeom prst="round2Diag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10541" bIns="0" numCol="1" spcCol="1270" anchor="t" anchorCtr="0">
          <a:noAutofit/>
        </a:bodyPr>
        <a:lstStyle/>
        <a:p>
          <a:pPr lvl="0" algn="r" defTabSz="1511300">
            <a:lnSpc>
              <a:spcPct val="90000"/>
            </a:lnSpc>
            <a:spcBef>
              <a:spcPct val="0"/>
            </a:spcBef>
            <a:spcAft>
              <a:spcPct val="35000"/>
            </a:spcAft>
          </a:pPr>
          <a:r>
            <a:rPr lang="en-US" sz="3400" b="1" kern="1200" dirty="0" err="1">
              <a:latin typeface="Arial" panose="020B0604020202020204" pitchFamily="34" charset="0"/>
              <a:cs typeface="Arial" panose="020B0604020202020204" pitchFamily="34" charset="0"/>
            </a:rPr>
            <a:t>Dạy</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học</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theo</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định</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hướng</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phát</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triển</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năng</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lực</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người</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học</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có</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thể</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hiểu</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đó</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là</a:t>
          </a:r>
          <a:r>
            <a:rPr lang="en-US" sz="3400" b="1" kern="1200" dirty="0">
              <a:latin typeface="Arial" panose="020B0604020202020204" pitchFamily="34" charset="0"/>
              <a:cs typeface="Arial" panose="020B0604020202020204" pitchFamily="34" charset="0"/>
            </a:rPr>
            <a:t> </a:t>
          </a:r>
          <a:r>
            <a:rPr lang="en-US" sz="3400" b="1" i="1" kern="1200" dirty="0" err="1">
              <a:solidFill>
                <a:schemeClr val="accent1"/>
              </a:solidFill>
              <a:latin typeface="Arial" panose="020B0604020202020204" pitchFamily="34" charset="0"/>
              <a:cs typeface="Arial" panose="020B0604020202020204" pitchFamily="34" charset="0"/>
            </a:rPr>
            <a:t>một</a:t>
          </a:r>
          <a:r>
            <a:rPr lang="en-US" sz="3400" b="1" i="1" kern="1200" dirty="0">
              <a:solidFill>
                <a:schemeClr val="accent1"/>
              </a:solidFill>
              <a:latin typeface="Arial" panose="020B0604020202020204" pitchFamily="34" charset="0"/>
              <a:cs typeface="Arial" panose="020B0604020202020204" pitchFamily="34" charset="0"/>
            </a:rPr>
            <a:t> </a:t>
          </a:r>
          <a:r>
            <a:rPr lang="en-US" sz="3400" b="1" i="1" kern="1200" dirty="0" err="1">
              <a:solidFill>
                <a:schemeClr val="accent1"/>
              </a:solidFill>
              <a:latin typeface="Arial" panose="020B0604020202020204" pitchFamily="34" charset="0"/>
              <a:cs typeface="Arial" panose="020B0604020202020204" pitchFamily="34" charset="0"/>
            </a:rPr>
            <a:t>chiến</a:t>
          </a:r>
          <a:r>
            <a:rPr lang="en-US" sz="3400" b="1" i="1" kern="1200" dirty="0">
              <a:solidFill>
                <a:schemeClr val="accent1"/>
              </a:solidFill>
              <a:latin typeface="Arial" panose="020B0604020202020204" pitchFamily="34" charset="0"/>
              <a:cs typeface="Arial" panose="020B0604020202020204" pitchFamily="34" charset="0"/>
            </a:rPr>
            <a:t> </a:t>
          </a:r>
          <a:r>
            <a:rPr lang="en-US" sz="3400" b="1" i="1" kern="1200" dirty="0" err="1">
              <a:solidFill>
                <a:schemeClr val="accent1"/>
              </a:solidFill>
              <a:latin typeface="Arial" panose="020B0604020202020204" pitchFamily="34" charset="0"/>
              <a:cs typeface="Arial" panose="020B0604020202020204" pitchFamily="34" charset="0"/>
            </a:rPr>
            <a:t>lược</a:t>
          </a:r>
          <a:r>
            <a:rPr lang="en-US" sz="3400" b="1" i="1" kern="1200" dirty="0">
              <a:solidFill>
                <a:schemeClr val="accent1"/>
              </a:solidFill>
              <a:latin typeface="Arial" panose="020B0604020202020204" pitchFamily="34" charset="0"/>
              <a:cs typeface="Arial" panose="020B0604020202020204" pitchFamily="34" charset="0"/>
            </a:rPr>
            <a:t> </a:t>
          </a:r>
          <a:r>
            <a:rPr lang="en-US" sz="3400" b="1" i="1" kern="1200" dirty="0" err="1">
              <a:solidFill>
                <a:schemeClr val="accent1"/>
              </a:solidFill>
              <a:latin typeface="Arial" panose="020B0604020202020204" pitchFamily="34" charset="0"/>
              <a:cs typeface="Arial" panose="020B0604020202020204" pitchFamily="34" charset="0"/>
            </a:rPr>
            <a:t>giảng</a:t>
          </a:r>
          <a:r>
            <a:rPr lang="en-US" sz="3400" b="1" i="1" kern="1200" dirty="0">
              <a:solidFill>
                <a:schemeClr val="accent1"/>
              </a:solidFill>
              <a:latin typeface="Arial" panose="020B0604020202020204" pitchFamily="34" charset="0"/>
              <a:cs typeface="Arial" panose="020B0604020202020204" pitchFamily="34" charset="0"/>
            </a:rPr>
            <a:t> </a:t>
          </a:r>
          <a:r>
            <a:rPr lang="en-US" sz="3400" b="1" i="1" kern="1200" dirty="0" err="1">
              <a:solidFill>
                <a:schemeClr val="accent1"/>
              </a:solidFill>
              <a:latin typeface="Arial" panose="020B0604020202020204" pitchFamily="34" charset="0"/>
              <a:cs typeface="Arial" panose="020B0604020202020204" pitchFamily="34" charset="0"/>
            </a:rPr>
            <a:t>dạy</a:t>
          </a:r>
          <a:r>
            <a:rPr lang="en-US" sz="3400" b="1" i="1" kern="1200" dirty="0">
              <a:solidFill>
                <a:schemeClr val="accent1"/>
              </a:solidFill>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trong</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đó</a:t>
          </a:r>
          <a:r>
            <a:rPr lang="en-US" sz="3400" b="1" kern="1200" dirty="0">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quá</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trình</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học</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tập</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dựa</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trên</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năng</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lực</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thực</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hiện</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quá</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trình</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giảng</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dạy</a:t>
          </a:r>
          <a:r>
            <a:rPr lang="en-US" sz="3400" b="1" kern="1200" dirty="0">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dẫn</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người</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học</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đến</a:t>
          </a:r>
          <a:r>
            <a:rPr lang="en-US" sz="3400" b="1" kern="1200" dirty="0">
              <a:latin typeface="Arial" panose="020B0604020202020204" pitchFamily="34" charset="0"/>
              <a:cs typeface="Arial" panose="020B0604020202020204" pitchFamily="34" charset="0"/>
            </a:rPr>
            <a:t> </a:t>
          </a:r>
          <a:r>
            <a:rPr lang="en-US" sz="3400" b="1" kern="1200" dirty="0" err="1">
              <a:latin typeface="Arial" panose="020B0604020202020204" pitchFamily="34" charset="0"/>
              <a:cs typeface="Arial" panose="020B0604020202020204" pitchFamily="34" charset="0"/>
            </a:rPr>
            <a:t>chỗ</a:t>
          </a:r>
          <a:r>
            <a:rPr lang="en-US" sz="3400" b="1" kern="1200" dirty="0">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làm</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chủ</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những</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kỹ</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năng</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cơ</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bản</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và</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những</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kĩ</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năng</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sống</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cần</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thiết</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của</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cá</a:t>
          </a:r>
          <a:r>
            <a:rPr lang="en-US" sz="3400" b="1" kern="1200" dirty="0">
              <a:solidFill>
                <a:schemeClr val="tx1"/>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nhân</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chemeClr val="tx1"/>
              </a:solidFill>
              <a:latin typeface="Arial" panose="020B0604020202020204" pitchFamily="34" charset="0"/>
              <a:cs typeface="Arial" panose="020B0604020202020204" pitchFamily="34" charset="0"/>
            </a:rPr>
            <a:t>để</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hòa</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nhập</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tốt</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vào</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hoạt</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động</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lao</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động</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ngoài</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xã</a:t>
          </a:r>
          <a:r>
            <a:rPr lang="en-US" sz="3400" b="1" kern="1200" dirty="0">
              <a:solidFill>
                <a:srgbClr val="FF0000"/>
              </a:solidFill>
              <a:latin typeface="Arial" panose="020B0604020202020204" pitchFamily="34" charset="0"/>
              <a:cs typeface="Arial" panose="020B0604020202020204" pitchFamily="34" charset="0"/>
            </a:rPr>
            <a:t> </a:t>
          </a:r>
          <a:r>
            <a:rPr lang="en-US" sz="3400" b="1" kern="1200" dirty="0" err="1">
              <a:solidFill>
                <a:srgbClr val="FF0000"/>
              </a:solidFill>
              <a:latin typeface="Arial" panose="020B0604020202020204" pitchFamily="34" charset="0"/>
              <a:cs typeface="Arial" panose="020B0604020202020204" pitchFamily="34" charset="0"/>
            </a:rPr>
            <a:t>hội</a:t>
          </a:r>
          <a:r>
            <a:rPr lang="en-US" sz="3400" b="1" kern="1200" dirty="0">
              <a:solidFill>
                <a:srgbClr val="FF0000"/>
              </a:solidFill>
              <a:latin typeface="Arial" panose="020B0604020202020204" pitchFamily="34" charset="0"/>
              <a:cs typeface="Arial" panose="020B0604020202020204" pitchFamily="34" charset="0"/>
            </a:rPr>
            <a:t>.</a:t>
          </a:r>
        </a:p>
      </dsp:txBody>
      <dsp:txXfrm>
        <a:off x="200781" y="505590"/>
        <a:ext cx="11407750" cy="371149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A6B38D-CA0B-450E-951D-858CB4C5928D}">
      <dsp:nvSpPr>
        <dsp:cNvPr id="0" name=""/>
        <dsp:cNvSpPr/>
      </dsp:nvSpPr>
      <dsp:spPr>
        <a:xfrm>
          <a:off x="0" y="0"/>
          <a:ext cx="11449271" cy="5881286"/>
        </a:xfrm>
        <a:prstGeom prst="roundRect">
          <a:avLst>
            <a:gd name="adj" fmla="val 10000"/>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just" defTabSz="1422400">
            <a:lnSpc>
              <a:spcPct val="90000"/>
            </a:lnSpc>
            <a:spcBef>
              <a:spcPct val="0"/>
            </a:spcBef>
            <a:spcAft>
              <a:spcPct val="35000"/>
            </a:spcAft>
          </a:pPr>
          <a:r>
            <a:rPr lang="nl-NL" sz="3200" kern="1200" dirty="0">
              <a:latin typeface="Arial" pitchFamily="34" charset="0"/>
              <a:cs typeface="Arial" pitchFamily="34" charset="0"/>
            </a:rPr>
            <a:t>- Vận dụng được các kiến thức về khoa học quản lý/ quản trị vào quản trị hoạt động DH, GD ở nhà trường theo đúng yêu cầu;</a:t>
          </a:r>
        </a:p>
        <a:p>
          <a:pPr lvl="0" algn="just" defTabSz="1422400">
            <a:lnSpc>
              <a:spcPct val="90000"/>
            </a:lnSpc>
            <a:spcBef>
              <a:spcPct val="0"/>
            </a:spcBef>
            <a:spcAft>
              <a:spcPct val="35000"/>
            </a:spcAft>
          </a:pPr>
          <a:r>
            <a:rPr lang="nl-NL" sz="3200" kern="1200" dirty="0">
              <a:latin typeface="Arial" pitchFamily="34" charset="0"/>
              <a:cs typeface="Arial" pitchFamily="34" charset="0"/>
            </a:rPr>
            <a:t>- Nhận diện và giải quyết có hiệu quả các vấn đề trong quản trị hoạt động DH, GD ở nhà trường trên cơ sở xác định đúng nguyên nhân của vấn đề  </a:t>
          </a:r>
          <a:endParaRPr lang="en-US" sz="3200" kern="1200" dirty="0">
            <a:latin typeface="Arial" pitchFamily="34" charset="0"/>
            <a:cs typeface="Arial" pitchFamily="34" charset="0"/>
          </a:endParaRPr>
        </a:p>
      </dsp:txBody>
      <dsp:txXfrm>
        <a:off x="2877983" y="0"/>
        <a:ext cx="8571289" cy="5881286"/>
      </dsp:txXfrm>
    </dsp:sp>
    <dsp:sp modelId="{AAFBCC77-CE1C-430A-901E-CC860D728120}">
      <dsp:nvSpPr>
        <dsp:cNvPr id="0" name=""/>
        <dsp:cNvSpPr/>
      </dsp:nvSpPr>
      <dsp:spPr>
        <a:xfrm>
          <a:off x="189533" y="1008075"/>
          <a:ext cx="2289854" cy="3888471"/>
        </a:xfrm>
        <a:prstGeom prst="roundRect">
          <a:avLst>
            <a:gd name="adj" fmla="val 10000"/>
          </a:avLst>
        </a:prstGeom>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2160" r="-4764"/>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D0DB9D-C43F-2245-B10C-E4795446EF53}">
      <dsp:nvSpPr>
        <dsp:cNvPr id="0" name=""/>
        <dsp:cNvSpPr/>
      </dsp:nvSpPr>
      <dsp:spPr>
        <a:xfrm>
          <a:off x="109298" y="1256999"/>
          <a:ext cx="2928513" cy="2415411"/>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4295" tIns="74295" rIns="74295" bIns="74295" numCol="1" spcCol="1270" anchor="t" anchorCtr="0">
          <a:noAutofit/>
        </a:bodyPr>
        <a:lstStyle/>
        <a:p>
          <a:pPr marL="285750" lvl="1" indent="-285750" algn="l" defTabSz="1733550">
            <a:lnSpc>
              <a:spcPct val="90000"/>
            </a:lnSpc>
            <a:spcBef>
              <a:spcPct val="0"/>
            </a:spcBef>
            <a:spcAft>
              <a:spcPct val="15000"/>
            </a:spcAft>
            <a:buChar char="••"/>
          </a:pPr>
          <a:r>
            <a:rPr lang="en-US" sz="3900" kern="1200" dirty="0" err="1">
              <a:latin typeface="Arial" panose="020B0604020202020204" pitchFamily="34" charset="0"/>
              <a:cs typeface="Arial" panose="020B0604020202020204" pitchFamily="34" charset="0"/>
            </a:rPr>
            <a:t>Giáo</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dục</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theo</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nghĩa</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rộng</a:t>
          </a:r>
          <a:endParaRPr lang="en-US" sz="3900" kern="1200" dirty="0">
            <a:latin typeface="Arial" panose="020B0604020202020204" pitchFamily="34" charset="0"/>
            <a:cs typeface="Arial" panose="020B0604020202020204" pitchFamily="34" charset="0"/>
          </a:endParaRPr>
        </a:p>
      </dsp:txBody>
      <dsp:txXfrm>
        <a:off x="164883" y="1312584"/>
        <a:ext cx="2817343" cy="1786653"/>
      </dsp:txXfrm>
    </dsp:sp>
    <dsp:sp modelId="{065CC516-AE12-C84F-BF7E-EC98B41BD0DB}">
      <dsp:nvSpPr>
        <dsp:cNvPr id="0" name=""/>
        <dsp:cNvSpPr/>
      </dsp:nvSpPr>
      <dsp:spPr>
        <a:xfrm>
          <a:off x="1734067" y="1756930"/>
          <a:ext cx="3340914" cy="3340914"/>
        </a:xfrm>
        <a:prstGeom prst="leftCircularArrow">
          <a:avLst>
            <a:gd name="adj1" fmla="val 3485"/>
            <a:gd name="adj2" fmla="val 432278"/>
            <a:gd name="adj3" fmla="val 2207789"/>
            <a:gd name="adj4" fmla="val 9024489"/>
            <a:gd name="adj5" fmla="val 4066"/>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8BBB28F-0A2C-E942-BF15-BC61DF206EEF}">
      <dsp:nvSpPr>
        <dsp:cNvPr id="0" name=""/>
        <dsp:cNvSpPr/>
      </dsp:nvSpPr>
      <dsp:spPr>
        <a:xfrm>
          <a:off x="760078" y="3154823"/>
          <a:ext cx="2603123" cy="1035176"/>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78740" rIns="118110" bIns="78740" numCol="1" spcCol="1270" anchor="ctr" anchorCtr="0">
          <a:noAutofit/>
        </a:bodyPr>
        <a:lstStyle/>
        <a:p>
          <a:pPr lvl="0" algn="ctr" defTabSz="2755900">
            <a:lnSpc>
              <a:spcPct val="90000"/>
            </a:lnSpc>
            <a:spcBef>
              <a:spcPct val="0"/>
            </a:spcBef>
            <a:spcAft>
              <a:spcPct val="35000"/>
            </a:spcAft>
          </a:pPr>
          <a:r>
            <a:rPr lang="en-US" sz="6200" kern="1200" dirty="0">
              <a:latin typeface="Arial" panose="020B0604020202020204" pitchFamily="34" charset="0"/>
              <a:cs typeface="Arial" panose="020B0604020202020204" pitchFamily="34" charset="0"/>
            </a:rPr>
            <a:t>1</a:t>
          </a:r>
        </a:p>
      </dsp:txBody>
      <dsp:txXfrm>
        <a:off x="790397" y="3185142"/>
        <a:ext cx="2542485" cy="974538"/>
      </dsp:txXfrm>
    </dsp:sp>
    <dsp:sp modelId="{F4C0E797-08CD-6B40-8EEA-46A412817837}">
      <dsp:nvSpPr>
        <dsp:cNvPr id="0" name=""/>
        <dsp:cNvSpPr/>
      </dsp:nvSpPr>
      <dsp:spPr>
        <a:xfrm>
          <a:off x="3917663" y="1256999"/>
          <a:ext cx="2928513" cy="2415411"/>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4295" tIns="74295" rIns="74295" bIns="74295" numCol="1" spcCol="1270" anchor="t" anchorCtr="0">
          <a:noAutofit/>
        </a:bodyPr>
        <a:lstStyle/>
        <a:p>
          <a:pPr marL="285750" lvl="1" indent="-285750" algn="l" defTabSz="1733550">
            <a:lnSpc>
              <a:spcPct val="90000"/>
            </a:lnSpc>
            <a:spcBef>
              <a:spcPct val="0"/>
            </a:spcBef>
            <a:spcAft>
              <a:spcPct val="15000"/>
            </a:spcAft>
            <a:buChar char="••"/>
          </a:pPr>
          <a:r>
            <a:rPr lang="en-US" sz="3900" kern="1200" dirty="0" err="1">
              <a:latin typeface="Arial" panose="020B0604020202020204" pitchFamily="34" charset="0"/>
              <a:cs typeface="Arial" panose="020B0604020202020204" pitchFamily="34" charset="0"/>
            </a:rPr>
            <a:t>Giáo</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dục</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theo</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nghĩa</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hẹp</a:t>
          </a:r>
          <a:endParaRPr lang="en-US" sz="3900" kern="1200" dirty="0">
            <a:latin typeface="Arial" panose="020B0604020202020204" pitchFamily="34" charset="0"/>
            <a:cs typeface="Arial" panose="020B0604020202020204" pitchFamily="34" charset="0"/>
          </a:endParaRPr>
        </a:p>
      </dsp:txBody>
      <dsp:txXfrm>
        <a:off x="3973248" y="1830172"/>
        <a:ext cx="2817343" cy="1786653"/>
      </dsp:txXfrm>
    </dsp:sp>
    <dsp:sp modelId="{5103B833-1E9A-8B44-8E8C-9B096EC4B9EB}">
      <dsp:nvSpPr>
        <dsp:cNvPr id="0" name=""/>
        <dsp:cNvSpPr/>
      </dsp:nvSpPr>
      <dsp:spPr>
        <a:xfrm>
          <a:off x="5518029" y="-263140"/>
          <a:ext cx="3715113" cy="3715113"/>
        </a:xfrm>
        <a:prstGeom prst="circularArrow">
          <a:avLst>
            <a:gd name="adj1" fmla="val 3134"/>
            <a:gd name="adj2" fmla="val 385513"/>
            <a:gd name="adj3" fmla="val 19438976"/>
            <a:gd name="adj4" fmla="val 12575511"/>
            <a:gd name="adj5" fmla="val 3656"/>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900DFE-DA8D-A34C-9664-BF5199810503}">
      <dsp:nvSpPr>
        <dsp:cNvPr id="0" name=""/>
        <dsp:cNvSpPr/>
      </dsp:nvSpPr>
      <dsp:spPr>
        <a:xfrm>
          <a:off x="4568444" y="739411"/>
          <a:ext cx="2603123" cy="1035176"/>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78740" rIns="118110" bIns="78740" numCol="1" spcCol="1270" anchor="ctr" anchorCtr="0">
          <a:noAutofit/>
        </a:bodyPr>
        <a:lstStyle/>
        <a:p>
          <a:pPr lvl="0" algn="ctr" defTabSz="2755900">
            <a:lnSpc>
              <a:spcPct val="90000"/>
            </a:lnSpc>
            <a:spcBef>
              <a:spcPct val="0"/>
            </a:spcBef>
            <a:spcAft>
              <a:spcPct val="35000"/>
            </a:spcAft>
          </a:pPr>
          <a:r>
            <a:rPr lang="en-US" sz="6200" kern="1200" dirty="0">
              <a:latin typeface="Arial" panose="020B0604020202020204" pitchFamily="34" charset="0"/>
              <a:cs typeface="Arial" panose="020B0604020202020204" pitchFamily="34" charset="0"/>
            </a:rPr>
            <a:t>2</a:t>
          </a:r>
        </a:p>
      </dsp:txBody>
      <dsp:txXfrm>
        <a:off x="4598763" y="769730"/>
        <a:ext cx="2542485" cy="974538"/>
      </dsp:txXfrm>
    </dsp:sp>
    <dsp:sp modelId="{B4BB5932-A6D1-BD47-8AA3-7D99DFA47984}">
      <dsp:nvSpPr>
        <dsp:cNvPr id="0" name=""/>
        <dsp:cNvSpPr/>
      </dsp:nvSpPr>
      <dsp:spPr>
        <a:xfrm>
          <a:off x="7726029" y="1256999"/>
          <a:ext cx="2928513" cy="2415411"/>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4295" tIns="74295" rIns="74295" bIns="74295" numCol="1" spcCol="1270" anchor="t" anchorCtr="0">
          <a:noAutofit/>
        </a:bodyPr>
        <a:lstStyle/>
        <a:p>
          <a:pPr marL="285750" lvl="1" indent="-285750" algn="l" defTabSz="1733550">
            <a:lnSpc>
              <a:spcPct val="90000"/>
            </a:lnSpc>
            <a:spcBef>
              <a:spcPct val="0"/>
            </a:spcBef>
            <a:spcAft>
              <a:spcPct val="15000"/>
            </a:spcAft>
            <a:buChar char="••"/>
          </a:pPr>
          <a:r>
            <a:rPr lang="en-US" sz="3900" kern="1200" dirty="0" err="1">
              <a:latin typeface="Arial" panose="020B0604020202020204" pitchFamily="34" charset="0"/>
              <a:cs typeface="Arial" panose="020B0604020202020204" pitchFamily="34" charset="0"/>
            </a:rPr>
            <a:t>Hoạt</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động</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trải</a:t>
          </a:r>
          <a:r>
            <a:rPr lang="en-US" sz="3900" kern="1200" dirty="0">
              <a:latin typeface="Arial" panose="020B0604020202020204" pitchFamily="34" charset="0"/>
              <a:cs typeface="Arial" panose="020B0604020202020204" pitchFamily="34" charset="0"/>
            </a:rPr>
            <a:t> </a:t>
          </a:r>
          <a:r>
            <a:rPr lang="en-US" sz="3900" kern="1200" dirty="0" err="1">
              <a:latin typeface="Arial" panose="020B0604020202020204" pitchFamily="34" charset="0"/>
              <a:cs typeface="Arial" panose="020B0604020202020204" pitchFamily="34" charset="0"/>
            </a:rPr>
            <a:t>nghiệm</a:t>
          </a:r>
          <a:endParaRPr lang="en-US" sz="3900" kern="1200" dirty="0">
            <a:latin typeface="Arial" panose="020B0604020202020204" pitchFamily="34" charset="0"/>
            <a:cs typeface="Arial" panose="020B0604020202020204" pitchFamily="34" charset="0"/>
          </a:endParaRPr>
        </a:p>
      </dsp:txBody>
      <dsp:txXfrm>
        <a:off x="7781614" y="1312584"/>
        <a:ext cx="2817343" cy="1786653"/>
      </dsp:txXfrm>
    </dsp:sp>
    <dsp:sp modelId="{C4EF9044-2C27-674A-ACD9-86555721FE42}">
      <dsp:nvSpPr>
        <dsp:cNvPr id="0" name=""/>
        <dsp:cNvSpPr/>
      </dsp:nvSpPr>
      <dsp:spPr>
        <a:xfrm>
          <a:off x="8376810" y="3154823"/>
          <a:ext cx="2603123" cy="1035176"/>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78740" rIns="118110" bIns="78740" numCol="1" spcCol="1270" anchor="ctr" anchorCtr="0">
          <a:noAutofit/>
        </a:bodyPr>
        <a:lstStyle/>
        <a:p>
          <a:pPr lvl="0" algn="ctr" defTabSz="2755900">
            <a:lnSpc>
              <a:spcPct val="90000"/>
            </a:lnSpc>
            <a:spcBef>
              <a:spcPct val="0"/>
            </a:spcBef>
            <a:spcAft>
              <a:spcPct val="35000"/>
            </a:spcAft>
          </a:pPr>
          <a:r>
            <a:rPr lang="en-US" sz="6200" kern="1200" dirty="0">
              <a:latin typeface="Arial" panose="020B0604020202020204" pitchFamily="34" charset="0"/>
              <a:cs typeface="Arial" panose="020B0604020202020204" pitchFamily="34" charset="0"/>
            </a:rPr>
            <a:t>3</a:t>
          </a:r>
        </a:p>
      </dsp:txBody>
      <dsp:txXfrm>
        <a:off x="8407129" y="3185142"/>
        <a:ext cx="2542485" cy="974538"/>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57B7F5-A5F8-4044-845E-792B91DCC90C}">
      <dsp:nvSpPr>
        <dsp:cNvPr id="0" name=""/>
        <dsp:cNvSpPr/>
      </dsp:nvSpPr>
      <dsp:spPr>
        <a:xfrm rot="16200000">
          <a:off x="1288086" y="1374127"/>
          <a:ext cx="2909741" cy="1778160"/>
        </a:xfrm>
        <a:prstGeom prst="round2SameRect">
          <a:avLst>
            <a:gd name="adj1" fmla="val 16670"/>
            <a:gd name="adj2" fmla="val 0"/>
          </a:avLst>
        </a:prstGeom>
        <a:solidFill>
          <a:schemeClr val="accent1">
            <a:tint val="50000"/>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txBody>
        <a:bodyPr spcFirstLastPara="0" vert="horz" wrap="square" lIns="129540" tIns="215900" rIns="194310" bIns="215900" numCol="1" spcCol="1270" anchor="t" anchorCtr="0">
          <a:noAutofit/>
        </a:bodyPr>
        <a:lstStyle/>
        <a:p>
          <a:pPr lvl="0" algn="l" defTabSz="1511300">
            <a:lnSpc>
              <a:spcPct val="90000"/>
            </a:lnSpc>
            <a:spcBef>
              <a:spcPct val="0"/>
            </a:spcBef>
            <a:spcAft>
              <a:spcPct val="35000"/>
            </a:spcAft>
          </a:pPr>
          <a:r>
            <a:rPr lang="en-US" sz="3400" kern="1200" dirty="0" err="1">
              <a:latin typeface="Arial" panose="020B0604020202020204" pitchFamily="34" charset="0"/>
              <a:cs typeface="Arial" panose="020B0604020202020204" pitchFamily="34" charset="0"/>
            </a:rPr>
            <a:t>Dạy</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học</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tích</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hợp</a:t>
          </a:r>
          <a:r>
            <a:rPr lang="en-US" sz="3400" kern="1200" dirty="0">
              <a:latin typeface="Arial" panose="020B0604020202020204" pitchFamily="34" charset="0"/>
              <a:cs typeface="Arial" panose="020B0604020202020204" pitchFamily="34" charset="0"/>
            </a:rPr>
            <a:t> </a:t>
          </a:r>
          <a:r>
            <a:rPr lang="en-US" sz="3400" kern="1200" dirty="0">
              <a:latin typeface="Arial" panose="020B0604020202020204" pitchFamily="34" charset="0"/>
              <a:cs typeface="Arial" panose="020B0604020202020204" pitchFamily="34" charset="0"/>
              <a:hlinkClick xmlns:r="http://schemas.openxmlformats.org/officeDocument/2006/relationships" r:id="rId1" action="ppaction://hlinkpres?slideindex=1&amp;slidetitle="/>
            </a:rPr>
            <a:t>@</a:t>
          </a:r>
          <a:endParaRPr lang="en-US" sz="3400" kern="1200" dirty="0">
            <a:latin typeface="Arial" panose="020B0604020202020204" pitchFamily="34" charset="0"/>
            <a:cs typeface="Arial" panose="020B0604020202020204" pitchFamily="34" charset="0"/>
          </a:endParaRPr>
        </a:p>
      </dsp:txBody>
      <dsp:txXfrm rot="5400000">
        <a:off x="1940694" y="895155"/>
        <a:ext cx="1691342" cy="2736105"/>
      </dsp:txXfrm>
    </dsp:sp>
    <dsp:sp modelId="{E054F390-4D93-AB48-AC0F-DE30C2459FA6}">
      <dsp:nvSpPr>
        <dsp:cNvPr id="0" name=""/>
        <dsp:cNvSpPr/>
      </dsp:nvSpPr>
      <dsp:spPr>
        <a:xfrm rot="5400000">
          <a:off x="3146989" y="1374127"/>
          <a:ext cx="2909741" cy="1778160"/>
        </a:xfrm>
        <a:prstGeom prst="round2SameRect">
          <a:avLst>
            <a:gd name="adj1" fmla="val 16670"/>
            <a:gd name="adj2" fmla="val 0"/>
          </a:avLst>
        </a:prstGeom>
        <a:solidFill>
          <a:schemeClr val="accent1">
            <a:tint val="50000"/>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txBody>
        <a:bodyPr spcFirstLastPara="0" vert="horz" wrap="square" lIns="194310" tIns="215900" rIns="129540" bIns="215900" numCol="1" spcCol="1270" anchor="t" anchorCtr="0">
          <a:noAutofit/>
        </a:bodyPr>
        <a:lstStyle/>
        <a:p>
          <a:pPr lvl="0" algn="l" defTabSz="1511300">
            <a:lnSpc>
              <a:spcPct val="90000"/>
            </a:lnSpc>
            <a:spcBef>
              <a:spcPct val="0"/>
            </a:spcBef>
            <a:spcAft>
              <a:spcPct val="35000"/>
            </a:spcAft>
          </a:pPr>
          <a:r>
            <a:rPr lang="en-US" sz="3400" kern="1200" dirty="0" err="1">
              <a:latin typeface="Arial" panose="020B0604020202020204" pitchFamily="34" charset="0"/>
              <a:cs typeface="Arial" panose="020B0604020202020204" pitchFamily="34" charset="0"/>
            </a:rPr>
            <a:t>Dạy</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học</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phân</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hoá</a:t>
          </a:r>
          <a:endParaRPr lang="en-US" sz="3400" kern="1200" dirty="0">
            <a:latin typeface="Arial" panose="020B0604020202020204" pitchFamily="34" charset="0"/>
            <a:cs typeface="Arial" panose="020B0604020202020204" pitchFamily="34" charset="0"/>
          </a:endParaRPr>
        </a:p>
      </dsp:txBody>
      <dsp:txXfrm rot="-5400000">
        <a:off x="3712779" y="895155"/>
        <a:ext cx="1691342" cy="2736105"/>
      </dsp:txXfrm>
    </dsp:sp>
    <dsp:sp modelId="{DF9A9052-9908-3842-97D8-D33E3C84E133}">
      <dsp:nvSpPr>
        <dsp:cNvPr id="0" name=""/>
        <dsp:cNvSpPr/>
      </dsp:nvSpPr>
      <dsp:spPr>
        <a:xfrm>
          <a:off x="2742774" y="0"/>
          <a:ext cx="1858903" cy="1858813"/>
        </a:xfrm>
        <a:prstGeom prst="circularArrow">
          <a:avLst>
            <a:gd name="adj1" fmla="val 12500"/>
            <a:gd name="adj2" fmla="val 1142322"/>
            <a:gd name="adj3" fmla="val 20457678"/>
            <a:gd name="adj4" fmla="val 10800000"/>
            <a:gd name="adj5" fmla="val 125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CB397603-E4DB-E741-BABC-3D567EEE42F5}">
      <dsp:nvSpPr>
        <dsp:cNvPr id="0" name=""/>
        <dsp:cNvSpPr/>
      </dsp:nvSpPr>
      <dsp:spPr>
        <a:xfrm rot="10800000">
          <a:off x="2742774" y="2667149"/>
          <a:ext cx="1858903" cy="1858813"/>
        </a:xfrm>
        <a:prstGeom prst="circularArrow">
          <a:avLst>
            <a:gd name="adj1" fmla="val 12500"/>
            <a:gd name="adj2" fmla="val 1142322"/>
            <a:gd name="adj3" fmla="val 20457678"/>
            <a:gd name="adj4" fmla="val 10800000"/>
            <a:gd name="adj5" fmla="val 125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F8DFE69-BB5D-1642-AC72-D75039A315D8}">
      <dsp:nvSpPr>
        <dsp:cNvPr id="0" name=""/>
        <dsp:cNvSpPr/>
      </dsp:nvSpPr>
      <dsp:spPr>
        <a:xfrm>
          <a:off x="1841" y="1323688"/>
          <a:ext cx="2979355" cy="2457345"/>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285750" lvl="1" indent="-285750" algn="l" defTabSz="1244600">
            <a:lnSpc>
              <a:spcPct val="90000"/>
            </a:lnSpc>
            <a:spcBef>
              <a:spcPct val="0"/>
            </a:spcBef>
            <a:spcAft>
              <a:spcPct val="15000"/>
            </a:spcAft>
            <a:buChar char="••"/>
          </a:pPr>
          <a:r>
            <a:rPr lang="en-US" sz="2800" kern="1200">
              <a:latin typeface="Arial" panose="020B0604020202020204" pitchFamily="34" charset="0"/>
              <a:cs typeface="Arial" panose="020B0604020202020204" pitchFamily="34" charset="0"/>
            </a:rPr>
            <a:t>Thế nào là năng lực?</a:t>
          </a:r>
          <a:endParaRPr lang="en-US" sz="2800" kern="1200" dirty="0">
            <a:latin typeface="Arial" panose="020B0604020202020204" pitchFamily="34" charset="0"/>
            <a:cs typeface="Arial" panose="020B0604020202020204" pitchFamily="34" charset="0"/>
          </a:endParaRPr>
        </a:p>
      </dsp:txBody>
      <dsp:txXfrm>
        <a:off x="58391" y="1380238"/>
        <a:ext cx="2866255" cy="1817671"/>
      </dsp:txXfrm>
    </dsp:sp>
    <dsp:sp modelId="{B1C8EDA6-0250-C640-95C0-F7C3F3E3BF70}">
      <dsp:nvSpPr>
        <dsp:cNvPr id="0" name=""/>
        <dsp:cNvSpPr/>
      </dsp:nvSpPr>
      <dsp:spPr>
        <a:xfrm>
          <a:off x="1757105" y="2055720"/>
          <a:ext cx="3364205" cy="3364205"/>
        </a:xfrm>
        <a:prstGeom prst="leftCircularArrow">
          <a:avLst>
            <a:gd name="adj1" fmla="val 3378"/>
            <a:gd name="adj2" fmla="val 417934"/>
            <a:gd name="adj3" fmla="val 2682712"/>
            <a:gd name="adj4" fmla="val 9513757"/>
            <a:gd name="adj5" fmla="val 3941"/>
          </a:avLst>
        </a:prstGeom>
        <a:solidFill>
          <a:schemeClr val="accent6">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1E0C21C5-BBBA-FE45-9836-9ECAF6BB2055}">
      <dsp:nvSpPr>
        <dsp:cNvPr id="0" name=""/>
        <dsp:cNvSpPr/>
      </dsp:nvSpPr>
      <dsp:spPr>
        <a:xfrm>
          <a:off x="663920" y="3254459"/>
          <a:ext cx="2648316" cy="1053148"/>
        </a:xfrm>
        <a:prstGeom prst="roundRect">
          <a:avLst>
            <a:gd name="adj" fmla="val 10000"/>
          </a:avLst>
        </a:prstGeom>
        <a:solidFill>
          <a:schemeClr val="accent6">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3340" tIns="35560" rIns="53340" bIns="35560" numCol="1" spcCol="1270" anchor="ctr" anchorCtr="0">
          <a:noAutofit/>
        </a:bodyPr>
        <a:lstStyle/>
        <a:p>
          <a:pPr lvl="0" algn="ctr" defTabSz="1244600">
            <a:lnSpc>
              <a:spcPct val="90000"/>
            </a:lnSpc>
            <a:spcBef>
              <a:spcPct val="0"/>
            </a:spcBef>
            <a:spcAft>
              <a:spcPct val="35000"/>
            </a:spcAft>
          </a:pPr>
          <a:r>
            <a:rPr lang="en-US" sz="2800" kern="1200">
              <a:latin typeface="Arial" panose="020B0604020202020204" pitchFamily="34" charset="0"/>
              <a:cs typeface="Arial" panose="020B0604020202020204" pitchFamily="34" charset="0"/>
            </a:rPr>
            <a:t>1</a:t>
          </a:r>
          <a:endParaRPr lang="en-US" sz="2800" kern="1200" dirty="0">
            <a:latin typeface="Arial" panose="020B0604020202020204" pitchFamily="34" charset="0"/>
            <a:cs typeface="Arial" panose="020B0604020202020204" pitchFamily="34" charset="0"/>
          </a:endParaRPr>
        </a:p>
      </dsp:txBody>
      <dsp:txXfrm>
        <a:off x="694766" y="3285305"/>
        <a:ext cx="2586624" cy="991456"/>
      </dsp:txXfrm>
    </dsp:sp>
    <dsp:sp modelId="{B78A29E6-2E9E-234C-ADE0-9A0DED133810}">
      <dsp:nvSpPr>
        <dsp:cNvPr id="0" name=""/>
        <dsp:cNvSpPr/>
      </dsp:nvSpPr>
      <dsp:spPr>
        <a:xfrm>
          <a:off x="3827791" y="741926"/>
          <a:ext cx="2979355" cy="4362795"/>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285750" lvl="1" indent="-285750" algn="l" defTabSz="1244600">
            <a:lnSpc>
              <a:spcPct val="90000"/>
            </a:lnSpc>
            <a:spcBef>
              <a:spcPct val="0"/>
            </a:spcBef>
            <a:spcAft>
              <a:spcPct val="15000"/>
            </a:spcAft>
            <a:buChar char="••"/>
          </a:pPr>
          <a:r>
            <a:rPr lang="en-US" sz="2800" kern="1200" dirty="0" err="1">
              <a:latin typeface="Arial" panose="020B0604020202020204" pitchFamily="34" charset="0"/>
              <a:cs typeface="Arial" panose="020B0604020202020204" pitchFamily="34" charset="0"/>
            </a:rPr>
            <a:t>Cần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phát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triển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ở</a:t>
          </a:r>
          <a:r>
            <a:rPr lang="en-US" sz="2800" kern="1200" dirty="0">
              <a:latin typeface="Arial" panose="020B0604020202020204" pitchFamily="34" charset="0"/>
              <a:cs typeface="Arial" panose="020B0604020202020204" pitchFamily="34" charset="0"/>
            </a:rPr>
            <a:t> HSPT </a:t>
          </a:r>
          <a:r>
            <a:rPr lang="en-US" sz="2800" kern="1200" dirty="0" err="1">
              <a:latin typeface="Arial" panose="020B0604020202020204" pitchFamily="34" charset="0"/>
              <a:cs typeface="Arial" panose="020B0604020202020204" pitchFamily="34" charset="0"/>
            </a:rPr>
            <a:t>những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năng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lực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nào</a:t>
          </a:r>
          <a:r>
            <a:rPr lang="en-US" sz="2800" kern="1200" dirty="0">
              <a:latin typeface="Arial" panose="020B0604020202020204" pitchFamily="34" charset="0"/>
              <a:cs typeface="Arial" panose="020B0604020202020204" pitchFamily="34" charset="0"/>
            </a:rPr>
            <a:t>?</a:t>
          </a:r>
        </a:p>
      </dsp:txBody>
      <dsp:txXfrm>
        <a:off x="3915053" y="1764073"/>
        <a:ext cx="2804831" cy="3253386"/>
      </dsp:txXfrm>
    </dsp:sp>
    <dsp:sp modelId="{69BD500E-6B73-8E4A-BB22-DC40D4BC2241}">
      <dsp:nvSpPr>
        <dsp:cNvPr id="0" name=""/>
        <dsp:cNvSpPr/>
      </dsp:nvSpPr>
      <dsp:spPr>
        <a:xfrm>
          <a:off x="4822972" y="-773617"/>
          <a:ext cx="4264404" cy="4264404"/>
        </a:xfrm>
        <a:prstGeom prst="circularArrow">
          <a:avLst>
            <a:gd name="adj1" fmla="val 2665"/>
            <a:gd name="adj2" fmla="val 324224"/>
            <a:gd name="adj3" fmla="val 20277696"/>
            <a:gd name="adj4" fmla="val 13352942"/>
            <a:gd name="adj5" fmla="val 3109"/>
          </a:avLst>
        </a:prstGeom>
        <a:solidFill>
          <a:schemeClr val="accent6">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C0E504D0-24AC-7649-9C63-D921784A3EA2}">
      <dsp:nvSpPr>
        <dsp:cNvPr id="0" name=""/>
        <dsp:cNvSpPr/>
      </dsp:nvSpPr>
      <dsp:spPr>
        <a:xfrm>
          <a:off x="4150926" y="0"/>
          <a:ext cx="2648316" cy="1053148"/>
        </a:xfrm>
        <a:prstGeom prst="roundRect">
          <a:avLst>
            <a:gd name="adj" fmla="val 10000"/>
          </a:avLst>
        </a:prstGeom>
        <a:solidFill>
          <a:schemeClr val="accent6">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3340" tIns="35560" rIns="53340" bIns="35560" numCol="1" spcCol="1270" anchor="ctr" anchorCtr="0">
          <a:noAutofit/>
        </a:bodyPr>
        <a:lstStyle/>
        <a:p>
          <a:pPr lvl="0" algn="ctr" defTabSz="1244600">
            <a:lnSpc>
              <a:spcPct val="90000"/>
            </a:lnSpc>
            <a:spcBef>
              <a:spcPct val="0"/>
            </a:spcBef>
            <a:spcAft>
              <a:spcPct val="35000"/>
            </a:spcAft>
          </a:pPr>
          <a:r>
            <a:rPr lang="en-US" sz="2800" kern="1200">
              <a:latin typeface="Arial" panose="020B0604020202020204" pitchFamily="34" charset="0"/>
              <a:cs typeface="Arial" panose="020B0604020202020204" pitchFamily="34" charset="0"/>
            </a:rPr>
            <a:t>2</a:t>
          </a:r>
          <a:endParaRPr lang="en-US" sz="2800" kern="1200" dirty="0">
            <a:latin typeface="Arial" panose="020B0604020202020204" pitchFamily="34" charset="0"/>
            <a:cs typeface="Arial" panose="020B0604020202020204" pitchFamily="34" charset="0"/>
          </a:endParaRPr>
        </a:p>
      </dsp:txBody>
      <dsp:txXfrm>
        <a:off x="4181772" y="30846"/>
        <a:ext cx="2586624" cy="991456"/>
      </dsp:txXfrm>
    </dsp:sp>
    <dsp:sp modelId="{E4C406DB-3681-7642-AC2E-E2BCC7AC5497}">
      <dsp:nvSpPr>
        <dsp:cNvPr id="0" name=""/>
        <dsp:cNvSpPr/>
      </dsp:nvSpPr>
      <dsp:spPr>
        <a:xfrm>
          <a:off x="7704987" y="367043"/>
          <a:ext cx="2979355" cy="4370634"/>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285750" lvl="1" indent="-285750" algn="l" defTabSz="1244600">
            <a:lnSpc>
              <a:spcPct val="90000"/>
            </a:lnSpc>
            <a:spcBef>
              <a:spcPct val="0"/>
            </a:spcBef>
            <a:spcAft>
              <a:spcPct val="15000"/>
            </a:spcAft>
            <a:buChar char="••"/>
          </a:pPr>
          <a:r>
            <a:rPr lang="en-US" sz="2800" kern="1200" dirty="0" err="1">
              <a:latin typeface="Arial" panose="020B0604020202020204" pitchFamily="34" charset="0"/>
              <a:cs typeface="Arial" panose="020B0604020202020204" pitchFamily="34" charset="0"/>
            </a:rPr>
            <a:t>Làm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thế</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nào</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để</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dạy</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học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phát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triển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được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năng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lực</a:t>
          </a:r>
          <a:r>
            <a:rPr lang="en-US" sz="2800" kern="1200" dirty="0">
              <a:latin typeface="Arial" panose="020B0604020202020204" pitchFamily="34" charset="0"/>
              <a:cs typeface="Arial" panose="020B0604020202020204" pitchFamily="34" charset="0"/>
            </a:rPr>
            <a:t> HS?</a:t>
          </a:r>
        </a:p>
      </dsp:txBody>
      <dsp:txXfrm>
        <a:off x="7792249" y="454305"/>
        <a:ext cx="2804831" cy="3259545"/>
      </dsp:txXfrm>
    </dsp:sp>
    <dsp:sp modelId="{D0DA811E-BE28-DA4A-92F6-21B97F99B90E}">
      <dsp:nvSpPr>
        <dsp:cNvPr id="0" name=""/>
        <dsp:cNvSpPr/>
      </dsp:nvSpPr>
      <dsp:spPr>
        <a:xfrm>
          <a:off x="8323396" y="4051573"/>
          <a:ext cx="2648316" cy="1053148"/>
        </a:xfrm>
        <a:prstGeom prst="roundRect">
          <a:avLst>
            <a:gd name="adj" fmla="val 10000"/>
          </a:avLst>
        </a:prstGeom>
        <a:solidFill>
          <a:schemeClr val="accent6">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3340" tIns="35560" rIns="53340" bIns="35560" numCol="1" spcCol="1270" anchor="ctr" anchorCtr="0">
          <a:noAutofit/>
        </a:bodyPr>
        <a:lstStyle/>
        <a:p>
          <a:pPr lvl="0" algn="ctr" defTabSz="1244600">
            <a:lnSpc>
              <a:spcPct val="90000"/>
            </a:lnSpc>
            <a:spcBef>
              <a:spcPct val="0"/>
            </a:spcBef>
            <a:spcAft>
              <a:spcPct val="35000"/>
            </a:spcAft>
          </a:pPr>
          <a:r>
            <a:rPr lang="en-US" sz="2800" kern="1200">
              <a:latin typeface="Arial" panose="020B0604020202020204" pitchFamily="34" charset="0"/>
              <a:cs typeface="Arial" panose="020B0604020202020204" pitchFamily="34" charset="0"/>
            </a:rPr>
            <a:t>3</a:t>
          </a:r>
          <a:endParaRPr lang="en-US" sz="2800" kern="1200" dirty="0">
            <a:latin typeface="Arial" panose="020B0604020202020204" pitchFamily="34" charset="0"/>
            <a:cs typeface="Arial" panose="020B0604020202020204" pitchFamily="34" charset="0"/>
          </a:endParaRPr>
        </a:p>
      </dsp:txBody>
      <dsp:txXfrm>
        <a:off x="8354242" y="4082419"/>
        <a:ext cx="2586624" cy="991456"/>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8D9112-969D-4B8F-B209-61A7F5341D92}">
      <dsp:nvSpPr>
        <dsp:cNvPr id="0" name=""/>
        <dsp:cNvSpPr/>
      </dsp:nvSpPr>
      <dsp:spPr>
        <a:xfrm>
          <a:off x="707295" y="656"/>
          <a:ext cx="1928288" cy="1928288"/>
        </a:xfrm>
        <a:prstGeom prst="ellipse">
          <a:avLst/>
        </a:prstGeom>
        <a:solidFill>
          <a:schemeClr val="accent1"/>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r>
            <a:rPr lang="en-US" sz="1600" b="1" kern="1200" dirty="0" err="1">
              <a:latin typeface="Arial" pitchFamily="34" charset="0"/>
              <a:cs typeface="Arial" pitchFamily="34" charset="0"/>
            </a:rPr>
            <a:t>Dạy</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học</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tích</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hợp</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kết</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hợp</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với</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dạy</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học</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phân</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hoá</a:t>
          </a:r>
          <a:endParaRPr lang="en-US" sz="1600" b="1" kern="1200" dirty="0">
            <a:latin typeface="Arial" pitchFamily="34" charset="0"/>
            <a:cs typeface="Arial" pitchFamily="34" charset="0"/>
          </a:endParaRPr>
        </a:p>
      </dsp:txBody>
      <dsp:txXfrm>
        <a:off x="989686" y="283047"/>
        <a:ext cx="1363506" cy="1363506"/>
      </dsp:txXfrm>
    </dsp:sp>
    <dsp:sp modelId="{62C0DB58-0AC0-4025-9D1E-5E7062D916EA}">
      <dsp:nvSpPr>
        <dsp:cNvPr id="0" name=""/>
        <dsp:cNvSpPr/>
      </dsp:nvSpPr>
      <dsp:spPr>
        <a:xfrm>
          <a:off x="1112235" y="2085521"/>
          <a:ext cx="1118407" cy="1118407"/>
        </a:xfrm>
        <a:prstGeom prst="mathPlus">
          <a:avLst/>
        </a:prstGeom>
        <a:solidFill>
          <a:schemeClr val="accent5">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77850">
            <a:lnSpc>
              <a:spcPct val="90000"/>
            </a:lnSpc>
            <a:spcBef>
              <a:spcPct val="0"/>
            </a:spcBef>
            <a:spcAft>
              <a:spcPct val="35000"/>
            </a:spcAft>
          </a:pPr>
          <a:endParaRPr lang="en-US" sz="1300" b="1" kern="1200">
            <a:latin typeface="Arial" pitchFamily="34" charset="0"/>
            <a:cs typeface="Arial" pitchFamily="34" charset="0"/>
          </a:endParaRPr>
        </a:p>
      </dsp:txBody>
      <dsp:txXfrm>
        <a:off x="1260480" y="2513200"/>
        <a:ext cx="821917" cy="263049"/>
      </dsp:txXfrm>
    </dsp:sp>
    <dsp:sp modelId="{B22FBB84-C41E-40C6-A4E3-E6CCCD61786D}">
      <dsp:nvSpPr>
        <dsp:cNvPr id="0" name=""/>
        <dsp:cNvSpPr/>
      </dsp:nvSpPr>
      <dsp:spPr>
        <a:xfrm>
          <a:off x="707295" y="3360506"/>
          <a:ext cx="1928288" cy="1928288"/>
        </a:xfrm>
        <a:prstGeom prst="ellipse">
          <a:avLst/>
        </a:prstGeom>
        <a:solidFill>
          <a:schemeClr val="accent5">
            <a:hueOff val="-9084224"/>
            <a:satOff val="18057"/>
            <a:lumOff val="-1951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r>
            <a:rPr lang="en-US" sz="1600" b="1" kern="1200" dirty="0" err="1">
              <a:latin typeface="Arial" pitchFamily="34" charset="0"/>
              <a:cs typeface="Arial" pitchFamily="34" charset="0"/>
            </a:rPr>
            <a:t>Dạy</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học</a:t>
          </a:r>
          <a:r>
            <a:rPr lang="en-US" sz="1600" b="1" kern="1200" dirty="0">
              <a:latin typeface="Arial" pitchFamily="34" charset="0"/>
              <a:cs typeface="Arial" pitchFamily="34" charset="0"/>
            </a:rPr>
            <a:t> qua </a:t>
          </a:r>
          <a:r>
            <a:rPr lang="en-US" sz="1600" b="1" kern="1200" dirty="0" err="1">
              <a:latin typeface="Arial" pitchFamily="34" charset="0"/>
              <a:cs typeface="Arial" pitchFamily="34" charset="0"/>
            </a:rPr>
            <a:t>trải</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nghiệm</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gắn</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với</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thực</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tiễn</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và</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dạy</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cho</a:t>
          </a:r>
          <a:r>
            <a:rPr lang="en-US" sz="1600" b="1" kern="1200" dirty="0">
              <a:latin typeface="Arial" pitchFamily="34" charset="0"/>
              <a:cs typeface="Arial" pitchFamily="34" charset="0"/>
            </a:rPr>
            <a:t> HS </a:t>
          </a:r>
          <a:r>
            <a:rPr lang="en-US" sz="1600" b="1" kern="1200" dirty="0" err="1">
              <a:latin typeface="Arial" pitchFamily="34" charset="0"/>
              <a:cs typeface="Arial" pitchFamily="34" charset="0"/>
            </a:rPr>
            <a:t>cách</a:t>
          </a:r>
          <a:r>
            <a:rPr lang="en-US" sz="1600" b="1" kern="1200" dirty="0">
              <a:latin typeface="Arial" pitchFamily="34" charset="0"/>
              <a:cs typeface="Arial" pitchFamily="34" charset="0"/>
            </a:rPr>
            <a:t> </a:t>
          </a:r>
          <a:r>
            <a:rPr lang="en-US" sz="1600" b="1" kern="1200" dirty="0" err="1">
              <a:latin typeface="Arial" pitchFamily="34" charset="0"/>
              <a:cs typeface="Arial" pitchFamily="34" charset="0"/>
            </a:rPr>
            <a:t>học</a:t>
          </a:r>
          <a:endParaRPr lang="en-US" sz="1600" b="1" kern="1200" dirty="0">
            <a:latin typeface="Arial" pitchFamily="34" charset="0"/>
            <a:cs typeface="Arial" pitchFamily="34" charset="0"/>
          </a:endParaRPr>
        </a:p>
      </dsp:txBody>
      <dsp:txXfrm>
        <a:off x="989686" y="3642897"/>
        <a:ext cx="1363506" cy="1363506"/>
      </dsp:txXfrm>
    </dsp:sp>
    <dsp:sp modelId="{0A31855A-3955-4CF7-9A6D-F1B6E1354B9B}">
      <dsp:nvSpPr>
        <dsp:cNvPr id="0" name=""/>
        <dsp:cNvSpPr/>
      </dsp:nvSpPr>
      <dsp:spPr>
        <a:xfrm>
          <a:off x="2924826" y="2286063"/>
          <a:ext cx="613195" cy="717323"/>
        </a:xfrm>
        <a:prstGeom prst="rightArrow">
          <a:avLst>
            <a:gd name="adj1" fmla="val 60000"/>
            <a:gd name="adj2" fmla="val 50000"/>
          </a:avLst>
        </a:prstGeom>
        <a:solidFill>
          <a:schemeClr val="accent5">
            <a:hueOff val="-18168448"/>
            <a:satOff val="36114"/>
            <a:lumOff val="-3902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77850">
            <a:lnSpc>
              <a:spcPct val="90000"/>
            </a:lnSpc>
            <a:spcBef>
              <a:spcPct val="0"/>
            </a:spcBef>
            <a:spcAft>
              <a:spcPct val="35000"/>
            </a:spcAft>
          </a:pPr>
          <a:endParaRPr lang="en-US" sz="1300" b="1" kern="1200">
            <a:latin typeface="Arial" pitchFamily="34" charset="0"/>
            <a:cs typeface="Arial" pitchFamily="34" charset="0"/>
          </a:endParaRPr>
        </a:p>
      </dsp:txBody>
      <dsp:txXfrm>
        <a:off x="2924826" y="2429528"/>
        <a:ext cx="429237" cy="430393"/>
      </dsp:txXfrm>
    </dsp:sp>
    <dsp:sp modelId="{A8E75CA5-2376-40C2-BE2F-82F41AA42CAB}">
      <dsp:nvSpPr>
        <dsp:cNvPr id="0" name=""/>
        <dsp:cNvSpPr/>
      </dsp:nvSpPr>
      <dsp:spPr>
        <a:xfrm>
          <a:off x="3792556" y="1496198"/>
          <a:ext cx="2772955" cy="2297054"/>
        </a:xfrm>
        <a:prstGeom prst="ellipse">
          <a:avLst/>
        </a:prstGeom>
        <a:solidFill>
          <a:schemeClr val="accent5">
            <a:hueOff val="-18168448"/>
            <a:satOff val="36114"/>
            <a:lumOff val="-3902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6830" tIns="36830" rIns="36830" bIns="36830" numCol="1" spcCol="1270" anchor="ctr" anchorCtr="0">
          <a:noAutofit/>
        </a:bodyPr>
        <a:lstStyle/>
        <a:p>
          <a:pPr lvl="0" algn="ctr" defTabSz="1289050">
            <a:lnSpc>
              <a:spcPct val="90000"/>
            </a:lnSpc>
            <a:spcBef>
              <a:spcPct val="0"/>
            </a:spcBef>
            <a:spcAft>
              <a:spcPct val="35000"/>
            </a:spcAft>
          </a:pPr>
          <a:r>
            <a:rPr lang="en-US" sz="2900" b="1" kern="1200" dirty="0" err="1">
              <a:latin typeface="Arial" pitchFamily="34" charset="0"/>
              <a:cs typeface="Arial" pitchFamily="34" charset="0"/>
            </a:rPr>
            <a:t>Phát</a:t>
          </a:r>
          <a:r>
            <a:rPr lang="en-US" sz="2900" b="1" kern="1200" dirty="0">
              <a:latin typeface="Arial" pitchFamily="34" charset="0"/>
              <a:cs typeface="Arial" pitchFamily="34" charset="0"/>
            </a:rPr>
            <a:t> </a:t>
          </a:r>
          <a:r>
            <a:rPr lang="en-US" sz="2900" b="1" kern="1200" dirty="0" err="1">
              <a:latin typeface="Arial" pitchFamily="34" charset="0"/>
              <a:cs typeface="Arial" pitchFamily="34" charset="0"/>
            </a:rPr>
            <a:t>triển</a:t>
          </a:r>
          <a:r>
            <a:rPr lang="en-US" sz="2900" b="1" kern="1200" dirty="0">
              <a:latin typeface="Arial" pitchFamily="34" charset="0"/>
              <a:cs typeface="Arial" pitchFamily="34" charset="0"/>
            </a:rPr>
            <a:t> </a:t>
          </a:r>
          <a:r>
            <a:rPr lang="en-US" sz="2900" b="1" kern="1200" dirty="0" err="1">
              <a:latin typeface="Arial" pitchFamily="34" charset="0"/>
              <a:cs typeface="Arial" pitchFamily="34" charset="0"/>
            </a:rPr>
            <a:t>phẩm</a:t>
          </a:r>
          <a:r>
            <a:rPr lang="en-US" sz="2900" b="1" kern="1200" dirty="0">
              <a:latin typeface="Arial" pitchFamily="34" charset="0"/>
              <a:cs typeface="Arial" pitchFamily="34" charset="0"/>
            </a:rPr>
            <a:t> </a:t>
          </a:r>
          <a:r>
            <a:rPr lang="en-US" sz="2900" b="1" kern="1200" dirty="0" err="1">
              <a:latin typeface="Arial" pitchFamily="34" charset="0"/>
              <a:cs typeface="Arial" pitchFamily="34" charset="0"/>
            </a:rPr>
            <a:t>chất</a:t>
          </a:r>
          <a:r>
            <a:rPr lang="en-US" sz="2900" b="1" kern="1200" dirty="0">
              <a:latin typeface="Arial" pitchFamily="34" charset="0"/>
              <a:cs typeface="Arial" pitchFamily="34" charset="0"/>
            </a:rPr>
            <a:t>, </a:t>
          </a:r>
          <a:r>
            <a:rPr lang="en-US" sz="2900" b="1" kern="1200" dirty="0" err="1">
              <a:latin typeface="Arial" pitchFamily="34" charset="0"/>
              <a:cs typeface="Arial" pitchFamily="34" charset="0"/>
            </a:rPr>
            <a:t>năng</a:t>
          </a:r>
          <a:r>
            <a:rPr lang="en-US" sz="2900" b="1" kern="1200" dirty="0">
              <a:latin typeface="Arial" pitchFamily="34" charset="0"/>
              <a:cs typeface="Arial" pitchFamily="34" charset="0"/>
            </a:rPr>
            <a:t> </a:t>
          </a:r>
          <a:r>
            <a:rPr lang="en-US" sz="2900" b="1" kern="1200" dirty="0" err="1">
              <a:latin typeface="Arial" pitchFamily="34" charset="0"/>
              <a:cs typeface="Arial" pitchFamily="34" charset="0"/>
            </a:rPr>
            <a:t>lực</a:t>
          </a:r>
          <a:r>
            <a:rPr lang="en-US" sz="2900" b="1" kern="1200" dirty="0">
              <a:latin typeface="Arial" pitchFamily="34" charset="0"/>
              <a:cs typeface="Arial" pitchFamily="34" charset="0"/>
            </a:rPr>
            <a:t> HS</a:t>
          </a:r>
        </a:p>
      </dsp:txBody>
      <dsp:txXfrm>
        <a:off x="4198646" y="1832594"/>
        <a:ext cx="1960775" cy="1624262"/>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1EE450-AE79-264E-85B7-D59FEAEE1553}">
      <dsp:nvSpPr>
        <dsp:cNvPr id="0" name=""/>
        <dsp:cNvSpPr/>
      </dsp:nvSpPr>
      <dsp:spPr>
        <a:xfrm>
          <a:off x="2689096" y="2245669"/>
          <a:ext cx="6507428" cy="1745210"/>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77406" tIns="175260" rIns="175260" bIns="175260" numCol="1" spcCol="1270" anchor="ctr" anchorCtr="0">
          <a:noAutofit/>
        </a:bodyPr>
        <a:lstStyle/>
        <a:p>
          <a:pPr lvl="0" algn="l" defTabSz="2044700">
            <a:lnSpc>
              <a:spcPct val="90000"/>
            </a:lnSpc>
            <a:spcBef>
              <a:spcPct val="0"/>
            </a:spcBef>
            <a:spcAft>
              <a:spcPct val="35000"/>
            </a:spcAft>
          </a:pPr>
          <a:r>
            <a:rPr lang="en-US" sz="4600" kern="1200" dirty="0" err="1">
              <a:latin typeface="Arial" panose="020B0604020202020204" pitchFamily="34" charset="0"/>
              <a:cs typeface="Arial" panose="020B0604020202020204" pitchFamily="34" charset="0"/>
            </a:rPr>
            <a:t>Thế</a:t>
          </a:r>
          <a:r>
            <a:rPr lang="en-US" sz="4600" kern="1200" dirty="0">
              <a:latin typeface="Arial" panose="020B0604020202020204" pitchFamily="34" charset="0"/>
              <a:cs typeface="Arial" panose="020B0604020202020204" pitchFamily="34" charset="0"/>
            </a:rPr>
            <a:t> </a:t>
          </a:r>
          <a:r>
            <a:rPr lang="en-US" sz="4600" kern="1200" dirty="0" err="1">
              <a:latin typeface="Arial" panose="020B0604020202020204" pitchFamily="34" charset="0"/>
              <a:cs typeface="Arial" panose="020B0604020202020204" pitchFamily="34" charset="0"/>
            </a:rPr>
            <a:t>nào</a:t>
          </a:r>
          <a:r>
            <a:rPr lang="en-US" sz="4600" kern="1200" dirty="0">
              <a:latin typeface="Arial" panose="020B0604020202020204" pitchFamily="34" charset="0"/>
              <a:cs typeface="Arial" panose="020B0604020202020204" pitchFamily="34" charset="0"/>
            </a:rPr>
            <a:t> </a:t>
          </a:r>
          <a:r>
            <a:rPr lang="en-US" sz="4600" kern="1200" dirty="0" err="1">
              <a:latin typeface="Arial" panose="020B0604020202020204" pitchFamily="34" charset="0"/>
              <a:cs typeface="Arial" panose="020B0604020202020204" pitchFamily="34" charset="0"/>
            </a:rPr>
            <a:t>là</a:t>
          </a:r>
          <a:r>
            <a:rPr lang="en-US" sz="4600" kern="1200" dirty="0">
              <a:latin typeface="Arial" panose="020B0604020202020204" pitchFamily="34" charset="0"/>
              <a:cs typeface="Arial" panose="020B0604020202020204" pitchFamily="34" charset="0"/>
            </a:rPr>
            <a:t> </a:t>
          </a:r>
          <a:r>
            <a:rPr lang="en-US" sz="4600" kern="1200" dirty="0" err="1">
              <a:latin typeface="Arial" panose="020B0604020202020204" pitchFamily="34" charset="0"/>
              <a:cs typeface="Arial" panose="020B0604020202020204" pitchFamily="34" charset="0"/>
            </a:rPr>
            <a:t>dạy</a:t>
          </a:r>
          <a:r>
            <a:rPr lang="en-US" sz="4600" kern="1200" dirty="0">
              <a:latin typeface="Arial" panose="020B0604020202020204" pitchFamily="34" charset="0"/>
              <a:cs typeface="Arial" panose="020B0604020202020204" pitchFamily="34" charset="0"/>
            </a:rPr>
            <a:t> </a:t>
          </a:r>
          <a:r>
            <a:rPr lang="en-US" sz="4600" kern="1200" dirty="0" err="1">
              <a:latin typeface="Arial" panose="020B0604020202020204" pitchFamily="34" charset="0"/>
              <a:cs typeface="Arial" panose="020B0604020202020204" pitchFamily="34" charset="0"/>
            </a:rPr>
            <a:t>học</a:t>
          </a:r>
          <a:r>
            <a:rPr lang="en-US" sz="4600" kern="1200" dirty="0">
              <a:latin typeface="Arial" panose="020B0604020202020204" pitchFamily="34" charset="0"/>
              <a:cs typeface="Arial" panose="020B0604020202020204" pitchFamily="34" charset="0"/>
            </a:rPr>
            <a:t> </a:t>
          </a:r>
          <a:r>
            <a:rPr lang="en-US" sz="4600" kern="1200" dirty="0" err="1">
              <a:latin typeface="Arial" panose="020B0604020202020204" pitchFamily="34" charset="0"/>
              <a:cs typeface="Arial" panose="020B0604020202020204" pitchFamily="34" charset="0"/>
            </a:rPr>
            <a:t>tích</a:t>
          </a:r>
          <a:r>
            <a:rPr lang="en-US" sz="4600" kern="1200" dirty="0">
              <a:latin typeface="Arial" panose="020B0604020202020204" pitchFamily="34" charset="0"/>
              <a:cs typeface="Arial" panose="020B0604020202020204" pitchFamily="34" charset="0"/>
            </a:rPr>
            <a:t> </a:t>
          </a:r>
          <a:r>
            <a:rPr lang="en-US" sz="4600" kern="1200" dirty="0" err="1">
              <a:latin typeface="Arial" panose="020B0604020202020204" pitchFamily="34" charset="0"/>
              <a:cs typeface="Arial" panose="020B0604020202020204" pitchFamily="34" charset="0"/>
            </a:rPr>
            <a:t>cực</a:t>
          </a:r>
          <a:r>
            <a:rPr lang="en-US" sz="4600" kern="1200" dirty="0">
              <a:latin typeface="Arial" panose="020B0604020202020204" pitchFamily="34" charset="0"/>
              <a:cs typeface="Arial" panose="020B0604020202020204" pitchFamily="34" charset="0"/>
            </a:rPr>
            <a:t>?</a:t>
          </a:r>
        </a:p>
      </dsp:txBody>
      <dsp:txXfrm>
        <a:off x="2774290" y="2330863"/>
        <a:ext cx="6337040" cy="1574822"/>
      </dsp:txXfrm>
    </dsp:sp>
    <dsp:sp modelId="{972A4698-0EE3-424B-B649-1DECC56D9F49}">
      <dsp:nvSpPr>
        <dsp:cNvPr id="0" name=""/>
        <dsp:cNvSpPr/>
      </dsp:nvSpPr>
      <dsp:spPr>
        <a:xfrm>
          <a:off x="884595" y="535081"/>
          <a:ext cx="3017006" cy="3017458"/>
        </a:xfrm>
        <a:prstGeom prst="ellipse">
          <a:avLst/>
        </a:prstGeom>
        <a:blipFill>
          <a:blip xmlns:r="http://schemas.openxmlformats.org/officeDocument/2006/relationships" r:embed="rId1" cstate="screen">
            <a:extLst>
              <a:ext uri="{28A0092B-C50C-407E-A947-70E740481C1C}">
                <a14:useLocalDpi xmlns:a14="http://schemas.microsoft.com/office/drawing/2010/main"/>
              </a:ext>
            </a:extLst>
          </a:blip>
          <a:srcRect/>
          <a:stretch>
            <a:fillRect/>
          </a:stretch>
        </a:blip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74D008-A488-644C-A2E4-F594544A0D57}">
      <dsp:nvSpPr>
        <dsp:cNvPr id="0" name=""/>
        <dsp:cNvSpPr/>
      </dsp:nvSpPr>
      <dsp:spPr>
        <a:xfrm>
          <a:off x="0" y="0"/>
          <a:ext cx="11737304" cy="0"/>
        </a:xfrm>
        <a:prstGeom prst="line">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4E1E242-4076-C54D-B748-122DFB0C8437}">
      <dsp:nvSpPr>
        <dsp:cNvPr id="0" name=""/>
        <dsp:cNvSpPr/>
      </dsp:nvSpPr>
      <dsp:spPr>
        <a:xfrm>
          <a:off x="0" y="0"/>
          <a:ext cx="2920367" cy="50558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l" defTabSz="1778000">
            <a:lnSpc>
              <a:spcPct val="90000"/>
            </a:lnSpc>
            <a:spcBef>
              <a:spcPct val="0"/>
            </a:spcBef>
            <a:spcAft>
              <a:spcPct val="35000"/>
            </a:spcAft>
          </a:pPr>
          <a:r>
            <a:rPr lang="en-US" sz="4000" b="1" kern="1200" dirty="0" err="1">
              <a:solidFill>
                <a:srgbClr val="A50021"/>
              </a:solidFill>
              <a:latin typeface="Arial" panose="020B0604020202020204" pitchFamily="34" charset="0"/>
              <a:cs typeface="Arial" panose="020B0604020202020204" pitchFamily="34" charset="0"/>
            </a:rPr>
            <a:t>Nhận</a:t>
          </a:r>
          <a:r>
            <a:rPr lang="en-US" sz="4000" b="1" kern="1200" dirty="0">
              <a:solidFill>
                <a:srgbClr val="A50021"/>
              </a:solidFill>
              <a:latin typeface="Arial" panose="020B0604020202020204" pitchFamily="34" charset="0"/>
              <a:cs typeface="Arial" panose="020B0604020202020204" pitchFamily="34" charset="0"/>
            </a:rPr>
            <a:t> </a:t>
          </a:r>
          <a:r>
            <a:rPr lang="en-US" sz="4000" b="1" kern="1200" dirty="0" err="1">
              <a:solidFill>
                <a:srgbClr val="A50021"/>
              </a:solidFill>
              <a:latin typeface="Arial" panose="020B0604020202020204" pitchFamily="34" charset="0"/>
              <a:cs typeface="Arial" panose="020B0604020202020204" pitchFamily="34" charset="0"/>
            </a:rPr>
            <a:t>diện</a:t>
          </a:r>
          <a:endParaRPr lang="en-US" sz="4000" b="1" kern="1200" dirty="0">
            <a:solidFill>
              <a:srgbClr val="A50021"/>
            </a:solidFill>
            <a:latin typeface="Arial" panose="020B0604020202020204" pitchFamily="34" charset="0"/>
            <a:cs typeface="Arial" panose="020B0604020202020204" pitchFamily="34" charset="0"/>
          </a:endParaRPr>
        </a:p>
        <a:p>
          <a:pPr lvl="0" algn="l" defTabSz="1778000">
            <a:lnSpc>
              <a:spcPct val="90000"/>
            </a:lnSpc>
            <a:spcBef>
              <a:spcPct val="0"/>
            </a:spcBef>
            <a:spcAft>
              <a:spcPct val="35000"/>
            </a:spcAft>
          </a:pPr>
          <a:r>
            <a:rPr lang="en-US" sz="4000" b="1" kern="1200" dirty="0" err="1">
              <a:solidFill>
                <a:srgbClr val="A50021"/>
              </a:solidFill>
              <a:latin typeface="Arial" panose="020B0604020202020204" pitchFamily="34" charset="0"/>
              <a:cs typeface="Arial" panose="020B0604020202020204" pitchFamily="34" charset="0"/>
            </a:rPr>
            <a:t>tích</a:t>
          </a:r>
          <a:r>
            <a:rPr lang="en-US" sz="4000" b="1" kern="1200" dirty="0">
              <a:solidFill>
                <a:srgbClr val="A50021"/>
              </a:solidFill>
              <a:latin typeface="Arial" panose="020B0604020202020204" pitchFamily="34" charset="0"/>
              <a:cs typeface="Arial" panose="020B0604020202020204" pitchFamily="34" charset="0"/>
            </a:rPr>
            <a:t> </a:t>
          </a:r>
          <a:r>
            <a:rPr lang="en-US" sz="4000" b="1" kern="1200" dirty="0" err="1">
              <a:solidFill>
                <a:srgbClr val="A50021"/>
              </a:solidFill>
              <a:latin typeface="Arial" panose="020B0604020202020204" pitchFamily="34" charset="0"/>
              <a:cs typeface="Arial" panose="020B0604020202020204" pitchFamily="34" charset="0"/>
            </a:rPr>
            <a:t>cực</a:t>
          </a:r>
          <a:endParaRPr lang="en-US" sz="4000" b="1" kern="1200" dirty="0">
            <a:solidFill>
              <a:srgbClr val="A50021"/>
            </a:solidFill>
            <a:latin typeface="Arial" panose="020B0604020202020204" pitchFamily="34" charset="0"/>
            <a:cs typeface="Arial" panose="020B0604020202020204" pitchFamily="34" charset="0"/>
          </a:endParaRPr>
        </a:p>
        <a:p>
          <a:pPr lvl="0" algn="l" defTabSz="1778000">
            <a:lnSpc>
              <a:spcPct val="90000"/>
            </a:lnSpc>
            <a:spcBef>
              <a:spcPct val="0"/>
            </a:spcBef>
            <a:spcAft>
              <a:spcPct val="35000"/>
            </a:spcAft>
          </a:pPr>
          <a:r>
            <a:rPr lang="en-US" sz="4000" b="1" kern="1200" dirty="0" err="1">
              <a:solidFill>
                <a:srgbClr val="A50021"/>
              </a:solidFill>
              <a:latin typeface="Arial" panose="020B0604020202020204" pitchFamily="34" charset="0"/>
              <a:cs typeface="Arial" panose="020B0604020202020204" pitchFamily="34" charset="0"/>
            </a:rPr>
            <a:t>học</a:t>
          </a:r>
          <a:r>
            <a:rPr lang="en-US" sz="4000" b="1" kern="1200" dirty="0">
              <a:solidFill>
                <a:srgbClr val="A50021"/>
              </a:solidFill>
              <a:latin typeface="Arial" panose="020B0604020202020204" pitchFamily="34" charset="0"/>
              <a:cs typeface="Arial" panose="020B0604020202020204" pitchFamily="34" charset="0"/>
            </a:rPr>
            <a:t> </a:t>
          </a:r>
          <a:r>
            <a:rPr lang="en-US" sz="4000" b="1" kern="1200" dirty="0" err="1">
              <a:solidFill>
                <a:srgbClr val="A50021"/>
              </a:solidFill>
              <a:latin typeface="Arial" panose="020B0604020202020204" pitchFamily="34" charset="0"/>
              <a:cs typeface="Arial" panose="020B0604020202020204" pitchFamily="34" charset="0"/>
            </a:rPr>
            <a:t>tập</a:t>
          </a:r>
          <a:endParaRPr lang="en-US" sz="4000" kern="1200" dirty="0">
            <a:latin typeface="Arial" panose="020B0604020202020204" pitchFamily="34" charset="0"/>
            <a:cs typeface="Arial" panose="020B0604020202020204" pitchFamily="34" charset="0"/>
          </a:endParaRPr>
        </a:p>
      </dsp:txBody>
      <dsp:txXfrm>
        <a:off x="0" y="0"/>
        <a:ext cx="2920367" cy="5055840"/>
      </dsp:txXfrm>
    </dsp:sp>
    <dsp:sp modelId="{B8326BD6-2488-6146-AC5F-91F33B0E2FC3}">
      <dsp:nvSpPr>
        <dsp:cNvPr id="0" name=""/>
        <dsp:cNvSpPr/>
      </dsp:nvSpPr>
      <dsp:spPr>
        <a:xfrm>
          <a:off x="3085595" y="78997"/>
          <a:ext cx="8646919" cy="15799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lvl="0" algn="l" defTabSz="1422400">
            <a:lnSpc>
              <a:spcPct val="90000"/>
            </a:lnSpc>
            <a:spcBef>
              <a:spcPct val="0"/>
            </a:spcBef>
            <a:spcAft>
              <a:spcPct val="35000"/>
            </a:spcAft>
          </a:pPr>
          <a:r>
            <a:rPr lang="en-NZ" sz="3200" kern="1200" dirty="0">
              <a:latin typeface="Arial" panose="020B0604020202020204" pitchFamily="34" charset="0"/>
              <a:cs typeface="Arial" panose="020B0604020202020204" pitchFamily="34" charset="0"/>
            </a:rPr>
            <a:t>Sự chú ý, hăng hái tham gia HĐHT, tốc độ học, sự hứng thú, quyết tâm</a:t>
          </a:r>
          <a:endParaRPr lang="en-US" sz="3200" kern="1200" dirty="0">
            <a:latin typeface="Arial" panose="020B0604020202020204" pitchFamily="34" charset="0"/>
            <a:cs typeface="Arial" panose="020B0604020202020204" pitchFamily="34" charset="0"/>
          </a:endParaRPr>
        </a:p>
      </dsp:txBody>
      <dsp:txXfrm>
        <a:off x="3085595" y="78997"/>
        <a:ext cx="8646919" cy="1579950"/>
      </dsp:txXfrm>
    </dsp:sp>
    <dsp:sp modelId="{6B6333EA-B8D5-6545-8C46-C800E3C12F0A}">
      <dsp:nvSpPr>
        <dsp:cNvPr id="0" name=""/>
        <dsp:cNvSpPr/>
      </dsp:nvSpPr>
      <dsp:spPr>
        <a:xfrm>
          <a:off x="2920367" y="1658947"/>
          <a:ext cx="8812147" cy="0"/>
        </a:xfrm>
        <a:prstGeom prst="line">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EDBAB4E-5222-924E-A645-6BBAF64A8A86}">
      <dsp:nvSpPr>
        <dsp:cNvPr id="0" name=""/>
        <dsp:cNvSpPr/>
      </dsp:nvSpPr>
      <dsp:spPr>
        <a:xfrm>
          <a:off x="3085595" y="1737945"/>
          <a:ext cx="8646919" cy="15799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lvl="0" algn="l" defTabSz="1422400">
            <a:lnSpc>
              <a:spcPct val="90000"/>
            </a:lnSpc>
            <a:spcBef>
              <a:spcPct val="0"/>
            </a:spcBef>
            <a:spcAft>
              <a:spcPct val="35000"/>
            </a:spcAft>
          </a:pPr>
          <a:r>
            <a:rPr lang="en-NZ" sz="3200" kern="1200" dirty="0">
              <a:latin typeface="Arial" panose="020B0604020202020204" pitchFamily="34" charset="0"/>
              <a:cs typeface="Arial" panose="020B0604020202020204" pitchFamily="34" charset="0"/>
            </a:rPr>
            <a:t>Hoàn thành nhiệm vụ, </a:t>
          </a:r>
          <a:r>
            <a:rPr lang="en-US" sz="3200" kern="1200" dirty="0" err="1">
              <a:latin typeface="Arial" panose="020B0604020202020204" pitchFamily="34" charset="0"/>
              <a:cs typeface="Arial" panose="020B0604020202020204" pitchFamily="34" charset="0"/>
            </a:rPr>
            <a:t>Ghi</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nhớ</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những</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điều</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đã</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học</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trình</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bày</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bài</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học</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theo</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cách</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riêng</a:t>
          </a:r>
          <a:endParaRPr lang="en-US" sz="3200" kern="1200" dirty="0">
            <a:latin typeface="Arial" panose="020B0604020202020204" pitchFamily="34" charset="0"/>
            <a:cs typeface="Arial" panose="020B0604020202020204" pitchFamily="34" charset="0"/>
          </a:endParaRPr>
        </a:p>
      </dsp:txBody>
      <dsp:txXfrm>
        <a:off x="3085595" y="1737945"/>
        <a:ext cx="8646919" cy="1579950"/>
      </dsp:txXfrm>
    </dsp:sp>
    <dsp:sp modelId="{CD46324E-0AEB-A247-8ABF-7942258CB487}">
      <dsp:nvSpPr>
        <dsp:cNvPr id="0" name=""/>
        <dsp:cNvSpPr/>
      </dsp:nvSpPr>
      <dsp:spPr>
        <a:xfrm>
          <a:off x="2920367" y="3317895"/>
          <a:ext cx="8812147" cy="0"/>
        </a:xfrm>
        <a:prstGeom prst="line">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D7747A0-1AAA-5E4A-9CBA-C527F54F5B02}">
      <dsp:nvSpPr>
        <dsp:cNvPr id="0" name=""/>
        <dsp:cNvSpPr/>
      </dsp:nvSpPr>
      <dsp:spPr>
        <a:xfrm>
          <a:off x="3085595" y="3396892"/>
          <a:ext cx="8646919" cy="15799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lvl="0" algn="l" defTabSz="1422400">
            <a:lnSpc>
              <a:spcPct val="90000"/>
            </a:lnSpc>
            <a:spcBef>
              <a:spcPct val="0"/>
            </a:spcBef>
            <a:spcAft>
              <a:spcPct val="35000"/>
            </a:spcAft>
          </a:pPr>
          <a:r>
            <a:rPr lang="en-US" sz="3200" kern="1200" dirty="0" err="1">
              <a:latin typeface="Arial" panose="020B0604020202020204" pitchFamily="34" charset="0"/>
              <a:cs typeface="Arial" panose="020B0604020202020204" pitchFamily="34" charset="0"/>
            </a:rPr>
            <a:t>Vận</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dụng</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được</a:t>
          </a:r>
          <a:r>
            <a:rPr lang="en-US" sz="3200" kern="1200" dirty="0">
              <a:latin typeface="Arial" panose="020B0604020202020204" pitchFamily="34" charset="0"/>
              <a:cs typeface="Arial" panose="020B0604020202020204" pitchFamily="34" charset="0"/>
            </a:rPr>
            <a:t> KT </a:t>
          </a:r>
          <a:r>
            <a:rPr lang="en-US" sz="3200" kern="1200" dirty="0" err="1">
              <a:latin typeface="Arial" panose="020B0604020202020204" pitchFamily="34" charset="0"/>
              <a:cs typeface="Arial" panose="020B0604020202020204" pitchFamily="34" charset="0"/>
            </a:rPr>
            <a:t>vào</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thực</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tiễn</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sáng</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tạo</a:t>
          </a:r>
          <a:r>
            <a:rPr lang="en-US" sz="3200" kern="1200" dirty="0">
              <a:latin typeface="Arial" panose="020B0604020202020204" pitchFamily="34" charset="0"/>
              <a:cs typeface="Arial" panose="020B0604020202020204" pitchFamily="34" charset="0"/>
            </a:rPr>
            <a:t>…</a:t>
          </a:r>
        </a:p>
      </dsp:txBody>
      <dsp:txXfrm>
        <a:off x="3085595" y="3396892"/>
        <a:ext cx="8646919" cy="1579950"/>
      </dsp:txXfrm>
    </dsp:sp>
    <dsp:sp modelId="{8634C97B-FCAD-8C4C-B492-849F7847BDE7}">
      <dsp:nvSpPr>
        <dsp:cNvPr id="0" name=""/>
        <dsp:cNvSpPr/>
      </dsp:nvSpPr>
      <dsp:spPr>
        <a:xfrm>
          <a:off x="2920367" y="4976842"/>
          <a:ext cx="8812147" cy="0"/>
        </a:xfrm>
        <a:prstGeom prst="line">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B0B730-5358-504E-871F-99A6333C341F}">
      <dsp:nvSpPr>
        <dsp:cNvPr id="0" name=""/>
        <dsp:cNvSpPr/>
      </dsp:nvSpPr>
      <dsp:spPr>
        <a:xfrm>
          <a:off x="3198035" y="2527920"/>
          <a:ext cx="630159" cy="1200762"/>
        </a:xfrm>
        <a:custGeom>
          <a:avLst/>
          <a:gdLst/>
          <a:ahLst/>
          <a:cxnLst/>
          <a:rect l="0" t="0" r="0" b="0"/>
          <a:pathLst>
            <a:path>
              <a:moveTo>
                <a:pt x="0" y="0"/>
              </a:moveTo>
              <a:lnTo>
                <a:pt x="315079" y="0"/>
              </a:lnTo>
              <a:lnTo>
                <a:pt x="315079" y="1200762"/>
              </a:lnTo>
              <a:lnTo>
                <a:pt x="630159" y="1200762"/>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latin typeface="Arial" panose="020B0604020202020204" pitchFamily="34" charset="0"/>
            <a:cs typeface="Arial" panose="020B0604020202020204" pitchFamily="34" charset="0"/>
          </a:endParaRPr>
        </a:p>
      </dsp:txBody>
      <dsp:txXfrm>
        <a:off x="3479213" y="3094399"/>
        <a:ext cx="67803" cy="67803"/>
      </dsp:txXfrm>
    </dsp:sp>
    <dsp:sp modelId="{BB4C95EE-9A1C-D044-A499-C696412F5094}">
      <dsp:nvSpPr>
        <dsp:cNvPr id="0" name=""/>
        <dsp:cNvSpPr/>
      </dsp:nvSpPr>
      <dsp:spPr>
        <a:xfrm>
          <a:off x="3198035" y="2450807"/>
          <a:ext cx="684920" cy="91440"/>
        </a:xfrm>
        <a:custGeom>
          <a:avLst/>
          <a:gdLst/>
          <a:ahLst/>
          <a:cxnLst/>
          <a:rect l="0" t="0" r="0" b="0"/>
          <a:pathLst>
            <a:path>
              <a:moveTo>
                <a:pt x="0" y="77112"/>
              </a:moveTo>
              <a:lnTo>
                <a:pt x="342460" y="77112"/>
              </a:lnTo>
              <a:lnTo>
                <a:pt x="342460" y="45720"/>
              </a:lnTo>
              <a:lnTo>
                <a:pt x="684920" y="45720"/>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latin typeface="Arial" panose="020B0604020202020204" pitchFamily="34" charset="0"/>
            <a:cs typeface="Arial" panose="020B0604020202020204" pitchFamily="34" charset="0"/>
          </a:endParaRPr>
        </a:p>
      </dsp:txBody>
      <dsp:txXfrm>
        <a:off x="3523355" y="2479386"/>
        <a:ext cx="34281" cy="34281"/>
      </dsp:txXfrm>
    </dsp:sp>
    <dsp:sp modelId="{A28C8B46-959A-974F-A678-77E18CC0D31E}">
      <dsp:nvSpPr>
        <dsp:cNvPr id="0" name=""/>
        <dsp:cNvSpPr/>
      </dsp:nvSpPr>
      <dsp:spPr>
        <a:xfrm>
          <a:off x="3198035" y="1327157"/>
          <a:ext cx="630159" cy="1200762"/>
        </a:xfrm>
        <a:custGeom>
          <a:avLst/>
          <a:gdLst/>
          <a:ahLst/>
          <a:cxnLst/>
          <a:rect l="0" t="0" r="0" b="0"/>
          <a:pathLst>
            <a:path>
              <a:moveTo>
                <a:pt x="0" y="1200762"/>
              </a:moveTo>
              <a:lnTo>
                <a:pt x="315079" y="1200762"/>
              </a:lnTo>
              <a:lnTo>
                <a:pt x="315079" y="0"/>
              </a:lnTo>
              <a:lnTo>
                <a:pt x="630159" y="0"/>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latin typeface="Arial" panose="020B0604020202020204" pitchFamily="34" charset="0"/>
            <a:cs typeface="Arial" panose="020B0604020202020204" pitchFamily="34" charset="0"/>
          </a:endParaRPr>
        </a:p>
      </dsp:txBody>
      <dsp:txXfrm>
        <a:off x="3479213" y="1893637"/>
        <a:ext cx="67803" cy="67803"/>
      </dsp:txXfrm>
    </dsp:sp>
    <dsp:sp modelId="{78741B11-6E5D-3D47-B023-FEB73309628E}">
      <dsp:nvSpPr>
        <dsp:cNvPr id="0" name=""/>
        <dsp:cNvSpPr/>
      </dsp:nvSpPr>
      <dsp:spPr>
        <a:xfrm rot="16200000">
          <a:off x="189810" y="2047615"/>
          <a:ext cx="5055840" cy="960609"/>
        </a:xfrm>
        <a:prstGeom prst="rect">
          <a:avLst/>
        </a:prstGeom>
        <a:solidFill>
          <a:schemeClr val="lt1">
            <a:hueOff val="0"/>
            <a:satOff val="0"/>
            <a:lumOff val="0"/>
            <a:alphaOff val="0"/>
          </a:schemeClr>
        </a:solidFill>
        <a:ln w="38100" cap="flat" cmpd="sng" algn="ctr">
          <a:solidFill>
            <a:srgbClr val="A50021"/>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4290" tIns="34290" rIns="34290" bIns="34290" numCol="1" spcCol="1270" anchor="ctr" anchorCtr="0">
          <a:noAutofit/>
        </a:bodyPr>
        <a:lstStyle/>
        <a:p>
          <a:pPr lvl="0" algn="ctr" defTabSz="2400300">
            <a:lnSpc>
              <a:spcPct val="90000"/>
            </a:lnSpc>
            <a:spcBef>
              <a:spcPct val="0"/>
            </a:spcBef>
            <a:spcAft>
              <a:spcPct val="35000"/>
            </a:spcAft>
          </a:pPr>
          <a:r>
            <a:rPr lang="en-US" sz="5400" kern="1200" dirty="0">
              <a:latin typeface="Arial" panose="020B0604020202020204" pitchFamily="34" charset="0"/>
              <a:cs typeface="Arial" panose="020B0604020202020204" pitchFamily="34" charset="0"/>
            </a:rPr>
            <a:t>DẠY TÍCH CỰC</a:t>
          </a:r>
        </a:p>
      </dsp:txBody>
      <dsp:txXfrm>
        <a:off x="189810" y="2047615"/>
        <a:ext cx="5055840" cy="960609"/>
      </dsp:txXfrm>
    </dsp:sp>
    <dsp:sp modelId="{54A6EF2F-B401-414C-A463-AB9F7CFC0000}">
      <dsp:nvSpPr>
        <dsp:cNvPr id="0" name=""/>
        <dsp:cNvSpPr/>
      </dsp:nvSpPr>
      <dsp:spPr>
        <a:xfrm>
          <a:off x="3828195" y="846853"/>
          <a:ext cx="5167626" cy="960609"/>
        </a:xfrm>
        <a:prstGeom prst="rect">
          <a:avLst/>
        </a:prstGeom>
        <a:solidFill>
          <a:srgbClr val="CCFFCC"/>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0955" tIns="20955" rIns="20955" bIns="20955" numCol="1" spcCol="1270" anchor="ctr" anchorCtr="0">
          <a:noAutofit/>
        </a:bodyPr>
        <a:lstStyle/>
        <a:p>
          <a:pPr lvl="0" algn="ctr" defTabSz="1466850">
            <a:lnSpc>
              <a:spcPct val="90000"/>
            </a:lnSpc>
            <a:spcBef>
              <a:spcPct val="0"/>
            </a:spcBef>
            <a:spcAft>
              <a:spcPct val="35000"/>
            </a:spcAft>
          </a:pPr>
          <a:r>
            <a:rPr lang="en-US" sz="3300" kern="1200" dirty="0" err="1">
              <a:latin typeface="Arial" panose="020B0604020202020204" pitchFamily="34" charset="0"/>
              <a:cs typeface="Arial" panose="020B0604020202020204" pitchFamily="34" charset="0"/>
            </a:rPr>
            <a:t>Chuẩn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bị</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bài</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dạy</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tích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cực</a:t>
          </a:r>
          <a:endParaRPr lang="en-US" sz="3300" kern="1200" dirty="0">
            <a:latin typeface="Arial" panose="020B0604020202020204" pitchFamily="34" charset="0"/>
            <a:cs typeface="Arial" panose="020B0604020202020204" pitchFamily="34" charset="0"/>
          </a:endParaRPr>
        </a:p>
      </dsp:txBody>
      <dsp:txXfrm>
        <a:off x="3828195" y="846853"/>
        <a:ext cx="5167626" cy="960609"/>
      </dsp:txXfrm>
    </dsp:sp>
    <dsp:sp modelId="{D5E9D814-C554-2A44-BFBF-C6BE0324E30E}">
      <dsp:nvSpPr>
        <dsp:cNvPr id="0" name=""/>
        <dsp:cNvSpPr/>
      </dsp:nvSpPr>
      <dsp:spPr>
        <a:xfrm>
          <a:off x="3882956" y="2016222"/>
          <a:ext cx="5023004" cy="960609"/>
        </a:xfrm>
        <a:prstGeom prst="rect">
          <a:avLst/>
        </a:prstGeom>
        <a:solidFill>
          <a:srgbClr val="FCFAA4"/>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0955" tIns="20955" rIns="20955" bIns="20955" numCol="1" spcCol="1270" anchor="ctr" anchorCtr="0">
          <a:noAutofit/>
        </a:bodyPr>
        <a:lstStyle/>
        <a:p>
          <a:pPr lvl="0" algn="ctr" defTabSz="1466850">
            <a:lnSpc>
              <a:spcPct val="90000"/>
            </a:lnSpc>
            <a:spcBef>
              <a:spcPct val="0"/>
            </a:spcBef>
            <a:spcAft>
              <a:spcPct val="35000"/>
            </a:spcAft>
          </a:pPr>
          <a:r>
            <a:rPr lang="en-US" sz="3300" kern="1200" dirty="0" err="1">
              <a:latin typeface="Arial" panose="020B0604020202020204" pitchFamily="34" charset="0"/>
              <a:cs typeface="Arial" panose="020B0604020202020204" pitchFamily="34" charset="0"/>
            </a:rPr>
            <a:t>Thực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hiện</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hoạt</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động</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dạy</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học</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tích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cực</a:t>
          </a:r>
          <a:endParaRPr lang="en-US" sz="3300" kern="1200" dirty="0">
            <a:latin typeface="Arial" panose="020B0604020202020204" pitchFamily="34" charset="0"/>
            <a:cs typeface="Arial" panose="020B0604020202020204" pitchFamily="34" charset="0"/>
          </a:endParaRPr>
        </a:p>
      </dsp:txBody>
      <dsp:txXfrm>
        <a:off x="3882956" y="2016222"/>
        <a:ext cx="5023004" cy="960609"/>
      </dsp:txXfrm>
    </dsp:sp>
    <dsp:sp modelId="{33D70A18-9B15-1347-87F1-75E7CAAB3431}">
      <dsp:nvSpPr>
        <dsp:cNvPr id="0" name=""/>
        <dsp:cNvSpPr/>
      </dsp:nvSpPr>
      <dsp:spPr>
        <a:xfrm>
          <a:off x="3828195" y="3248377"/>
          <a:ext cx="5167027" cy="960609"/>
        </a:xfrm>
        <a:prstGeom prst="rect">
          <a:avLst/>
        </a:prstGeom>
        <a:solidFill>
          <a:srgbClr val="EDA9FF"/>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0955" tIns="20955" rIns="20955" bIns="20955" numCol="1" spcCol="1270" anchor="ctr" anchorCtr="0">
          <a:noAutofit/>
        </a:bodyPr>
        <a:lstStyle/>
        <a:p>
          <a:pPr lvl="0" algn="ctr" defTabSz="1466850">
            <a:lnSpc>
              <a:spcPct val="90000"/>
            </a:lnSpc>
            <a:spcBef>
              <a:spcPct val="0"/>
            </a:spcBef>
            <a:spcAft>
              <a:spcPct val="35000"/>
            </a:spcAft>
          </a:pPr>
          <a:r>
            <a:rPr lang="en-US" sz="3300" kern="1200" dirty="0" err="1">
              <a:latin typeface="Arial" panose="020B0604020202020204" pitchFamily="34" charset="0"/>
              <a:cs typeface="Arial" panose="020B0604020202020204" pitchFamily="34" charset="0"/>
            </a:rPr>
            <a:t>Kiểm</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tra</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Đánh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giá</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tích</a:t>
          </a:r>
          <a:r>
            <a:rPr lang="en-US" sz="3300" kern="1200" dirty="0">
              <a:latin typeface="Arial" panose="020B0604020202020204" pitchFamily="34" charset="0"/>
              <a:cs typeface="Arial" panose="020B0604020202020204" pitchFamily="34" charset="0"/>
            </a:rPr>
            <a:t> </a:t>
          </a:r>
          <a:r>
            <a:rPr lang="en-US" sz="3300" kern="1200" dirty="0" err="1">
              <a:latin typeface="Arial" panose="020B0604020202020204" pitchFamily="34" charset="0"/>
              <a:cs typeface="Arial" panose="020B0604020202020204" pitchFamily="34" charset="0"/>
            </a:rPr>
            <a:t>cực</a:t>
          </a:r>
          <a:endParaRPr lang="en-US" sz="3300" kern="1200" dirty="0">
            <a:latin typeface="Arial" panose="020B0604020202020204" pitchFamily="34" charset="0"/>
            <a:cs typeface="Arial" panose="020B0604020202020204" pitchFamily="34" charset="0"/>
          </a:endParaRPr>
        </a:p>
      </dsp:txBody>
      <dsp:txXfrm>
        <a:off x="3828195" y="3248377"/>
        <a:ext cx="5167027" cy="960609"/>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CA9241-063D-9F42-B213-5D56CBBA7117}">
      <dsp:nvSpPr>
        <dsp:cNvPr id="0" name=""/>
        <dsp:cNvSpPr/>
      </dsp:nvSpPr>
      <dsp:spPr>
        <a:xfrm>
          <a:off x="0" y="0"/>
          <a:ext cx="11449271" cy="0"/>
        </a:xfrm>
        <a:prstGeom prst="line">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sp>
    <dsp:sp modelId="{E306AE4B-9FC2-FE44-970C-DC385F141083}">
      <dsp:nvSpPr>
        <dsp:cNvPr id="0" name=""/>
        <dsp:cNvSpPr/>
      </dsp:nvSpPr>
      <dsp:spPr>
        <a:xfrm>
          <a:off x="0" y="0"/>
          <a:ext cx="2289854" cy="4525962"/>
        </a:xfrm>
        <a:prstGeom prst="rect">
          <a:avLst/>
        </a:prstGeom>
        <a:noFill/>
        <a:ln>
          <a:solidFill>
            <a:srgbClr val="A50021"/>
          </a:solidFill>
        </a:ln>
        <a:effectLst/>
      </dsp:spPr>
      <dsp:style>
        <a:lnRef idx="0">
          <a:scrgbClr r="0" g="0" b="0"/>
        </a:lnRef>
        <a:fillRef idx="0">
          <a:scrgbClr r="0" g="0" b="0"/>
        </a:fillRef>
        <a:effectRef idx="0">
          <a:scrgbClr r="0" g="0" b="0"/>
        </a:effectRef>
        <a:fontRef idx="minor"/>
      </dsp:style>
      <dsp:txBody>
        <a:bodyPr spcFirstLastPara="0" vert="horz" wrap="square" lIns="190500" tIns="190500" rIns="190500" bIns="190500" numCol="1" spcCol="1270" anchor="t" anchorCtr="0">
          <a:noAutofit/>
        </a:bodyPr>
        <a:lstStyle/>
        <a:p>
          <a:pPr lvl="0" algn="l" defTabSz="2222500">
            <a:lnSpc>
              <a:spcPct val="90000"/>
            </a:lnSpc>
            <a:spcBef>
              <a:spcPct val="0"/>
            </a:spcBef>
            <a:spcAft>
              <a:spcPct val="35000"/>
            </a:spcAft>
          </a:pPr>
          <a:r>
            <a:rPr lang="en-US" sz="5000" kern="1200" dirty="0" err="1">
              <a:latin typeface="Arial" panose="020B0604020202020204" pitchFamily="34" charset="0"/>
              <a:cs typeface="Arial" panose="020B0604020202020204" pitchFamily="34" charset="0"/>
            </a:rPr>
            <a:t>Chuẩn</a:t>
          </a:r>
          <a:r>
            <a:rPr lang="en-US" sz="5000" kern="1200" dirty="0">
              <a:latin typeface="Arial" panose="020B0604020202020204" pitchFamily="34" charset="0"/>
              <a:cs typeface="Arial" panose="020B0604020202020204" pitchFamily="34" charset="0"/>
            </a:rPr>
            <a:t> </a:t>
          </a:r>
          <a:r>
            <a:rPr lang="en-US" sz="5000" kern="1200" dirty="0" err="1">
              <a:latin typeface="Arial" panose="020B0604020202020204" pitchFamily="34" charset="0"/>
              <a:cs typeface="Arial" panose="020B0604020202020204" pitchFamily="34" charset="0"/>
            </a:rPr>
            <a:t>bị</a:t>
          </a:r>
          <a:r>
            <a:rPr lang="en-US" sz="5000" kern="1200" dirty="0">
              <a:latin typeface="Arial" panose="020B0604020202020204" pitchFamily="34" charset="0"/>
              <a:cs typeface="Arial" panose="020B0604020202020204" pitchFamily="34" charset="0"/>
            </a:rPr>
            <a:t> </a:t>
          </a:r>
          <a:r>
            <a:rPr lang="en-US" sz="5000" kern="1200" dirty="0" err="1">
              <a:latin typeface="Arial" panose="020B0604020202020204" pitchFamily="34" charset="0"/>
              <a:cs typeface="Arial" panose="020B0604020202020204" pitchFamily="34" charset="0"/>
            </a:rPr>
            <a:t>bài</a:t>
          </a:r>
          <a:r>
            <a:rPr lang="en-US" sz="5000" kern="1200" dirty="0">
              <a:latin typeface="Arial" panose="020B0604020202020204" pitchFamily="34" charset="0"/>
              <a:cs typeface="Arial" panose="020B0604020202020204" pitchFamily="34" charset="0"/>
            </a:rPr>
            <a:t> </a:t>
          </a:r>
          <a:r>
            <a:rPr lang="en-US" sz="5000" kern="1200" dirty="0" err="1">
              <a:latin typeface="Arial" panose="020B0604020202020204" pitchFamily="34" charset="0"/>
              <a:cs typeface="Arial" panose="020B0604020202020204" pitchFamily="34" charset="0"/>
            </a:rPr>
            <a:t>dạy</a:t>
          </a:r>
          <a:r>
            <a:rPr lang="en-US" sz="5000" kern="1200" dirty="0">
              <a:latin typeface="Arial" panose="020B0604020202020204" pitchFamily="34" charset="0"/>
              <a:cs typeface="Arial" panose="020B0604020202020204" pitchFamily="34" charset="0"/>
            </a:rPr>
            <a:t> </a:t>
          </a:r>
          <a:r>
            <a:rPr lang="en-US" sz="5000" kern="1200" dirty="0" err="1">
              <a:latin typeface="Arial" panose="020B0604020202020204" pitchFamily="34" charset="0"/>
              <a:cs typeface="Arial" panose="020B0604020202020204" pitchFamily="34" charset="0"/>
            </a:rPr>
            <a:t>tích</a:t>
          </a:r>
          <a:r>
            <a:rPr lang="en-US" sz="5000" kern="1200" dirty="0">
              <a:latin typeface="Arial" panose="020B0604020202020204" pitchFamily="34" charset="0"/>
              <a:cs typeface="Arial" panose="020B0604020202020204" pitchFamily="34" charset="0"/>
            </a:rPr>
            <a:t> </a:t>
          </a:r>
          <a:r>
            <a:rPr lang="en-US" sz="5000" kern="1200" dirty="0" err="1">
              <a:latin typeface="Arial" panose="020B0604020202020204" pitchFamily="34" charset="0"/>
              <a:cs typeface="Arial" panose="020B0604020202020204" pitchFamily="34" charset="0"/>
            </a:rPr>
            <a:t>cực</a:t>
          </a:r>
          <a:endParaRPr lang="en-US" sz="5000" kern="1200" dirty="0">
            <a:latin typeface="Arial" panose="020B0604020202020204" pitchFamily="34" charset="0"/>
            <a:cs typeface="Arial" panose="020B0604020202020204" pitchFamily="34" charset="0"/>
          </a:endParaRPr>
        </a:p>
      </dsp:txBody>
      <dsp:txXfrm>
        <a:off x="0" y="0"/>
        <a:ext cx="2289854" cy="4525962"/>
      </dsp:txXfrm>
    </dsp:sp>
    <dsp:sp modelId="{869B66D1-D722-534A-90F7-7E277A5AFDF3}">
      <dsp:nvSpPr>
        <dsp:cNvPr id="0" name=""/>
        <dsp:cNvSpPr/>
      </dsp:nvSpPr>
      <dsp:spPr>
        <a:xfrm>
          <a:off x="2461593" y="53204"/>
          <a:ext cx="8987678" cy="1064087"/>
        </a:xfrm>
        <a:prstGeom prst="rect">
          <a:avLst/>
        </a:prstGeom>
        <a:solidFill>
          <a:srgbClr val="CCFFCC"/>
        </a:solid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lvl="0" algn="l" defTabSz="1377950">
            <a:lnSpc>
              <a:spcPct val="90000"/>
            </a:lnSpc>
            <a:spcBef>
              <a:spcPct val="0"/>
            </a:spcBef>
            <a:spcAft>
              <a:spcPct val="35000"/>
            </a:spcAft>
          </a:pPr>
          <a:r>
            <a:rPr lang="en-US" sz="3100" kern="1200" dirty="0" err="1">
              <a:latin typeface="Arial" panose="020B0604020202020204" pitchFamily="34" charset="0"/>
              <a:cs typeface="Arial" panose="020B0604020202020204" pitchFamily="34" charset="0"/>
            </a:rPr>
            <a:t>Xác</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định</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đúng</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mục</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tiêu</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môn</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học</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bài</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học</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đảm</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bảo</a:t>
          </a:r>
          <a:r>
            <a:rPr lang="en-US" sz="3100" kern="1200" dirty="0">
              <a:latin typeface="Arial" panose="020B0604020202020204" pitchFamily="34" charset="0"/>
              <a:cs typeface="Arial" panose="020B0604020202020204" pitchFamily="34" charset="0"/>
            </a:rPr>
            <a:t> SMARTER)</a:t>
          </a:r>
        </a:p>
      </dsp:txBody>
      <dsp:txXfrm>
        <a:off x="2461593" y="53204"/>
        <a:ext cx="8987678" cy="1064087"/>
      </dsp:txXfrm>
    </dsp:sp>
    <dsp:sp modelId="{BEDD2E17-75EF-3541-979A-F368A02C7AF9}">
      <dsp:nvSpPr>
        <dsp:cNvPr id="0" name=""/>
        <dsp:cNvSpPr/>
      </dsp:nvSpPr>
      <dsp:spPr>
        <a:xfrm>
          <a:off x="2289854" y="1117291"/>
          <a:ext cx="9159417"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7B2D6793-B26A-2546-8248-D807FB42A932}">
      <dsp:nvSpPr>
        <dsp:cNvPr id="0" name=""/>
        <dsp:cNvSpPr/>
      </dsp:nvSpPr>
      <dsp:spPr>
        <a:xfrm>
          <a:off x="2461593" y="1170495"/>
          <a:ext cx="8987678" cy="1064087"/>
        </a:xfrm>
        <a:prstGeom prst="rect">
          <a:avLst/>
        </a:prstGeom>
        <a:solidFill>
          <a:srgbClr val="FCFAA4"/>
        </a:solid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lvl="0" algn="l" defTabSz="1377950">
            <a:lnSpc>
              <a:spcPct val="90000"/>
            </a:lnSpc>
            <a:spcBef>
              <a:spcPct val="0"/>
            </a:spcBef>
            <a:spcAft>
              <a:spcPct val="35000"/>
            </a:spcAft>
          </a:pPr>
          <a:r>
            <a:rPr lang="en-US" sz="3100" kern="1200" dirty="0" err="1">
              <a:latin typeface="Arial" panose="020B0604020202020204" pitchFamily="34" charset="0"/>
              <a:cs typeface="Arial" panose="020B0604020202020204" pitchFamily="34" charset="0"/>
            </a:rPr>
            <a:t>Xác</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định</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nội</a:t>
          </a:r>
          <a:r>
            <a:rPr lang="en-US" sz="3100" kern="1200" dirty="0">
              <a:latin typeface="Arial" panose="020B0604020202020204" pitchFamily="34" charset="0"/>
              <a:cs typeface="Arial" panose="020B0604020202020204" pitchFamily="34" charset="0"/>
            </a:rPr>
            <a:t> dung </a:t>
          </a:r>
          <a:r>
            <a:rPr lang="en-US" sz="3100" kern="1200" dirty="0" err="1">
              <a:latin typeface="Arial" panose="020B0604020202020204" pitchFamily="34" charset="0"/>
              <a:cs typeface="Arial" panose="020B0604020202020204" pitchFamily="34" charset="0"/>
            </a:rPr>
            <a:t>cốt</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lõi</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phải</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biết</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nên</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biết</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có</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thể</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biết</a:t>
          </a:r>
          <a:r>
            <a:rPr lang="en-US" sz="3100" kern="1200" dirty="0">
              <a:latin typeface="Arial" panose="020B0604020202020204" pitchFamily="34" charset="0"/>
              <a:cs typeface="Arial" panose="020B0604020202020204" pitchFamily="34" charset="0"/>
            </a:rPr>
            <a:t>)</a:t>
          </a:r>
        </a:p>
      </dsp:txBody>
      <dsp:txXfrm>
        <a:off x="2461593" y="1170495"/>
        <a:ext cx="8987678" cy="1064087"/>
      </dsp:txXfrm>
    </dsp:sp>
    <dsp:sp modelId="{C5C31C39-4871-7E4D-948F-69AD35177A18}">
      <dsp:nvSpPr>
        <dsp:cNvPr id="0" name=""/>
        <dsp:cNvSpPr/>
      </dsp:nvSpPr>
      <dsp:spPr>
        <a:xfrm>
          <a:off x="2289854" y="2234583"/>
          <a:ext cx="9159417"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C4A3B298-551E-EC4B-95E4-C23206CE5FEE}">
      <dsp:nvSpPr>
        <dsp:cNvPr id="0" name=""/>
        <dsp:cNvSpPr/>
      </dsp:nvSpPr>
      <dsp:spPr>
        <a:xfrm>
          <a:off x="2461593" y="2287787"/>
          <a:ext cx="8987678" cy="1064087"/>
        </a:xfrm>
        <a:prstGeom prst="rect">
          <a:avLst/>
        </a:prstGeom>
        <a:solidFill>
          <a:srgbClr val="C3FFEB"/>
        </a:solid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lvl="0" algn="l" defTabSz="1377950">
            <a:lnSpc>
              <a:spcPct val="90000"/>
            </a:lnSpc>
            <a:spcBef>
              <a:spcPct val="0"/>
            </a:spcBef>
            <a:spcAft>
              <a:spcPct val="35000"/>
            </a:spcAft>
          </a:pPr>
          <a:r>
            <a:rPr lang="en-US" sz="3100" kern="1200" dirty="0" err="1">
              <a:latin typeface="Arial" panose="020B0604020202020204" pitchFamily="34" charset="0"/>
              <a:cs typeface="Arial" panose="020B0604020202020204" pitchFamily="34" charset="0"/>
            </a:rPr>
            <a:t>Lựa</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chọn</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kỹ</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các</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hình</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thức</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tổ</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chức</a:t>
          </a:r>
          <a:r>
            <a:rPr lang="en-US" sz="3100" kern="1200" dirty="0">
              <a:latin typeface="Arial" panose="020B0604020202020204" pitchFamily="34" charset="0"/>
              <a:cs typeface="Arial" panose="020B0604020202020204" pitchFamily="34" charset="0"/>
            </a:rPr>
            <a:t> HT, PPDH, PTDH </a:t>
          </a:r>
          <a:r>
            <a:rPr lang="en-US" sz="3100" kern="1200" dirty="0" err="1">
              <a:latin typeface="Arial" panose="020B0604020202020204" pitchFamily="34" charset="0"/>
              <a:cs typeface="Arial" panose="020B0604020202020204" pitchFamily="34" charset="0"/>
            </a:rPr>
            <a:t>phù</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hợp</a:t>
          </a:r>
          <a:endParaRPr lang="en-US" sz="3100" kern="1200" dirty="0">
            <a:latin typeface="Arial" panose="020B0604020202020204" pitchFamily="34" charset="0"/>
            <a:cs typeface="Arial" panose="020B0604020202020204" pitchFamily="34" charset="0"/>
          </a:endParaRPr>
        </a:p>
      </dsp:txBody>
      <dsp:txXfrm>
        <a:off x="2461593" y="2287787"/>
        <a:ext cx="8987678" cy="1064087"/>
      </dsp:txXfrm>
    </dsp:sp>
    <dsp:sp modelId="{4ADE25C1-2729-0447-BF68-A7911A673274}">
      <dsp:nvSpPr>
        <dsp:cNvPr id="0" name=""/>
        <dsp:cNvSpPr/>
      </dsp:nvSpPr>
      <dsp:spPr>
        <a:xfrm>
          <a:off x="2289854" y="3351874"/>
          <a:ext cx="9159417"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865CD9B1-179E-7440-9B48-49EBF81FFDCE}">
      <dsp:nvSpPr>
        <dsp:cNvPr id="0" name=""/>
        <dsp:cNvSpPr/>
      </dsp:nvSpPr>
      <dsp:spPr>
        <a:xfrm>
          <a:off x="2461593" y="3405079"/>
          <a:ext cx="8987678" cy="1064087"/>
        </a:xfrm>
        <a:prstGeom prst="rect">
          <a:avLst/>
        </a:prstGeom>
        <a:solidFill>
          <a:srgbClr val="FFF0CB"/>
        </a:solid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lvl="0" algn="l" defTabSz="1377950">
            <a:lnSpc>
              <a:spcPct val="90000"/>
            </a:lnSpc>
            <a:spcBef>
              <a:spcPct val="0"/>
            </a:spcBef>
            <a:spcAft>
              <a:spcPct val="35000"/>
            </a:spcAft>
          </a:pPr>
          <a:r>
            <a:rPr lang="en-US" sz="3100" kern="1200" dirty="0" err="1">
              <a:latin typeface="Arial" panose="020B0604020202020204" pitchFamily="34" charset="0"/>
              <a:cs typeface="Arial" panose="020B0604020202020204" pitchFamily="34" charset="0"/>
            </a:rPr>
            <a:t>Chuẩn</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bị</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kỹ</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hệ</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thống</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câu</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hỏi</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tài</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liệu</a:t>
          </a:r>
          <a:r>
            <a:rPr lang="en-US" sz="3100" kern="1200" dirty="0">
              <a:latin typeface="Arial" panose="020B0604020202020204" pitchFamily="34" charset="0"/>
              <a:cs typeface="Arial" panose="020B0604020202020204" pitchFamily="34" charset="0"/>
            </a:rPr>
            <a:t> HT, </a:t>
          </a:r>
          <a:r>
            <a:rPr lang="en-US" sz="3100" kern="1200" dirty="0" err="1">
              <a:latin typeface="Arial" panose="020B0604020202020204" pitchFamily="34" charset="0"/>
              <a:cs typeface="Arial" panose="020B0604020202020204" pitchFamily="34" charset="0"/>
            </a:rPr>
            <a:t>tình</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huống</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phương</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án</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giải</a:t>
          </a:r>
          <a:r>
            <a:rPr lang="en-US" sz="3100" kern="1200" dirty="0">
              <a:latin typeface="Arial" panose="020B0604020202020204" pitchFamily="34" charset="0"/>
              <a:cs typeface="Arial" panose="020B0604020202020204" pitchFamily="34" charset="0"/>
            </a:rPr>
            <a:t> </a:t>
          </a:r>
          <a:r>
            <a:rPr lang="en-US" sz="3100" kern="1200" dirty="0" err="1">
              <a:latin typeface="Arial" panose="020B0604020202020204" pitchFamily="34" charset="0"/>
              <a:cs typeface="Arial" panose="020B0604020202020204" pitchFamily="34" charset="0"/>
            </a:rPr>
            <a:t>quyết</a:t>
          </a:r>
          <a:endParaRPr lang="en-US" sz="3100" kern="1200" dirty="0">
            <a:latin typeface="Arial" panose="020B0604020202020204" pitchFamily="34" charset="0"/>
            <a:cs typeface="Arial" panose="020B0604020202020204" pitchFamily="34" charset="0"/>
          </a:endParaRPr>
        </a:p>
      </dsp:txBody>
      <dsp:txXfrm>
        <a:off x="2461593" y="3405079"/>
        <a:ext cx="8987678" cy="1064087"/>
      </dsp:txXfrm>
    </dsp:sp>
    <dsp:sp modelId="{0FC060E5-B992-7D43-97D3-902D641FA072}">
      <dsp:nvSpPr>
        <dsp:cNvPr id="0" name=""/>
        <dsp:cNvSpPr/>
      </dsp:nvSpPr>
      <dsp:spPr>
        <a:xfrm>
          <a:off x="2289854" y="4469166"/>
          <a:ext cx="9159417"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CA9241-063D-9F42-B213-5D56CBBA7117}">
      <dsp:nvSpPr>
        <dsp:cNvPr id="0" name=""/>
        <dsp:cNvSpPr/>
      </dsp:nvSpPr>
      <dsp:spPr>
        <a:xfrm>
          <a:off x="0" y="0"/>
          <a:ext cx="11593287" cy="0"/>
        </a:xfrm>
        <a:prstGeom prst="line">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sp>
    <dsp:sp modelId="{E306AE4B-9FC2-FE44-970C-DC385F141083}">
      <dsp:nvSpPr>
        <dsp:cNvPr id="0" name=""/>
        <dsp:cNvSpPr/>
      </dsp:nvSpPr>
      <dsp:spPr>
        <a:xfrm>
          <a:off x="0" y="0"/>
          <a:ext cx="2318657" cy="5343871"/>
        </a:xfrm>
        <a:prstGeom prst="rect">
          <a:avLst/>
        </a:prstGeom>
        <a:noFill/>
        <a:ln>
          <a:solidFill>
            <a:srgbClr val="A50021"/>
          </a:solidFill>
        </a:ln>
        <a:effectLst/>
      </dsp:spPr>
      <dsp:style>
        <a:lnRef idx="0">
          <a:scrgbClr r="0" g="0" b="0"/>
        </a:lnRef>
        <a:fillRef idx="0">
          <a:scrgbClr r="0" g="0" b="0"/>
        </a:fillRef>
        <a:effectRef idx="0">
          <a:scrgbClr r="0" g="0" b="0"/>
        </a:effectRef>
        <a:fontRef idx="minor"/>
      </dsp:style>
      <dsp:txBody>
        <a:bodyPr spcFirstLastPara="0" vert="horz" wrap="square" lIns="209550" tIns="209550" rIns="209550" bIns="209550" numCol="1" spcCol="1270" anchor="t" anchorCtr="0">
          <a:noAutofit/>
        </a:bodyPr>
        <a:lstStyle/>
        <a:p>
          <a:pPr lvl="0" algn="l" defTabSz="2444750">
            <a:lnSpc>
              <a:spcPct val="90000"/>
            </a:lnSpc>
            <a:spcBef>
              <a:spcPct val="0"/>
            </a:spcBef>
            <a:spcAft>
              <a:spcPct val="35000"/>
            </a:spcAft>
          </a:pPr>
          <a:r>
            <a:rPr lang="en-US" sz="5500" kern="1200" dirty="0" err="1">
              <a:latin typeface="Arial" panose="020B0604020202020204" pitchFamily="34" charset="0"/>
              <a:cs typeface="Arial" panose="020B0604020202020204" pitchFamily="34" charset="0"/>
            </a:rPr>
            <a:t>Giảng</a:t>
          </a:r>
          <a:r>
            <a:rPr lang="en-US" sz="5500" kern="1200" dirty="0">
              <a:latin typeface="Arial" panose="020B0604020202020204" pitchFamily="34" charset="0"/>
              <a:cs typeface="Arial" panose="020B0604020202020204" pitchFamily="34" charset="0"/>
            </a:rPr>
            <a:t> </a:t>
          </a:r>
          <a:r>
            <a:rPr lang="en-US" sz="5500" kern="1200" dirty="0" err="1">
              <a:latin typeface="Arial" panose="020B0604020202020204" pitchFamily="34" charset="0"/>
              <a:cs typeface="Arial" panose="020B0604020202020204" pitchFamily="34" charset="0"/>
            </a:rPr>
            <a:t>bài</a:t>
          </a:r>
          <a:r>
            <a:rPr lang="en-US" sz="5500" kern="1200" dirty="0">
              <a:latin typeface="Arial" panose="020B0604020202020204" pitchFamily="34" charset="0"/>
              <a:cs typeface="Arial" panose="020B0604020202020204" pitchFamily="34" charset="0"/>
            </a:rPr>
            <a:t> </a:t>
          </a:r>
          <a:r>
            <a:rPr lang="en-US" sz="5500" kern="1200" dirty="0" err="1">
              <a:latin typeface="Arial" panose="020B0604020202020204" pitchFamily="34" charset="0"/>
              <a:cs typeface="Arial" panose="020B0604020202020204" pitchFamily="34" charset="0"/>
            </a:rPr>
            <a:t>tích</a:t>
          </a:r>
          <a:r>
            <a:rPr lang="en-US" sz="5500" kern="1200" dirty="0">
              <a:latin typeface="Arial" panose="020B0604020202020204" pitchFamily="34" charset="0"/>
              <a:cs typeface="Arial" panose="020B0604020202020204" pitchFamily="34" charset="0"/>
            </a:rPr>
            <a:t> </a:t>
          </a:r>
          <a:r>
            <a:rPr lang="en-US" sz="5500" kern="1200" dirty="0" err="1">
              <a:latin typeface="Arial" panose="020B0604020202020204" pitchFamily="34" charset="0"/>
              <a:cs typeface="Arial" panose="020B0604020202020204" pitchFamily="34" charset="0"/>
            </a:rPr>
            <a:t>cực</a:t>
          </a:r>
          <a:endParaRPr lang="en-US" sz="5500" kern="1200" dirty="0">
            <a:latin typeface="Arial" panose="020B0604020202020204" pitchFamily="34" charset="0"/>
            <a:cs typeface="Arial" panose="020B0604020202020204" pitchFamily="34" charset="0"/>
          </a:endParaRPr>
        </a:p>
      </dsp:txBody>
      <dsp:txXfrm>
        <a:off x="0" y="0"/>
        <a:ext cx="2318657" cy="5343871"/>
      </dsp:txXfrm>
    </dsp:sp>
    <dsp:sp modelId="{869B66D1-D722-534A-90F7-7E277A5AFDF3}">
      <dsp:nvSpPr>
        <dsp:cNvPr id="0" name=""/>
        <dsp:cNvSpPr/>
      </dsp:nvSpPr>
      <dsp:spPr>
        <a:xfrm>
          <a:off x="2492556" y="62819"/>
          <a:ext cx="9100731" cy="1256383"/>
        </a:xfrm>
        <a:prstGeom prst="rect">
          <a:avLst/>
        </a:prstGeom>
        <a:solidFill>
          <a:srgbClr val="CCFFCC"/>
        </a:solid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l" defTabSz="1244600">
            <a:lnSpc>
              <a:spcPct val="90000"/>
            </a:lnSpc>
            <a:spcBef>
              <a:spcPct val="0"/>
            </a:spcBef>
            <a:spcAft>
              <a:spcPct val="35000"/>
            </a:spcAft>
          </a:pPr>
          <a:r>
            <a:rPr lang="en-US" sz="2800" kern="1200" dirty="0">
              <a:latin typeface="Arial" panose="020B0604020202020204" pitchFamily="34" charset="0"/>
              <a:cs typeface="Arial" panose="020B0604020202020204" pitchFamily="34" charset="0"/>
            </a:rPr>
            <a:t>Chia </a:t>
          </a:r>
          <a:r>
            <a:rPr lang="en-US" sz="2800" kern="1200" dirty="0" err="1">
              <a:latin typeface="Arial" panose="020B0604020202020204" pitchFamily="34" charset="0"/>
              <a:cs typeface="Arial" panose="020B0604020202020204" pitchFamily="34" charset="0"/>
            </a:rPr>
            <a:t>sẻ</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mục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tiêu</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môn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học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bài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học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cách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học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cách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đánh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giá</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với</a:t>
          </a:r>
          <a:r>
            <a:rPr lang="en-US" sz="2800" kern="1200" dirty="0">
              <a:latin typeface="Arial" panose="020B0604020202020204" pitchFamily="34" charset="0"/>
              <a:cs typeface="Arial" panose="020B0604020202020204" pitchFamily="34" charset="0"/>
            </a:rPr>
            <a:t> HS </a:t>
          </a:r>
          <a:r>
            <a:rPr lang="en-US" sz="2800" kern="1200" dirty="0" err="1">
              <a:latin typeface="Arial" panose="020B0604020202020204" pitchFamily="34" charset="0"/>
              <a:cs typeface="Arial" panose="020B0604020202020204" pitchFamily="34" charset="0"/>
            </a:rPr>
            <a:t>ngay</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từ</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đầu</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tiết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học</a:t>
          </a:r>
          <a:endParaRPr lang="en-US" sz="2800" kern="1200" dirty="0">
            <a:latin typeface="Arial" panose="020B0604020202020204" pitchFamily="34" charset="0"/>
            <a:cs typeface="Arial" panose="020B0604020202020204" pitchFamily="34" charset="0"/>
          </a:endParaRPr>
        </a:p>
      </dsp:txBody>
      <dsp:txXfrm>
        <a:off x="2492556" y="62819"/>
        <a:ext cx="9100731" cy="1256383"/>
      </dsp:txXfrm>
    </dsp:sp>
    <dsp:sp modelId="{BEDD2E17-75EF-3541-979A-F368A02C7AF9}">
      <dsp:nvSpPr>
        <dsp:cNvPr id="0" name=""/>
        <dsp:cNvSpPr/>
      </dsp:nvSpPr>
      <dsp:spPr>
        <a:xfrm>
          <a:off x="2318657" y="1319203"/>
          <a:ext cx="9274630"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7B2D6793-B26A-2546-8248-D807FB42A932}">
      <dsp:nvSpPr>
        <dsp:cNvPr id="0" name=""/>
        <dsp:cNvSpPr/>
      </dsp:nvSpPr>
      <dsp:spPr>
        <a:xfrm>
          <a:off x="2492556" y="1382022"/>
          <a:ext cx="9100731" cy="1256383"/>
        </a:xfrm>
        <a:prstGeom prst="rect">
          <a:avLst/>
        </a:prstGeom>
        <a:solidFill>
          <a:srgbClr val="FCFAA4"/>
        </a:solid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l"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Nêu</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vấn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đề</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định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hướng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giải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quyết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vấn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đề</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rõ</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ràng</a:t>
          </a:r>
          <a:r>
            <a:rPr lang="en-US" sz="2800" kern="1200" dirty="0">
              <a:latin typeface="Arial" panose="020B0604020202020204" pitchFamily="34" charset="0"/>
              <a:cs typeface="Arial" panose="020B0604020202020204" pitchFamily="34" charset="0"/>
            </a:rPr>
            <a:t> </a:t>
          </a:r>
        </a:p>
      </dsp:txBody>
      <dsp:txXfrm>
        <a:off x="2492556" y="1382022"/>
        <a:ext cx="9100731" cy="1256383"/>
      </dsp:txXfrm>
    </dsp:sp>
    <dsp:sp modelId="{C5C31C39-4871-7E4D-948F-69AD35177A18}">
      <dsp:nvSpPr>
        <dsp:cNvPr id="0" name=""/>
        <dsp:cNvSpPr/>
      </dsp:nvSpPr>
      <dsp:spPr>
        <a:xfrm>
          <a:off x="2318657" y="2638406"/>
          <a:ext cx="9274630"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C4A3B298-551E-EC4B-95E4-C23206CE5FEE}">
      <dsp:nvSpPr>
        <dsp:cNvPr id="0" name=""/>
        <dsp:cNvSpPr/>
      </dsp:nvSpPr>
      <dsp:spPr>
        <a:xfrm>
          <a:off x="2492556" y="2701225"/>
          <a:ext cx="9100731" cy="1256383"/>
        </a:xfrm>
        <a:prstGeom prst="rect">
          <a:avLst/>
        </a:prstGeom>
        <a:solidFill>
          <a:schemeClr val="accent2">
            <a:lumMod val="20000"/>
            <a:lumOff val="80000"/>
          </a:schemeClr>
        </a:solid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l"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Dạy</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để</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phát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triển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tư</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duy</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có</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tư</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duy</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về</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tư</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duy</a:t>
          </a:r>
          <a:endParaRPr lang="en-US" sz="2800" kern="1200" dirty="0">
            <a:latin typeface="Arial" panose="020B0604020202020204" pitchFamily="34" charset="0"/>
            <a:cs typeface="Arial" panose="020B0604020202020204" pitchFamily="34" charset="0"/>
          </a:endParaRPr>
        </a:p>
      </dsp:txBody>
      <dsp:txXfrm>
        <a:off x="2492556" y="2701225"/>
        <a:ext cx="9100731" cy="1256383"/>
      </dsp:txXfrm>
    </dsp:sp>
    <dsp:sp modelId="{4ADE25C1-2729-0447-BF68-A7911A673274}">
      <dsp:nvSpPr>
        <dsp:cNvPr id="0" name=""/>
        <dsp:cNvSpPr/>
      </dsp:nvSpPr>
      <dsp:spPr>
        <a:xfrm>
          <a:off x="2318657" y="3957609"/>
          <a:ext cx="9274630"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8C480BD9-3DF7-5B4A-A6AA-1B4EDDCBDB72}">
      <dsp:nvSpPr>
        <dsp:cNvPr id="0" name=""/>
        <dsp:cNvSpPr/>
      </dsp:nvSpPr>
      <dsp:spPr>
        <a:xfrm>
          <a:off x="2492556" y="4020428"/>
          <a:ext cx="9100731" cy="1256383"/>
        </a:xfrm>
        <a:prstGeom prst="rect">
          <a:avLst/>
        </a:prstGeom>
        <a:solidFill>
          <a:srgbClr val="FFFF99"/>
        </a:solid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l"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Quan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tâm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đến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mọi</a:t>
          </a:r>
          <a:r>
            <a:rPr lang="en-US" sz="2800" kern="1200" dirty="0">
              <a:latin typeface="Arial" panose="020B0604020202020204" pitchFamily="34" charset="0"/>
              <a:cs typeface="Arial" panose="020B0604020202020204" pitchFamily="34" charset="0"/>
            </a:rPr>
            <a:t> HS</a:t>
          </a:r>
        </a:p>
      </dsp:txBody>
      <dsp:txXfrm>
        <a:off x="2492556" y="4020428"/>
        <a:ext cx="9100731" cy="1256383"/>
      </dsp:txXfrm>
    </dsp:sp>
    <dsp:sp modelId="{CFA8D818-8BEF-D544-BB67-F1EA3311D12E}">
      <dsp:nvSpPr>
        <dsp:cNvPr id="0" name=""/>
        <dsp:cNvSpPr/>
      </dsp:nvSpPr>
      <dsp:spPr>
        <a:xfrm>
          <a:off x="2318657" y="5276812"/>
          <a:ext cx="9274630"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CA9241-063D-9F42-B213-5D56CBBA7117}">
      <dsp:nvSpPr>
        <dsp:cNvPr id="0" name=""/>
        <dsp:cNvSpPr/>
      </dsp:nvSpPr>
      <dsp:spPr>
        <a:xfrm>
          <a:off x="0" y="0"/>
          <a:ext cx="11377264" cy="0"/>
        </a:xfrm>
        <a:prstGeom prst="line">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sp>
    <dsp:sp modelId="{E306AE4B-9FC2-FE44-970C-DC385F141083}">
      <dsp:nvSpPr>
        <dsp:cNvPr id="0" name=""/>
        <dsp:cNvSpPr/>
      </dsp:nvSpPr>
      <dsp:spPr>
        <a:xfrm>
          <a:off x="0" y="0"/>
          <a:ext cx="2275452" cy="5199856"/>
        </a:xfrm>
        <a:prstGeom prst="rect">
          <a:avLst/>
        </a:prstGeom>
        <a:noFill/>
        <a:ln>
          <a:solidFill>
            <a:srgbClr val="A50021"/>
          </a:solidFill>
        </a:ln>
        <a:effectLst/>
      </dsp:spPr>
      <dsp:style>
        <a:lnRef idx="0">
          <a:scrgbClr r="0" g="0" b="0"/>
        </a:lnRef>
        <a:fillRef idx="0">
          <a:scrgbClr r="0" g="0" b="0"/>
        </a:fillRef>
        <a:effectRef idx="0">
          <a:scrgbClr r="0" g="0" b="0"/>
        </a:effectRef>
        <a:fontRef idx="minor"/>
      </dsp:style>
      <dsp:txBody>
        <a:bodyPr spcFirstLastPara="0" vert="horz" wrap="square" lIns="224790" tIns="224790" rIns="224790" bIns="224790" numCol="1" spcCol="1270" anchor="t" anchorCtr="0">
          <a:noAutofit/>
        </a:bodyPr>
        <a:lstStyle/>
        <a:p>
          <a:pPr lvl="0" algn="l" defTabSz="2622550">
            <a:lnSpc>
              <a:spcPct val="90000"/>
            </a:lnSpc>
            <a:spcBef>
              <a:spcPct val="0"/>
            </a:spcBef>
            <a:spcAft>
              <a:spcPct val="35000"/>
            </a:spcAft>
          </a:pPr>
          <a:r>
            <a:rPr lang="en-US" sz="5900" kern="1200" dirty="0" err="1">
              <a:latin typeface="Arial" panose="020B0604020202020204" pitchFamily="34" charset="0"/>
              <a:cs typeface="Arial" panose="020B0604020202020204" pitchFamily="34" charset="0"/>
            </a:rPr>
            <a:t>Đặc</a:t>
          </a:r>
          <a:r>
            <a:rPr lang="en-US" sz="5900" kern="1200" dirty="0">
              <a:latin typeface="Arial" panose="020B0604020202020204" pitchFamily="34" charset="0"/>
              <a:cs typeface="Arial" panose="020B0604020202020204" pitchFamily="34" charset="0"/>
            </a:rPr>
            <a:t> </a:t>
          </a:r>
          <a:r>
            <a:rPr lang="en-US" sz="5900" kern="1200" dirty="0" err="1">
              <a:latin typeface="Arial" panose="020B0604020202020204" pitchFamily="34" charset="0"/>
              <a:cs typeface="Arial" panose="020B0604020202020204" pitchFamily="34" charset="0"/>
            </a:rPr>
            <a:t>trưng</a:t>
          </a:r>
          <a:r>
            <a:rPr lang="en-US" sz="5900" kern="1200" dirty="0">
              <a:latin typeface="Arial" panose="020B0604020202020204" pitchFamily="34" charset="0"/>
              <a:cs typeface="Arial" panose="020B0604020202020204" pitchFamily="34" charset="0"/>
            </a:rPr>
            <a:t> </a:t>
          </a:r>
          <a:r>
            <a:rPr lang="en-US" sz="5900" kern="1200" dirty="0" err="1">
              <a:latin typeface="Arial" panose="020B0604020202020204" pitchFamily="34" charset="0"/>
              <a:cs typeface="Arial" panose="020B0604020202020204" pitchFamily="34" charset="0"/>
            </a:rPr>
            <a:t>của</a:t>
          </a:r>
          <a:r>
            <a:rPr lang="en-US" sz="5900" kern="1200" dirty="0">
              <a:latin typeface="Arial" panose="020B0604020202020204" pitchFamily="34" charset="0"/>
              <a:cs typeface="Arial" panose="020B0604020202020204" pitchFamily="34" charset="0"/>
            </a:rPr>
            <a:t> </a:t>
          </a:r>
          <a:r>
            <a:rPr lang="en-US" sz="5900" kern="1200" dirty="0" err="1">
              <a:latin typeface="Arial" panose="020B0604020202020204" pitchFamily="34" charset="0"/>
              <a:cs typeface="Arial" panose="020B0604020202020204" pitchFamily="34" charset="0"/>
            </a:rPr>
            <a:t>dạy</a:t>
          </a:r>
          <a:r>
            <a:rPr lang="en-US" sz="5900" kern="1200" dirty="0">
              <a:latin typeface="Arial" panose="020B0604020202020204" pitchFamily="34" charset="0"/>
              <a:cs typeface="Arial" panose="020B0604020202020204" pitchFamily="34" charset="0"/>
            </a:rPr>
            <a:t> </a:t>
          </a:r>
          <a:r>
            <a:rPr lang="en-US" sz="5900" kern="1200" dirty="0" err="1">
              <a:latin typeface="Arial" panose="020B0604020202020204" pitchFamily="34" charset="0"/>
              <a:cs typeface="Arial" panose="020B0604020202020204" pitchFamily="34" charset="0"/>
            </a:rPr>
            <a:t>tích</a:t>
          </a:r>
          <a:r>
            <a:rPr lang="en-US" sz="5900" kern="1200" dirty="0">
              <a:latin typeface="Arial" panose="020B0604020202020204" pitchFamily="34" charset="0"/>
              <a:cs typeface="Arial" panose="020B0604020202020204" pitchFamily="34" charset="0"/>
            </a:rPr>
            <a:t> </a:t>
          </a:r>
          <a:r>
            <a:rPr lang="en-US" sz="5900" kern="1200" dirty="0" err="1">
              <a:latin typeface="Arial" panose="020B0604020202020204" pitchFamily="34" charset="0"/>
              <a:cs typeface="Arial" panose="020B0604020202020204" pitchFamily="34" charset="0"/>
            </a:rPr>
            <a:t>cực</a:t>
          </a:r>
          <a:endParaRPr lang="en-US" sz="5900" kern="1200" dirty="0">
            <a:latin typeface="Arial" panose="020B0604020202020204" pitchFamily="34" charset="0"/>
            <a:cs typeface="Arial" panose="020B0604020202020204" pitchFamily="34" charset="0"/>
          </a:endParaRPr>
        </a:p>
      </dsp:txBody>
      <dsp:txXfrm>
        <a:off x="0" y="0"/>
        <a:ext cx="2275452" cy="5199856"/>
      </dsp:txXfrm>
    </dsp:sp>
    <dsp:sp modelId="{869B66D1-D722-534A-90F7-7E277A5AFDF3}">
      <dsp:nvSpPr>
        <dsp:cNvPr id="0" name=""/>
        <dsp:cNvSpPr/>
      </dsp:nvSpPr>
      <dsp:spPr>
        <a:xfrm>
          <a:off x="2446111" y="61126"/>
          <a:ext cx="8931152" cy="1222524"/>
        </a:xfrm>
        <a:prstGeom prst="rect">
          <a:avLst/>
        </a:prstGeom>
        <a:solidFill>
          <a:srgbClr val="CCFFCC"/>
        </a:solid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en-US" sz="3600" kern="1200" dirty="0" err="1">
              <a:latin typeface="Arial" panose="020B0604020202020204" pitchFamily="34" charset="0"/>
              <a:cs typeface="Arial" panose="020B0604020202020204" pitchFamily="34" charset="0"/>
            </a:rPr>
            <a:t>Dạy</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thông</a:t>
          </a:r>
          <a:r>
            <a:rPr lang="en-US" sz="3600" kern="1200" dirty="0">
              <a:latin typeface="Arial" panose="020B0604020202020204" pitchFamily="34" charset="0"/>
              <a:cs typeface="Arial" panose="020B0604020202020204" pitchFamily="34" charset="0"/>
            </a:rPr>
            <a:t> qua </a:t>
          </a:r>
          <a:r>
            <a:rPr lang="en-US" sz="3600" kern="1200" dirty="0" err="1">
              <a:latin typeface="Arial" panose="020B0604020202020204" pitchFamily="34" charset="0"/>
              <a:cs typeface="Arial" panose="020B0604020202020204" pitchFamily="34" charset="0"/>
            </a:rPr>
            <a:t>tổ</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chức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các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hoạt</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động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học</a:t>
          </a:r>
          <a:endParaRPr lang="en-US" sz="3600" kern="1200" dirty="0">
            <a:latin typeface="Arial" panose="020B0604020202020204" pitchFamily="34" charset="0"/>
            <a:cs typeface="Arial" panose="020B0604020202020204" pitchFamily="34" charset="0"/>
          </a:endParaRPr>
        </a:p>
      </dsp:txBody>
      <dsp:txXfrm>
        <a:off x="2446111" y="61126"/>
        <a:ext cx="8931152" cy="1222524"/>
      </dsp:txXfrm>
    </dsp:sp>
    <dsp:sp modelId="{BEDD2E17-75EF-3541-979A-F368A02C7AF9}">
      <dsp:nvSpPr>
        <dsp:cNvPr id="0" name=""/>
        <dsp:cNvSpPr/>
      </dsp:nvSpPr>
      <dsp:spPr>
        <a:xfrm>
          <a:off x="2275452" y="1283650"/>
          <a:ext cx="9101811"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7B2D6793-B26A-2546-8248-D807FB42A932}">
      <dsp:nvSpPr>
        <dsp:cNvPr id="0" name=""/>
        <dsp:cNvSpPr/>
      </dsp:nvSpPr>
      <dsp:spPr>
        <a:xfrm>
          <a:off x="2446111" y="1344777"/>
          <a:ext cx="8931152" cy="1222524"/>
        </a:xfrm>
        <a:prstGeom prst="rect">
          <a:avLst/>
        </a:prstGeom>
        <a:solidFill>
          <a:srgbClr val="FCFAA4"/>
        </a:solid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en-US" sz="3600" kern="1200" dirty="0" err="1">
              <a:latin typeface="Arial" panose="020B0604020202020204" pitchFamily="34" charset="0"/>
              <a:cs typeface="Arial" panose="020B0604020202020204" pitchFamily="34" charset="0"/>
            </a:rPr>
            <a:t>Chú</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trọng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rèn</a:t>
          </a:r>
          <a:r>
            <a:rPr lang="en-US" sz="3600" kern="1200" dirty="0">
              <a:latin typeface="Arial" panose="020B0604020202020204" pitchFamily="34" charset="0"/>
              <a:cs typeface="Arial" panose="020B0604020202020204" pitchFamily="34" charset="0"/>
            </a:rPr>
            <a:t> PP </a:t>
          </a:r>
          <a:r>
            <a:rPr lang="en-US" sz="3600" kern="1200" dirty="0" err="1">
              <a:latin typeface="Arial" panose="020B0604020202020204" pitchFamily="34" charset="0"/>
              <a:cs typeface="Arial" panose="020B0604020202020204" pitchFamily="34" charset="0"/>
            </a:rPr>
            <a:t>tự</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học</a:t>
          </a:r>
          <a:endParaRPr lang="en-US" sz="3600" kern="1200" dirty="0">
            <a:latin typeface="Arial" panose="020B0604020202020204" pitchFamily="34" charset="0"/>
            <a:cs typeface="Arial" panose="020B0604020202020204" pitchFamily="34" charset="0"/>
          </a:endParaRPr>
        </a:p>
      </dsp:txBody>
      <dsp:txXfrm>
        <a:off x="2446111" y="1344777"/>
        <a:ext cx="8931152" cy="1222524"/>
      </dsp:txXfrm>
    </dsp:sp>
    <dsp:sp modelId="{C5C31C39-4871-7E4D-948F-69AD35177A18}">
      <dsp:nvSpPr>
        <dsp:cNvPr id="0" name=""/>
        <dsp:cNvSpPr/>
      </dsp:nvSpPr>
      <dsp:spPr>
        <a:xfrm>
          <a:off x="2275452" y="2567301"/>
          <a:ext cx="9101811"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C4A3B298-551E-EC4B-95E4-C23206CE5FEE}">
      <dsp:nvSpPr>
        <dsp:cNvPr id="0" name=""/>
        <dsp:cNvSpPr/>
      </dsp:nvSpPr>
      <dsp:spPr>
        <a:xfrm>
          <a:off x="2446111" y="2628428"/>
          <a:ext cx="8931152" cy="1222524"/>
        </a:xfrm>
        <a:prstGeom prst="rect">
          <a:avLst/>
        </a:prstGeom>
        <a:solidFill>
          <a:srgbClr val="C3FFEB"/>
        </a:solid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en-US" sz="3600" kern="1200" dirty="0" err="1">
              <a:latin typeface="Arial" panose="020B0604020202020204" pitchFamily="34" charset="0"/>
              <a:cs typeface="Arial" panose="020B0604020202020204" pitchFamily="34" charset="0"/>
            </a:rPr>
            <a:t>Tăng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cường</a:t>
          </a:r>
          <a:r>
            <a:rPr lang="en-US" sz="3600" kern="1200" dirty="0">
              <a:latin typeface="Arial" panose="020B0604020202020204" pitchFamily="34" charset="0"/>
              <a:cs typeface="Arial" panose="020B0604020202020204" pitchFamily="34" charset="0"/>
            </a:rPr>
            <a:t> HT </a:t>
          </a:r>
          <a:r>
            <a:rPr lang="en-US" sz="3600" kern="1200" dirty="0" err="1">
              <a:latin typeface="Arial" panose="020B0604020202020204" pitchFamily="34" charset="0"/>
              <a:cs typeface="Arial" panose="020B0604020202020204" pitchFamily="34" charset="0"/>
            </a:rPr>
            <a:t>cá</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thể</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với</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hợp</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tác</a:t>
          </a:r>
          <a:endParaRPr lang="en-US" sz="3600" kern="1200" dirty="0">
            <a:latin typeface="Arial" panose="020B0604020202020204" pitchFamily="34" charset="0"/>
            <a:cs typeface="Arial" panose="020B0604020202020204" pitchFamily="34" charset="0"/>
          </a:endParaRPr>
        </a:p>
      </dsp:txBody>
      <dsp:txXfrm>
        <a:off x="2446111" y="2628428"/>
        <a:ext cx="8931152" cy="1222524"/>
      </dsp:txXfrm>
    </dsp:sp>
    <dsp:sp modelId="{4ADE25C1-2729-0447-BF68-A7911A673274}">
      <dsp:nvSpPr>
        <dsp:cNvPr id="0" name=""/>
        <dsp:cNvSpPr/>
      </dsp:nvSpPr>
      <dsp:spPr>
        <a:xfrm>
          <a:off x="2275452" y="3850952"/>
          <a:ext cx="9101811"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2848A6EB-9F21-E34B-B30B-2478877E357F}">
      <dsp:nvSpPr>
        <dsp:cNvPr id="0" name=""/>
        <dsp:cNvSpPr/>
      </dsp:nvSpPr>
      <dsp:spPr>
        <a:xfrm>
          <a:off x="2446111" y="3912079"/>
          <a:ext cx="8931152" cy="1222524"/>
        </a:xfrm>
        <a:prstGeom prst="rect">
          <a:avLst/>
        </a:prstGeom>
        <a:solidFill>
          <a:srgbClr val="FFF0CB"/>
        </a:solid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en-US" sz="3600" kern="1200" dirty="0" err="1">
              <a:latin typeface="Arial" panose="020B0604020202020204" pitchFamily="34" charset="0"/>
              <a:cs typeface="Arial" panose="020B0604020202020204" pitchFamily="34" charset="0"/>
            </a:rPr>
            <a:t>Kết</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hợp</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đánh</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giá</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của</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Thầy</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với</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đánh</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giá</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của</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Trò</a:t>
          </a:r>
          <a:endParaRPr lang="en-US" sz="3600" kern="1200" dirty="0">
            <a:latin typeface="Arial" panose="020B0604020202020204" pitchFamily="34" charset="0"/>
            <a:cs typeface="Arial" panose="020B0604020202020204" pitchFamily="34" charset="0"/>
          </a:endParaRPr>
        </a:p>
      </dsp:txBody>
      <dsp:txXfrm>
        <a:off x="2446111" y="3912079"/>
        <a:ext cx="8931152" cy="1222524"/>
      </dsp:txXfrm>
    </dsp:sp>
    <dsp:sp modelId="{01AB017B-3DE6-C14B-AD1A-C9081D848852}">
      <dsp:nvSpPr>
        <dsp:cNvPr id="0" name=""/>
        <dsp:cNvSpPr/>
      </dsp:nvSpPr>
      <dsp:spPr>
        <a:xfrm>
          <a:off x="2275452" y="5134603"/>
          <a:ext cx="9101811" cy="0"/>
        </a:xfrm>
        <a:prstGeom prst="line">
          <a:avLst/>
        </a:prstGeom>
        <a:solidFill>
          <a:schemeClr val="dk1">
            <a:hueOff val="0"/>
            <a:satOff val="0"/>
            <a:lumOff val="0"/>
            <a:alphaOff val="0"/>
          </a:schemeClr>
        </a:solidFill>
        <a:ln w="25400" cap="flat" cmpd="sng" algn="ctr">
          <a:solidFill>
            <a:schemeClr val="dk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A6B38D-CA0B-450E-951D-858CB4C5928D}">
      <dsp:nvSpPr>
        <dsp:cNvPr id="0" name=""/>
        <dsp:cNvSpPr/>
      </dsp:nvSpPr>
      <dsp:spPr>
        <a:xfrm>
          <a:off x="0" y="0"/>
          <a:ext cx="11449271" cy="5881286"/>
        </a:xfrm>
        <a:prstGeom prst="roundRect">
          <a:avLst>
            <a:gd name="adj" fmla="val 10000"/>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just" defTabSz="1422400">
            <a:lnSpc>
              <a:spcPct val="90000"/>
            </a:lnSpc>
            <a:spcBef>
              <a:spcPct val="0"/>
            </a:spcBef>
            <a:spcAft>
              <a:spcPct val="35000"/>
            </a:spcAft>
          </a:pPr>
          <a:r>
            <a:rPr lang="nl-NL" sz="3200" kern="1200" dirty="0">
              <a:latin typeface="Arial" pitchFamily="34" charset="0"/>
              <a:cs typeface="Arial" pitchFamily="34" charset="0"/>
            </a:rPr>
            <a:t>Ý thức được sự cần thiết phải đổi mới quản trị, tích cực, chủ động, trách nhiệm và quyết tâm trong quản trị  hoạt động DH, GD ở trường học đảm bảo chất lượng theo yêu cầu xã hội</a:t>
          </a:r>
          <a:endParaRPr lang="en-US" sz="3200" kern="1200" dirty="0">
            <a:latin typeface="Arial" pitchFamily="34" charset="0"/>
            <a:cs typeface="Arial" pitchFamily="34" charset="0"/>
          </a:endParaRPr>
        </a:p>
      </dsp:txBody>
      <dsp:txXfrm>
        <a:off x="2877983" y="0"/>
        <a:ext cx="8571289" cy="5881286"/>
      </dsp:txXfrm>
    </dsp:sp>
    <dsp:sp modelId="{AAFBCC77-CE1C-430A-901E-CC860D728120}">
      <dsp:nvSpPr>
        <dsp:cNvPr id="0" name=""/>
        <dsp:cNvSpPr/>
      </dsp:nvSpPr>
      <dsp:spPr>
        <a:xfrm>
          <a:off x="165787" y="1296117"/>
          <a:ext cx="2289854" cy="3312387"/>
        </a:xfrm>
        <a:prstGeom prst="roundRect">
          <a:avLst>
            <a:gd name="adj" fmla="val 10000"/>
          </a:avLst>
        </a:prstGeom>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6771" r="-4765"/>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9021D8-BE1A-447B-816E-2491A5F3D72C}">
      <dsp:nvSpPr>
        <dsp:cNvPr id="0" name=""/>
        <dsp:cNvSpPr/>
      </dsp:nvSpPr>
      <dsp:spPr>
        <a:xfrm>
          <a:off x="7330635" y="1081089"/>
          <a:ext cx="2863779" cy="2864309"/>
        </a:xfrm>
        <a:prstGeom prst="ellipse">
          <a:avLst/>
        </a:prstGeom>
        <a:solidFill>
          <a:schemeClr val="accent5">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44D2388F-7E7C-4D84-A15D-55E70C89BAA7}">
      <dsp:nvSpPr>
        <dsp:cNvPr id="0" name=""/>
        <dsp:cNvSpPr/>
      </dsp:nvSpPr>
      <dsp:spPr>
        <a:xfrm>
          <a:off x="7425722" y="1176583"/>
          <a:ext cx="2673606" cy="2673321"/>
        </a:xfrm>
        <a:prstGeom prst="ellipse">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r>
            <a:rPr lang="en-US" sz="2700" kern="1200" dirty="0">
              <a:latin typeface="Arial" panose="020B0604020202020204" pitchFamily="34" charset="0"/>
              <a:cs typeface="Arial" panose="020B0604020202020204" pitchFamily="34" charset="0"/>
            </a:rPr>
            <a:t>3 .Giao </a:t>
          </a:r>
          <a:r>
            <a:rPr lang="en-US" sz="2700" kern="1200" dirty="0" err="1">
              <a:latin typeface="Arial" panose="020B0604020202020204" pitchFamily="34" charset="0"/>
              <a:cs typeface="Arial" panose="020B0604020202020204" pitchFamily="34" charset="0"/>
            </a:rPr>
            <a:t>tiếp</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trong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dạy</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học</a:t>
          </a:r>
          <a:endParaRPr lang="en-US" sz="2700" kern="1200" dirty="0">
            <a:latin typeface="Arial" panose="020B0604020202020204" pitchFamily="34" charset="0"/>
            <a:cs typeface="Arial" panose="020B0604020202020204" pitchFamily="34" charset="0"/>
          </a:endParaRPr>
        </a:p>
      </dsp:txBody>
      <dsp:txXfrm>
        <a:off x="7807932" y="1558558"/>
        <a:ext cx="1909186" cy="1909372"/>
      </dsp:txXfrm>
    </dsp:sp>
    <dsp:sp modelId="{C6C335C0-5858-4BAB-BA36-C685A1817EE9}">
      <dsp:nvSpPr>
        <dsp:cNvPr id="0" name=""/>
        <dsp:cNvSpPr/>
      </dsp:nvSpPr>
      <dsp:spPr>
        <a:xfrm rot="2700000">
          <a:off x="4374286" y="1084552"/>
          <a:ext cx="2856881" cy="2856881"/>
        </a:xfrm>
        <a:prstGeom prst="teardrop">
          <a:avLst>
            <a:gd name="adj" fmla="val 100000"/>
          </a:avLst>
        </a:prstGeom>
        <a:solidFill>
          <a:schemeClr val="accent5">
            <a:hueOff val="-9084224"/>
            <a:satOff val="18057"/>
            <a:lumOff val="-1951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53870A2A-4460-495E-B9B7-64358A436FB4}">
      <dsp:nvSpPr>
        <dsp:cNvPr id="0" name=""/>
        <dsp:cNvSpPr/>
      </dsp:nvSpPr>
      <dsp:spPr>
        <a:xfrm>
          <a:off x="4465924" y="1176583"/>
          <a:ext cx="2673606" cy="2673321"/>
        </a:xfrm>
        <a:prstGeom prst="ellipse">
          <a:avLst/>
        </a:prstGeom>
        <a:solidFill>
          <a:schemeClr val="lt1">
            <a:alpha val="90000"/>
            <a:hueOff val="0"/>
            <a:satOff val="0"/>
            <a:lumOff val="0"/>
            <a:alphaOff val="0"/>
          </a:schemeClr>
        </a:solidFill>
        <a:ln w="25400" cap="flat" cmpd="sng" algn="ctr">
          <a:solidFill>
            <a:schemeClr val="accent5">
              <a:hueOff val="-9084224"/>
              <a:satOff val="18057"/>
              <a:lumOff val="-1951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r>
            <a:rPr lang="en-US" sz="2700" kern="1200" dirty="0">
              <a:latin typeface="Arial" panose="020B0604020202020204" pitchFamily="34" charset="0"/>
              <a:cs typeface="Arial" panose="020B0604020202020204" pitchFamily="34" charset="0"/>
            </a:rPr>
            <a:t>2. </a:t>
          </a:r>
          <a:r>
            <a:rPr lang="en-US" sz="2700" kern="1200" dirty="0" err="1">
              <a:latin typeface="Arial" panose="020B0604020202020204" pitchFamily="34" charset="0"/>
              <a:cs typeface="Arial" panose="020B0604020202020204" pitchFamily="34" charset="0"/>
            </a:rPr>
            <a:t>Sử</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dụng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phương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pháp</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hình</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thức</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dạy</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học</a:t>
          </a:r>
          <a:endParaRPr lang="en-US" sz="2700" kern="1200" dirty="0">
            <a:latin typeface="Arial" panose="020B0604020202020204" pitchFamily="34" charset="0"/>
            <a:cs typeface="Arial" panose="020B0604020202020204" pitchFamily="34" charset="0"/>
          </a:endParaRPr>
        </a:p>
      </dsp:txBody>
      <dsp:txXfrm>
        <a:off x="4848134" y="1558558"/>
        <a:ext cx="1909186" cy="1909372"/>
      </dsp:txXfrm>
    </dsp:sp>
    <dsp:sp modelId="{4B1C36EE-108D-49AC-AB86-65EC53B6346F}">
      <dsp:nvSpPr>
        <dsp:cNvPr id="0" name=""/>
        <dsp:cNvSpPr/>
      </dsp:nvSpPr>
      <dsp:spPr>
        <a:xfrm rot="2700000">
          <a:off x="1414488" y="1084552"/>
          <a:ext cx="2856881" cy="2856881"/>
        </a:xfrm>
        <a:prstGeom prst="teardrop">
          <a:avLst>
            <a:gd name="adj" fmla="val 100000"/>
          </a:avLst>
        </a:prstGeom>
        <a:solidFill>
          <a:schemeClr val="accent5">
            <a:hueOff val="-18168448"/>
            <a:satOff val="36114"/>
            <a:lumOff val="-3902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847FF797-C995-4A37-A86B-4463080C22EE}">
      <dsp:nvSpPr>
        <dsp:cNvPr id="0" name=""/>
        <dsp:cNvSpPr/>
      </dsp:nvSpPr>
      <dsp:spPr>
        <a:xfrm>
          <a:off x="1506125" y="1176583"/>
          <a:ext cx="2673606" cy="2673321"/>
        </a:xfrm>
        <a:prstGeom prst="ellipse">
          <a:avLst/>
        </a:prstGeom>
        <a:solidFill>
          <a:schemeClr val="lt1">
            <a:alpha val="90000"/>
            <a:hueOff val="0"/>
            <a:satOff val="0"/>
            <a:lumOff val="0"/>
            <a:alphaOff val="0"/>
          </a:schemeClr>
        </a:solidFill>
        <a:ln w="25400" cap="flat" cmpd="sng" algn="ctr">
          <a:solidFill>
            <a:schemeClr val="accent5">
              <a:hueOff val="-18168448"/>
              <a:satOff val="36114"/>
              <a:lumOff val="-3902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r>
            <a:rPr lang="en-US" sz="2700" kern="1200" dirty="0">
              <a:latin typeface="Arial" panose="020B0604020202020204" pitchFamily="34" charset="0"/>
              <a:cs typeface="Arial" panose="020B0604020202020204" pitchFamily="34" charset="0"/>
            </a:rPr>
            <a:t>1. </a:t>
          </a:r>
          <a:r>
            <a:rPr lang="en-US" sz="2700" kern="1200" dirty="0" err="1">
              <a:latin typeface="Arial" panose="020B0604020202020204" pitchFamily="34" charset="0"/>
              <a:cs typeface="Arial" panose="020B0604020202020204" pitchFamily="34" charset="0"/>
            </a:rPr>
            <a:t>Xây</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dựng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kế</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hoạch</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bài</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dạy</a:t>
          </a:r>
          <a:r>
            <a:rPr lang="en-US" sz="2700" kern="1200" dirty="0">
              <a:latin typeface="Arial" panose="020B0604020202020204" pitchFamily="34" charset="0"/>
              <a:cs typeface="Arial" panose="020B0604020202020204" pitchFamily="34" charset="0"/>
            </a:rPr>
            <a:t> </a:t>
          </a:r>
        </a:p>
      </dsp:txBody>
      <dsp:txXfrm>
        <a:off x="1888336" y="1558558"/>
        <a:ext cx="1909186" cy="1909372"/>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49C4D88-A31F-E144-A6A5-7B1C22FEC4BF}">
      <dsp:nvSpPr>
        <dsp:cNvPr id="0" name=""/>
        <dsp:cNvSpPr/>
      </dsp:nvSpPr>
      <dsp:spPr>
        <a:xfrm>
          <a:off x="1654124" y="0"/>
          <a:ext cx="2917048" cy="1944691"/>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3000" b="-3000"/>
          </a:stretch>
        </a:blip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sp>
    <dsp:sp modelId="{1EBFCE36-102A-0A41-B575-C1EFF227EDA4}">
      <dsp:nvSpPr>
        <dsp:cNvPr id="0" name=""/>
        <dsp:cNvSpPr/>
      </dsp:nvSpPr>
      <dsp:spPr>
        <a:xfrm>
          <a:off x="4415434" y="2066296"/>
          <a:ext cx="4687804" cy="2552718"/>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9540" tIns="129540" rIns="129540" bIns="129540" numCol="1" spcCol="1270" anchor="ctr" anchorCtr="0">
          <a:noAutofit/>
        </a:bodyPr>
        <a:lstStyle/>
        <a:p>
          <a:pPr lvl="0" algn="ctr" defTabSz="1511300">
            <a:lnSpc>
              <a:spcPct val="90000"/>
            </a:lnSpc>
            <a:spcBef>
              <a:spcPct val="0"/>
            </a:spcBef>
            <a:spcAft>
              <a:spcPct val="35000"/>
            </a:spcAft>
          </a:pPr>
          <a:r>
            <a:rPr lang="en-US" sz="3400" kern="1200" dirty="0" err="1">
              <a:latin typeface="Arial" panose="020B0604020202020204" pitchFamily="34" charset="0"/>
              <a:cs typeface="Arial" panose="020B0604020202020204" pitchFamily="34" charset="0"/>
            </a:rPr>
            <a:t>Khi</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học</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sinh</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mắc</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lỗi</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Thầy</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Cô</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đã</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có</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những</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hình</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thức</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xử</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lý</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kỷ</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luật</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thế</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nào</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Kết</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quả</a:t>
          </a:r>
          <a:r>
            <a:rPr lang="en-US" sz="3400" kern="1200" dirty="0">
              <a:latin typeface="Arial" panose="020B0604020202020204" pitchFamily="34" charset="0"/>
              <a:cs typeface="Arial" panose="020B0604020202020204" pitchFamily="34" charset="0"/>
            </a:rPr>
            <a:t>?</a:t>
          </a:r>
        </a:p>
      </dsp:txBody>
      <dsp:txXfrm>
        <a:off x="4415434" y="2066296"/>
        <a:ext cx="4687804" cy="2552718"/>
      </dsp:txXfrm>
    </dsp:sp>
    <dsp:sp modelId="{413D7482-B536-BD40-9BD3-F47EA20658F2}">
      <dsp:nvSpPr>
        <dsp:cNvPr id="0" name=""/>
        <dsp:cNvSpPr/>
      </dsp:nvSpPr>
      <dsp:spPr>
        <a:xfrm>
          <a:off x="4328337" y="1701978"/>
          <a:ext cx="992522" cy="992779"/>
        </a:xfrm>
        <a:prstGeom prst="halfFrame">
          <a:avLst>
            <a:gd name="adj1" fmla="val 25770"/>
            <a:gd name="adj2" fmla="val 25770"/>
          </a:avLst>
        </a:prstGeom>
        <a:solidFill>
          <a:schemeClr val="accent3">
            <a:shade val="80000"/>
            <a:hueOff val="0"/>
            <a:satOff val="0"/>
            <a:lumOff val="0"/>
            <a:alphaOff val="0"/>
          </a:schemeClr>
        </a:solidFill>
        <a:ln>
          <a:solidFill>
            <a:srgbClr val="CCFFCC"/>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88250CC3-458F-9A4F-9BEB-B31EA583C8DD}">
      <dsp:nvSpPr>
        <dsp:cNvPr id="0" name=""/>
        <dsp:cNvSpPr/>
      </dsp:nvSpPr>
      <dsp:spPr>
        <a:xfrm rot="5400000">
          <a:off x="8226432" y="1702107"/>
          <a:ext cx="992779" cy="992522"/>
        </a:xfrm>
        <a:prstGeom prst="halfFrame">
          <a:avLst>
            <a:gd name="adj1" fmla="val 25770"/>
            <a:gd name="adj2" fmla="val 25770"/>
          </a:avLst>
        </a:prstGeom>
        <a:solidFill>
          <a:schemeClr val="accent3">
            <a:shade val="80000"/>
            <a:hueOff val="0"/>
            <a:satOff val="0"/>
            <a:lumOff val="3122"/>
            <a:alphaOff val="0"/>
          </a:schemeClr>
        </a:solidFill>
        <a:ln>
          <a:solidFill>
            <a:srgbClr val="CCFFCC"/>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46B8197E-3B19-AE42-8869-5FC3CBE8296C}">
      <dsp:nvSpPr>
        <dsp:cNvPr id="0" name=""/>
        <dsp:cNvSpPr/>
      </dsp:nvSpPr>
      <dsp:spPr>
        <a:xfrm rot="16200000">
          <a:off x="4328209" y="3991181"/>
          <a:ext cx="992779" cy="992522"/>
        </a:xfrm>
        <a:prstGeom prst="halfFrame">
          <a:avLst>
            <a:gd name="adj1" fmla="val 25770"/>
            <a:gd name="adj2" fmla="val 25770"/>
          </a:avLst>
        </a:prstGeom>
        <a:solidFill>
          <a:schemeClr val="accent3">
            <a:shade val="80000"/>
            <a:hueOff val="0"/>
            <a:satOff val="0"/>
            <a:lumOff val="6245"/>
            <a:alphaOff val="0"/>
          </a:schemeClr>
        </a:solidFill>
        <a:ln>
          <a:solidFill>
            <a:srgbClr val="CCFFCC"/>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AF1D3B21-6492-5141-9FA6-7E752A1E9117}">
      <dsp:nvSpPr>
        <dsp:cNvPr id="0" name=""/>
        <dsp:cNvSpPr/>
      </dsp:nvSpPr>
      <dsp:spPr>
        <a:xfrm rot="10800000">
          <a:off x="8226560" y="3991052"/>
          <a:ext cx="992522" cy="992779"/>
        </a:xfrm>
        <a:prstGeom prst="halfFrame">
          <a:avLst>
            <a:gd name="adj1" fmla="val 25770"/>
            <a:gd name="adj2" fmla="val 25770"/>
          </a:avLst>
        </a:prstGeom>
        <a:solidFill>
          <a:schemeClr val="accent3">
            <a:shade val="80000"/>
            <a:hueOff val="0"/>
            <a:satOff val="0"/>
            <a:lumOff val="9367"/>
            <a:alphaOff val="0"/>
          </a:schemeClr>
        </a:solidFill>
        <a:ln>
          <a:solidFill>
            <a:srgbClr val="CCFFCC"/>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286238-7F28-7F44-800C-8D72D6FDF164}">
      <dsp:nvSpPr>
        <dsp:cNvPr id="0" name=""/>
        <dsp:cNvSpPr/>
      </dsp:nvSpPr>
      <dsp:spPr>
        <a:xfrm>
          <a:off x="1707455" y="966571"/>
          <a:ext cx="2712318" cy="893832"/>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rgbClr val="FF0000"/>
              </a:solidFill>
              <a:latin typeface="Arial" panose="020B0604020202020204" pitchFamily="34" charset="0"/>
              <a:cs typeface="Arial" panose="020B0604020202020204" pitchFamily="34" charset="0"/>
            </a:rPr>
            <a:t>Kỷ</a:t>
          </a:r>
          <a:r>
            <a:rPr lang="en-US" sz="2400" b="1" kern="1200" dirty="0">
              <a:solidFill>
                <a:srgbClr val="FF0000"/>
              </a:solidFill>
              <a:latin typeface="Arial" panose="020B0604020202020204" pitchFamily="34" charset="0"/>
              <a:cs typeface="Arial" panose="020B0604020202020204" pitchFamily="34" charset="0"/>
            </a:rPr>
            <a:t> </a:t>
          </a:r>
          <a:r>
            <a:rPr lang="en-US" sz="2400" b="1" kern="1200" dirty="0" err="1">
              <a:solidFill>
                <a:srgbClr val="FF0000"/>
              </a:solidFill>
              <a:latin typeface="Arial" panose="020B0604020202020204" pitchFamily="34" charset="0"/>
              <a:cs typeface="Arial" panose="020B0604020202020204" pitchFamily="34" charset="0"/>
            </a:rPr>
            <a:t>luật</a:t>
          </a:r>
          <a:r>
            <a:rPr lang="en-US" sz="2400" b="1" kern="1200" dirty="0">
              <a:solidFill>
                <a:srgbClr val="FF0000"/>
              </a:solidFill>
              <a:latin typeface="Arial" panose="020B0604020202020204" pitchFamily="34" charset="0"/>
              <a:cs typeface="Arial" panose="020B0604020202020204" pitchFamily="34" charset="0"/>
            </a:rPr>
            <a:t> </a:t>
          </a:r>
          <a:r>
            <a:rPr lang="en-US" sz="2400" b="1" kern="1200" dirty="0" err="1">
              <a:solidFill>
                <a:srgbClr val="FF0000"/>
              </a:solidFill>
              <a:latin typeface="Arial" panose="020B0604020202020204" pitchFamily="34" charset="0"/>
              <a:cs typeface="Arial" panose="020B0604020202020204" pitchFamily="34" charset="0"/>
            </a:rPr>
            <a:t>là</a:t>
          </a:r>
          <a:r>
            <a:rPr lang="en-US" sz="2400" b="1" kern="1200" dirty="0">
              <a:solidFill>
                <a:srgbClr val="FF0000"/>
              </a:solidFill>
              <a:latin typeface="Arial" panose="020B0604020202020204" pitchFamily="34" charset="0"/>
              <a:cs typeface="Arial" panose="020B0604020202020204" pitchFamily="34" charset="0"/>
            </a:rPr>
            <a:t> </a:t>
          </a:r>
          <a:r>
            <a:rPr lang="en-US" sz="2400" b="1" kern="1200" dirty="0" err="1">
              <a:solidFill>
                <a:srgbClr val="FF0000"/>
              </a:solidFill>
              <a:latin typeface="Arial" panose="020B0604020202020204" pitchFamily="34" charset="0"/>
              <a:cs typeface="Arial" panose="020B0604020202020204" pitchFamily="34" charset="0"/>
            </a:rPr>
            <a:t>gì</a:t>
          </a:r>
          <a:r>
            <a:rPr lang="en-US" sz="2400" b="1" kern="1200" dirty="0">
              <a:solidFill>
                <a:srgbClr val="FF0000"/>
              </a:solidFill>
              <a:latin typeface="Arial" panose="020B0604020202020204" pitchFamily="34" charset="0"/>
              <a:cs typeface="Arial" panose="020B0604020202020204" pitchFamily="34" charset="0"/>
            </a:rPr>
            <a:t>?</a:t>
          </a:r>
        </a:p>
      </dsp:txBody>
      <dsp:txXfrm>
        <a:off x="1707455" y="966571"/>
        <a:ext cx="2712318" cy="893832"/>
      </dsp:txXfrm>
    </dsp:sp>
    <dsp:sp modelId="{304B3D7C-4AFB-CC4D-883B-AB656334570F}">
      <dsp:nvSpPr>
        <dsp:cNvPr id="0" name=""/>
        <dsp:cNvSpPr/>
      </dsp:nvSpPr>
      <dsp:spPr>
        <a:xfrm>
          <a:off x="1707455" y="2851356"/>
          <a:ext cx="2712318" cy="1674605"/>
        </a:xfrm>
        <a:prstGeom prst="rect">
          <a:avLst/>
        </a:prstGeom>
        <a:solidFill>
          <a:schemeClr val="lt1"/>
        </a:solidFill>
        <a:ln w="25400" cap="flat" cmpd="sng" algn="ctr">
          <a:solidFill>
            <a:schemeClr val="accent6"/>
          </a:solidFill>
          <a:prstDash val="solid"/>
        </a:ln>
        <a:effectLst/>
      </dsp:spPr>
      <dsp:style>
        <a:lnRef idx="2">
          <a:schemeClr val="accent6"/>
        </a:lnRef>
        <a:fillRef idx="1">
          <a:schemeClr val="lt1"/>
        </a:fillRef>
        <a:effectRef idx="0">
          <a:schemeClr val="accent6"/>
        </a:effectRef>
        <a:fontRef idx="minor">
          <a:schemeClr val="dk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Kỷ</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luật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giúp</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đào</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tạo</a:t>
          </a:r>
          <a:r>
            <a:rPr lang="en-US" sz="2400" kern="1200" dirty="0">
              <a:latin typeface="Arial" panose="020B0604020202020204" pitchFamily="34" charset="0"/>
              <a:cs typeface="Arial" panose="020B0604020202020204" pitchFamily="34" charset="0"/>
            </a:rPr>
            <a:t> con </a:t>
          </a:r>
          <a:r>
            <a:rPr lang="en-US" sz="2400" kern="1200" dirty="0" err="1">
              <a:latin typeface="Arial" panose="020B0604020202020204" pitchFamily="34" charset="0"/>
              <a:cs typeface="Arial" panose="020B0604020202020204" pitchFamily="34" charset="0"/>
            </a:rPr>
            <a:t>người</a:t>
          </a:r>
          <a:endParaRPr lang="en-US" sz="2400" kern="1200" dirty="0">
            <a:latin typeface="Arial" panose="020B0604020202020204" pitchFamily="34" charset="0"/>
            <a:cs typeface="Arial" panose="020B0604020202020204" pitchFamily="34" charset="0"/>
          </a:endParaRPr>
        </a:p>
      </dsp:txBody>
      <dsp:txXfrm>
        <a:off x="1707455" y="2851356"/>
        <a:ext cx="2712318" cy="1674605"/>
      </dsp:txXfrm>
    </dsp:sp>
    <dsp:sp modelId="{B8E80540-A2DF-E44D-B83A-143A3542BE37}">
      <dsp:nvSpPr>
        <dsp:cNvPr id="0" name=""/>
        <dsp:cNvSpPr/>
      </dsp:nvSpPr>
      <dsp:spPr>
        <a:xfrm>
          <a:off x="1704373" y="694723"/>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35CDB341-00AE-F848-8FBA-8C8CFD99BC5E}">
      <dsp:nvSpPr>
        <dsp:cNvPr id="0" name=""/>
        <dsp:cNvSpPr/>
      </dsp:nvSpPr>
      <dsp:spPr>
        <a:xfrm>
          <a:off x="1855400" y="392669"/>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FAC2EE7-EEBA-0449-ACEC-7D531456D153}">
      <dsp:nvSpPr>
        <dsp:cNvPr id="0" name=""/>
        <dsp:cNvSpPr/>
      </dsp:nvSpPr>
      <dsp:spPr>
        <a:xfrm>
          <a:off x="2217865" y="453080"/>
          <a:ext cx="339039" cy="339039"/>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5076923D-E9AF-924C-B907-F25EE2057920}">
      <dsp:nvSpPr>
        <dsp:cNvPr id="0" name=""/>
        <dsp:cNvSpPr/>
      </dsp:nvSpPr>
      <dsp:spPr>
        <a:xfrm>
          <a:off x="2519918" y="120821"/>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C3A0DB9A-F45D-DB43-9BD2-8C9E0C359C7F}">
      <dsp:nvSpPr>
        <dsp:cNvPr id="0" name=""/>
        <dsp:cNvSpPr/>
      </dsp:nvSpPr>
      <dsp:spPr>
        <a:xfrm>
          <a:off x="2912588" y="0"/>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6C8E586C-963F-F642-9B31-FD986300EBFC}">
      <dsp:nvSpPr>
        <dsp:cNvPr id="0" name=""/>
        <dsp:cNvSpPr/>
      </dsp:nvSpPr>
      <dsp:spPr>
        <a:xfrm>
          <a:off x="3395874" y="211437"/>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9D9328D-000B-7B40-9B91-1076C0FED427}">
      <dsp:nvSpPr>
        <dsp:cNvPr id="0" name=""/>
        <dsp:cNvSpPr/>
      </dsp:nvSpPr>
      <dsp:spPr>
        <a:xfrm>
          <a:off x="3697927" y="362464"/>
          <a:ext cx="339039" cy="339039"/>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4FE8BB11-C5CF-F149-AA79-15DB3A69FED7}">
      <dsp:nvSpPr>
        <dsp:cNvPr id="0" name=""/>
        <dsp:cNvSpPr/>
      </dsp:nvSpPr>
      <dsp:spPr>
        <a:xfrm>
          <a:off x="4120803" y="694723"/>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84835DCF-CC17-EA40-BD2F-93C45D35DB07}">
      <dsp:nvSpPr>
        <dsp:cNvPr id="0" name=""/>
        <dsp:cNvSpPr/>
      </dsp:nvSpPr>
      <dsp:spPr>
        <a:xfrm>
          <a:off x="4302035" y="1026982"/>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32EFCE3F-64D5-3E46-B2D1-E13579BDDDEA}">
      <dsp:nvSpPr>
        <dsp:cNvPr id="0" name=""/>
        <dsp:cNvSpPr/>
      </dsp:nvSpPr>
      <dsp:spPr>
        <a:xfrm>
          <a:off x="2731356" y="392669"/>
          <a:ext cx="554792" cy="55479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FE016CB6-085B-F743-BF24-470976BCF5DA}">
      <dsp:nvSpPr>
        <dsp:cNvPr id="0" name=""/>
        <dsp:cNvSpPr/>
      </dsp:nvSpPr>
      <dsp:spPr>
        <a:xfrm>
          <a:off x="1553346" y="1540473"/>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0CFA6F49-A04E-244F-B577-458317A27B31}">
      <dsp:nvSpPr>
        <dsp:cNvPr id="0" name=""/>
        <dsp:cNvSpPr/>
      </dsp:nvSpPr>
      <dsp:spPr>
        <a:xfrm>
          <a:off x="1734579" y="1812321"/>
          <a:ext cx="339039" cy="339039"/>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467EDA91-7331-744A-ABF5-CF53146D5784}">
      <dsp:nvSpPr>
        <dsp:cNvPr id="0" name=""/>
        <dsp:cNvSpPr/>
      </dsp:nvSpPr>
      <dsp:spPr>
        <a:xfrm>
          <a:off x="2187659" y="2053964"/>
          <a:ext cx="493148" cy="493148"/>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86C922F4-4407-D74E-9B15-513D5294635C}">
      <dsp:nvSpPr>
        <dsp:cNvPr id="0" name=""/>
        <dsp:cNvSpPr/>
      </dsp:nvSpPr>
      <dsp:spPr>
        <a:xfrm>
          <a:off x="2821972" y="2446634"/>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ACB610BD-5531-0A40-BC9B-33551EDCB36D}">
      <dsp:nvSpPr>
        <dsp:cNvPr id="0" name=""/>
        <dsp:cNvSpPr/>
      </dsp:nvSpPr>
      <dsp:spPr>
        <a:xfrm>
          <a:off x="2942793" y="2053964"/>
          <a:ext cx="339039" cy="339039"/>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C9AD7832-9571-354E-90EE-DFDB9280C564}">
      <dsp:nvSpPr>
        <dsp:cNvPr id="0" name=""/>
        <dsp:cNvSpPr/>
      </dsp:nvSpPr>
      <dsp:spPr>
        <a:xfrm>
          <a:off x="3244847" y="2476839"/>
          <a:ext cx="215752" cy="215752"/>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E861A04C-CD80-894B-9B75-45F026A6C2A1}">
      <dsp:nvSpPr>
        <dsp:cNvPr id="0" name=""/>
        <dsp:cNvSpPr/>
      </dsp:nvSpPr>
      <dsp:spPr>
        <a:xfrm>
          <a:off x="3516695" y="1993554"/>
          <a:ext cx="493148" cy="493148"/>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7538F5E-CFB8-E447-9079-05D6585C04D5}">
      <dsp:nvSpPr>
        <dsp:cNvPr id="0" name=""/>
        <dsp:cNvSpPr/>
      </dsp:nvSpPr>
      <dsp:spPr>
        <a:xfrm>
          <a:off x="4181213" y="1872732"/>
          <a:ext cx="339039" cy="339039"/>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8D4C5E0-62E0-6748-B066-7009DD2920E0}">
      <dsp:nvSpPr>
        <dsp:cNvPr id="0" name=""/>
        <dsp:cNvSpPr/>
      </dsp:nvSpPr>
      <dsp:spPr>
        <a:xfrm>
          <a:off x="4520253" y="452578"/>
          <a:ext cx="995711" cy="1900922"/>
        </a:xfrm>
        <a:prstGeom prst="chevron">
          <a:avLst>
            <a:gd name="adj" fmla="val 62310"/>
          </a:avLst>
        </a:prstGeom>
        <a:solidFill>
          <a:schemeClr val="dk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5EF79BF0-7C78-9849-8A03-34E069967F2A}">
      <dsp:nvSpPr>
        <dsp:cNvPr id="0" name=""/>
        <dsp:cNvSpPr/>
      </dsp:nvSpPr>
      <dsp:spPr>
        <a:xfrm>
          <a:off x="5334926" y="452578"/>
          <a:ext cx="995711" cy="1900922"/>
        </a:xfrm>
        <a:prstGeom prst="chevron">
          <a:avLst>
            <a:gd name="adj" fmla="val 62310"/>
          </a:avLst>
        </a:prstGeom>
        <a:solidFill>
          <a:schemeClr val="dk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6A5412A4-7A08-1A49-B3D7-B7815F22C897}">
      <dsp:nvSpPr>
        <dsp:cNvPr id="0" name=""/>
        <dsp:cNvSpPr/>
      </dsp:nvSpPr>
      <dsp:spPr>
        <a:xfrm>
          <a:off x="6330638" y="190203"/>
          <a:ext cx="2845206" cy="2563278"/>
        </a:xfrm>
        <a:prstGeom prst="ellipse">
          <a:avLst/>
        </a:prstGeom>
        <a:solidFill>
          <a:srgbClr val="CCFFCC"/>
        </a:solidFill>
        <a:ln>
          <a:solidFill>
            <a:srgbClr val="800000"/>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r>
            <a:rPr lang="en-US" sz="2100" kern="1200" dirty="0" err="1">
              <a:latin typeface="Arial" panose="020B0604020202020204" pitchFamily="34" charset="0"/>
              <a:cs typeface="Arial" panose="020B0604020202020204" pitchFamily="34" charset="0"/>
            </a:rPr>
            <a:t>Kỷ</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luật</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là</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sự</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rèn</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luyện</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đặc</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biệt</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về</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tinh</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thần</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và</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tính</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cách</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nhằm</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tạo</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ra</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sự</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tự</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chủ</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phục</a:t>
          </a:r>
          <a:r>
            <a:rPr lang="en-US" sz="2100" kern="1200" dirty="0">
              <a:latin typeface="Arial" panose="020B0604020202020204" pitchFamily="34" charset="0"/>
              <a:cs typeface="Arial" panose="020B0604020202020204" pitchFamily="34" charset="0"/>
            </a:rPr>
            <a:t> </a:t>
          </a:r>
          <a:r>
            <a:rPr lang="en-US" sz="2100" kern="1200" dirty="0" err="1">
              <a:latin typeface="Arial" panose="020B0604020202020204" pitchFamily="34" charset="0"/>
              <a:cs typeface="Arial" panose="020B0604020202020204" pitchFamily="34" charset="0"/>
            </a:rPr>
            <a:t>tùng</a:t>
          </a:r>
          <a:r>
            <a:rPr lang="en-US" sz="2100" kern="1200" dirty="0">
              <a:latin typeface="Arial" panose="020B0604020202020204" pitchFamily="34" charset="0"/>
              <a:cs typeface="Arial" panose="020B0604020202020204" pitchFamily="34" charset="0"/>
            </a:rPr>
            <a:t>. </a:t>
          </a:r>
        </a:p>
      </dsp:txBody>
      <dsp:txXfrm>
        <a:off x="6747309" y="565586"/>
        <a:ext cx="2011864" cy="1812512"/>
      </dsp:txXfrm>
    </dsp:sp>
    <dsp:sp modelId="{8AFA9F06-FB08-4A49-BD56-55FABBF6BCB3}">
      <dsp:nvSpPr>
        <dsp:cNvPr id="0" name=""/>
        <dsp:cNvSpPr/>
      </dsp:nvSpPr>
      <dsp:spPr>
        <a:xfrm>
          <a:off x="6395453" y="2851356"/>
          <a:ext cx="2715577" cy="1674605"/>
        </a:xfrm>
        <a:prstGeom prst="rect">
          <a:avLst/>
        </a:prstGeom>
        <a:solidFill>
          <a:schemeClr val="lt1"/>
        </a:solidFill>
        <a:ln w="25400" cap="flat" cmpd="sng" algn="ctr">
          <a:solidFill>
            <a:schemeClr val="accent6"/>
          </a:solidFill>
          <a:prstDash val="solid"/>
        </a:ln>
        <a:effectLst/>
      </dsp:spPr>
      <dsp:style>
        <a:lnRef idx="2">
          <a:schemeClr val="accent6"/>
        </a:lnRef>
        <a:fillRef idx="1">
          <a:schemeClr val="lt1"/>
        </a:fillRef>
        <a:effectRef idx="0">
          <a:schemeClr val="accent6"/>
        </a:effectRef>
        <a:fontRef idx="minor">
          <a:schemeClr val="dk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NZ" sz="2400" kern="1200" dirty="0">
              <a:latin typeface="Arial" panose="020B0604020202020204" pitchFamily="34" charset="0"/>
              <a:cs typeface="Arial" panose="020B0604020202020204" pitchFamily="34" charset="0"/>
            </a:rPr>
            <a:t>Kỷ luật là chìa khoá vạn năng giúp cho con người thành công trong cuộc sống.</a:t>
          </a:r>
          <a:endParaRPr lang="en-US" sz="2400" kern="1200" dirty="0">
            <a:latin typeface="Arial" panose="020B0604020202020204" pitchFamily="34" charset="0"/>
            <a:cs typeface="Arial" panose="020B0604020202020204" pitchFamily="34" charset="0"/>
          </a:endParaRPr>
        </a:p>
      </dsp:txBody>
      <dsp:txXfrm>
        <a:off x="6395453" y="2851356"/>
        <a:ext cx="2715577" cy="1674605"/>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74D008-A488-644C-A2E4-F594544A0D57}">
      <dsp:nvSpPr>
        <dsp:cNvPr id="0" name=""/>
        <dsp:cNvSpPr/>
      </dsp:nvSpPr>
      <dsp:spPr>
        <a:xfrm>
          <a:off x="0" y="0"/>
          <a:ext cx="11017223" cy="0"/>
        </a:xfrm>
        <a:prstGeom prst="line">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4E1E242-4076-C54D-B748-122DFB0C8437}">
      <dsp:nvSpPr>
        <dsp:cNvPr id="0" name=""/>
        <dsp:cNvSpPr/>
      </dsp:nvSpPr>
      <dsp:spPr>
        <a:xfrm>
          <a:off x="60638" y="0"/>
          <a:ext cx="2203444" cy="50558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5740" tIns="205740" rIns="205740" bIns="205740" numCol="1" spcCol="1270" anchor="t" anchorCtr="0">
          <a:noAutofit/>
        </a:bodyPr>
        <a:lstStyle/>
        <a:p>
          <a:pPr lvl="0" algn="l" defTabSz="2400300">
            <a:lnSpc>
              <a:spcPct val="90000"/>
            </a:lnSpc>
            <a:spcBef>
              <a:spcPct val="0"/>
            </a:spcBef>
            <a:spcAft>
              <a:spcPct val="35000"/>
            </a:spcAft>
          </a:pPr>
          <a:r>
            <a:rPr lang="en-US" sz="5400" b="1" kern="1200" dirty="0">
              <a:solidFill>
                <a:srgbClr val="A50021"/>
              </a:solidFill>
              <a:latin typeface="Arial" panose="020B0604020202020204" pitchFamily="34" charset="0"/>
              <a:cs typeface="Arial" panose="020B0604020202020204" pitchFamily="34" charset="0"/>
            </a:rPr>
            <a:t>5 </a:t>
          </a:r>
          <a:r>
            <a:rPr lang="en-US" sz="5400" b="1" kern="1200" dirty="0" err="1">
              <a:solidFill>
                <a:srgbClr val="A50021"/>
              </a:solidFill>
              <a:latin typeface="Arial" panose="020B0604020202020204" pitchFamily="34" charset="0"/>
              <a:cs typeface="Arial" panose="020B0604020202020204" pitchFamily="34" charset="0"/>
            </a:rPr>
            <a:t>đặc</a:t>
          </a:r>
          <a:r>
            <a:rPr lang="en-US" sz="5400" b="1" kern="1200" dirty="0">
              <a:solidFill>
                <a:srgbClr val="A50021"/>
              </a:solidFill>
              <a:latin typeface="Arial" panose="020B0604020202020204" pitchFamily="34" charset="0"/>
              <a:cs typeface="Arial" panose="020B0604020202020204" pitchFamily="34" charset="0"/>
            </a:rPr>
            <a:t> </a:t>
          </a:r>
          <a:r>
            <a:rPr lang="en-US" sz="5400" b="1" kern="1200" dirty="0" err="1">
              <a:solidFill>
                <a:srgbClr val="A50021"/>
              </a:solidFill>
              <a:latin typeface="Arial" panose="020B0604020202020204" pitchFamily="34" charset="0"/>
              <a:cs typeface="Arial" panose="020B0604020202020204" pitchFamily="34" charset="0"/>
            </a:rPr>
            <a:t>tính</a:t>
          </a:r>
          <a:r>
            <a:rPr lang="en-US" sz="5400" b="1" kern="1200" dirty="0">
              <a:solidFill>
                <a:srgbClr val="A50021"/>
              </a:solidFill>
              <a:latin typeface="Arial" panose="020B0604020202020204" pitchFamily="34" charset="0"/>
              <a:cs typeface="Arial" panose="020B0604020202020204" pitchFamily="34" charset="0"/>
            </a:rPr>
            <a:t> </a:t>
          </a:r>
          <a:r>
            <a:rPr lang="en-US" sz="5400" b="1" kern="1200" dirty="0" err="1">
              <a:solidFill>
                <a:srgbClr val="A50021"/>
              </a:solidFill>
              <a:latin typeface="Arial" panose="020B0604020202020204" pitchFamily="34" charset="0"/>
              <a:cs typeface="Arial" panose="020B0604020202020204" pitchFamily="34" charset="0"/>
            </a:rPr>
            <a:t>của</a:t>
          </a:r>
          <a:r>
            <a:rPr lang="en-US" sz="5400" b="1" kern="1200" dirty="0">
              <a:solidFill>
                <a:srgbClr val="A50021"/>
              </a:solidFill>
              <a:latin typeface="Arial" panose="020B0604020202020204" pitchFamily="34" charset="0"/>
              <a:cs typeface="Arial" panose="020B0604020202020204" pitchFamily="34" charset="0"/>
            </a:rPr>
            <a:t> </a:t>
          </a:r>
          <a:r>
            <a:rPr lang="en-US" sz="5400" b="1" kern="1200" dirty="0" err="1">
              <a:solidFill>
                <a:srgbClr val="A50021"/>
              </a:solidFill>
              <a:latin typeface="Arial" panose="020B0604020202020204" pitchFamily="34" charset="0"/>
              <a:cs typeface="Arial" panose="020B0604020202020204" pitchFamily="34" charset="0"/>
            </a:rPr>
            <a:t>tính</a:t>
          </a:r>
          <a:r>
            <a:rPr lang="en-US" sz="5400" b="1" kern="1200" dirty="0">
              <a:solidFill>
                <a:srgbClr val="A50021"/>
              </a:solidFill>
              <a:latin typeface="Arial" panose="020B0604020202020204" pitchFamily="34" charset="0"/>
              <a:cs typeface="Arial" panose="020B0604020202020204" pitchFamily="34" charset="0"/>
            </a:rPr>
            <a:t> </a:t>
          </a:r>
          <a:r>
            <a:rPr lang="en-US" sz="5400" b="1" kern="1200" dirty="0" err="1">
              <a:solidFill>
                <a:srgbClr val="A50021"/>
              </a:solidFill>
              <a:latin typeface="Arial" panose="020B0604020202020204" pitchFamily="34" charset="0"/>
              <a:cs typeface="Arial" panose="020B0604020202020204" pitchFamily="34" charset="0"/>
            </a:rPr>
            <a:t>kỷ</a:t>
          </a:r>
          <a:r>
            <a:rPr lang="en-US" sz="5400" b="1" kern="1200" dirty="0">
              <a:solidFill>
                <a:srgbClr val="A50021"/>
              </a:solidFill>
              <a:latin typeface="Arial" panose="020B0604020202020204" pitchFamily="34" charset="0"/>
              <a:cs typeface="Arial" panose="020B0604020202020204" pitchFamily="34" charset="0"/>
            </a:rPr>
            <a:t> </a:t>
          </a:r>
          <a:r>
            <a:rPr lang="en-US" sz="5400" b="1" kern="1200" dirty="0" err="1">
              <a:solidFill>
                <a:srgbClr val="A50021"/>
              </a:solidFill>
              <a:latin typeface="Arial" panose="020B0604020202020204" pitchFamily="34" charset="0"/>
              <a:cs typeface="Arial" panose="020B0604020202020204" pitchFamily="34" charset="0"/>
            </a:rPr>
            <a:t>luật</a:t>
          </a:r>
          <a:endParaRPr lang="en-US" sz="5400" b="1" kern="1200" dirty="0">
            <a:solidFill>
              <a:srgbClr val="A50021"/>
            </a:solidFill>
            <a:latin typeface="Arial" panose="020B0604020202020204" pitchFamily="34" charset="0"/>
            <a:cs typeface="Arial" panose="020B0604020202020204" pitchFamily="34" charset="0"/>
          </a:endParaRPr>
        </a:p>
      </dsp:txBody>
      <dsp:txXfrm>
        <a:off x="60638" y="0"/>
        <a:ext cx="2203444" cy="5055840"/>
      </dsp:txXfrm>
    </dsp:sp>
    <dsp:sp modelId="{B8326BD6-2488-6146-AC5F-91F33B0E2FC3}">
      <dsp:nvSpPr>
        <dsp:cNvPr id="0" name=""/>
        <dsp:cNvSpPr/>
      </dsp:nvSpPr>
      <dsp:spPr>
        <a:xfrm>
          <a:off x="2368702" y="47645"/>
          <a:ext cx="8648520" cy="95290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1450" tIns="171450" rIns="171450" bIns="171450" numCol="1" spcCol="1270" anchor="t" anchorCtr="0">
          <a:noAutofit/>
        </a:bodyPr>
        <a:lstStyle/>
        <a:p>
          <a:pPr lvl="0" algn="l" defTabSz="2000250">
            <a:lnSpc>
              <a:spcPct val="90000"/>
            </a:lnSpc>
            <a:spcBef>
              <a:spcPct val="0"/>
            </a:spcBef>
            <a:spcAft>
              <a:spcPct val="35000"/>
            </a:spcAft>
          </a:pPr>
          <a:r>
            <a:rPr lang="en-NZ" sz="4500" kern="1200" dirty="0">
              <a:latin typeface="Arial" panose="020B0604020202020204" pitchFamily="34" charset="0"/>
              <a:cs typeface="Arial" panose="020B0604020202020204" pitchFamily="34" charset="0"/>
            </a:rPr>
            <a:t>1. Tự nhận thức</a:t>
          </a:r>
          <a:endParaRPr lang="en-US" sz="4500" kern="1200" dirty="0">
            <a:latin typeface="Arial" panose="020B0604020202020204" pitchFamily="34" charset="0"/>
            <a:cs typeface="Arial" panose="020B0604020202020204" pitchFamily="34" charset="0"/>
          </a:endParaRPr>
        </a:p>
      </dsp:txBody>
      <dsp:txXfrm>
        <a:off x="2368702" y="47645"/>
        <a:ext cx="8648520" cy="952907"/>
      </dsp:txXfrm>
    </dsp:sp>
    <dsp:sp modelId="{6B6333EA-B8D5-6545-8C46-C800E3C12F0A}">
      <dsp:nvSpPr>
        <dsp:cNvPr id="0" name=""/>
        <dsp:cNvSpPr/>
      </dsp:nvSpPr>
      <dsp:spPr>
        <a:xfrm>
          <a:off x="2203444" y="1000552"/>
          <a:ext cx="8813778" cy="0"/>
        </a:xfrm>
        <a:prstGeom prst="line">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EDBAB4E-5222-924E-A645-6BBAF64A8A86}">
      <dsp:nvSpPr>
        <dsp:cNvPr id="0" name=""/>
        <dsp:cNvSpPr/>
      </dsp:nvSpPr>
      <dsp:spPr>
        <a:xfrm>
          <a:off x="2368702" y="1048198"/>
          <a:ext cx="8648520" cy="95290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1450" tIns="171450" rIns="171450" bIns="171450" numCol="1" spcCol="1270" anchor="t" anchorCtr="0">
          <a:noAutofit/>
        </a:bodyPr>
        <a:lstStyle/>
        <a:p>
          <a:pPr lvl="0" algn="l" defTabSz="2000250">
            <a:lnSpc>
              <a:spcPct val="90000"/>
            </a:lnSpc>
            <a:spcBef>
              <a:spcPct val="0"/>
            </a:spcBef>
            <a:spcAft>
              <a:spcPct val="35000"/>
            </a:spcAft>
          </a:pPr>
          <a:r>
            <a:rPr lang="en-US" sz="4500" kern="1200" dirty="0">
              <a:latin typeface="Arial" panose="020B0604020202020204" pitchFamily="34" charset="0"/>
              <a:cs typeface="Arial" panose="020B0604020202020204" pitchFamily="34" charset="0"/>
            </a:rPr>
            <a:t>2. </a:t>
          </a:r>
          <a:r>
            <a:rPr lang="en-US" sz="4500" kern="1200" dirty="0" err="1">
              <a:latin typeface="Arial" panose="020B0604020202020204" pitchFamily="34" charset="0"/>
              <a:cs typeface="Arial" panose="020B0604020202020204" pitchFamily="34" charset="0"/>
            </a:rPr>
            <a:t>Nhận</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thức</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có</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ý</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thức</a:t>
          </a:r>
          <a:endParaRPr lang="en-US" sz="4500" kern="1200" dirty="0">
            <a:latin typeface="Arial" panose="020B0604020202020204" pitchFamily="34" charset="0"/>
            <a:cs typeface="Arial" panose="020B0604020202020204" pitchFamily="34" charset="0"/>
          </a:endParaRPr>
        </a:p>
      </dsp:txBody>
      <dsp:txXfrm>
        <a:off x="2368702" y="1048198"/>
        <a:ext cx="8648520" cy="952907"/>
      </dsp:txXfrm>
    </dsp:sp>
    <dsp:sp modelId="{CD46324E-0AEB-A247-8ABF-7942258CB487}">
      <dsp:nvSpPr>
        <dsp:cNvPr id="0" name=""/>
        <dsp:cNvSpPr/>
      </dsp:nvSpPr>
      <dsp:spPr>
        <a:xfrm>
          <a:off x="2203444" y="2001105"/>
          <a:ext cx="8813778" cy="0"/>
        </a:xfrm>
        <a:prstGeom prst="line">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D7747A0-1AAA-5E4A-9CBA-C527F54F5B02}">
      <dsp:nvSpPr>
        <dsp:cNvPr id="0" name=""/>
        <dsp:cNvSpPr/>
      </dsp:nvSpPr>
      <dsp:spPr>
        <a:xfrm>
          <a:off x="2368702" y="2048750"/>
          <a:ext cx="8648520" cy="95290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1450" tIns="171450" rIns="171450" bIns="171450" numCol="1" spcCol="1270" anchor="t" anchorCtr="0">
          <a:noAutofit/>
        </a:bodyPr>
        <a:lstStyle/>
        <a:p>
          <a:pPr lvl="0" algn="l" defTabSz="2000250">
            <a:lnSpc>
              <a:spcPct val="90000"/>
            </a:lnSpc>
            <a:spcBef>
              <a:spcPct val="0"/>
            </a:spcBef>
            <a:spcAft>
              <a:spcPct val="35000"/>
            </a:spcAft>
          </a:pPr>
          <a:r>
            <a:rPr lang="en-US" sz="4500" kern="1200" dirty="0">
              <a:latin typeface="Arial" panose="020B0604020202020204" pitchFamily="34" charset="0"/>
              <a:cs typeface="Arial" panose="020B0604020202020204" pitchFamily="34" charset="0"/>
            </a:rPr>
            <a:t>3. </a:t>
          </a:r>
          <a:r>
            <a:rPr lang="en-US" sz="4500" kern="1200" dirty="0" err="1">
              <a:latin typeface="Arial" panose="020B0604020202020204" pitchFamily="34" charset="0"/>
              <a:cs typeface="Arial" panose="020B0604020202020204" pitchFamily="34" charset="0"/>
            </a:rPr>
            <a:t>Quyết</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tâm</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áp</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dụng</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kỷ</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luật</a:t>
          </a:r>
          <a:endParaRPr lang="en-US" sz="4500" kern="1200" dirty="0">
            <a:latin typeface="Arial" panose="020B0604020202020204" pitchFamily="34" charset="0"/>
            <a:cs typeface="Arial" panose="020B0604020202020204" pitchFamily="34" charset="0"/>
          </a:endParaRPr>
        </a:p>
      </dsp:txBody>
      <dsp:txXfrm>
        <a:off x="2368702" y="2048750"/>
        <a:ext cx="8648520" cy="952907"/>
      </dsp:txXfrm>
    </dsp:sp>
    <dsp:sp modelId="{8634C97B-FCAD-8C4C-B492-849F7847BDE7}">
      <dsp:nvSpPr>
        <dsp:cNvPr id="0" name=""/>
        <dsp:cNvSpPr/>
      </dsp:nvSpPr>
      <dsp:spPr>
        <a:xfrm>
          <a:off x="2203444" y="3001658"/>
          <a:ext cx="8813778" cy="0"/>
        </a:xfrm>
        <a:prstGeom prst="line">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4FCE154-9D7B-CE49-8BC2-8BC670EB7AC3}">
      <dsp:nvSpPr>
        <dsp:cNvPr id="0" name=""/>
        <dsp:cNvSpPr/>
      </dsp:nvSpPr>
      <dsp:spPr>
        <a:xfrm>
          <a:off x="2368702" y="3049303"/>
          <a:ext cx="8648520" cy="95290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1450" tIns="171450" rIns="171450" bIns="171450" numCol="1" spcCol="1270" anchor="t" anchorCtr="0">
          <a:noAutofit/>
        </a:bodyPr>
        <a:lstStyle/>
        <a:p>
          <a:pPr lvl="0" algn="l" defTabSz="2000250">
            <a:lnSpc>
              <a:spcPct val="90000"/>
            </a:lnSpc>
            <a:spcBef>
              <a:spcPct val="0"/>
            </a:spcBef>
            <a:spcAft>
              <a:spcPct val="35000"/>
            </a:spcAft>
          </a:pPr>
          <a:r>
            <a:rPr lang="en-US" sz="4500" kern="1200" dirty="0">
              <a:latin typeface="Arial" panose="020B0604020202020204" pitchFamily="34" charset="0"/>
              <a:cs typeface="Arial" panose="020B0604020202020204" pitchFamily="34" charset="0"/>
            </a:rPr>
            <a:t>4. Can </a:t>
          </a:r>
          <a:r>
            <a:rPr lang="en-US" sz="4500" kern="1200" dirty="0" err="1">
              <a:latin typeface="Arial" panose="020B0604020202020204" pitchFamily="34" charset="0"/>
              <a:cs typeface="Arial" panose="020B0604020202020204" pitchFamily="34" charset="0"/>
            </a:rPr>
            <a:t>đảm</a:t>
          </a:r>
          <a:endParaRPr lang="en-US" sz="4500" kern="1200" dirty="0">
            <a:latin typeface="Arial" panose="020B0604020202020204" pitchFamily="34" charset="0"/>
            <a:cs typeface="Arial" panose="020B0604020202020204" pitchFamily="34" charset="0"/>
          </a:endParaRPr>
        </a:p>
      </dsp:txBody>
      <dsp:txXfrm>
        <a:off x="2368702" y="3049303"/>
        <a:ext cx="8648520" cy="952907"/>
      </dsp:txXfrm>
    </dsp:sp>
    <dsp:sp modelId="{48EBC9EB-CDB0-F249-8ECB-EEE98845F70D}">
      <dsp:nvSpPr>
        <dsp:cNvPr id="0" name=""/>
        <dsp:cNvSpPr/>
      </dsp:nvSpPr>
      <dsp:spPr>
        <a:xfrm>
          <a:off x="2203444" y="4002210"/>
          <a:ext cx="8813778" cy="0"/>
        </a:xfrm>
        <a:prstGeom prst="line">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F345DF7-68B7-5545-B39B-FEF9324438C7}">
      <dsp:nvSpPr>
        <dsp:cNvPr id="0" name=""/>
        <dsp:cNvSpPr/>
      </dsp:nvSpPr>
      <dsp:spPr>
        <a:xfrm>
          <a:off x="2368702" y="4049856"/>
          <a:ext cx="8648520" cy="95290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1450" tIns="171450" rIns="171450" bIns="171450" numCol="1" spcCol="1270" anchor="t" anchorCtr="0">
          <a:noAutofit/>
        </a:bodyPr>
        <a:lstStyle/>
        <a:p>
          <a:pPr lvl="0" algn="l" defTabSz="2000250">
            <a:lnSpc>
              <a:spcPct val="90000"/>
            </a:lnSpc>
            <a:spcBef>
              <a:spcPct val="0"/>
            </a:spcBef>
            <a:spcAft>
              <a:spcPct val="35000"/>
            </a:spcAft>
          </a:pPr>
          <a:r>
            <a:rPr lang="en-US" sz="4500" kern="1200" dirty="0">
              <a:latin typeface="Arial" panose="020B0604020202020204" pitchFamily="34" charset="0"/>
              <a:cs typeface="Arial" panose="020B0604020202020204" pitchFamily="34" charset="0"/>
            </a:rPr>
            <a:t>5. </a:t>
          </a:r>
          <a:r>
            <a:rPr lang="en-US" sz="4500" kern="1200" dirty="0" err="1">
              <a:latin typeface="Arial" panose="020B0604020202020204" pitchFamily="34" charset="0"/>
              <a:cs typeface="Arial" panose="020B0604020202020204" pitchFamily="34" charset="0"/>
            </a:rPr>
            <a:t>Tự</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hướng</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dẫn</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bản</a:t>
          </a:r>
          <a:r>
            <a:rPr lang="en-US" sz="4500" kern="1200" dirty="0">
              <a:latin typeface="Arial" panose="020B0604020202020204" pitchFamily="34" charset="0"/>
              <a:cs typeface="Arial" panose="020B0604020202020204" pitchFamily="34" charset="0"/>
            </a:rPr>
            <a:t> </a:t>
          </a:r>
          <a:r>
            <a:rPr lang="en-US" sz="4500" kern="1200" dirty="0" err="1">
              <a:latin typeface="Arial" panose="020B0604020202020204" pitchFamily="34" charset="0"/>
              <a:cs typeface="Arial" panose="020B0604020202020204" pitchFamily="34" charset="0"/>
            </a:rPr>
            <a:t>thân</a:t>
          </a:r>
          <a:endParaRPr lang="en-US" sz="4500" kern="1200" dirty="0">
            <a:latin typeface="Arial" panose="020B0604020202020204" pitchFamily="34" charset="0"/>
            <a:cs typeface="Arial" panose="020B0604020202020204" pitchFamily="34" charset="0"/>
          </a:endParaRPr>
        </a:p>
      </dsp:txBody>
      <dsp:txXfrm>
        <a:off x="2368702" y="4049856"/>
        <a:ext cx="8648520" cy="952907"/>
      </dsp:txXfrm>
    </dsp:sp>
    <dsp:sp modelId="{4991F3FC-3D2F-8C47-AC50-E483C0396BA4}">
      <dsp:nvSpPr>
        <dsp:cNvPr id="0" name=""/>
        <dsp:cNvSpPr/>
      </dsp:nvSpPr>
      <dsp:spPr>
        <a:xfrm>
          <a:off x="2203444" y="5002763"/>
          <a:ext cx="8813778" cy="0"/>
        </a:xfrm>
        <a:prstGeom prst="line">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286238-7F28-7F44-800C-8D72D6FDF164}">
      <dsp:nvSpPr>
        <dsp:cNvPr id="0" name=""/>
        <dsp:cNvSpPr/>
      </dsp:nvSpPr>
      <dsp:spPr>
        <a:xfrm>
          <a:off x="236117" y="1852515"/>
          <a:ext cx="3536856" cy="1165555"/>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a:solidFill>
                <a:srgbClr val="FF0000"/>
              </a:solidFill>
              <a:latin typeface="Arial" panose="020B0604020202020204" pitchFamily="34" charset="0"/>
              <a:cs typeface="Arial" panose="020B0604020202020204" pitchFamily="34" charset="0"/>
            </a:rPr>
            <a:t>PP GD </a:t>
          </a:r>
          <a:r>
            <a:rPr lang="en-US" sz="2400" b="1" kern="1200" dirty="0" err="1">
              <a:solidFill>
                <a:srgbClr val="FF0000"/>
              </a:solidFill>
              <a:latin typeface="Arial" panose="020B0604020202020204" pitchFamily="34" charset="0"/>
              <a:cs typeface="Arial" panose="020B0604020202020204" pitchFamily="34" charset="0"/>
            </a:rPr>
            <a:t>Kỷ</a:t>
          </a:r>
          <a:r>
            <a:rPr lang="en-US" sz="2400" b="1" kern="1200" dirty="0">
              <a:solidFill>
                <a:srgbClr val="FF0000"/>
              </a:solidFill>
              <a:latin typeface="Arial" panose="020B0604020202020204" pitchFamily="34" charset="0"/>
              <a:cs typeface="Arial" panose="020B0604020202020204" pitchFamily="34" charset="0"/>
            </a:rPr>
            <a:t> </a:t>
          </a:r>
          <a:r>
            <a:rPr lang="en-US" sz="2400" b="1" kern="1200" dirty="0" err="1">
              <a:solidFill>
                <a:srgbClr val="FF0000"/>
              </a:solidFill>
              <a:latin typeface="Arial" panose="020B0604020202020204" pitchFamily="34" charset="0"/>
              <a:cs typeface="Arial" panose="020B0604020202020204" pitchFamily="34" charset="0"/>
            </a:rPr>
            <a:t>luật</a:t>
          </a:r>
          <a:r>
            <a:rPr lang="en-US" sz="2400" b="1" kern="1200" dirty="0">
              <a:solidFill>
                <a:srgbClr val="FF0000"/>
              </a:solidFill>
              <a:latin typeface="Arial" panose="020B0604020202020204" pitchFamily="34" charset="0"/>
              <a:cs typeface="Arial" panose="020B0604020202020204" pitchFamily="34" charset="0"/>
            </a:rPr>
            <a:t>  </a:t>
          </a:r>
          <a:r>
            <a:rPr lang="en-US" sz="2400" b="1" kern="1200" dirty="0" err="1">
              <a:solidFill>
                <a:srgbClr val="FF0000"/>
              </a:solidFill>
              <a:latin typeface="Arial" panose="020B0604020202020204" pitchFamily="34" charset="0"/>
              <a:cs typeface="Arial" panose="020B0604020202020204" pitchFamily="34" charset="0"/>
            </a:rPr>
            <a:t>tích</a:t>
          </a:r>
          <a:r>
            <a:rPr lang="en-US" sz="2400" b="1" kern="1200" dirty="0">
              <a:solidFill>
                <a:srgbClr val="FF0000"/>
              </a:solidFill>
              <a:latin typeface="Arial" panose="020B0604020202020204" pitchFamily="34" charset="0"/>
              <a:cs typeface="Arial" panose="020B0604020202020204" pitchFamily="34" charset="0"/>
            </a:rPr>
            <a:t> </a:t>
          </a:r>
          <a:r>
            <a:rPr lang="en-US" sz="2400" b="1" kern="1200" dirty="0" err="1">
              <a:solidFill>
                <a:srgbClr val="FF0000"/>
              </a:solidFill>
              <a:latin typeface="Arial" panose="020B0604020202020204" pitchFamily="34" charset="0"/>
              <a:cs typeface="Arial" panose="020B0604020202020204" pitchFamily="34" charset="0"/>
            </a:rPr>
            <a:t>cực</a:t>
          </a:r>
          <a:r>
            <a:rPr lang="en-US" sz="2400" b="1" kern="1200" dirty="0">
              <a:solidFill>
                <a:srgbClr val="FF0000"/>
              </a:solidFill>
              <a:latin typeface="Arial" panose="020B0604020202020204" pitchFamily="34" charset="0"/>
              <a:cs typeface="Arial" panose="020B0604020202020204" pitchFamily="34" charset="0"/>
            </a:rPr>
            <a:t> </a:t>
          </a:r>
          <a:r>
            <a:rPr lang="en-US" sz="2400" b="1" kern="1200" dirty="0" err="1">
              <a:solidFill>
                <a:srgbClr val="FF0000"/>
              </a:solidFill>
              <a:latin typeface="Arial" panose="020B0604020202020204" pitchFamily="34" charset="0"/>
              <a:cs typeface="Arial" panose="020B0604020202020204" pitchFamily="34" charset="0"/>
            </a:rPr>
            <a:t>là</a:t>
          </a:r>
          <a:r>
            <a:rPr lang="en-US" sz="2400" b="1" kern="1200" dirty="0">
              <a:solidFill>
                <a:srgbClr val="FF0000"/>
              </a:solidFill>
              <a:latin typeface="Arial" panose="020B0604020202020204" pitchFamily="34" charset="0"/>
              <a:cs typeface="Arial" panose="020B0604020202020204" pitchFamily="34" charset="0"/>
            </a:rPr>
            <a:t> </a:t>
          </a:r>
          <a:r>
            <a:rPr lang="en-US" sz="2400" b="1" kern="1200" dirty="0" err="1">
              <a:solidFill>
                <a:srgbClr val="FF0000"/>
              </a:solidFill>
              <a:latin typeface="Arial" panose="020B0604020202020204" pitchFamily="34" charset="0"/>
              <a:cs typeface="Arial" panose="020B0604020202020204" pitchFamily="34" charset="0"/>
            </a:rPr>
            <a:t>gì</a:t>
          </a:r>
          <a:r>
            <a:rPr lang="en-US" sz="2400" b="1" kern="1200" dirty="0">
              <a:solidFill>
                <a:srgbClr val="FF0000"/>
              </a:solidFill>
              <a:latin typeface="Arial" panose="020B0604020202020204" pitchFamily="34" charset="0"/>
              <a:cs typeface="Arial" panose="020B0604020202020204" pitchFamily="34" charset="0"/>
            </a:rPr>
            <a:t>?</a:t>
          </a:r>
        </a:p>
      </dsp:txBody>
      <dsp:txXfrm>
        <a:off x="236117" y="1852515"/>
        <a:ext cx="3536856" cy="1165555"/>
      </dsp:txXfrm>
    </dsp:sp>
    <dsp:sp modelId="{B8E80540-A2DF-E44D-B83A-143A3542BE37}">
      <dsp:nvSpPr>
        <dsp:cNvPr id="0" name=""/>
        <dsp:cNvSpPr/>
      </dsp:nvSpPr>
      <dsp:spPr>
        <a:xfrm>
          <a:off x="232098" y="1498025"/>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35CDB341-00AE-F848-8FBA-8C8CFD99BC5E}">
      <dsp:nvSpPr>
        <dsp:cNvPr id="0" name=""/>
        <dsp:cNvSpPr/>
      </dsp:nvSpPr>
      <dsp:spPr>
        <a:xfrm>
          <a:off x="429037" y="1104148"/>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FAC2EE7-EEBA-0449-ACEC-7D531456D153}">
      <dsp:nvSpPr>
        <dsp:cNvPr id="0" name=""/>
        <dsp:cNvSpPr/>
      </dsp:nvSpPr>
      <dsp:spPr>
        <a:xfrm>
          <a:off x="901689" y="1182924"/>
          <a:ext cx="442107" cy="442107"/>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5076923D-E9AF-924C-B907-F25EE2057920}">
      <dsp:nvSpPr>
        <dsp:cNvPr id="0" name=""/>
        <dsp:cNvSpPr/>
      </dsp:nvSpPr>
      <dsp:spPr>
        <a:xfrm>
          <a:off x="1295566" y="749659"/>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C3A0DB9A-F45D-DB43-9BD2-8C9E0C359C7F}">
      <dsp:nvSpPr>
        <dsp:cNvPr id="0" name=""/>
        <dsp:cNvSpPr/>
      </dsp:nvSpPr>
      <dsp:spPr>
        <a:xfrm>
          <a:off x="1807607" y="592108"/>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6C8E586C-963F-F642-9B31-FD986300EBFC}">
      <dsp:nvSpPr>
        <dsp:cNvPr id="0" name=""/>
        <dsp:cNvSpPr/>
      </dsp:nvSpPr>
      <dsp:spPr>
        <a:xfrm>
          <a:off x="2437810" y="867822"/>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9D9328D-000B-7B40-9B91-1076C0FED427}">
      <dsp:nvSpPr>
        <dsp:cNvPr id="0" name=""/>
        <dsp:cNvSpPr/>
      </dsp:nvSpPr>
      <dsp:spPr>
        <a:xfrm>
          <a:off x="2831688" y="1064760"/>
          <a:ext cx="442107" cy="442107"/>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4FE8BB11-C5CF-F149-AA79-15DB3A69FED7}">
      <dsp:nvSpPr>
        <dsp:cNvPr id="0" name=""/>
        <dsp:cNvSpPr/>
      </dsp:nvSpPr>
      <dsp:spPr>
        <a:xfrm>
          <a:off x="3383116" y="1498025"/>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84835DCF-CC17-EA40-BD2F-93C45D35DB07}">
      <dsp:nvSpPr>
        <dsp:cNvPr id="0" name=""/>
        <dsp:cNvSpPr/>
      </dsp:nvSpPr>
      <dsp:spPr>
        <a:xfrm>
          <a:off x="3619442" y="1931290"/>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32EFCE3F-64D5-3E46-B2D1-E13579BDDDEA}">
      <dsp:nvSpPr>
        <dsp:cNvPr id="0" name=""/>
        <dsp:cNvSpPr/>
      </dsp:nvSpPr>
      <dsp:spPr>
        <a:xfrm>
          <a:off x="1571280" y="1104148"/>
          <a:ext cx="723447" cy="723447"/>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FE016CB6-085B-F743-BF24-470976BCF5DA}">
      <dsp:nvSpPr>
        <dsp:cNvPr id="0" name=""/>
        <dsp:cNvSpPr/>
      </dsp:nvSpPr>
      <dsp:spPr>
        <a:xfrm>
          <a:off x="35159" y="2600881"/>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0CFA6F49-A04E-244F-B577-458317A27B31}">
      <dsp:nvSpPr>
        <dsp:cNvPr id="0" name=""/>
        <dsp:cNvSpPr/>
      </dsp:nvSpPr>
      <dsp:spPr>
        <a:xfrm>
          <a:off x="271486" y="2955371"/>
          <a:ext cx="442107" cy="442107"/>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467EDA91-7331-744A-ABF5-CF53146D5784}">
      <dsp:nvSpPr>
        <dsp:cNvPr id="0" name=""/>
        <dsp:cNvSpPr/>
      </dsp:nvSpPr>
      <dsp:spPr>
        <a:xfrm>
          <a:off x="862301" y="3270473"/>
          <a:ext cx="643064" cy="643064"/>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86C922F4-4407-D74E-9B15-513D5294635C}">
      <dsp:nvSpPr>
        <dsp:cNvPr id="0" name=""/>
        <dsp:cNvSpPr/>
      </dsp:nvSpPr>
      <dsp:spPr>
        <a:xfrm>
          <a:off x="1689444" y="3782513"/>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ACB610BD-5531-0A40-BC9B-33551EDCB36D}">
      <dsp:nvSpPr>
        <dsp:cNvPr id="0" name=""/>
        <dsp:cNvSpPr/>
      </dsp:nvSpPr>
      <dsp:spPr>
        <a:xfrm>
          <a:off x="1846994" y="3270473"/>
          <a:ext cx="442107" cy="442107"/>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C9AD7832-9571-354E-90EE-DFDB9280C564}">
      <dsp:nvSpPr>
        <dsp:cNvPr id="0" name=""/>
        <dsp:cNvSpPr/>
      </dsp:nvSpPr>
      <dsp:spPr>
        <a:xfrm>
          <a:off x="2240872" y="3821901"/>
          <a:ext cx="281340" cy="281340"/>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E861A04C-CD80-894B-9B75-45F026A6C2A1}">
      <dsp:nvSpPr>
        <dsp:cNvPr id="0" name=""/>
        <dsp:cNvSpPr/>
      </dsp:nvSpPr>
      <dsp:spPr>
        <a:xfrm>
          <a:off x="2595361" y="3191697"/>
          <a:ext cx="643064" cy="643064"/>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7538F5E-CFB8-E447-9079-05D6585C04D5}">
      <dsp:nvSpPr>
        <dsp:cNvPr id="0" name=""/>
        <dsp:cNvSpPr/>
      </dsp:nvSpPr>
      <dsp:spPr>
        <a:xfrm>
          <a:off x="3461891" y="3034146"/>
          <a:ext cx="442107" cy="442107"/>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8D4C5E0-62E0-6748-B066-7009DD2920E0}">
      <dsp:nvSpPr>
        <dsp:cNvPr id="0" name=""/>
        <dsp:cNvSpPr/>
      </dsp:nvSpPr>
      <dsp:spPr>
        <a:xfrm>
          <a:off x="3903998" y="1182268"/>
          <a:ext cx="1298405" cy="2478797"/>
        </a:xfrm>
        <a:prstGeom prst="chevron">
          <a:avLst>
            <a:gd name="adj" fmla="val 62310"/>
          </a:avLst>
        </a:prstGeom>
        <a:solidFill>
          <a:schemeClr val="dk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5EF79BF0-7C78-9849-8A03-34E069967F2A}">
      <dsp:nvSpPr>
        <dsp:cNvPr id="0" name=""/>
        <dsp:cNvSpPr/>
      </dsp:nvSpPr>
      <dsp:spPr>
        <a:xfrm>
          <a:off x="4966330" y="1182268"/>
          <a:ext cx="1298405" cy="2478797"/>
        </a:xfrm>
        <a:prstGeom prst="chevron">
          <a:avLst>
            <a:gd name="adj" fmla="val 62310"/>
          </a:avLst>
        </a:prstGeom>
        <a:solidFill>
          <a:schemeClr val="dk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6A5412A4-7A08-1A49-B3D7-B7815F22C897}">
      <dsp:nvSpPr>
        <dsp:cNvPr id="0" name=""/>
        <dsp:cNvSpPr/>
      </dsp:nvSpPr>
      <dsp:spPr>
        <a:xfrm>
          <a:off x="6191534" y="0"/>
          <a:ext cx="5149375" cy="4432407"/>
        </a:xfrm>
        <a:prstGeom prst="ellipse">
          <a:avLst/>
        </a:prstGeom>
        <a:solidFill>
          <a:srgbClr val="CCFFCC"/>
        </a:solidFill>
        <a:ln>
          <a:solidFill>
            <a:srgbClr val="800000"/>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NZ" sz="2400" kern="1200" dirty="0">
              <a:latin typeface="Arial" panose="020B0604020202020204" pitchFamily="34" charset="0"/>
              <a:cs typeface="Arial" panose="020B0604020202020204" pitchFamily="34" charset="0"/>
            </a:rPr>
            <a:t>là giáo dục kỷ luật dựa trên nguyên tắc vì lợi ích tốt nhất của HS; không làm tổn thương đến thể xác và tinh thần của HS; có sự thỏa thuận giữa người lớn -HS và phù hợp với đặc điểm tâm sinh lý lứa tuổi HS</a:t>
          </a:r>
          <a:endParaRPr lang="en-US" sz="2400" kern="1200" dirty="0">
            <a:latin typeface="Arial" panose="020B0604020202020204" pitchFamily="34" charset="0"/>
            <a:cs typeface="Arial" panose="020B0604020202020204" pitchFamily="34" charset="0"/>
          </a:endParaRPr>
        </a:p>
      </dsp:txBody>
      <dsp:txXfrm>
        <a:off x="6945643" y="649111"/>
        <a:ext cx="3641157" cy="3134185"/>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3296CF-57A0-4743-8AE1-866A4EFF7906}">
      <dsp:nvSpPr>
        <dsp:cNvPr id="0" name=""/>
        <dsp:cNvSpPr/>
      </dsp:nvSpPr>
      <dsp:spPr>
        <a:xfrm>
          <a:off x="1102982" y="612067"/>
          <a:ext cx="4418770" cy="2376264"/>
        </a:xfrm>
        <a:prstGeom prst="round2DiagRect">
          <a:avLst>
            <a:gd name="adj1" fmla="val 0"/>
            <a:gd name="adj2" fmla="val 1667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7B44362-A851-1F45-9132-7E49E8CE0597}">
      <dsp:nvSpPr>
        <dsp:cNvPr id="0" name=""/>
        <dsp:cNvSpPr/>
      </dsp:nvSpPr>
      <dsp:spPr>
        <a:xfrm>
          <a:off x="3312367" y="864095"/>
          <a:ext cx="589" cy="1872208"/>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D24CAA99-C910-2D4C-8EAC-8F7C395EF13E}">
      <dsp:nvSpPr>
        <dsp:cNvPr id="0" name=""/>
        <dsp:cNvSpPr/>
      </dsp:nvSpPr>
      <dsp:spPr>
        <a:xfrm>
          <a:off x="1250274" y="792087"/>
          <a:ext cx="1914800" cy="2016224"/>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190500" tIns="190500" rIns="190500" bIns="190500" numCol="1" spcCol="1270" anchor="t" anchorCtr="0">
          <a:noAutofit/>
        </a:bodyPr>
        <a:lstStyle/>
        <a:p>
          <a:pPr lvl="0" algn="l" defTabSz="2222500">
            <a:lnSpc>
              <a:spcPct val="90000"/>
            </a:lnSpc>
            <a:spcBef>
              <a:spcPct val="0"/>
            </a:spcBef>
            <a:spcAft>
              <a:spcPct val="35000"/>
            </a:spcAft>
          </a:pPr>
          <a:endParaRPr lang="en-US" sz="5000" kern="1200" dirty="0"/>
        </a:p>
      </dsp:txBody>
      <dsp:txXfrm>
        <a:off x="1250274" y="792087"/>
        <a:ext cx="1914800" cy="2016224"/>
      </dsp:txXfrm>
    </dsp:sp>
    <dsp:sp modelId="{5107499E-7CDD-9445-A23A-85108A969191}">
      <dsp:nvSpPr>
        <dsp:cNvPr id="0" name=""/>
        <dsp:cNvSpPr/>
      </dsp:nvSpPr>
      <dsp:spPr>
        <a:xfrm>
          <a:off x="3459660" y="792087"/>
          <a:ext cx="1914800" cy="2016224"/>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190500" tIns="190500" rIns="190500" bIns="190500" numCol="1" spcCol="1270" anchor="t" anchorCtr="0">
          <a:noAutofit/>
        </a:bodyPr>
        <a:lstStyle/>
        <a:p>
          <a:pPr lvl="0" algn="l" defTabSz="2222500">
            <a:lnSpc>
              <a:spcPct val="90000"/>
            </a:lnSpc>
            <a:spcBef>
              <a:spcPct val="0"/>
            </a:spcBef>
            <a:spcAft>
              <a:spcPct val="35000"/>
            </a:spcAft>
          </a:pPr>
          <a:endParaRPr lang="en-US" sz="5000" kern="1200"/>
        </a:p>
      </dsp:txBody>
      <dsp:txXfrm>
        <a:off x="3459660" y="792087"/>
        <a:ext cx="1914800" cy="2016224"/>
      </dsp:txXfrm>
    </dsp:sp>
    <dsp:sp modelId="{35701D7E-4970-7C48-87DB-C737BB5FCE4A}">
      <dsp:nvSpPr>
        <dsp:cNvPr id="0" name=""/>
        <dsp:cNvSpPr/>
      </dsp:nvSpPr>
      <dsp:spPr>
        <a:xfrm rot="16200000">
          <a:off x="-561392" y="927913"/>
          <a:ext cx="2592288" cy="736461"/>
        </a:xfrm>
        <a:prstGeom prst="rightArrow">
          <a:avLst>
            <a:gd name="adj1" fmla="val 49830"/>
            <a:gd name="adj2" fmla="val 60660"/>
          </a:avLst>
        </a:prstGeom>
        <a:solidFill>
          <a:schemeClr val="accent1">
            <a:tint val="50000"/>
            <a:hueOff val="0"/>
            <a:satOff val="0"/>
            <a:lumOff val="0"/>
            <a:alphaOff val="0"/>
          </a:schemeClr>
        </a:solid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lvl="0" algn="r" defTabSz="755650">
            <a:lnSpc>
              <a:spcPct val="90000"/>
            </a:lnSpc>
            <a:spcBef>
              <a:spcPct val="0"/>
            </a:spcBef>
            <a:spcAft>
              <a:spcPct val="35000"/>
            </a:spcAft>
          </a:pPr>
          <a:endParaRPr lang="en-US" sz="1700" kern="1200"/>
        </a:p>
      </dsp:txBody>
      <dsp:txXfrm>
        <a:off x="-450088" y="1223959"/>
        <a:ext cx="2369679" cy="366979"/>
      </dsp:txXfrm>
    </dsp:sp>
    <dsp:sp modelId="{73AC4C33-F31E-AB46-9F31-4CEAF91358CC}">
      <dsp:nvSpPr>
        <dsp:cNvPr id="0" name=""/>
        <dsp:cNvSpPr/>
      </dsp:nvSpPr>
      <dsp:spPr>
        <a:xfrm rot="5400000">
          <a:off x="4593840" y="1936025"/>
          <a:ext cx="2592288" cy="736461"/>
        </a:xfrm>
        <a:prstGeom prst="rightArrow">
          <a:avLst>
            <a:gd name="adj1" fmla="val 49830"/>
            <a:gd name="adj2" fmla="val 60660"/>
          </a:avLst>
        </a:prstGeom>
        <a:solidFill>
          <a:schemeClr val="accent1">
            <a:tint val="50000"/>
            <a:hueOff val="0"/>
            <a:satOff val="0"/>
            <a:lumOff val="0"/>
            <a:alphaOff val="0"/>
          </a:schemeClr>
        </a:solid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lvl="0" algn="r" defTabSz="755650">
            <a:lnSpc>
              <a:spcPct val="90000"/>
            </a:lnSpc>
            <a:spcBef>
              <a:spcPct val="0"/>
            </a:spcBef>
            <a:spcAft>
              <a:spcPct val="35000"/>
            </a:spcAft>
          </a:pPr>
          <a:endParaRPr lang="en-US" sz="1700" kern="1200"/>
        </a:p>
      </dsp:txBody>
      <dsp:txXfrm>
        <a:off x="4705145" y="2009462"/>
        <a:ext cx="2369679" cy="366979"/>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A192D-B211-A849-959A-22B7F069E7E9}">
      <dsp:nvSpPr>
        <dsp:cNvPr id="0" name=""/>
        <dsp:cNvSpPr/>
      </dsp:nvSpPr>
      <dsp:spPr>
        <a:xfrm>
          <a:off x="684833" y="222263"/>
          <a:ext cx="9251460" cy="5026843"/>
        </a:xfrm>
        <a:prstGeom prst="rect">
          <a:avLst/>
        </a:prstGeom>
        <a:solidFill>
          <a:schemeClr val="lt1"/>
        </a:solidFill>
        <a:ln w="25400" cap="flat" cmpd="sng" algn="ctr">
          <a:solidFill>
            <a:schemeClr val="accent2"/>
          </a:solidFill>
          <a:prstDash val="solid"/>
        </a:ln>
        <a:effectLst/>
        <a:scene3d>
          <a:camera prst="orthographicFront">
            <a:rot lat="0" lon="0" rev="0"/>
          </a:camera>
          <a:lightRig rig="contrasting" dir="t">
            <a:rot lat="0" lon="0" rev="1200000"/>
          </a:lightRig>
        </a:scene3d>
        <a:sp3d z="-300000"/>
      </dsp:spPr>
      <dsp:style>
        <a:lnRef idx="2">
          <a:schemeClr val="accent2"/>
        </a:lnRef>
        <a:fillRef idx="1">
          <a:schemeClr val="lt1"/>
        </a:fillRef>
        <a:effectRef idx="0">
          <a:schemeClr val="accent2"/>
        </a:effectRef>
        <a:fontRef idx="minor">
          <a:schemeClr val="dk1"/>
        </a:fontRef>
      </dsp:style>
    </dsp:sp>
    <dsp:sp modelId="{BC190E7A-91EF-AC46-B97F-FBDDB3E94E85}">
      <dsp:nvSpPr>
        <dsp:cNvPr id="0" name=""/>
        <dsp:cNvSpPr/>
      </dsp:nvSpPr>
      <dsp:spPr>
        <a:xfrm>
          <a:off x="2255262" y="1142378"/>
          <a:ext cx="2403821" cy="3558434"/>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45720" tIns="45720" rIns="45720" bIns="45720" numCol="1" spcCol="1270" anchor="t" anchorCtr="0">
          <a:noAutofit/>
        </a:bodyPr>
        <a:lstStyle/>
        <a:p>
          <a:pPr lvl="0" algn="l" defTabSz="1066800" rtl="0">
            <a:lnSpc>
              <a:spcPct val="90000"/>
            </a:lnSpc>
            <a:spcBef>
              <a:spcPct val="0"/>
            </a:spcBef>
            <a:spcAft>
              <a:spcPct val="35000"/>
            </a:spcAft>
          </a:pPr>
          <a:r>
            <a:rPr lang="is-IS" sz="2400" b="1" i="1" kern="1200" dirty="0">
              <a:latin typeface="Arial" panose="020B0604020202020204" pitchFamily="34" charset="0"/>
              <a:cs typeface="Arial" panose="020B0604020202020204" pitchFamily="34" charset="0"/>
            </a:rPr>
            <a:t>GDKL</a:t>
          </a:r>
          <a:r>
            <a:rPr lang="is-IS" sz="2400" b="1" kern="1200" dirty="0">
              <a:latin typeface="Arial" panose="020B0604020202020204" pitchFamily="34" charset="0"/>
              <a:cs typeface="Arial" panose="020B0604020202020204" pitchFamily="34" charset="0"/>
            </a:rPr>
            <a:t> </a:t>
          </a:r>
          <a:r>
            <a:rPr lang="is-IS" sz="2400" b="1" i="1" kern="1200" dirty="0">
              <a:latin typeface="Arial" panose="020B0604020202020204" pitchFamily="34" charset="0"/>
              <a:cs typeface="Arial" panose="020B0604020202020204" pitchFamily="34" charset="0"/>
            </a:rPr>
            <a:t>tích cực</a:t>
          </a:r>
          <a:r>
            <a:rPr lang="is-IS" sz="2400" b="1" kern="1200" dirty="0">
              <a:latin typeface="Arial" panose="020B0604020202020204" pitchFamily="34" charset="0"/>
              <a:cs typeface="Arial" panose="020B0604020202020204" pitchFamily="34" charset="0"/>
            </a:rPr>
            <a:t> </a:t>
          </a:r>
          <a:r>
            <a:rPr lang="is-IS" sz="2400" b="1" i="1" kern="1200" dirty="0">
              <a:latin typeface="Arial" panose="020B0604020202020204" pitchFamily="34" charset="0"/>
              <a:cs typeface="Arial" panose="020B0604020202020204" pitchFamily="34" charset="0"/>
            </a:rPr>
            <a:t>không</a:t>
          </a:r>
          <a:r>
            <a:rPr lang="is-IS" sz="2400" b="1" kern="1200" dirty="0">
              <a:latin typeface="Arial" panose="020B0604020202020204" pitchFamily="34" charset="0"/>
              <a:cs typeface="Arial" panose="020B0604020202020204" pitchFamily="34" charset="0"/>
            </a:rPr>
            <a:t> </a:t>
          </a:r>
          <a:r>
            <a:rPr lang="is-IS" sz="2400" b="1" i="1" kern="1200" dirty="0">
              <a:latin typeface="Arial" panose="020B0604020202020204" pitchFamily="34" charset="0"/>
              <a:cs typeface="Arial" panose="020B0604020202020204" pitchFamily="34" charset="0"/>
            </a:rPr>
            <a:t>phải là....</a:t>
          </a:r>
          <a:endParaRPr lang="is-IS" sz="2400" kern="1200" dirty="0">
            <a:latin typeface="Arial" panose="020B0604020202020204" pitchFamily="34" charset="0"/>
            <a:cs typeface="Arial" panose="020B0604020202020204" pitchFamily="34" charset="0"/>
          </a:endParaRPr>
        </a:p>
      </dsp:txBody>
      <dsp:txXfrm>
        <a:off x="2255262" y="1142378"/>
        <a:ext cx="2403821" cy="3558434"/>
      </dsp:txXfrm>
    </dsp:sp>
    <dsp:sp modelId="{FC369CF5-9D7A-024F-AF32-A2B924945AEE}">
      <dsp:nvSpPr>
        <dsp:cNvPr id="0" name=""/>
        <dsp:cNvSpPr/>
      </dsp:nvSpPr>
      <dsp:spPr>
        <a:xfrm>
          <a:off x="5534114" y="941523"/>
          <a:ext cx="4414486" cy="4049676"/>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45720" tIns="45720" rIns="45720" bIns="45720" numCol="1" spcCol="1270" anchor="t" anchorCtr="0">
          <a:noAutofit/>
        </a:bodyPr>
        <a:lstStyle/>
        <a:p>
          <a:pPr lvl="0" algn="ctr" defTabSz="1066800" rtl="0">
            <a:lnSpc>
              <a:spcPct val="90000"/>
            </a:lnSpc>
            <a:spcBef>
              <a:spcPct val="0"/>
            </a:spcBef>
            <a:spcAft>
              <a:spcPct val="35000"/>
            </a:spcAft>
          </a:pPr>
          <a:r>
            <a:rPr lang="it-IT" sz="2400" b="1" i="0" kern="1200" dirty="0" err="1">
              <a:solidFill>
                <a:srgbClr val="800000"/>
              </a:solidFill>
              <a:latin typeface="Arial" panose="020B0604020202020204" pitchFamily="34" charset="0"/>
              <a:cs typeface="Arial" panose="020B0604020202020204" pitchFamily="34" charset="0"/>
            </a:rPr>
            <a:t>Sự</a:t>
          </a:r>
          <a:r>
            <a:rPr lang="it-IT" sz="2400" b="1" i="0" kern="1200" dirty="0">
              <a:solidFill>
                <a:srgbClr val="800000"/>
              </a:solidFill>
              <a:latin typeface="Arial" panose="020B0604020202020204" pitchFamily="34" charset="0"/>
              <a:cs typeface="Arial" panose="020B0604020202020204" pitchFamily="34" charset="0"/>
            </a:rPr>
            <a:t> </a:t>
          </a:r>
          <a:r>
            <a:rPr lang="it-IT" sz="2400" b="1" i="0" kern="1200" dirty="0" err="1">
              <a:solidFill>
                <a:srgbClr val="800000"/>
              </a:solidFill>
              <a:latin typeface="Arial" panose="020B0604020202020204" pitchFamily="34" charset="0"/>
              <a:cs typeface="Arial" panose="020B0604020202020204" pitchFamily="34" charset="0"/>
            </a:rPr>
            <a:t>buông</a:t>
          </a:r>
          <a:r>
            <a:rPr lang="it-IT" sz="2400" b="1" i="0" kern="1200" dirty="0">
              <a:solidFill>
                <a:srgbClr val="800000"/>
              </a:solidFill>
              <a:latin typeface="Arial" panose="020B0604020202020204" pitchFamily="34" charset="0"/>
              <a:cs typeface="Arial" panose="020B0604020202020204" pitchFamily="34" charset="0"/>
            </a:rPr>
            <a:t> </a:t>
          </a:r>
          <a:r>
            <a:rPr lang="it-IT" sz="2400" b="1" i="0" kern="1200" dirty="0" err="1">
              <a:solidFill>
                <a:srgbClr val="800000"/>
              </a:solidFill>
              <a:latin typeface="Arial" panose="020B0604020202020204" pitchFamily="34" charset="0"/>
              <a:cs typeface="Arial" panose="020B0604020202020204" pitchFamily="34" charset="0"/>
            </a:rPr>
            <a:t>thả</a:t>
          </a:r>
          <a:r>
            <a:rPr lang="it-IT" sz="2400" b="1" i="0" kern="1200" dirty="0">
              <a:solidFill>
                <a:srgbClr val="800000"/>
              </a:solidFill>
              <a:latin typeface="Arial" panose="020B0604020202020204" pitchFamily="34" charset="0"/>
              <a:cs typeface="Arial" panose="020B0604020202020204" pitchFamily="34" charset="0"/>
            </a:rPr>
            <a:t>, </a:t>
          </a:r>
          <a:r>
            <a:rPr lang="it-IT" sz="2400" b="1" i="0" kern="1200" dirty="0" err="1">
              <a:solidFill>
                <a:srgbClr val="800000"/>
              </a:solidFill>
              <a:latin typeface="Arial" panose="020B0604020202020204" pitchFamily="34" charset="0"/>
              <a:cs typeface="Arial" panose="020B0604020202020204" pitchFamily="34" charset="0"/>
            </a:rPr>
            <a:t>để</a:t>
          </a:r>
          <a:r>
            <a:rPr lang="it-IT" sz="2400" b="1" i="0" kern="1200" dirty="0">
              <a:solidFill>
                <a:srgbClr val="800000"/>
              </a:solidFill>
              <a:latin typeface="Arial" panose="020B0604020202020204" pitchFamily="34" charset="0"/>
              <a:cs typeface="Arial" panose="020B0604020202020204" pitchFamily="34" charset="0"/>
            </a:rPr>
            <a:t> </a:t>
          </a:r>
          <a:r>
            <a:rPr lang="it-IT" sz="2400" b="1" i="0" kern="1200" dirty="0" err="1">
              <a:solidFill>
                <a:srgbClr val="800000"/>
              </a:solidFill>
              <a:latin typeface="Arial" panose="020B0604020202020204" pitchFamily="34" charset="0"/>
              <a:cs typeface="Arial" panose="020B0604020202020204" pitchFamily="34" charset="0"/>
            </a:rPr>
            <a:t>cho</a:t>
          </a:r>
          <a:r>
            <a:rPr lang="it-IT" sz="2400" b="1" i="0" kern="1200" dirty="0">
              <a:solidFill>
                <a:srgbClr val="800000"/>
              </a:solidFill>
              <a:latin typeface="Arial" panose="020B0604020202020204" pitchFamily="34" charset="0"/>
              <a:cs typeface="Arial" panose="020B0604020202020204" pitchFamily="34" charset="0"/>
            </a:rPr>
            <a:t> </a:t>
          </a:r>
          <a:r>
            <a:rPr lang="it-IT" sz="2400" b="1" i="0" kern="1200" dirty="0" err="1">
              <a:solidFill>
                <a:srgbClr val="800000"/>
              </a:solidFill>
              <a:latin typeface="Arial" panose="020B0604020202020204" pitchFamily="34" charset="0"/>
              <a:cs typeface="Arial" panose="020B0604020202020204" pitchFamily="34" charset="0"/>
            </a:rPr>
            <a:t>học</a:t>
          </a:r>
          <a:r>
            <a:rPr lang="it-IT" sz="2400" b="1" i="0" kern="1200" dirty="0">
              <a:solidFill>
                <a:srgbClr val="800000"/>
              </a:solidFill>
              <a:latin typeface="Arial" panose="020B0604020202020204" pitchFamily="34" charset="0"/>
              <a:cs typeface="Arial" panose="020B0604020202020204" pitchFamily="34" charset="0"/>
            </a:rPr>
            <a:t> </a:t>
          </a:r>
          <a:r>
            <a:rPr lang="it-IT" sz="2400" b="1" i="0" kern="1200" dirty="0" err="1">
              <a:solidFill>
                <a:srgbClr val="800000"/>
              </a:solidFill>
              <a:latin typeface="Arial" panose="020B0604020202020204" pitchFamily="34" charset="0"/>
              <a:cs typeface="Arial" panose="020B0604020202020204" pitchFamily="34" charset="0"/>
            </a:rPr>
            <a:t>sinh</a:t>
          </a:r>
          <a:r>
            <a:rPr lang="it-IT" sz="2400" b="1" i="0" kern="1200" dirty="0">
              <a:solidFill>
                <a:srgbClr val="800000"/>
              </a:solidFill>
              <a:latin typeface="Arial" panose="020B0604020202020204" pitchFamily="34" charset="0"/>
              <a:cs typeface="Arial" panose="020B0604020202020204" pitchFamily="34" charset="0"/>
            </a:rPr>
            <a:t> </a:t>
          </a:r>
          <a:r>
            <a:rPr lang="it-IT" sz="2400" b="1" i="0" kern="1200" dirty="0" err="1">
              <a:solidFill>
                <a:srgbClr val="800000"/>
              </a:solidFill>
              <a:latin typeface="Arial" panose="020B0604020202020204" pitchFamily="34" charset="0"/>
              <a:cs typeface="Arial" panose="020B0604020202020204" pitchFamily="34" charset="0"/>
            </a:rPr>
            <a:t>muốn</a:t>
          </a:r>
          <a:r>
            <a:rPr lang="it-IT" sz="2400" b="1" i="0" kern="1200" dirty="0">
              <a:solidFill>
                <a:srgbClr val="800000"/>
              </a:solidFill>
              <a:latin typeface="Arial" panose="020B0604020202020204" pitchFamily="34" charset="0"/>
              <a:cs typeface="Arial" panose="020B0604020202020204" pitchFamily="34" charset="0"/>
            </a:rPr>
            <a:t> </a:t>
          </a:r>
          <a:r>
            <a:rPr lang="it-IT" sz="2400" b="1" i="0" kern="1200" dirty="0" err="1">
              <a:solidFill>
                <a:srgbClr val="800000"/>
              </a:solidFill>
              <a:latin typeface="Arial" panose="020B0604020202020204" pitchFamily="34" charset="0"/>
              <a:cs typeface="Arial" panose="020B0604020202020204" pitchFamily="34" charset="0"/>
            </a:rPr>
            <a:t>làm</a:t>
          </a:r>
          <a:r>
            <a:rPr lang="it-IT" sz="2400" b="1" i="0" kern="1200" dirty="0">
              <a:solidFill>
                <a:srgbClr val="800000"/>
              </a:solidFill>
              <a:latin typeface="Arial" panose="020B0604020202020204" pitchFamily="34" charset="0"/>
              <a:cs typeface="Arial" panose="020B0604020202020204" pitchFamily="34" charset="0"/>
            </a:rPr>
            <a:t> gì </a:t>
          </a:r>
          <a:r>
            <a:rPr lang="it-IT" sz="2400" b="1" i="0" kern="1200" dirty="0" err="1">
              <a:solidFill>
                <a:srgbClr val="800000"/>
              </a:solidFill>
              <a:latin typeface="Arial" panose="020B0604020202020204" pitchFamily="34" charset="0"/>
              <a:cs typeface="Arial" panose="020B0604020202020204" pitchFamily="34" charset="0"/>
            </a:rPr>
            <a:t>thì</a:t>
          </a:r>
          <a:r>
            <a:rPr lang="it-IT" sz="2400" b="1" i="0" kern="1200" dirty="0">
              <a:solidFill>
                <a:srgbClr val="800000"/>
              </a:solidFill>
              <a:latin typeface="Arial" panose="020B0604020202020204" pitchFamily="34" charset="0"/>
              <a:cs typeface="Arial" panose="020B0604020202020204" pitchFamily="34" charset="0"/>
            </a:rPr>
            <a:t> </a:t>
          </a:r>
          <a:r>
            <a:rPr lang="it-IT" sz="2400" b="1" i="0" kern="1200" dirty="0" err="1">
              <a:solidFill>
                <a:srgbClr val="800000"/>
              </a:solidFill>
              <a:latin typeface="Arial" panose="020B0604020202020204" pitchFamily="34" charset="0"/>
              <a:cs typeface="Arial" panose="020B0604020202020204" pitchFamily="34" charset="0"/>
            </a:rPr>
            <a:t>làm</a:t>
          </a:r>
          <a:r>
            <a:rPr lang="it-IT"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Không</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có</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các</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quy</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tắc</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giới</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hạn</a:t>
          </a:r>
          <a:r>
            <a:rPr lang="es-ES_tradnl" sz="2400" b="1" i="0" kern="1200" dirty="0">
              <a:solidFill>
                <a:srgbClr val="800000"/>
              </a:solidFill>
              <a:latin typeface="Arial" panose="020B0604020202020204" pitchFamily="34" charset="0"/>
              <a:cs typeface="Arial" panose="020B0604020202020204" pitchFamily="34" charset="0"/>
            </a:rPr>
            <a:t> hay </a:t>
          </a:r>
          <a:r>
            <a:rPr lang="es-ES_tradnl" sz="2400" b="1" i="0" kern="1200" dirty="0" err="1">
              <a:solidFill>
                <a:srgbClr val="800000"/>
              </a:solidFill>
              <a:latin typeface="Arial" panose="020B0604020202020204" pitchFamily="34" charset="0"/>
              <a:cs typeface="Arial" panose="020B0604020202020204" pitchFamily="34" charset="0"/>
            </a:rPr>
            <a:t>sự</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mong</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đợi</a:t>
          </a:r>
          <a:r>
            <a:rPr lang="es-ES_tradnl" sz="2400" b="1" i="0" kern="1200" dirty="0">
              <a:solidFill>
                <a:srgbClr val="800000"/>
              </a:solidFill>
              <a:latin typeface="Arial" panose="020B0604020202020204" pitchFamily="34" charset="0"/>
              <a:cs typeface="Arial" panose="020B0604020202020204" pitchFamily="34" charset="0"/>
            </a:rPr>
            <a:t>;</a:t>
          </a:r>
        </a:p>
        <a:p>
          <a:pPr lvl="0" algn="ctr" defTabSz="1066800" rtl="0">
            <a:lnSpc>
              <a:spcPct val="90000"/>
            </a:lnSpc>
            <a:spcBef>
              <a:spcPct val="0"/>
            </a:spcBef>
            <a:spcAft>
              <a:spcPct val="35000"/>
            </a:spcAft>
          </a:pPr>
          <a:endParaRPr lang="es-ES_tradnl" sz="2400" b="1" i="0" kern="1200" dirty="0">
            <a:solidFill>
              <a:srgbClr val="800000"/>
            </a:solidFill>
            <a:latin typeface="Arial" panose="020B0604020202020204" pitchFamily="34" charset="0"/>
            <a:cs typeface="Arial" panose="020B0604020202020204" pitchFamily="34" charset="0"/>
          </a:endParaRPr>
        </a:p>
        <a:p>
          <a:pPr lvl="0" algn="ctr" defTabSz="1066800" rtl="0">
            <a:lnSpc>
              <a:spcPct val="90000"/>
            </a:lnSpc>
            <a:spcBef>
              <a:spcPct val="0"/>
            </a:spcBef>
            <a:spcAft>
              <a:spcPct val="35000"/>
            </a:spcAft>
          </a:pPr>
          <a:r>
            <a:rPr lang="es-ES_tradnl" sz="2400" b="1" i="0" kern="1200" dirty="0" err="1">
              <a:solidFill>
                <a:srgbClr val="800000"/>
              </a:solidFill>
              <a:latin typeface="Arial" panose="020B0604020202020204" pitchFamily="34" charset="0"/>
              <a:cs typeface="Arial" panose="020B0604020202020204" pitchFamily="34" charset="0"/>
            </a:rPr>
            <a:t>Những</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phản</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ứng</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mang</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tính</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ngắn</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hạn</a:t>
          </a:r>
          <a:r>
            <a:rPr lang="es-ES_tradnl" sz="2400" b="1" i="0" kern="1200" dirty="0">
              <a:solidFill>
                <a:srgbClr val="800000"/>
              </a:solidFill>
              <a:latin typeface="Arial" panose="020B0604020202020204" pitchFamily="34" charset="0"/>
              <a:cs typeface="Arial" panose="020B0604020202020204" pitchFamily="34" charset="0"/>
            </a:rPr>
            <a:t> hay </a:t>
          </a:r>
          <a:r>
            <a:rPr lang="es-ES_tradnl" sz="2400" b="1" i="0" kern="1200" dirty="0" err="1">
              <a:solidFill>
                <a:srgbClr val="800000"/>
              </a:solidFill>
              <a:latin typeface="Arial" panose="020B0604020202020204" pitchFamily="34" charset="0"/>
              <a:cs typeface="Arial" panose="020B0604020202020204" pitchFamily="34" charset="0"/>
            </a:rPr>
            <a:t>những</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hình</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phạt</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thay</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thế</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cho</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việc</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tát</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đánh</a:t>
          </a:r>
          <a:r>
            <a:rPr lang="es-ES_tradnl" sz="2400" b="1" i="0" kern="1200" dirty="0">
              <a:solidFill>
                <a:srgbClr val="800000"/>
              </a:solidFill>
              <a:latin typeface="Arial" panose="020B0604020202020204" pitchFamily="34" charset="0"/>
              <a:cs typeface="Arial" panose="020B0604020202020204" pitchFamily="34" charset="0"/>
            </a:rPr>
            <a:t> hay </a:t>
          </a:r>
          <a:r>
            <a:rPr lang="es-ES_tradnl" sz="2400" b="1" i="0" kern="1200" dirty="0" err="1">
              <a:solidFill>
                <a:srgbClr val="800000"/>
              </a:solidFill>
              <a:latin typeface="Arial" panose="020B0604020202020204" pitchFamily="34" charset="0"/>
              <a:cs typeface="Arial" panose="020B0604020202020204" pitchFamily="34" charset="0"/>
            </a:rPr>
            <a:t>sỉ</a:t>
          </a:r>
          <a:r>
            <a:rPr lang="es-ES_tradnl" sz="2400" b="1" i="0" kern="1200" dirty="0">
              <a:solidFill>
                <a:srgbClr val="800000"/>
              </a:solidFill>
              <a:latin typeface="Arial" panose="020B0604020202020204" pitchFamily="34" charset="0"/>
              <a:cs typeface="Arial" panose="020B0604020202020204" pitchFamily="34" charset="0"/>
            </a:rPr>
            <a:t> </a:t>
          </a:r>
          <a:r>
            <a:rPr lang="es-ES_tradnl" sz="2400" b="1" i="0" kern="1200" dirty="0" err="1">
              <a:solidFill>
                <a:srgbClr val="800000"/>
              </a:solidFill>
              <a:latin typeface="Arial" panose="020B0604020202020204" pitchFamily="34" charset="0"/>
              <a:cs typeface="Arial" panose="020B0604020202020204" pitchFamily="34" charset="0"/>
            </a:rPr>
            <a:t>nhục</a:t>
          </a:r>
          <a:r>
            <a:rPr lang="es-ES_tradnl" sz="2400" b="1" i="0" kern="1200" dirty="0">
              <a:solidFill>
                <a:srgbClr val="800000"/>
              </a:solidFill>
              <a:latin typeface="Arial" panose="020B0604020202020204" pitchFamily="34" charset="0"/>
              <a:cs typeface="Arial" panose="020B0604020202020204" pitchFamily="34" charset="0"/>
            </a:rPr>
            <a:t> .</a:t>
          </a:r>
          <a:endParaRPr lang="it-IT" sz="2400" b="1" i="0" kern="1200" dirty="0">
            <a:solidFill>
              <a:srgbClr val="800000"/>
            </a:solidFill>
            <a:latin typeface="Arial" panose="020B0604020202020204" pitchFamily="34" charset="0"/>
            <a:cs typeface="Arial" panose="020B0604020202020204" pitchFamily="34" charset="0"/>
          </a:endParaRPr>
        </a:p>
      </dsp:txBody>
      <dsp:txXfrm>
        <a:off x="5534114" y="941523"/>
        <a:ext cx="4414486" cy="4049676"/>
      </dsp:txXfrm>
    </dsp:sp>
    <dsp:sp modelId="{83385A90-BBF1-3A40-988B-D7AB0AB1A888}">
      <dsp:nvSpPr>
        <dsp:cNvPr id="0" name=""/>
        <dsp:cNvSpPr/>
      </dsp:nvSpPr>
      <dsp:spPr>
        <a:xfrm>
          <a:off x="611582" y="-176499"/>
          <a:ext cx="1572741" cy="1572741"/>
        </a:xfrm>
        <a:prstGeom prst="plus">
          <a:avLst>
            <a:gd name="adj" fmla="val 32810"/>
          </a:avLst>
        </a:prstGeom>
        <a:solidFill>
          <a:srgbClr val="FF00FF"/>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410957E6-08C0-C444-A3FC-86E4CFA4440E}">
      <dsp:nvSpPr>
        <dsp:cNvPr id="0" name=""/>
        <dsp:cNvSpPr/>
      </dsp:nvSpPr>
      <dsp:spPr>
        <a:xfrm>
          <a:off x="8280923" y="35297"/>
          <a:ext cx="1480227" cy="507260"/>
        </a:xfrm>
        <a:prstGeom prst="rect">
          <a:avLst/>
        </a:prstGeom>
        <a:solidFill>
          <a:schemeClr val="accent6">
            <a:lumMod val="75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57FE1DDC-1A85-D14E-ABE2-6EC0DF38406F}">
      <dsp:nvSpPr>
        <dsp:cNvPr id="0" name=""/>
        <dsp:cNvSpPr/>
      </dsp:nvSpPr>
      <dsp:spPr>
        <a:xfrm>
          <a:off x="5372217" y="1149987"/>
          <a:ext cx="925" cy="3398647"/>
        </a:xfrm>
        <a:prstGeom prst="line">
          <a:avLst/>
        </a:prstGeom>
        <a:noFill/>
        <a:ln w="25400" cap="flat" cmpd="sng" algn="ctr">
          <a:solidFill>
            <a:schemeClr val="accent5">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E16840-4AE0-F14A-A762-8E688699942C}">
      <dsp:nvSpPr>
        <dsp:cNvPr id="0" name=""/>
        <dsp:cNvSpPr/>
      </dsp:nvSpPr>
      <dsp:spPr>
        <a:xfrm>
          <a:off x="432050" y="144021"/>
          <a:ext cx="4191108" cy="4191441"/>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28575" cmpd="sng">
          <a:solidFill>
            <a:srgbClr val="951D58"/>
          </a:solid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Nguyên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tắc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chung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trong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giải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quyết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tình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huống</a:t>
          </a:r>
          <a:r>
            <a:rPr lang="en-US" sz="2800" kern="1200" dirty="0">
              <a:latin typeface="Arial" panose="020B0604020202020204" pitchFamily="34" charset="0"/>
              <a:cs typeface="Arial" panose="020B0604020202020204" pitchFamily="34" charset="0"/>
            </a:rPr>
            <a:t> HS </a:t>
          </a:r>
          <a:r>
            <a:rPr lang="en-US" sz="2800" kern="1200" dirty="0" err="1">
              <a:latin typeface="Arial" panose="020B0604020202020204" pitchFamily="34" charset="0"/>
              <a:cs typeface="Arial" panose="020B0604020202020204" pitchFamily="34" charset="0"/>
            </a:rPr>
            <a:t>mắc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lỗi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là</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Dĩ</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bất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biến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ứng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vạn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biến</a:t>
          </a:r>
          <a:r>
            <a:rPr lang="en-US" sz="2800" kern="1200" dirty="0">
              <a:latin typeface="Arial" panose="020B0604020202020204" pitchFamily="34" charset="0"/>
              <a:cs typeface="Arial" panose="020B0604020202020204" pitchFamily="34" charset="0"/>
            </a:rPr>
            <a:t>”</a:t>
          </a:r>
        </a:p>
      </dsp:txBody>
      <dsp:txXfrm>
        <a:off x="1045824" y="757843"/>
        <a:ext cx="2963560" cy="2963797"/>
      </dsp:txXfrm>
    </dsp:sp>
    <dsp:sp modelId="{9CBCD16C-5964-3E4D-BB68-1EA025212305}">
      <dsp:nvSpPr>
        <dsp:cNvPr id="0" name=""/>
        <dsp:cNvSpPr/>
      </dsp:nvSpPr>
      <dsp:spPr>
        <a:xfrm>
          <a:off x="4340148" y="0"/>
          <a:ext cx="466425" cy="466150"/>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4630716F-CDD0-EE4F-B91E-3D046E6F59DB}">
      <dsp:nvSpPr>
        <dsp:cNvPr id="0" name=""/>
        <dsp:cNvSpPr/>
      </dsp:nvSpPr>
      <dsp:spPr>
        <a:xfrm>
          <a:off x="3236467" y="4070986"/>
          <a:ext cx="337822" cy="337861"/>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75E39EE8-DAE4-1B46-9EE7-BD5D726F6373}">
      <dsp:nvSpPr>
        <dsp:cNvPr id="0" name=""/>
        <dsp:cNvSpPr/>
      </dsp:nvSpPr>
      <dsp:spPr>
        <a:xfrm>
          <a:off x="6616513" y="4023069"/>
          <a:ext cx="337822" cy="337861"/>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C1D96282-9088-CE49-B4E3-D14A97D012B2}">
      <dsp:nvSpPr>
        <dsp:cNvPr id="0" name=""/>
        <dsp:cNvSpPr/>
      </dsp:nvSpPr>
      <dsp:spPr>
        <a:xfrm>
          <a:off x="4794576" y="4430393"/>
          <a:ext cx="466425" cy="466150"/>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FE4CB969-7517-3541-8A80-366E6D82956F}">
      <dsp:nvSpPr>
        <dsp:cNvPr id="0" name=""/>
        <dsp:cNvSpPr/>
      </dsp:nvSpPr>
      <dsp:spPr>
        <a:xfrm>
          <a:off x="2955027" y="439486"/>
          <a:ext cx="337822" cy="337861"/>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E33E5B48-E838-7046-A9A1-9BE83A410B13}">
      <dsp:nvSpPr>
        <dsp:cNvPr id="0" name=""/>
        <dsp:cNvSpPr/>
      </dsp:nvSpPr>
      <dsp:spPr>
        <a:xfrm>
          <a:off x="929526" y="3166127"/>
          <a:ext cx="337822" cy="337861"/>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D6D6D4-2DFF-1E42-8660-6B527725F1E3}">
      <dsp:nvSpPr>
        <dsp:cNvPr id="0" name=""/>
        <dsp:cNvSpPr/>
      </dsp:nvSpPr>
      <dsp:spPr>
        <a:xfrm>
          <a:off x="3970924" y="2313887"/>
          <a:ext cx="2211279" cy="2211279"/>
        </a:xfrm>
        <a:prstGeom prst="ellipse">
          <a:avLst/>
        </a:prstGeom>
        <a:blipFill rotWithShape="0">
          <a:blip xmlns:r="http://schemas.openxmlformats.org/officeDocument/2006/relationships" r:embed="rId1"/>
          <a:stretch>
            <a:fillRect/>
          </a:stretch>
        </a:blip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1275" tIns="41275" rIns="41275" bIns="41275" numCol="1" spcCol="1270" anchor="ctr" anchorCtr="0">
          <a:noAutofit/>
        </a:bodyPr>
        <a:lstStyle/>
        <a:p>
          <a:pPr lvl="0" algn="ctr" defTabSz="2889250">
            <a:lnSpc>
              <a:spcPct val="90000"/>
            </a:lnSpc>
            <a:spcBef>
              <a:spcPct val="0"/>
            </a:spcBef>
            <a:spcAft>
              <a:spcPct val="35000"/>
            </a:spcAft>
          </a:pPr>
          <a:r>
            <a:rPr lang="en-US" sz="6500" b="1" kern="1200">
              <a:latin typeface="Arial" panose="020B0604020202020204" pitchFamily="34" charset="0"/>
              <a:cs typeface="Arial" panose="020B0604020202020204" pitchFamily="34" charset="0"/>
            </a:rPr>
            <a:t>.</a:t>
          </a:r>
          <a:endParaRPr lang="en-US" sz="6500" b="1" kern="1200" dirty="0">
            <a:latin typeface="Arial" panose="020B0604020202020204" pitchFamily="34" charset="0"/>
            <a:cs typeface="Arial" panose="020B0604020202020204" pitchFamily="34" charset="0"/>
          </a:endParaRPr>
        </a:p>
      </dsp:txBody>
      <dsp:txXfrm>
        <a:off x="4294758" y="2637721"/>
        <a:ext cx="1563611" cy="1563611"/>
      </dsp:txXfrm>
    </dsp:sp>
    <dsp:sp modelId="{CD2279A2-57F5-EA49-BA18-A5EBAC1BEFAB}">
      <dsp:nvSpPr>
        <dsp:cNvPr id="0" name=""/>
        <dsp:cNvSpPr/>
      </dsp:nvSpPr>
      <dsp:spPr>
        <a:xfrm rot="11700000">
          <a:off x="2300501" y="2580789"/>
          <a:ext cx="1643695" cy="630214"/>
        </a:xfrm>
        <a:prstGeom prst="leftArrow">
          <a:avLst>
            <a:gd name="adj1" fmla="val 60000"/>
            <a:gd name="adj2" fmla="val 50000"/>
          </a:avLst>
        </a:prstGeom>
        <a:gradFill rotWithShape="0">
          <a:gsLst>
            <a:gs pos="0">
              <a:schemeClr val="accent5">
                <a:tint val="60000"/>
                <a:hueOff val="0"/>
                <a:satOff val="0"/>
                <a:lumOff val="0"/>
                <a:alphaOff val="0"/>
                <a:tint val="50000"/>
                <a:satMod val="300000"/>
              </a:schemeClr>
            </a:gs>
            <a:gs pos="35000">
              <a:schemeClr val="accent5">
                <a:tint val="60000"/>
                <a:hueOff val="0"/>
                <a:satOff val="0"/>
                <a:lumOff val="0"/>
                <a:alphaOff val="0"/>
                <a:tint val="37000"/>
                <a:satMod val="300000"/>
              </a:schemeClr>
            </a:gs>
            <a:gs pos="100000">
              <a:schemeClr val="accent5">
                <a:tint val="6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775A5309-2290-2640-B31E-3CA0D164BB42}">
      <dsp:nvSpPr>
        <dsp:cNvPr id="0" name=""/>
        <dsp:cNvSpPr/>
      </dsp:nvSpPr>
      <dsp:spPr>
        <a:xfrm>
          <a:off x="1278147" y="1842900"/>
          <a:ext cx="2100715" cy="1680572"/>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lvl="0" algn="ctr" defTabSz="1244600">
            <a:lnSpc>
              <a:spcPct val="90000"/>
            </a:lnSpc>
            <a:spcBef>
              <a:spcPct val="0"/>
            </a:spcBef>
            <a:spcAft>
              <a:spcPct val="35000"/>
            </a:spcAft>
          </a:pPr>
          <a:r>
            <a:rPr lang="en-US" sz="2800" b="1" kern="1200">
              <a:latin typeface="Arial" panose="020B0604020202020204" pitchFamily="34" charset="0"/>
              <a:cs typeface="Arial" panose="020B0604020202020204" pitchFamily="34" charset="0"/>
            </a:rPr>
            <a:t>Dùng dư luận tập thể lành mạnh</a:t>
          </a:r>
          <a:endParaRPr lang="en-US" sz="2800" b="1" kern="1200" dirty="0">
            <a:latin typeface="Arial" panose="020B0604020202020204" pitchFamily="34" charset="0"/>
            <a:cs typeface="Arial" panose="020B0604020202020204" pitchFamily="34" charset="0"/>
          </a:endParaRPr>
        </a:p>
      </dsp:txBody>
      <dsp:txXfrm>
        <a:off x="1327369" y="1892122"/>
        <a:ext cx="2002271" cy="1582128"/>
      </dsp:txXfrm>
    </dsp:sp>
    <dsp:sp modelId="{DE06617A-0703-884E-8288-0C502CBD4D4C}">
      <dsp:nvSpPr>
        <dsp:cNvPr id="0" name=""/>
        <dsp:cNvSpPr/>
      </dsp:nvSpPr>
      <dsp:spPr>
        <a:xfrm rot="14700000">
          <a:off x="3399695" y="1270820"/>
          <a:ext cx="1643695" cy="630214"/>
        </a:xfrm>
        <a:prstGeom prst="leftArrow">
          <a:avLst>
            <a:gd name="adj1" fmla="val 60000"/>
            <a:gd name="adj2" fmla="val 50000"/>
          </a:avLst>
        </a:prstGeom>
        <a:gradFill rotWithShape="0">
          <a:gsLst>
            <a:gs pos="0">
              <a:schemeClr val="accent5">
                <a:tint val="60000"/>
                <a:hueOff val="0"/>
                <a:satOff val="0"/>
                <a:lumOff val="0"/>
                <a:alphaOff val="0"/>
                <a:tint val="50000"/>
                <a:satMod val="300000"/>
              </a:schemeClr>
            </a:gs>
            <a:gs pos="35000">
              <a:schemeClr val="accent5">
                <a:tint val="60000"/>
                <a:hueOff val="0"/>
                <a:satOff val="0"/>
                <a:lumOff val="0"/>
                <a:alphaOff val="0"/>
                <a:tint val="37000"/>
                <a:satMod val="300000"/>
              </a:schemeClr>
            </a:gs>
            <a:gs pos="100000">
              <a:schemeClr val="accent5">
                <a:tint val="6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6BB4AD52-1A93-254E-8759-A26D3EF866D6}">
      <dsp:nvSpPr>
        <dsp:cNvPr id="0" name=""/>
        <dsp:cNvSpPr/>
      </dsp:nvSpPr>
      <dsp:spPr>
        <a:xfrm>
          <a:off x="2823857" y="795"/>
          <a:ext cx="2100715" cy="1680572"/>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lvl="0" algn="ctr" defTabSz="1244600">
            <a:lnSpc>
              <a:spcPct val="90000"/>
            </a:lnSpc>
            <a:spcBef>
              <a:spcPct val="0"/>
            </a:spcBef>
            <a:spcAft>
              <a:spcPct val="35000"/>
            </a:spcAft>
          </a:pPr>
          <a:r>
            <a:rPr lang="en-US" sz="2800" b="1" kern="1200">
              <a:latin typeface="Arial" panose="020B0604020202020204" pitchFamily="34" charset="0"/>
              <a:cs typeface="Arial" panose="020B0604020202020204" pitchFamily="34" charset="0"/>
            </a:rPr>
            <a:t>Công nhận những điểm tốt của HS</a:t>
          </a:r>
          <a:endParaRPr lang="en-US" sz="2800" b="1" kern="1200" dirty="0">
            <a:latin typeface="Arial" panose="020B0604020202020204" pitchFamily="34" charset="0"/>
            <a:cs typeface="Arial" panose="020B0604020202020204" pitchFamily="34" charset="0"/>
          </a:endParaRPr>
        </a:p>
      </dsp:txBody>
      <dsp:txXfrm>
        <a:off x="2873079" y="50017"/>
        <a:ext cx="2002271" cy="1582128"/>
      </dsp:txXfrm>
    </dsp:sp>
    <dsp:sp modelId="{B6DDB57B-3049-E747-B5EE-2E1DDC2BAAFA}">
      <dsp:nvSpPr>
        <dsp:cNvPr id="0" name=""/>
        <dsp:cNvSpPr/>
      </dsp:nvSpPr>
      <dsp:spPr>
        <a:xfrm rot="17700000">
          <a:off x="5109737" y="1270820"/>
          <a:ext cx="1643695" cy="630214"/>
        </a:xfrm>
        <a:prstGeom prst="leftArrow">
          <a:avLst>
            <a:gd name="adj1" fmla="val 60000"/>
            <a:gd name="adj2" fmla="val 50000"/>
          </a:avLst>
        </a:prstGeom>
        <a:gradFill rotWithShape="0">
          <a:gsLst>
            <a:gs pos="0">
              <a:schemeClr val="accent5">
                <a:tint val="60000"/>
                <a:hueOff val="0"/>
                <a:satOff val="0"/>
                <a:lumOff val="0"/>
                <a:alphaOff val="0"/>
                <a:tint val="50000"/>
                <a:satMod val="300000"/>
              </a:schemeClr>
            </a:gs>
            <a:gs pos="35000">
              <a:schemeClr val="accent5">
                <a:tint val="60000"/>
                <a:hueOff val="0"/>
                <a:satOff val="0"/>
                <a:lumOff val="0"/>
                <a:alphaOff val="0"/>
                <a:tint val="37000"/>
                <a:satMod val="300000"/>
              </a:schemeClr>
            </a:gs>
            <a:gs pos="100000">
              <a:schemeClr val="accent5">
                <a:tint val="6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40218959-AA3A-2B41-9358-8B6A5C0A6951}">
      <dsp:nvSpPr>
        <dsp:cNvPr id="0" name=""/>
        <dsp:cNvSpPr/>
      </dsp:nvSpPr>
      <dsp:spPr>
        <a:xfrm>
          <a:off x="5228554" y="795"/>
          <a:ext cx="2100715" cy="1680572"/>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lvl="0" algn="ctr" defTabSz="1244600">
            <a:lnSpc>
              <a:spcPct val="90000"/>
            </a:lnSpc>
            <a:spcBef>
              <a:spcPct val="0"/>
            </a:spcBef>
            <a:spcAft>
              <a:spcPct val="35000"/>
            </a:spcAft>
          </a:pPr>
          <a:r>
            <a:rPr lang="en-US" sz="2800" b="1" kern="1200">
              <a:latin typeface="Arial" panose="020B0604020202020204" pitchFamily="34" charset="0"/>
              <a:cs typeface="Arial" panose="020B0604020202020204" pitchFamily="34" charset="0"/>
            </a:rPr>
            <a:t>XD hộp thư “điều em muốn nói”</a:t>
          </a:r>
          <a:endParaRPr lang="en-US" sz="2800" b="1" kern="1200" dirty="0">
            <a:latin typeface="Arial" panose="020B0604020202020204" pitchFamily="34" charset="0"/>
            <a:cs typeface="Arial" panose="020B0604020202020204" pitchFamily="34" charset="0"/>
          </a:endParaRPr>
        </a:p>
      </dsp:txBody>
      <dsp:txXfrm>
        <a:off x="5277776" y="50017"/>
        <a:ext cx="2002271" cy="1582128"/>
      </dsp:txXfrm>
    </dsp:sp>
    <dsp:sp modelId="{AAEA8DB8-6189-BA43-BC31-90E408D32536}">
      <dsp:nvSpPr>
        <dsp:cNvPr id="0" name=""/>
        <dsp:cNvSpPr/>
      </dsp:nvSpPr>
      <dsp:spPr>
        <a:xfrm rot="20700000">
          <a:off x="6208931" y="2580789"/>
          <a:ext cx="1643695" cy="630214"/>
        </a:xfrm>
        <a:prstGeom prst="leftArrow">
          <a:avLst>
            <a:gd name="adj1" fmla="val 60000"/>
            <a:gd name="adj2" fmla="val 50000"/>
          </a:avLst>
        </a:prstGeom>
        <a:gradFill rotWithShape="0">
          <a:gsLst>
            <a:gs pos="0">
              <a:schemeClr val="accent5">
                <a:tint val="60000"/>
                <a:hueOff val="0"/>
                <a:satOff val="0"/>
                <a:lumOff val="0"/>
                <a:alphaOff val="0"/>
                <a:tint val="50000"/>
                <a:satMod val="300000"/>
              </a:schemeClr>
            </a:gs>
            <a:gs pos="35000">
              <a:schemeClr val="accent5">
                <a:tint val="60000"/>
                <a:hueOff val="0"/>
                <a:satOff val="0"/>
                <a:lumOff val="0"/>
                <a:alphaOff val="0"/>
                <a:tint val="37000"/>
                <a:satMod val="300000"/>
              </a:schemeClr>
            </a:gs>
            <a:gs pos="100000">
              <a:schemeClr val="accent5">
                <a:tint val="6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41E61C3E-FA7D-2841-B2E9-77C2E68D1ECE}">
      <dsp:nvSpPr>
        <dsp:cNvPr id="0" name=""/>
        <dsp:cNvSpPr/>
      </dsp:nvSpPr>
      <dsp:spPr>
        <a:xfrm>
          <a:off x="6774264" y="1842900"/>
          <a:ext cx="2100715" cy="1680572"/>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lvl="0" algn="ctr" defTabSz="1244600">
            <a:lnSpc>
              <a:spcPct val="90000"/>
            </a:lnSpc>
            <a:spcBef>
              <a:spcPct val="0"/>
            </a:spcBef>
            <a:spcAft>
              <a:spcPct val="35000"/>
            </a:spcAft>
          </a:pPr>
          <a:r>
            <a:rPr lang="en-US" sz="2800" b="1" kern="1200">
              <a:latin typeface="Arial" panose="020B0604020202020204" pitchFamily="34" charset="0"/>
              <a:cs typeface="Arial" panose="020B0604020202020204" pitchFamily="34" charset="0"/>
            </a:rPr>
            <a:t>Suy nghĩ về trách nhiệm của bản thân</a:t>
          </a:r>
          <a:endParaRPr lang="en-US" sz="2800" b="1" kern="1200" dirty="0">
            <a:latin typeface="Arial" panose="020B0604020202020204" pitchFamily="34" charset="0"/>
            <a:cs typeface="Arial" panose="020B0604020202020204" pitchFamily="34" charset="0"/>
          </a:endParaRPr>
        </a:p>
      </dsp:txBody>
      <dsp:txXfrm>
        <a:off x="6823486" y="1892122"/>
        <a:ext cx="2002271" cy="1582128"/>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EDA2C9-5375-B54F-8E2B-B9FB59D8F843}">
      <dsp:nvSpPr>
        <dsp:cNvPr id="0" name=""/>
        <dsp:cNvSpPr/>
      </dsp:nvSpPr>
      <dsp:spPr>
        <a:xfrm>
          <a:off x="847894" y="0"/>
          <a:ext cx="9609467" cy="5267325"/>
        </a:xfrm>
        <a:prstGeom prst="rightArrow">
          <a:avLst/>
        </a:prstGeom>
        <a:solidFill>
          <a:schemeClr val="accent5">
            <a:tint val="4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dsp:style>
    </dsp:sp>
    <dsp:sp modelId="{EFD3B983-5908-E847-9D9F-B13D4166869A}">
      <dsp:nvSpPr>
        <dsp:cNvPr id="0" name=""/>
        <dsp:cNvSpPr/>
      </dsp:nvSpPr>
      <dsp:spPr>
        <a:xfrm>
          <a:off x="100495" y="409924"/>
          <a:ext cx="5529122" cy="4447476"/>
        </a:xfrm>
        <a:prstGeom prst="roundRect">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Quản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trị</a:t>
          </a:r>
          <a:r>
            <a:rPr lang="en-US" sz="2400" kern="1200" dirty="0">
              <a:latin typeface="Arial" panose="020B0604020202020204" pitchFamily="34" charset="0"/>
              <a:cs typeface="Arial" panose="020B0604020202020204" pitchFamily="34" charset="0"/>
            </a:rPr>
            <a:t> HĐ DH, GD </a:t>
          </a:r>
          <a:r>
            <a:rPr lang="en-US" sz="2400" kern="1200" dirty="0" err="1">
              <a:latin typeface="Arial" panose="020B0604020202020204" pitchFamily="34" charset="0"/>
              <a:cs typeface="Arial" panose="020B0604020202020204" pitchFamily="34" charset="0"/>
            </a:rPr>
            <a:t>là</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quá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trình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xây</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dựng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các</a:t>
          </a:r>
          <a:r>
            <a:rPr lang="en-US" sz="2400" kern="1200" dirty="0">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định</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hướng</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quy</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định</a:t>
          </a:r>
          <a:r>
            <a:rPr lang="en-US" sz="2400" kern="1200" dirty="0">
              <a:solidFill>
                <a:srgbClr val="FF0000"/>
              </a:solidFill>
              <a:latin typeface="Arial" panose="020B0604020202020204" pitchFamily="34" charset="0"/>
              <a:cs typeface="Arial" panose="020B0604020202020204" pitchFamily="34" charset="0"/>
            </a:rPr>
            <a: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kế</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hoạch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tổ</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chức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hoạt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động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dạy</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học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giáo</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dục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thông</a:t>
          </a:r>
          <a:r>
            <a:rPr lang="en-US" sz="2400" kern="1200" dirty="0">
              <a:latin typeface="Arial" panose="020B0604020202020204" pitchFamily="34" charset="0"/>
              <a:cs typeface="Arial" panose="020B0604020202020204" pitchFamily="34" charset="0"/>
            </a:rPr>
            <a:t> qua </a:t>
          </a:r>
          <a:r>
            <a:rPr lang="en-US" sz="2400" kern="1200" dirty="0" err="1">
              <a:latin typeface="Arial" panose="020B0604020202020204" pitchFamily="34" charset="0"/>
              <a:cs typeface="Arial" panose="020B0604020202020204" pitchFamily="34" charset="0"/>
            </a:rPr>
            <a:t>huy</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động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sử</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dụng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các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nguồn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lực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giám</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sát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đánh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trên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sở</a:t>
          </a:r>
          <a:r>
            <a:rPr lang="en-US" sz="2400" kern="1200" dirty="0">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tự</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chủ</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có</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trách</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nhiệm</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giải</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solidFill>
                <a:srgbClr val="FF0000"/>
              </a:solidFill>
              <a:latin typeface="Arial" panose="020B0604020202020204" pitchFamily="34" charset="0"/>
              <a:cs typeface="Arial" panose="020B0604020202020204" pitchFamily="34" charset="0"/>
            </a:rPr>
            <a:t>trình</a:t>
          </a:r>
          <a:r>
            <a:rPr lang="en-US" sz="2400" kern="1200" dirty="0">
              <a:solidFill>
                <a:srgbClr val="FF0000"/>
              </a:solidFill>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để</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phát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triển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nhà</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trường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theo</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sứ</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mạng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tầm</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nhìn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và</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đạt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mục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tiêu</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giáo</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dục</a:t>
          </a:r>
          <a:r>
            <a:rPr lang="en-US" sz="2400" kern="1200" dirty="0">
              <a:latin typeface="Arial" panose="020B0604020202020204" pitchFamily="34" charset="0"/>
              <a:cs typeface="Arial" panose="020B0604020202020204" pitchFamily="34" charset="0"/>
            </a:rPr>
            <a:t>.</a:t>
          </a:r>
        </a:p>
      </dsp:txBody>
      <dsp:txXfrm>
        <a:off x="317603" y="627032"/>
        <a:ext cx="5094906" cy="4013260"/>
      </dsp:txXfrm>
    </dsp:sp>
    <dsp:sp modelId="{4D227BEE-3E0E-445E-A732-457332627B28}">
      <dsp:nvSpPr>
        <dsp:cNvPr id="0" name=""/>
        <dsp:cNvSpPr/>
      </dsp:nvSpPr>
      <dsp:spPr>
        <a:xfrm>
          <a:off x="6194880" y="625947"/>
          <a:ext cx="5009880" cy="4015429"/>
        </a:xfrm>
        <a:prstGeom prst="roundRect">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a:latin typeface="Arial" panose="020B0604020202020204" pitchFamily="34" charset="0"/>
              <a:ea typeface="ＭＳ Ｐゴシック" pitchFamily="34" charset="-128"/>
              <a:cs typeface="Arial" panose="020B0604020202020204" pitchFamily="34" charset="0"/>
            </a:rPr>
            <a:t>QLDH/ GD </a:t>
          </a:r>
          <a:r>
            <a:rPr lang="en-US" sz="2400" kern="1200" dirty="0" err="1">
              <a:latin typeface="Arial" panose="020B0604020202020204" pitchFamily="34" charset="0"/>
              <a:ea typeface="ＭＳ Ｐゴシック" pitchFamily="34" charset="-128"/>
              <a:cs typeface="Arial" panose="020B0604020202020204" pitchFamily="34" charset="0"/>
            </a:rPr>
            <a:t>là</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những</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tác</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động</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có</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mục</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đích</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có</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kế</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hoạch</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của</a:t>
          </a:r>
          <a:r>
            <a:rPr lang="en-US" sz="2400" kern="1200" dirty="0">
              <a:latin typeface="Arial" panose="020B0604020202020204" pitchFamily="34" charset="0"/>
              <a:ea typeface="ＭＳ Ｐゴシック" pitchFamily="34" charset="-128"/>
              <a:cs typeface="Arial" panose="020B0604020202020204" pitchFamily="34" charset="0"/>
            </a:rPr>
            <a:t> CBQL </a:t>
          </a:r>
          <a:r>
            <a:rPr lang="en-US" sz="2400" kern="1200" dirty="0" err="1">
              <a:latin typeface="Arial" panose="020B0604020202020204" pitchFamily="34" charset="0"/>
              <a:ea typeface="ＭＳ Ｐゴシック" pitchFamily="34" charset="-128"/>
              <a:cs typeface="Arial" panose="020B0604020202020204" pitchFamily="34" charset="0"/>
            </a:rPr>
            <a:t>trường</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học</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vào</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quá</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trình</a:t>
          </a:r>
          <a:r>
            <a:rPr lang="en-US" sz="2400" kern="1200" dirty="0">
              <a:latin typeface="Arial" panose="020B0604020202020204" pitchFamily="34" charset="0"/>
              <a:ea typeface="ＭＳ Ｐゴシック" pitchFamily="34" charset="-128"/>
              <a:cs typeface="Arial" panose="020B0604020202020204" pitchFamily="34" charset="0"/>
            </a:rPr>
            <a:t> DH/GD </a:t>
          </a:r>
          <a:r>
            <a:rPr lang="en-US" sz="2400" kern="1200" dirty="0" err="1">
              <a:latin typeface="Arial" panose="020B0604020202020204" pitchFamily="34" charset="0"/>
              <a:ea typeface="ＭＳ Ｐゴシック" pitchFamily="34" charset="-128"/>
              <a:cs typeface="Arial" panose="020B0604020202020204" pitchFamily="34" charset="0"/>
            </a:rPr>
            <a:t>để</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quá</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trình</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dạy</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học</a:t>
          </a:r>
          <a:r>
            <a:rPr lang="en-US" sz="2400" kern="1200" dirty="0">
              <a:latin typeface="Arial" panose="020B0604020202020204" pitchFamily="34" charset="0"/>
              <a:ea typeface="ＭＳ Ｐゴシック" pitchFamily="34" charset="-128"/>
              <a:cs typeface="Arial" panose="020B0604020202020204" pitchFamily="34" charset="0"/>
            </a:rPr>
            <a:t>/GD </a:t>
          </a:r>
          <a:r>
            <a:rPr lang="en-US" sz="2400" kern="1200" dirty="0" err="1">
              <a:latin typeface="Arial" panose="020B0604020202020204" pitchFamily="34" charset="0"/>
              <a:ea typeface="ＭＳ Ｐゴシック" pitchFamily="34" charset="-128"/>
              <a:cs typeface="Arial" panose="020B0604020202020204" pitchFamily="34" charset="0"/>
            </a:rPr>
            <a:t>vận</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động</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tối</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ưu</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góp</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phần</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hình</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thành</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phát</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triển</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toàn</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diện</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nhân</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cách</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người</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học</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theo</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mục</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tiêu</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giáo</a:t>
          </a:r>
          <a:r>
            <a:rPr lang="en-US" sz="2400" kern="1200" dirty="0">
              <a:latin typeface="Arial" panose="020B0604020202020204" pitchFamily="34" charset="0"/>
              <a:ea typeface="ＭＳ Ｐゴシック" pitchFamily="34" charset="-128"/>
              <a:cs typeface="Arial" panose="020B0604020202020204" pitchFamily="34" charset="0"/>
            </a:rPr>
            <a:t> </a:t>
          </a:r>
          <a:r>
            <a:rPr lang="en-US" sz="2400" kern="1200" dirty="0" err="1">
              <a:latin typeface="Arial" panose="020B0604020202020204" pitchFamily="34" charset="0"/>
              <a:ea typeface="ＭＳ Ｐゴシック" pitchFamily="34" charset="-128"/>
              <a:cs typeface="Arial" panose="020B0604020202020204" pitchFamily="34" charset="0"/>
            </a:rPr>
            <a:t>dục</a:t>
          </a:r>
          <a:r>
            <a:rPr lang="en-US" sz="2400" kern="1200" dirty="0">
              <a:latin typeface="Arial" panose="020B0604020202020204" pitchFamily="34" charset="0"/>
              <a:ea typeface="ＭＳ Ｐゴシック" pitchFamily="34" charset="-128"/>
              <a:cs typeface="Arial" panose="020B0604020202020204" pitchFamily="34" charset="0"/>
            </a:rPr>
            <a:t>  </a:t>
          </a:r>
          <a:endParaRPr lang="en-US" sz="2400" kern="1200" dirty="0">
            <a:latin typeface="Arial" panose="020B0604020202020204" pitchFamily="34" charset="0"/>
            <a:cs typeface="Arial" panose="020B0604020202020204" pitchFamily="34" charset="0"/>
          </a:endParaRPr>
        </a:p>
        <a:p>
          <a:pPr lvl="0" algn="ctr" defTabSz="1066800">
            <a:lnSpc>
              <a:spcPct val="90000"/>
            </a:lnSpc>
            <a:spcBef>
              <a:spcPct val="0"/>
            </a:spcBef>
            <a:spcAft>
              <a:spcPct val="35000"/>
            </a:spcAft>
          </a:pPr>
          <a:endParaRPr lang="en-US" sz="2400" kern="1200" dirty="0">
            <a:latin typeface="Arial" panose="020B0604020202020204" pitchFamily="34" charset="0"/>
            <a:cs typeface="Arial" panose="020B0604020202020204" pitchFamily="34" charset="0"/>
          </a:endParaRPr>
        </a:p>
      </dsp:txBody>
      <dsp:txXfrm>
        <a:off x="6390897" y="821964"/>
        <a:ext cx="4617846" cy="3623395"/>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A6B38D-CA0B-450E-951D-858CB4C5928D}">
      <dsp:nvSpPr>
        <dsp:cNvPr id="0" name=""/>
        <dsp:cNvSpPr/>
      </dsp:nvSpPr>
      <dsp:spPr>
        <a:xfrm>
          <a:off x="397830" y="0"/>
          <a:ext cx="10019456" cy="5875542"/>
        </a:xfrm>
        <a:prstGeom prst="roundRect">
          <a:avLst>
            <a:gd name="adj" fmla="val 10000"/>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just" defTabSz="1422400">
            <a:lnSpc>
              <a:spcPct val="90000"/>
            </a:lnSpc>
            <a:spcBef>
              <a:spcPct val="0"/>
            </a:spcBef>
            <a:spcAft>
              <a:spcPct val="35000"/>
            </a:spcAft>
          </a:pPr>
          <a:endParaRPr lang="en-US" sz="3200" kern="1200" dirty="0">
            <a:latin typeface="Arial" pitchFamily="34" charset="0"/>
            <a:cs typeface="Arial" pitchFamily="34" charset="0"/>
          </a:endParaRPr>
        </a:p>
      </dsp:txBody>
      <dsp:txXfrm>
        <a:off x="2989276" y="0"/>
        <a:ext cx="7428010" cy="5875542"/>
      </dsp:txXfrm>
    </dsp:sp>
    <dsp:sp modelId="{AAFBCC77-CE1C-430A-901E-CC860D728120}">
      <dsp:nvSpPr>
        <dsp:cNvPr id="0" name=""/>
        <dsp:cNvSpPr/>
      </dsp:nvSpPr>
      <dsp:spPr>
        <a:xfrm>
          <a:off x="826326" y="665628"/>
          <a:ext cx="4891758" cy="4700434"/>
        </a:xfrm>
        <a:prstGeom prst="roundRect">
          <a:avLst>
            <a:gd name="adj" fmla="val 10000"/>
          </a:avLst>
        </a:prstGeom>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3545" r="-4504"/>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016A50-E3C0-5E47-94A2-FA4AB8FF0329}">
      <dsp:nvSpPr>
        <dsp:cNvPr id="0" name=""/>
        <dsp:cNvSpPr/>
      </dsp:nvSpPr>
      <dsp:spPr>
        <a:xfrm>
          <a:off x="4114" y="1330"/>
          <a:ext cx="11441042" cy="53443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a:latin typeface="Arial" panose="020B0604020202020204" pitchFamily="34" charset="0"/>
              <a:cs typeface="Arial" panose="020B0604020202020204" pitchFamily="34" charset="0"/>
            </a:rPr>
            <a:t>03 </a:t>
          </a:r>
          <a:r>
            <a:rPr lang="en-US" sz="2800" kern="1200" dirty="0" err="1">
              <a:latin typeface="Arial" panose="020B0604020202020204" pitchFamily="34" charset="0"/>
              <a:cs typeface="Arial" panose="020B0604020202020204" pitchFamily="34" charset="0"/>
            </a:rPr>
            <a:t>cấp</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độ</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kế</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hoạch</a:t>
          </a:r>
          <a:endParaRPr lang="en-US" sz="2800" kern="1200" dirty="0">
            <a:latin typeface="Arial" panose="020B0604020202020204" pitchFamily="34" charset="0"/>
            <a:cs typeface="Arial" panose="020B0604020202020204" pitchFamily="34" charset="0"/>
          </a:endParaRPr>
        </a:p>
      </dsp:txBody>
      <dsp:txXfrm>
        <a:off x="19767" y="16983"/>
        <a:ext cx="11409736" cy="503128"/>
      </dsp:txXfrm>
    </dsp:sp>
    <dsp:sp modelId="{B62EA790-8BA6-774A-B558-4AF962DB4DF6}">
      <dsp:nvSpPr>
        <dsp:cNvPr id="0" name=""/>
        <dsp:cNvSpPr/>
      </dsp:nvSpPr>
      <dsp:spPr>
        <a:xfrm>
          <a:off x="15282" y="786217"/>
          <a:ext cx="3604390" cy="2072525"/>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Kế</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hoạch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giáo</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dục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nhà</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trường</a:t>
          </a:r>
          <a:r>
            <a:rPr lang="en-US" sz="2800" kern="1200" dirty="0">
              <a:latin typeface="Arial" panose="020B0604020202020204" pitchFamily="34" charset="0"/>
              <a:cs typeface="Arial" panose="020B0604020202020204" pitchFamily="34" charset="0"/>
            </a:rPr>
            <a:t> </a:t>
          </a:r>
          <a:r>
            <a:rPr lang="en-US" sz="2800" kern="1200" dirty="0">
              <a:latin typeface="Arial" panose="020B0604020202020204" pitchFamily="34" charset="0"/>
              <a:cs typeface="Arial" panose="020B0604020202020204" pitchFamily="34" charset="0"/>
              <a:hlinkClick xmlns:r="http://schemas.openxmlformats.org/officeDocument/2006/relationships" r:id="rId1" action="ppaction://hlinkpres?slideindex=1&amp;slidetitle="/>
            </a:rPr>
            <a:t>@</a:t>
          </a:r>
          <a:endParaRPr lang="en-US" sz="2800" kern="1200" dirty="0">
            <a:latin typeface="Arial" panose="020B0604020202020204" pitchFamily="34" charset="0"/>
            <a:cs typeface="Arial" panose="020B0604020202020204" pitchFamily="34" charset="0"/>
          </a:endParaRPr>
        </a:p>
      </dsp:txBody>
      <dsp:txXfrm>
        <a:off x="75984" y="846919"/>
        <a:ext cx="3482986" cy="1951121"/>
      </dsp:txXfrm>
    </dsp:sp>
    <dsp:sp modelId="{D69756F7-F89E-AF40-BED4-3FD239C3AA78}">
      <dsp:nvSpPr>
        <dsp:cNvPr id="0" name=""/>
        <dsp:cNvSpPr/>
      </dsp:nvSpPr>
      <dsp:spPr>
        <a:xfrm>
          <a:off x="15282" y="3109195"/>
          <a:ext cx="3604390" cy="208145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a:latin typeface="Arial" panose="020B0604020202020204" pitchFamily="34" charset="0"/>
              <a:cs typeface="Arial" panose="020B0604020202020204" pitchFamily="34" charset="0"/>
            </a:rPr>
            <a:t>Do HT/PHT </a:t>
          </a:r>
          <a:r>
            <a:rPr lang="en-US" sz="2800" kern="1200" dirty="0" err="1">
              <a:latin typeface="Arial" panose="020B0604020202020204" pitchFamily="34" charset="0"/>
              <a:cs typeface="Arial" panose="020B0604020202020204" pitchFamily="34" charset="0"/>
            </a:rPr>
            <a:t>phụ</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trách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nhóm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xây</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dựng</a:t>
          </a:r>
          <a:endParaRPr lang="en-US" sz="2800" kern="1200" dirty="0">
            <a:latin typeface="Arial" panose="020B0604020202020204" pitchFamily="34" charset="0"/>
            <a:cs typeface="Arial" panose="020B0604020202020204" pitchFamily="34" charset="0"/>
          </a:endParaRPr>
        </a:p>
      </dsp:txBody>
      <dsp:txXfrm>
        <a:off x="76246" y="3170159"/>
        <a:ext cx="3482462" cy="1959526"/>
      </dsp:txXfrm>
    </dsp:sp>
    <dsp:sp modelId="{67C28F6F-7A59-EC42-87CF-59FC31B7AB81}">
      <dsp:nvSpPr>
        <dsp:cNvPr id="0" name=""/>
        <dsp:cNvSpPr/>
      </dsp:nvSpPr>
      <dsp:spPr>
        <a:xfrm>
          <a:off x="3922440" y="786217"/>
          <a:ext cx="3604390" cy="2209068"/>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Kế</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hoạch</a:t>
          </a:r>
          <a:r>
            <a:rPr lang="en-US" sz="2800" kern="1200" dirty="0">
              <a:latin typeface="Arial" panose="020B0604020202020204" pitchFamily="34" charset="0"/>
              <a:cs typeface="Arial" panose="020B0604020202020204" pitchFamily="34" charset="0"/>
            </a:rPr>
            <a:t> GD </a:t>
          </a:r>
          <a:r>
            <a:rPr lang="en-US" sz="2800" kern="1200" dirty="0" err="1">
              <a:latin typeface="Arial" panose="020B0604020202020204" pitchFamily="34" charset="0"/>
              <a:cs typeface="Arial" panose="020B0604020202020204" pitchFamily="34" charset="0"/>
            </a:rPr>
            <a:t>tổ</a:t>
          </a:r>
          <a:r>
            <a:rPr lang="en-US" sz="2800" kern="1200" dirty="0">
              <a:latin typeface="Arial" panose="020B0604020202020204" pitchFamily="34" charset="0"/>
              <a:cs typeface="Arial" panose="020B0604020202020204" pitchFamily="34" charset="0"/>
            </a:rPr>
            <a:t> CM; KH </a:t>
          </a:r>
          <a:r>
            <a:rPr lang="en-US" sz="2800" kern="1200" dirty="0" err="1">
              <a:latin typeface="Arial" panose="020B0604020202020204" pitchFamily="34" charset="0"/>
              <a:cs typeface="Arial" panose="020B0604020202020204" pitchFamily="34" charset="0"/>
            </a:rPr>
            <a:t>môn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học</a:t>
          </a:r>
          <a:r>
            <a:rPr lang="en-US" sz="2800" kern="1200" dirty="0">
              <a:latin typeface="Arial" panose="020B0604020202020204" pitchFamily="34" charset="0"/>
              <a:cs typeface="Arial" panose="020B0604020202020204" pitchFamily="34" charset="0"/>
            </a:rPr>
            <a:t>/</a:t>
          </a:r>
          <a:r>
            <a:rPr lang="en-US" sz="2800" kern="1200" dirty="0" err="1">
              <a:latin typeface="Arial" panose="020B0604020202020204" pitchFamily="34" charset="0"/>
              <a:cs typeface="Arial" panose="020B0604020202020204" pitchFamily="34" charset="0"/>
            </a:rPr>
            <a:t>hoạt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động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trải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nghiệm</a:t>
          </a:r>
          <a:r>
            <a:rPr lang="en-US" sz="2800" kern="1200" dirty="0">
              <a:latin typeface="Arial" panose="020B0604020202020204" pitchFamily="34" charset="0"/>
              <a:cs typeface="Arial" panose="020B0604020202020204" pitchFamily="34" charset="0"/>
            </a:rPr>
            <a:t> hay HĐ </a:t>
          </a:r>
          <a:r>
            <a:rPr lang="en-US" sz="2800" kern="1200" dirty="0" err="1">
              <a:latin typeface="Arial" panose="020B0604020202020204" pitchFamily="34" charset="0"/>
              <a:cs typeface="Arial" panose="020B0604020202020204" pitchFamily="34" charset="0"/>
            </a:rPr>
            <a:t>trải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nghiệm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hướng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nghiệp</a:t>
          </a:r>
          <a:endParaRPr lang="en-US" sz="2800" kern="1200" dirty="0">
            <a:latin typeface="Arial" panose="020B0604020202020204" pitchFamily="34" charset="0"/>
            <a:cs typeface="Arial" panose="020B0604020202020204" pitchFamily="34" charset="0"/>
          </a:endParaRPr>
        </a:p>
      </dsp:txBody>
      <dsp:txXfrm>
        <a:off x="3987141" y="850918"/>
        <a:ext cx="3474988" cy="2079666"/>
      </dsp:txXfrm>
    </dsp:sp>
    <dsp:sp modelId="{D1F31E64-A97C-4146-A02D-D23EEBA7E32F}">
      <dsp:nvSpPr>
        <dsp:cNvPr id="0" name=""/>
        <dsp:cNvSpPr/>
      </dsp:nvSpPr>
      <dsp:spPr>
        <a:xfrm>
          <a:off x="3922440" y="3245738"/>
          <a:ext cx="3604390" cy="208145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a:latin typeface="Arial" panose="020B0604020202020204" pitchFamily="34" charset="0"/>
              <a:cs typeface="Arial" panose="020B0604020202020204" pitchFamily="34" charset="0"/>
            </a:rPr>
            <a:t>Do </a:t>
          </a:r>
          <a:r>
            <a:rPr lang="en-US" sz="2800" kern="1200" dirty="0" err="1">
              <a:latin typeface="Arial" panose="020B0604020202020204" pitchFamily="34" charset="0"/>
              <a:cs typeface="Arial" panose="020B0604020202020204" pitchFamily="34" charset="0"/>
            </a:rPr>
            <a:t>tổ</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chuyên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môn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phụ</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trách</a:t>
          </a:r>
          <a:endParaRPr lang="en-US" sz="2800" kern="1200" dirty="0">
            <a:latin typeface="Arial" panose="020B0604020202020204" pitchFamily="34" charset="0"/>
            <a:cs typeface="Arial" panose="020B0604020202020204" pitchFamily="34" charset="0"/>
          </a:endParaRPr>
        </a:p>
      </dsp:txBody>
      <dsp:txXfrm>
        <a:off x="3983404" y="3306702"/>
        <a:ext cx="3482462" cy="1959526"/>
      </dsp:txXfrm>
    </dsp:sp>
    <dsp:sp modelId="{3D8C06EB-FCB8-2343-A5DD-7C2CA5A9CEEA}">
      <dsp:nvSpPr>
        <dsp:cNvPr id="0" name=""/>
        <dsp:cNvSpPr/>
      </dsp:nvSpPr>
      <dsp:spPr>
        <a:xfrm>
          <a:off x="7829599" y="786217"/>
          <a:ext cx="3604390" cy="1848331"/>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Kế</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hoạch</a:t>
          </a:r>
          <a:r>
            <a:rPr lang="en-US" sz="2800" kern="1200" dirty="0">
              <a:latin typeface="Arial" panose="020B0604020202020204" pitchFamily="34" charset="0"/>
              <a:cs typeface="Arial" panose="020B0604020202020204" pitchFamily="34" charset="0"/>
            </a:rPr>
            <a:t> GD </a:t>
          </a:r>
          <a:r>
            <a:rPr lang="en-US" sz="2800" kern="1200" dirty="0" err="1">
              <a:latin typeface="Arial" panose="020B0604020202020204" pitchFamily="34" charset="0"/>
              <a:cs typeface="Arial" panose="020B0604020202020204" pitchFamily="34" charset="0"/>
            </a:rPr>
            <a:t>năm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học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cuả</a:t>
          </a:r>
          <a:r>
            <a:rPr lang="en-US" sz="2800" kern="1200" dirty="0">
              <a:latin typeface="Arial" panose="020B0604020202020204" pitchFamily="34" charset="0"/>
              <a:cs typeface="Arial" panose="020B0604020202020204" pitchFamily="34" charset="0"/>
            </a:rPr>
            <a:t> GV; </a:t>
          </a:r>
          <a:r>
            <a:rPr lang="en-US" sz="2800" kern="1200" dirty="0" err="1">
              <a:latin typeface="Arial" panose="020B0604020202020204" pitchFamily="34" charset="0"/>
              <a:cs typeface="Arial" panose="020B0604020202020204" pitchFamily="34" charset="0"/>
            </a:rPr>
            <a:t>Kế</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hoạch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bài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dạy</a:t>
          </a:r>
          <a:endParaRPr lang="en-US" sz="2800" kern="1200" dirty="0">
            <a:latin typeface="Arial" panose="020B0604020202020204" pitchFamily="34" charset="0"/>
            <a:cs typeface="Arial" panose="020B0604020202020204" pitchFamily="34" charset="0"/>
          </a:endParaRPr>
        </a:p>
      </dsp:txBody>
      <dsp:txXfrm>
        <a:off x="7883735" y="840353"/>
        <a:ext cx="3496118" cy="1740059"/>
      </dsp:txXfrm>
    </dsp:sp>
    <dsp:sp modelId="{EE257A6B-719A-6B4C-AF07-B406A2BF4385}">
      <dsp:nvSpPr>
        <dsp:cNvPr id="0" name=""/>
        <dsp:cNvSpPr/>
      </dsp:nvSpPr>
      <dsp:spPr>
        <a:xfrm>
          <a:off x="7829599" y="2885002"/>
          <a:ext cx="3604390" cy="2081454"/>
        </a:xfrm>
        <a:prstGeom prst="roundRect">
          <a:avLst>
            <a:gd name="adj" fmla="val 10000"/>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a:latin typeface="Arial" panose="020B0604020202020204" pitchFamily="34" charset="0"/>
              <a:cs typeface="Arial" panose="020B0604020202020204" pitchFamily="34" charset="0"/>
            </a:rPr>
            <a:t>Do GV </a:t>
          </a:r>
          <a:r>
            <a:rPr lang="en-US" sz="2800" kern="1200" dirty="0" err="1">
              <a:latin typeface="Arial" panose="020B0604020202020204" pitchFamily="34" charset="0"/>
              <a:cs typeface="Arial" panose="020B0604020202020204" pitchFamily="34" charset="0"/>
            </a:rPr>
            <a:t>chịu</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trách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nhiệm</a:t>
          </a:r>
          <a:endParaRPr lang="en-US" sz="2800" kern="1200" dirty="0">
            <a:latin typeface="Arial" panose="020B0604020202020204" pitchFamily="34" charset="0"/>
            <a:cs typeface="Arial" panose="020B0604020202020204" pitchFamily="34" charset="0"/>
          </a:endParaRPr>
        </a:p>
      </dsp:txBody>
      <dsp:txXfrm>
        <a:off x="7890563" y="2945966"/>
        <a:ext cx="3482462" cy="1959526"/>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E88568-4662-4C41-B643-8E2F5DC03451}">
      <dsp:nvSpPr>
        <dsp:cNvPr id="0" name=""/>
        <dsp:cNvSpPr/>
      </dsp:nvSpPr>
      <dsp:spPr>
        <a:xfrm>
          <a:off x="649907" y="77195"/>
          <a:ext cx="1597146" cy="1597146"/>
        </a:xfrm>
        <a:prstGeom prst="ellipse">
          <a:avLst/>
        </a:prstGeom>
        <a:solidFill>
          <a:schemeClr val="accent5">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b="1" kern="1200" dirty="0">
              <a:latin typeface="Times New Roman" pitchFamily="18" charset="0"/>
              <a:cs typeface="Times New Roman" pitchFamily="18" charset="0"/>
            </a:rPr>
            <a:t>CBQL</a:t>
          </a:r>
          <a:endParaRPr lang="vi-VN" sz="2400" b="1" kern="1200" dirty="0">
            <a:latin typeface="Times New Roman" pitchFamily="18" charset="0"/>
            <a:cs typeface="Times New Roman" pitchFamily="18" charset="0"/>
          </a:endParaRPr>
        </a:p>
      </dsp:txBody>
      <dsp:txXfrm>
        <a:off x="862860" y="356696"/>
        <a:ext cx="1171240" cy="718715"/>
      </dsp:txXfrm>
    </dsp:sp>
    <dsp:sp modelId="{3CA341C8-20D5-4F41-BD65-586B25D5A360}">
      <dsp:nvSpPr>
        <dsp:cNvPr id="0" name=""/>
        <dsp:cNvSpPr/>
      </dsp:nvSpPr>
      <dsp:spPr>
        <a:xfrm>
          <a:off x="1226211" y="1075412"/>
          <a:ext cx="1597146" cy="1597146"/>
        </a:xfrm>
        <a:prstGeom prst="ellipse">
          <a:avLst/>
        </a:prstGeom>
        <a:solidFill>
          <a:schemeClr val="accent5">
            <a:alpha val="50000"/>
            <a:hueOff val="-9084224"/>
            <a:satOff val="18057"/>
            <a:lumOff val="-1951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b="1" kern="1200" dirty="0" err="1">
              <a:latin typeface="Times New Roman" pitchFamily="18" charset="0"/>
              <a:cs typeface="Times New Roman" pitchFamily="18" charset="0"/>
            </a:rPr>
            <a:t>Giáo</a:t>
          </a:r>
          <a:r>
            <a:rPr lang="en-US" sz="2400" b="1" kern="1200" dirty="0">
              <a:latin typeface="Times New Roman" pitchFamily="18" charset="0"/>
              <a:cs typeface="Times New Roman" pitchFamily="18" charset="0"/>
            </a:rPr>
            <a:t> </a:t>
          </a:r>
          <a:r>
            <a:rPr lang="en-US" sz="2400" b="1" kern="1200" dirty="0" err="1">
              <a:latin typeface="Times New Roman" pitchFamily="18" charset="0"/>
              <a:cs typeface="Times New Roman" pitchFamily="18" charset="0"/>
            </a:rPr>
            <a:t>viên</a:t>
          </a:r>
          <a:endParaRPr lang="vi-VN" sz="2400" b="1" kern="1200" dirty="0">
            <a:latin typeface="Times New Roman" pitchFamily="18" charset="0"/>
            <a:cs typeface="Times New Roman" pitchFamily="18" charset="0"/>
          </a:endParaRPr>
        </a:p>
      </dsp:txBody>
      <dsp:txXfrm>
        <a:off x="1714672" y="1488008"/>
        <a:ext cx="958287" cy="878430"/>
      </dsp:txXfrm>
    </dsp:sp>
    <dsp:sp modelId="{ACE32CAB-23A7-4728-8BD7-993117007313}">
      <dsp:nvSpPr>
        <dsp:cNvPr id="0" name=""/>
        <dsp:cNvSpPr/>
      </dsp:nvSpPr>
      <dsp:spPr>
        <a:xfrm>
          <a:off x="85494" y="1026491"/>
          <a:ext cx="1651657" cy="1597146"/>
        </a:xfrm>
        <a:prstGeom prst="ellipse">
          <a:avLst/>
        </a:prstGeom>
        <a:solidFill>
          <a:schemeClr val="accent5">
            <a:alpha val="50000"/>
            <a:hueOff val="-18168448"/>
            <a:satOff val="36114"/>
            <a:lumOff val="-3902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r>
            <a:rPr lang="en-US" sz="2400" b="1" kern="1200" dirty="0" err="1">
              <a:latin typeface="Times New Roman" pitchFamily="18" charset="0"/>
              <a:cs typeface="Times New Roman" pitchFamily="18" charset="0"/>
            </a:rPr>
            <a:t>Các</a:t>
          </a:r>
          <a:r>
            <a:rPr lang="en-US" sz="2400" b="1" kern="1200" dirty="0">
              <a:latin typeface="Times New Roman" pitchFamily="18" charset="0"/>
              <a:cs typeface="Times New Roman" pitchFamily="18" charset="0"/>
            </a:rPr>
            <a:t> </a:t>
          </a:r>
          <a:r>
            <a:rPr lang="en-US" sz="2400" b="1" kern="1200" dirty="0" err="1">
              <a:latin typeface="Times New Roman" pitchFamily="18" charset="0"/>
              <a:cs typeface="Times New Roman" pitchFamily="18" charset="0"/>
            </a:rPr>
            <a:t>bên</a:t>
          </a:r>
          <a:r>
            <a:rPr lang="en-US" sz="2400" b="1" kern="1200" dirty="0">
              <a:latin typeface="Times New Roman" pitchFamily="18" charset="0"/>
              <a:cs typeface="Times New Roman" pitchFamily="18" charset="0"/>
            </a:rPr>
            <a:t> </a:t>
          </a:r>
          <a:r>
            <a:rPr lang="en-US" sz="2400" b="1" kern="1200" dirty="0" err="1">
              <a:latin typeface="Times New Roman" pitchFamily="18" charset="0"/>
              <a:cs typeface="Times New Roman" pitchFamily="18" charset="0"/>
            </a:rPr>
            <a:t>liên</a:t>
          </a:r>
          <a:r>
            <a:rPr lang="en-US" sz="2400" b="1" kern="1200" dirty="0">
              <a:latin typeface="Times New Roman" pitchFamily="18" charset="0"/>
              <a:cs typeface="Times New Roman" pitchFamily="18" charset="0"/>
            </a:rPr>
            <a:t> </a:t>
          </a:r>
          <a:r>
            <a:rPr lang="en-US" sz="2400" b="1" kern="1200" dirty="0" err="1">
              <a:latin typeface="Times New Roman" pitchFamily="18" charset="0"/>
              <a:cs typeface="Times New Roman" pitchFamily="18" charset="0"/>
            </a:rPr>
            <a:t>quan</a:t>
          </a:r>
          <a:r>
            <a:rPr lang="en-US" sz="2400" b="1" kern="1200" dirty="0">
              <a:latin typeface="Times New Roman" pitchFamily="18" charset="0"/>
              <a:cs typeface="Times New Roman" pitchFamily="18" charset="0"/>
            </a:rPr>
            <a:t> </a:t>
          </a:r>
          <a:endParaRPr lang="vi-VN" sz="2400" b="1" kern="1200" dirty="0">
            <a:latin typeface="Times New Roman" pitchFamily="18" charset="0"/>
            <a:cs typeface="Times New Roman" pitchFamily="18" charset="0"/>
          </a:endParaRPr>
        </a:p>
      </dsp:txBody>
      <dsp:txXfrm>
        <a:off x="241025" y="1439087"/>
        <a:ext cx="990994" cy="878430"/>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DD56FA-8C9E-430F-9BB7-D7CF14C9CE71}">
      <dsp:nvSpPr>
        <dsp:cNvPr id="0" name=""/>
        <dsp:cNvSpPr/>
      </dsp:nvSpPr>
      <dsp:spPr>
        <a:xfrm>
          <a:off x="837092" y="0"/>
          <a:ext cx="9487054" cy="5427682"/>
        </a:xfrm>
        <a:prstGeom prst="rightArrow">
          <a:avLst/>
        </a:prstGeom>
        <a:solidFill>
          <a:schemeClr val="accent2"/>
        </a:solidFill>
        <a:ln>
          <a:noFill/>
        </a:ln>
        <a:effectLst/>
      </dsp:spPr>
      <dsp:style>
        <a:lnRef idx="0">
          <a:scrgbClr r="0" g="0" b="0"/>
        </a:lnRef>
        <a:fillRef idx="1">
          <a:scrgbClr r="0" g="0" b="0"/>
        </a:fillRef>
        <a:effectRef idx="0">
          <a:scrgbClr r="0" g="0" b="0"/>
        </a:effectRef>
        <a:fontRef idx="minor"/>
      </dsp:style>
    </dsp:sp>
    <dsp:sp modelId="{2720A740-1B9D-4B84-A89F-0703D2F3C99A}">
      <dsp:nvSpPr>
        <dsp:cNvPr id="0" name=""/>
        <dsp:cNvSpPr/>
      </dsp:nvSpPr>
      <dsp:spPr>
        <a:xfrm>
          <a:off x="4904" y="1628304"/>
          <a:ext cx="2144505" cy="2171072"/>
        </a:xfrm>
        <a:prstGeom prst="roundRect">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kern="1200">
              <a:latin typeface="Arial" panose="020B0604020202020204" pitchFamily="34" charset="0"/>
              <a:cs typeface="Arial" panose="020B0604020202020204" pitchFamily="34" charset="0"/>
            </a:rPr>
            <a:t>Phân tích bối cảnh, Xác định mục tiêu thực hiện</a:t>
          </a:r>
        </a:p>
      </dsp:txBody>
      <dsp:txXfrm>
        <a:off x="109590" y="1732990"/>
        <a:ext cx="1935133" cy="1961700"/>
      </dsp:txXfrm>
    </dsp:sp>
    <dsp:sp modelId="{C2804E10-7E7F-4C6C-B914-52E9956967B9}">
      <dsp:nvSpPr>
        <dsp:cNvPr id="0" name=""/>
        <dsp:cNvSpPr/>
      </dsp:nvSpPr>
      <dsp:spPr>
        <a:xfrm>
          <a:off x="2256635" y="1628304"/>
          <a:ext cx="2144505" cy="2171072"/>
        </a:xfrm>
        <a:prstGeom prst="roundRect">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kern="1200">
              <a:latin typeface="Arial" panose="020B0604020202020204" pitchFamily="34" charset="0"/>
              <a:cs typeface="Arial" panose="020B0604020202020204" pitchFamily="34" charset="0"/>
              <a:hlinkClick xmlns:r="http://schemas.openxmlformats.org/officeDocument/2006/relationships" r:id="rId1" action="ppaction://hlinkfile"/>
            </a:rPr>
            <a:t>Chọn đúng việc để làm</a:t>
          </a:r>
          <a:endParaRPr lang="en-US" sz="2600" kern="1200">
            <a:latin typeface="Arial" panose="020B0604020202020204" pitchFamily="34" charset="0"/>
            <a:cs typeface="Arial" panose="020B0604020202020204" pitchFamily="34" charset="0"/>
          </a:endParaRPr>
        </a:p>
      </dsp:txBody>
      <dsp:txXfrm>
        <a:off x="2361321" y="1732990"/>
        <a:ext cx="1935133" cy="1961700"/>
      </dsp:txXfrm>
    </dsp:sp>
    <dsp:sp modelId="{B4F3C0E4-ED75-4B34-811B-C64DAAB585AE}">
      <dsp:nvSpPr>
        <dsp:cNvPr id="0" name=""/>
        <dsp:cNvSpPr/>
      </dsp:nvSpPr>
      <dsp:spPr>
        <a:xfrm>
          <a:off x="4508367" y="1628304"/>
          <a:ext cx="2144505" cy="2171072"/>
        </a:xfrm>
        <a:prstGeom prst="roundRect">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kern="1200">
              <a:latin typeface="Arial" panose="020B0604020202020204" pitchFamily="34" charset="0"/>
              <a:cs typeface="Arial" panose="020B0604020202020204" pitchFamily="34" charset="0"/>
            </a:rPr>
            <a:t>Phân bổ nguồn lực phù hợp</a:t>
          </a:r>
        </a:p>
      </dsp:txBody>
      <dsp:txXfrm>
        <a:off x="4613053" y="1732990"/>
        <a:ext cx="1935133" cy="1961700"/>
      </dsp:txXfrm>
    </dsp:sp>
    <dsp:sp modelId="{E4D7565A-C5A7-4D2D-A562-3B208EF41330}">
      <dsp:nvSpPr>
        <dsp:cNvPr id="0" name=""/>
        <dsp:cNvSpPr/>
      </dsp:nvSpPr>
      <dsp:spPr>
        <a:xfrm>
          <a:off x="6760098" y="1628304"/>
          <a:ext cx="2144505" cy="2171072"/>
        </a:xfrm>
        <a:prstGeom prst="roundRect">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kern="1200">
              <a:latin typeface="Arial" panose="020B0604020202020204" pitchFamily="34" charset="0"/>
              <a:cs typeface="Arial" panose="020B0604020202020204" pitchFamily="34" charset="0"/>
            </a:rPr>
            <a:t>Sắp xếp tiến độ thực hiện hợp lý</a:t>
          </a:r>
        </a:p>
      </dsp:txBody>
      <dsp:txXfrm>
        <a:off x="6864784" y="1732990"/>
        <a:ext cx="1935133" cy="1961700"/>
      </dsp:txXfrm>
    </dsp:sp>
    <dsp:sp modelId="{47AED59E-D7FC-4C73-B11E-9C39977D8E05}">
      <dsp:nvSpPr>
        <dsp:cNvPr id="0" name=""/>
        <dsp:cNvSpPr/>
      </dsp:nvSpPr>
      <dsp:spPr>
        <a:xfrm>
          <a:off x="9011829" y="1628304"/>
          <a:ext cx="2144505" cy="2171072"/>
        </a:xfrm>
        <a:prstGeom prst="roundRect">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kern="1200">
              <a:latin typeface="Arial" panose="020B0604020202020204" pitchFamily="34" charset="0"/>
              <a:cs typeface="Arial" panose="020B0604020202020204" pitchFamily="34" charset="0"/>
            </a:rPr>
            <a:t>Chọn biện pháp thực hiện</a:t>
          </a:r>
        </a:p>
      </dsp:txBody>
      <dsp:txXfrm>
        <a:off x="9116515" y="1732990"/>
        <a:ext cx="1935133" cy="1961700"/>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7D3369-E52A-4D1F-8FB6-B3AE96DF0927}">
      <dsp:nvSpPr>
        <dsp:cNvPr id="0" name=""/>
        <dsp:cNvSpPr/>
      </dsp:nvSpPr>
      <dsp:spPr>
        <a:xfrm>
          <a:off x="0" y="102142"/>
          <a:ext cx="10945216" cy="786240"/>
        </a:xfrm>
        <a:prstGeom prst="roundRect">
          <a:avLst/>
        </a:prstGeom>
        <a:solidFill>
          <a:schemeClr val="lt1">
            <a:hueOff val="0"/>
            <a:satOff val="0"/>
            <a:lumOff val="0"/>
            <a:alphaOff val="0"/>
          </a:schemeClr>
        </a:solidFill>
        <a:ln w="38100" cap="flat" cmpd="sng" algn="ctr">
          <a:solidFill>
            <a:schemeClr val="accent6">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150000"/>
            </a:lnSpc>
            <a:spcBef>
              <a:spcPct val="0"/>
            </a:spcBef>
            <a:spcAft>
              <a:spcPct val="35000"/>
            </a:spcAft>
          </a:pPr>
          <a:r>
            <a:rPr lang="en-US" sz="2400" kern="1200" dirty="0" err="1">
              <a:latin typeface="Arial" panose="020B0604020202020204" pitchFamily="34" charset="0"/>
              <a:cs typeface="Arial" panose="020B0604020202020204" pitchFamily="34" charset="0"/>
            </a:rPr>
            <a:t>Không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phân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biệt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mạnh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với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hội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yếu</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với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nguy</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thách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thức</a:t>
          </a:r>
          <a:endParaRPr lang="en-US" sz="2400" kern="1200" dirty="0">
            <a:latin typeface="Arial" panose="020B0604020202020204" pitchFamily="34" charset="0"/>
            <a:cs typeface="Arial" panose="020B0604020202020204" pitchFamily="34" charset="0"/>
          </a:endParaRPr>
        </a:p>
      </dsp:txBody>
      <dsp:txXfrm>
        <a:off x="38381" y="140523"/>
        <a:ext cx="10868454" cy="709478"/>
      </dsp:txXfrm>
    </dsp:sp>
    <dsp:sp modelId="{B7E6A607-5B25-4F87-A7C9-95AC9EC1DB4F}">
      <dsp:nvSpPr>
        <dsp:cNvPr id="0" name=""/>
        <dsp:cNvSpPr/>
      </dsp:nvSpPr>
      <dsp:spPr>
        <a:xfrm>
          <a:off x="0" y="957502"/>
          <a:ext cx="10945216" cy="786240"/>
        </a:xfrm>
        <a:prstGeom prst="roundRect">
          <a:avLst/>
        </a:prstGeom>
        <a:solidFill>
          <a:schemeClr val="lt1">
            <a:hueOff val="0"/>
            <a:satOff val="0"/>
            <a:lumOff val="0"/>
            <a:alphaOff val="0"/>
          </a:schemeClr>
        </a:solidFill>
        <a:ln w="38100" cap="flat" cmpd="sng" algn="ctr">
          <a:solidFill>
            <a:schemeClr val="accent6">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150000"/>
            </a:lnSpc>
            <a:spcBef>
              <a:spcPct val="0"/>
            </a:spcBef>
            <a:spcAft>
              <a:spcPct val="35000"/>
            </a:spcAft>
          </a:pPr>
          <a:r>
            <a:rPr lang="en-US" sz="2400" kern="1200">
              <a:latin typeface="Arial" panose="020B0604020202020204" pitchFamily="34" charset="0"/>
              <a:cs typeface="Arial" panose="020B0604020202020204" pitchFamily="34" charset="0"/>
            </a:rPr>
            <a:t>Phân tích chung chung, dùng từ không xác định</a:t>
          </a:r>
        </a:p>
      </dsp:txBody>
      <dsp:txXfrm>
        <a:off x="38381" y="995883"/>
        <a:ext cx="10868454" cy="709478"/>
      </dsp:txXfrm>
    </dsp:sp>
    <dsp:sp modelId="{BCFF2AB6-2647-4792-9B34-97C7EA5B94CD}">
      <dsp:nvSpPr>
        <dsp:cNvPr id="0" name=""/>
        <dsp:cNvSpPr/>
      </dsp:nvSpPr>
      <dsp:spPr>
        <a:xfrm>
          <a:off x="0" y="1812862"/>
          <a:ext cx="10945216" cy="786240"/>
        </a:xfrm>
        <a:prstGeom prst="roundRect">
          <a:avLst/>
        </a:prstGeom>
        <a:solidFill>
          <a:schemeClr val="lt1">
            <a:hueOff val="0"/>
            <a:satOff val="0"/>
            <a:lumOff val="0"/>
            <a:alphaOff val="0"/>
          </a:schemeClr>
        </a:solidFill>
        <a:ln w="38100" cap="flat" cmpd="sng" algn="ctr">
          <a:solidFill>
            <a:schemeClr val="accent6">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150000"/>
            </a:lnSpc>
            <a:spcBef>
              <a:spcPct val="0"/>
            </a:spcBef>
            <a:spcAft>
              <a:spcPct val="35000"/>
            </a:spcAft>
          </a:pPr>
          <a:r>
            <a:rPr lang="en-US" sz="2400" kern="1200">
              <a:latin typeface="Arial" panose="020B0604020202020204" pitchFamily="34" charset="0"/>
              <a:cs typeface="Arial" panose="020B0604020202020204" pitchFamily="34" charset="0"/>
            </a:rPr>
            <a:t>Thiếu định lượng các yếu tố có thể</a:t>
          </a:r>
        </a:p>
      </dsp:txBody>
      <dsp:txXfrm>
        <a:off x="38381" y="1851243"/>
        <a:ext cx="10868454" cy="709478"/>
      </dsp:txXfrm>
    </dsp:sp>
    <dsp:sp modelId="{45BFC0E9-994E-4D4F-A368-0E10AA347371}">
      <dsp:nvSpPr>
        <dsp:cNvPr id="0" name=""/>
        <dsp:cNvSpPr/>
      </dsp:nvSpPr>
      <dsp:spPr>
        <a:xfrm>
          <a:off x="0" y="2668222"/>
          <a:ext cx="10945216" cy="786240"/>
        </a:xfrm>
        <a:prstGeom prst="roundRect">
          <a:avLst/>
        </a:prstGeom>
        <a:solidFill>
          <a:schemeClr val="lt1">
            <a:hueOff val="0"/>
            <a:satOff val="0"/>
            <a:lumOff val="0"/>
            <a:alphaOff val="0"/>
          </a:schemeClr>
        </a:solidFill>
        <a:ln w="38100" cap="flat" cmpd="sng" algn="ctr">
          <a:solidFill>
            <a:schemeClr val="accent6">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150000"/>
            </a:lnSpc>
            <a:spcBef>
              <a:spcPct val="0"/>
            </a:spcBef>
            <a:spcAft>
              <a:spcPct val="35000"/>
            </a:spcAft>
          </a:pPr>
          <a:r>
            <a:rPr lang="en-US" sz="2400" kern="1200">
              <a:latin typeface="Arial" panose="020B0604020202020204" pitchFamily="34" charset="0"/>
              <a:cs typeface="Arial" panose="020B0604020202020204" pitchFamily="34" charset="0"/>
            </a:rPr>
            <a:t>Không đi thẳng vào vấn đề</a:t>
          </a:r>
        </a:p>
      </dsp:txBody>
      <dsp:txXfrm>
        <a:off x="38381" y="2706603"/>
        <a:ext cx="10868454" cy="709478"/>
      </dsp:txXfrm>
    </dsp:sp>
    <dsp:sp modelId="{5B2C6FF1-DB57-4189-B0F7-CC4EF3F61B09}">
      <dsp:nvSpPr>
        <dsp:cNvPr id="0" name=""/>
        <dsp:cNvSpPr/>
      </dsp:nvSpPr>
      <dsp:spPr>
        <a:xfrm>
          <a:off x="0" y="3523582"/>
          <a:ext cx="10945216" cy="786240"/>
        </a:xfrm>
        <a:prstGeom prst="roundRect">
          <a:avLst/>
        </a:prstGeom>
        <a:solidFill>
          <a:schemeClr val="lt1">
            <a:hueOff val="0"/>
            <a:satOff val="0"/>
            <a:lumOff val="0"/>
            <a:alphaOff val="0"/>
          </a:schemeClr>
        </a:solidFill>
        <a:ln w="38100" cap="flat" cmpd="sng" algn="ctr">
          <a:solidFill>
            <a:schemeClr val="accent6">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150000"/>
            </a:lnSpc>
            <a:spcBef>
              <a:spcPct val="0"/>
            </a:spcBef>
            <a:spcAft>
              <a:spcPct val="35000"/>
            </a:spcAft>
          </a:pPr>
          <a:r>
            <a:rPr lang="en-US" sz="2400" kern="1200">
              <a:latin typeface="Arial" panose="020B0604020202020204" pitchFamily="34" charset="0"/>
              <a:cs typeface="Arial" panose="020B0604020202020204" pitchFamily="34" charset="0"/>
            </a:rPr>
            <a:t>Không tập trung vào yếu tố cốt lõi</a:t>
          </a:r>
        </a:p>
      </dsp:txBody>
      <dsp:txXfrm>
        <a:off x="38381" y="3561963"/>
        <a:ext cx="10868454" cy="709478"/>
      </dsp:txXfrm>
    </dsp:sp>
    <dsp:sp modelId="{C8D9D6F0-353B-46AE-A401-375D5FA3B307}">
      <dsp:nvSpPr>
        <dsp:cNvPr id="0" name=""/>
        <dsp:cNvSpPr/>
      </dsp:nvSpPr>
      <dsp:spPr>
        <a:xfrm>
          <a:off x="0" y="4378942"/>
          <a:ext cx="10945216" cy="786240"/>
        </a:xfrm>
        <a:prstGeom prst="roundRect">
          <a:avLst/>
        </a:prstGeom>
        <a:solidFill>
          <a:schemeClr val="lt1">
            <a:hueOff val="0"/>
            <a:satOff val="0"/>
            <a:lumOff val="0"/>
            <a:alphaOff val="0"/>
          </a:schemeClr>
        </a:solidFill>
        <a:ln w="38100" cap="flat" cmpd="sng" algn="ctr">
          <a:solidFill>
            <a:schemeClr val="accent6">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150000"/>
            </a:lnSpc>
            <a:spcBef>
              <a:spcPct val="0"/>
            </a:spcBef>
            <a:spcAft>
              <a:spcPct val="35000"/>
            </a:spcAft>
          </a:pPr>
          <a:r>
            <a:rPr lang="en-US" sz="2400" kern="1200">
              <a:latin typeface="Arial" panose="020B0604020202020204" pitchFamily="34" charset="0"/>
              <a:cs typeface="Arial" panose="020B0604020202020204" pitchFamily="34" charset="0"/>
            </a:rPr>
            <a:t>Trình bày thiếu hệ thống</a:t>
          </a:r>
        </a:p>
      </dsp:txBody>
      <dsp:txXfrm>
        <a:off x="38381" y="4417323"/>
        <a:ext cx="10868454" cy="709478"/>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CE7BB7-20EC-4495-B700-19F0545D6ED2}">
      <dsp:nvSpPr>
        <dsp:cNvPr id="0" name=""/>
        <dsp:cNvSpPr/>
      </dsp:nvSpPr>
      <dsp:spPr>
        <a:xfrm rot="5400000">
          <a:off x="703398" y="1327145"/>
          <a:ext cx="2114411" cy="3518332"/>
        </a:xfrm>
        <a:prstGeom prst="corner">
          <a:avLst>
            <a:gd name="adj1" fmla="val 16120"/>
            <a:gd name="adj2" fmla="val 1611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w="9525" cap="flat" cmpd="sng" algn="ctr">
          <a:solidFill>
            <a:schemeClr val="accent5">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65B0911C-0948-4599-8FC5-044189FD6ED8}">
      <dsp:nvSpPr>
        <dsp:cNvPr id="0" name=""/>
        <dsp:cNvSpPr/>
      </dsp:nvSpPr>
      <dsp:spPr>
        <a:xfrm>
          <a:off x="350451" y="2378369"/>
          <a:ext cx="3176370" cy="27842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lvl="0" algn="ctr" defTabSz="1066800">
            <a:lnSpc>
              <a:spcPct val="90000"/>
            </a:lnSpc>
            <a:spcBef>
              <a:spcPct val="0"/>
            </a:spcBef>
            <a:spcAft>
              <a:spcPct val="35000"/>
            </a:spcAft>
          </a:pPr>
          <a:r>
            <a:rPr lang="en-US" sz="2400" kern="1200">
              <a:latin typeface="Arial" panose="020B0604020202020204" pitchFamily="34" charset="0"/>
              <a:cs typeface="Arial" panose="020B0604020202020204" pitchFamily="34" charset="0"/>
            </a:rPr>
            <a:t>Tổng hợp dữ liệu với chuỗi thời gian đủ dài</a:t>
          </a:r>
        </a:p>
      </dsp:txBody>
      <dsp:txXfrm>
        <a:off x="350451" y="2378369"/>
        <a:ext cx="3176370" cy="2784275"/>
      </dsp:txXfrm>
    </dsp:sp>
    <dsp:sp modelId="{263AC744-822E-4BFB-AE1A-49F03491D608}">
      <dsp:nvSpPr>
        <dsp:cNvPr id="0" name=""/>
        <dsp:cNvSpPr/>
      </dsp:nvSpPr>
      <dsp:spPr>
        <a:xfrm>
          <a:off x="2927506" y="1068121"/>
          <a:ext cx="599315" cy="599315"/>
        </a:xfrm>
        <a:prstGeom prst="triangle">
          <a:avLst>
            <a:gd name="adj" fmla="val 100000"/>
          </a:avLst>
        </a:prstGeom>
        <a:gradFill rotWithShape="0">
          <a:gsLst>
            <a:gs pos="0">
              <a:schemeClr val="accent5">
                <a:hueOff val="-4542112"/>
                <a:satOff val="9028"/>
                <a:lumOff val="-9755"/>
                <a:alphaOff val="0"/>
                <a:tint val="50000"/>
                <a:satMod val="300000"/>
              </a:schemeClr>
            </a:gs>
            <a:gs pos="35000">
              <a:schemeClr val="accent5">
                <a:hueOff val="-4542112"/>
                <a:satOff val="9028"/>
                <a:lumOff val="-9755"/>
                <a:alphaOff val="0"/>
                <a:tint val="37000"/>
                <a:satMod val="300000"/>
              </a:schemeClr>
            </a:gs>
            <a:gs pos="100000">
              <a:schemeClr val="accent5">
                <a:hueOff val="-4542112"/>
                <a:satOff val="9028"/>
                <a:lumOff val="-9755"/>
                <a:alphaOff val="0"/>
                <a:tint val="15000"/>
                <a:satMod val="350000"/>
              </a:schemeClr>
            </a:gs>
          </a:gsLst>
          <a:lin ang="16200000" scaled="1"/>
        </a:gradFill>
        <a:ln w="9525" cap="flat" cmpd="sng" algn="ctr">
          <a:solidFill>
            <a:schemeClr val="accent5">
              <a:hueOff val="-4542112"/>
              <a:satOff val="9028"/>
              <a:lumOff val="-9755"/>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FAAEB01B-672D-4E23-8F53-6BBF6EFFA850}">
      <dsp:nvSpPr>
        <dsp:cNvPr id="0" name=""/>
        <dsp:cNvSpPr/>
      </dsp:nvSpPr>
      <dsp:spPr>
        <a:xfrm rot="5400000">
          <a:off x="4591896" y="364932"/>
          <a:ext cx="2114411" cy="3518332"/>
        </a:xfrm>
        <a:prstGeom prst="corner">
          <a:avLst>
            <a:gd name="adj1" fmla="val 16120"/>
            <a:gd name="adj2" fmla="val 16110"/>
          </a:avLst>
        </a:prstGeom>
        <a:gradFill rotWithShape="0">
          <a:gsLst>
            <a:gs pos="0">
              <a:schemeClr val="accent5">
                <a:hueOff val="-9084224"/>
                <a:satOff val="18057"/>
                <a:lumOff val="-19510"/>
                <a:alphaOff val="0"/>
                <a:tint val="50000"/>
                <a:satMod val="300000"/>
              </a:schemeClr>
            </a:gs>
            <a:gs pos="35000">
              <a:schemeClr val="accent5">
                <a:hueOff val="-9084224"/>
                <a:satOff val="18057"/>
                <a:lumOff val="-19510"/>
                <a:alphaOff val="0"/>
                <a:tint val="37000"/>
                <a:satMod val="300000"/>
              </a:schemeClr>
            </a:gs>
            <a:gs pos="100000">
              <a:schemeClr val="accent5">
                <a:hueOff val="-9084224"/>
                <a:satOff val="18057"/>
                <a:lumOff val="-19510"/>
                <a:alphaOff val="0"/>
                <a:tint val="15000"/>
                <a:satMod val="350000"/>
              </a:schemeClr>
            </a:gs>
          </a:gsLst>
          <a:lin ang="16200000" scaled="1"/>
        </a:gradFill>
        <a:ln w="9525" cap="flat" cmpd="sng" algn="ctr">
          <a:solidFill>
            <a:schemeClr val="accent5">
              <a:hueOff val="-9084224"/>
              <a:satOff val="18057"/>
              <a:lumOff val="-1951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DCBC5C0B-997A-4514-9F27-9C9B1D748FFD}">
      <dsp:nvSpPr>
        <dsp:cNvPr id="0" name=""/>
        <dsp:cNvSpPr/>
      </dsp:nvSpPr>
      <dsp:spPr>
        <a:xfrm>
          <a:off x="4238949" y="1416156"/>
          <a:ext cx="3176370" cy="27842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lvl="0" algn="ctr" defTabSz="1066800">
            <a:lnSpc>
              <a:spcPct val="90000"/>
            </a:lnSpc>
            <a:spcBef>
              <a:spcPct val="0"/>
            </a:spcBef>
            <a:spcAft>
              <a:spcPct val="35000"/>
            </a:spcAft>
          </a:pPr>
          <a:r>
            <a:rPr lang="en-US" sz="2400" kern="1200">
              <a:latin typeface="Arial" panose="020B0604020202020204" pitchFamily="34" charset="0"/>
              <a:cs typeface="Arial" panose="020B0604020202020204" pitchFamily="34" charset="0"/>
            </a:rPr>
            <a:t>Chọn hàm dự báo phù hợp</a:t>
          </a:r>
        </a:p>
      </dsp:txBody>
      <dsp:txXfrm>
        <a:off x="4238949" y="1416156"/>
        <a:ext cx="3176370" cy="2784275"/>
      </dsp:txXfrm>
    </dsp:sp>
    <dsp:sp modelId="{978F76A4-B6FF-489C-A8F2-A798D19E8A1B}">
      <dsp:nvSpPr>
        <dsp:cNvPr id="0" name=""/>
        <dsp:cNvSpPr/>
      </dsp:nvSpPr>
      <dsp:spPr>
        <a:xfrm>
          <a:off x="6816004" y="105909"/>
          <a:ext cx="599315" cy="599315"/>
        </a:xfrm>
        <a:prstGeom prst="triangle">
          <a:avLst>
            <a:gd name="adj" fmla="val 100000"/>
          </a:avLst>
        </a:prstGeom>
        <a:gradFill rotWithShape="0">
          <a:gsLst>
            <a:gs pos="0">
              <a:schemeClr val="accent5">
                <a:hueOff val="-13626335"/>
                <a:satOff val="27085"/>
                <a:lumOff val="-29265"/>
                <a:alphaOff val="0"/>
                <a:tint val="50000"/>
                <a:satMod val="300000"/>
              </a:schemeClr>
            </a:gs>
            <a:gs pos="35000">
              <a:schemeClr val="accent5">
                <a:hueOff val="-13626335"/>
                <a:satOff val="27085"/>
                <a:lumOff val="-29265"/>
                <a:alphaOff val="0"/>
                <a:tint val="37000"/>
                <a:satMod val="300000"/>
              </a:schemeClr>
            </a:gs>
            <a:gs pos="100000">
              <a:schemeClr val="accent5">
                <a:hueOff val="-13626335"/>
                <a:satOff val="27085"/>
                <a:lumOff val="-29265"/>
                <a:alphaOff val="0"/>
                <a:tint val="15000"/>
                <a:satMod val="350000"/>
              </a:schemeClr>
            </a:gs>
          </a:gsLst>
          <a:lin ang="16200000" scaled="1"/>
        </a:gradFill>
        <a:ln w="9525" cap="flat" cmpd="sng" algn="ctr">
          <a:solidFill>
            <a:schemeClr val="accent5">
              <a:hueOff val="-13626335"/>
              <a:satOff val="27085"/>
              <a:lumOff val="-29265"/>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80B67FA1-75C9-484D-9629-27EB02CA9AEF}">
      <dsp:nvSpPr>
        <dsp:cNvPr id="0" name=""/>
        <dsp:cNvSpPr/>
      </dsp:nvSpPr>
      <dsp:spPr>
        <a:xfrm rot="5400000">
          <a:off x="8480395" y="-597279"/>
          <a:ext cx="2114411" cy="3518332"/>
        </a:xfrm>
        <a:prstGeom prst="corner">
          <a:avLst>
            <a:gd name="adj1" fmla="val 16120"/>
            <a:gd name="adj2" fmla="val 16110"/>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w="9525" cap="flat" cmpd="sng" algn="ctr">
          <a:solidFill>
            <a:schemeClr val="accent5">
              <a:hueOff val="-18168448"/>
              <a:satOff val="36114"/>
              <a:lumOff val="-3902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B79EA339-608E-4118-9F7B-C194DF05F598}">
      <dsp:nvSpPr>
        <dsp:cNvPr id="0" name=""/>
        <dsp:cNvSpPr/>
      </dsp:nvSpPr>
      <dsp:spPr>
        <a:xfrm>
          <a:off x="8127447" y="453943"/>
          <a:ext cx="3176370" cy="27842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lvl="0" algn="ctr" defTabSz="1066800">
            <a:lnSpc>
              <a:spcPct val="90000"/>
            </a:lnSpc>
            <a:spcBef>
              <a:spcPct val="0"/>
            </a:spcBef>
            <a:spcAft>
              <a:spcPct val="35000"/>
            </a:spcAft>
          </a:pPr>
          <a:r>
            <a:rPr lang="en-US" sz="2400" kern="1200">
              <a:latin typeface="Arial" panose="020B0604020202020204" pitchFamily="34" charset="0"/>
              <a:cs typeface="Arial" panose="020B0604020202020204" pitchFamily="34" charset="0"/>
            </a:rPr>
            <a:t>Dùng trong xác định mục tiêu về phát triển quy mô học sinh, chất lượng giáo dục, dựa trên các số liệu tổng kết hàng năm (ít nhất 5 năm tính đến thời điểm xây dựng kế hoạch</a:t>
          </a:r>
        </a:p>
      </dsp:txBody>
      <dsp:txXfrm>
        <a:off x="8127447" y="453943"/>
        <a:ext cx="3176370" cy="2784275"/>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342C2D-EDF5-4C23-8FF2-3B0B2BE8C9AC}">
      <dsp:nvSpPr>
        <dsp:cNvPr id="0" name=""/>
        <dsp:cNvSpPr/>
      </dsp:nvSpPr>
      <dsp:spPr>
        <a:xfrm>
          <a:off x="0" y="0"/>
          <a:ext cx="7272808" cy="4637111"/>
        </a:xfrm>
        <a:prstGeom prst="roundRect">
          <a:avLst>
            <a:gd name="adj" fmla="val 85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820" tIns="83820" rIns="83820" bIns="3598914" numCol="1" spcCol="1270" anchor="t" anchorCtr="0">
          <a:noAutofit/>
        </a:bodyPr>
        <a:lstStyle/>
        <a:p>
          <a:pPr lvl="0" algn="l" defTabSz="977900">
            <a:lnSpc>
              <a:spcPct val="90000"/>
            </a:lnSpc>
            <a:spcBef>
              <a:spcPct val="0"/>
            </a:spcBef>
            <a:spcAft>
              <a:spcPct val="35000"/>
            </a:spcAft>
          </a:pPr>
          <a:r>
            <a:rPr lang="en-US" sz="2200" b="1" kern="1200" dirty="0" err="1">
              <a:latin typeface="Arial" panose="020B0604020202020204" pitchFamily="34" charset="0"/>
              <a:cs typeface="Arial" panose="020B0604020202020204" pitchFamily="34" charset="0"/>
            </a:rPr>
            <a:t>Mục</a:t>
          </a:r>
          <a:r>
            <a:rPr lang="en-US" sz="2200" b="1" kern="1200" dirty="0">
              <a:latin typeface="Arial" panose="020B0604020202020204" pitchFamily="34" charset="0"/>
              <a:cs typeface="Arial" panose="020B0604020202020204" pitchFamily="34" charset="0"/>
            </a:rPr>
            <a:t> </a:t>
          </a:r>
          <a:r>
            <a:rPr lang="en-US" sz="2200" b="1" kern="1200" dirty="0" err="1">
              <a:latin typeface="Arial" panose="020B0604020202020204" pitchFamily="34" charset="0"/>
              <a:cs typeface="Arial" panose="020B0604020202020204" pitchFamily="34" charset="0"/>
            </a:rPr>
            <a:t>tiêu</a:t>
          </a:r>
          <a:r>
            <a:rPr lang="en-US" sz="2200" kern="1200" dirty="0">
              <a:latin typeface="Arial" panose="020B0604020202020204" pitchFamily="34" charset="0"/>
              <a:cs typeface="Arial" panose="020B0604020202020204" pitchFamily="34" charset="0"/>
            </a:rPr>
            <a:t> </a:t>
          </a:r>
          <a:r>
            <a:rPr lang="en-US" sz="2200" b="1" kern="1200" dirty="0" err="1">
              <a:latin typeface="Arial" panose="020B0604020202020204" pitchFamily="34" charset="0"/>
              <a:cs typeface="Arial" panose="020B0604020202020204" pitchFamily="34" charset="0"/>
            </a:rPr>
            <a:t>có</a:t>
          </a:r>
          <a:r>
            <a:rPr lang="en-US" sz="2200" b="1" kern="1200" dirty="0">
              <a:latin typeface="Arial" panose="020B0604020202020204" pitchFamily="34" charset="0"/>
              <a:cs typeface="Arial" panose="020B0604020202020204" pitchFamily="34" charset="0"/>
            </a:rPr>
            <a:t> </a:t>
          </a:r>
          <a:r>
            <a:rPr lang="en-US" sz="2200" b="1" kern="1200" dirty="0" err="1">
              <a:latin typeface="Arial" panose="020B0604020202020204" pitchFamily="34" charset="0"/>
              <a:cs typeface="Arial" panose="020B0604020202020204" pitchFamily="34" charset="0"/>
            </a:rPr>
            <a:t>thể</a:t>
          </a:r>
          <a:r>
            <a:rPr lang="en-US" sz="2200" b="1" kern="1200" dirty="0">
              <a:latin typeface="Arial" panose="020B0604020202020204" pitchFamily="34" charset="0"/>
              <a:cs typeface="Arial" panose="020B0604020202020204" pitchFamily="34" charset="0"/>
            </a:rPr>
            <a:t> </a:t>
          </a:r>
          <a:r>
            <a:rPr lang="en-US" sz="2200" b="1" kern="1200" dirty="0" err="1">
              <a:latin typeface="Arial" panose="020B0604020202020204" pitchFamily="34" charset="0"/>
              <a:cs typeface="Arial" panose="020B0604020202020204" pitchFamily="34" charset="0"/>
            </a:rPr>
            <a:t>là</a:t>
          </a:r>
          <a:r>
            <a:rPr lang="en-US" sz="2200" b="1" kern="1200" dirty="0">
              <a:latin typeface="Arial" panose="020B0604020202020204" pitchFamily="34" charset="0"/>
              <a:cs typeface="Arial" panose="020B0604020202020204" pitchFamily="34" charset="0"/>
            </a:rPr>
            <a:t> </a:t>
          </a:r>
          <a:r>
            <a:rPr lang="en-US" sz="2200" b="1" kern="1200" dirty="0" err="1">
              <a:latin typeface="Arial" panose="020B0604020202020204" pitchFamily="34" charset="0"/>
              <a:cs typeface="Arial" panose="020B0604020202020204" pitchFamily="34" charset="0"/>
            </a:rPr>
            <a:t>định</a:t>
          </a:r>
          <a:r>
            <a:rPr lang="en-US" sz="2200" b="1" kern="1200" dirty="0">
              <a:latin typeface="Arial" panose="020B0604020202020204" pitchFamily="34" charset="0"/>
              <a:cs typeface="Arial" panose="020B0604020202020204" pitchFamily="34" charset="0"/>
            </a:rPr>
            <a:t> </a:t>
          </a:r>
          <a:r>
            <a:rPr lang="en-US" sz="2200" b="1" kern="1200" dirty="0" err="1">
              <a:latin typeface="Arial" panose="020B0604020202020204" pitchFamily="34" charset="0"/>
              <a:cs typeface="Arial" panose="020B0604020202020204" pitchFamily="34" charset="0"/>
            </a:rPr>
            <a:t>tính</a:t>
          </a:r>
          <a:r>
            <a:rPr lang="en-US" sz="2200" b="1" kern="1200" dirty="0">
              <a:latin typeface="Arial" panose="020B0604020202020204" pitchFamily="34" charset="0"/>
              <a:cs typeface="Arial" panose="020B0604020202020204" pitchFamily="34" charset="0"/>
            </a:rPr>
            <a:t> </a:t>
          </a:r>
          <a:r>
            <a:rPr lang="en-US" sz="2200" b="1" kern="1200" dirty="0" err="1">
              <a:latin typeface="Arial" panose="020B0604020202020204" pitchFamily="34" charset="0"/>
              <a:cs typeface="Arial" panose="020B0604020202020204" pitchFamily="34" charset="0"/>
            </a:rPr>
            <a:t>hoặc</a:t>
          </a:r>
          <a:r>
            <a:rPr lang="en-US" sz="2200" b="1" kern="1200" dirty="0">
              <a:latin typeface="Arial" panose="020B0604020202020204" pitchFamily="34" charset="0"/>
              <a:cs typeface="Arial" panose="020B0604020202020204" pitchFamily="34" charset="0"/>
            </a:rPr>
            <a:t> </a:t>
          </a:r>
          <a:r>
            <a:rPr lang="en-US" sz="2200" b="1" kern="1200" dirty="0" err="1">
              <a:latin typeface="Arial" panose="020B0604020202020204" pitchFamily="34" charset="0"/>
              <a:cs typeface="Arial" panose="020B0604020202020204" pitchFamily="34" charset="0"/>
            </a:rPr>
            <a:t>định</a:t>
          </a:r>
          <a:r>
            <a:rPr lang="en-US" sz="2200" b="1" kern="1200" dirty="0">
              <a:latin typeface="Arial" panose="020B0604020202020204" pitchFamily="34" charset="0"/>
              <a:cs typeface="Arial" panose="020B0604020202020204" pitchFamily="34" charset="0"/>
            </a:rPr>
            <a:t> </a:t>
          </a:r>
          <a:r>
            <a:rPr lang="en-US" sz="2200" b="1" kern="1200" dirty="0" err="1">
              <a:latin typeface="Arial" panose="020B0604020202020204" pitchFamily="34" charset="0"/>
              <a:cs typeface="Arial" panose="020B0604020202020204" pitchFamily="34" charset="0"/>
            </a:rPr>
            <a:t>lượng</a:t>
          </a:r>
          <a:endParaRPr lang="en-US" sz="2200" kern="1200" dirty="0">
            <a:latin typeface="Arial" panose="020B0604020202020204" pitchFamily="34" charset="0"/>
            <a:cs typeface="Arial" panose="020B0604020202020204" pitchFamily="34" charset="0"/>
          </a:endParaRPr>
        </a:p>
      </dsp:txBody>
      <dsp:txXfrm>
        <a:off x="115444" y="115444"/>
        <a:ext cx="7041920" cy="4406223"/>
      </dsp:txXfrm>
    </dsp:sp>
    <dsp:sp modelId="{397B42A1-7F76-4C02-B11D-3261437F872B}">
      <dsp:nvSpPr>
        <dsp:cNvPr id="0" name=""/>
        <dsp:cNvSpPr/>
      </dsp:nvSpPr>
      <dsp:spPr>
        <a:xfrm>
          <a:off x="181820" y="1159277"/>
          <a:ext cx="6909167" cy="3245978"/>
        </a:xfrm>
        <a:prstGeom prst="roundRect">
          <a:avLst>
            <a:gd name="adj" fmla="val 10500"/>
          </a:avLst>
        </a:prstGeom>
        <a:gradFill rotWithShape="0">
          <a:gsLst>
            <a:gs pos="0">
              <a:schemeClr val="accent5">
                <a:hueOff val="-9084224"/>
                <a:satOff val="18057"/>
                <a:lumOff val="-19510"/>
                <a:alphaOff val="0"/>
                <a:tint val="50000"/>
                <a:satMod val="300000"/>
              </a:schemeClr>
            </a:gs>
            <a:gs pos="35000">
              <a:schemeClr val="accent5">
                <a:hueOff val="-9084224"/>
                <a:satOff val="18057"/>
                <a:lumOff val="-19510"/>
                <a:alphaOff val="0"/>
                <a:tint val="37000"/>
                <a:satMod val="300000"/>
              </a:schemeClr>
            </a:gs>
            <a:gs pos="100000">
              <a:schemeClr val="accent5">
                <a:hueOff val="-9084224"/>
                <a:satOff val="18057"/>
                <a:lumOff val="-1951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820" tIns="83820" rIns="83820" bIns="2061196" numCol="1" spcCol="1270" anchor="t" anchorCtr="0">
          <a:noAutofit/>
        </a:bodyPr>
        <a:lstStyle/>
        <a:p>
          <a:pPr lvl="0" algn="l" defTabSz="977900">
            <a:lnSpc>
              <a:spcPct val="90000"/>
            </a:lnSpc>
            <a:spcBef>
              <a:spcPct val="0"/>
            </a:spcBef>
            <a:spcAft>
              <a:spcPct val="35000"/>
            </a:spcAft>
          </a:pPr>
          <a:r>
            <a:rPr lang="vi-VN" sz="2200" kern="1200" dirty="0">
              <a:latin typeface="Arial" panose="020B0604020202020204" pitchFamily="34" charset="0"/>
              <a:cs typeface="Arial" panose="020B0604020202020204" pitchFamily="34" charset="0"/>
            </a:rPr>
            <a:t>Cấu trúc của mục tiêu sẽ gồm một động từ chỉ hướng hành động và một danh từ (hoặc đoạn văn) mô tả đối tượng can thiệp. </a:t>
          </a:r>
          <a:endParaRPr lang="en-US" sz="2200" kern="1200" dirty="0">
            <a:latin typeface="Arial" panose="020B0604020202020204" pitchFamily="34" charset="0"/>
            <a:cs typeface="Arial" panose="020B0604020202020204" pitchFamily="34" charset="0"/>
          </a:endParaRPr>
        </a:p>
      </dsp:txBody>
      <dsp:txXfrm>
        <a:off x="281645" y="1259102"/>
        <a:ext cx="6709517" cy="3046328"/>
      </dsp:txXfrm>
    </dsp:sp>
    <dsp:sp modelId="{A2337FE2-9925-4122-AD77-42DB3ABED728}">
      <dsp:nvSpPr>
        <dsp:cNvPr id="0" name=""/>
        <dsp:cNvSpPr/>
      </dsp:nvSpPr>
      <dsp:spPr>
        <a:xfrm>
          <a:off x="363640" y="2318555"/>
          <a:ext cx="6545527" cy="1854844"/>
        </a:xfrm>
        <a:prstGeom prst="roundRect">
          <a:avLst>
            <a:gd name="adj" fmla="val 10500"/>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820" tIns="83820" rIns="83820" bIns="156464" numCol="1" spcCol="1270" anchor="t" anchorCtr="0">
          <a:noAutofit/>
        </a:bodyPr>
        <a:lstStyle/>
        <a:p>
          <a:pPr lvl="0" algn="l" defTabSz="977900">
            <a:lnSpc>
              <a:spcPct val="90000"/>
            </a:lnSpc>
            <a:spcBef>
              <a:spcPct val="0"/>
            </a:spcBef>
            <a:spcAft>
              <a:spcPct val="35000"/>
            </a:spcAft>
          </a:pPr>
          <a:r>
            <a:rPr lang="vi-VN" sz="2200" kern="1200">
              <a:latin typeface="Arial" panose="020B0604020202020204" pitchFamily="34" charset="0"/>
              <a:cs typeface="Arial" panose="020B0604020202020204" pitchFamily="34" charset="0"/>
            </a:rPr>
            <a:t>Cấu trúc của một chỉ tiêu bao gồm (1) tên chỉ tiêu; (2) con số định lượng; (3) không gian phản ánh; (4) đối tượng phản ánh; và (5) thời gian đo lường. </a:t>
          </a:r>
          <a:endParaRPr lang="en-US" sz="2200" kern="1200">
            <a:latin typeface="Arial" panose="020B0604020202020204" pitchFamily="34" charset="0"/>
            <a:cs typeface="Arial" panose="020B0604020202020204" pitchFamily="34" charset="0"/>
          </a:endParaRPr>
        </a:p>
      </dsp:txBody>
      <dsp:txXfrm>
        <a:off x="420683" y="2375598"/>
        <a:ext cx="6431441" cy="1740758"/>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72BFCF-BCD7-4AB0-BB3F-F2B63F5BFB6E}">
      <dsp:nvSpPr>
        <dsp:cNvPr id="0" name=""/>
        <dsp:cNvSpPr/>
      </dsp:nvSpPr>
      <dsp:spPr>
        <a:xfrm>
          <a:off x="448" y="1463487"/>
          <a:ext cx="5176147" cy="2379491"/>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33350" tIns="133350" rIns="133350" bIns="133350" numCol="1" spcCol="1270" anchor="ctr" anchorCtr="0">
          <a:noAutofit/>
        </a:bodyPr>
        <a:lstStyle/>
        <a:p>
          <a:pPr lvl="0" algn="ctr" defTabSz="1555750">
            <a:lnSpc>
              <a:spcPct val="90000"/>
            </a:lnSpc>
            <a:spcBef>
              <a:spcPct val="0"/>
            </a:spcBef>
            <a:spcAft>
              <a:spcPct val="35000"/>
            </a:spcAft>
          </a:pPr>
          <a:r>
            <a:rPr lang="en-US" sz="3500" kern="1200" dirty="0" err="1">
              <a:latin typeface="Arial" panose="020B0604020202020204" pitchFamily="34" charset="0"/>
              <a:cs typeface="Arial" panose="020B0604020202020204" pitchFamily="34" charset="0"/>
            </a:rPr>
            <a:t>Tìm</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hiểu</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về</a:t>
          </a:r>
          <a:r>
            <a:rPr lang="en-US" sz="3500" kern="1200" dirty="0">
              <a:latin typeface="Arial" panose="020B0604020202020204" pitchFamily="34" charset="0"/>
              <a:cs typeface="Arial" panose="020B0604020202020204" pitchFamily="34" charset="0"/>
            </a:rPr>
            <a:t> </a:t>
          </a:r>
        </a:p>
        <a:p>
          <a:pPr lvl="0" algn="ctr" defTabSz="1555750">
            <a:lnSpc>
              <a:spcPct val="90000"/>
            </a:lnSpc>
            <a:spcBef>
              <a:spcPct val="0"/>
            </a:spcBef>
            <a:spcAft>
              <a:spcPct val="35000"/>
            </a:spcAft>
          </a:pPr>
          <a:r>
            <a:rPr lang="en-US" sz="3500" kern="1200" dirty="0">
              <a:latin typeface="Arial" panose="020B0604020202020204" pitchFamily="34" charset="0"/>
              <a:cs typeface="Arial" panose="020B0604020202020204" pitchFamily="34" charset="0"/>
            </a:rPr>
            <a:t>1 KHGD </a:t>
          </a:r>
          <a:r>
            <a:rPr lang="en-US" sz="3500" kern="1200" dirty="0" err="1">
              <a:latin typeface="Arial" panose="020B0604020202020204" pitchFamily="34" charset="0"/>
              <a:cs typeface="Arial" panose="020B0604020202020204" pitchFamily="34" charset="0"/>
            </a:rPr>
            <a:t>nhà</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trường</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của</a:t>
          </a:r>
          <a:r>
            <a:rPr lang="en-US" sz="3500" kern="1200" dirty="0">
              <a:latin typeface="Arial" panose="020B0604020202020204" pitchFamily="34" charset="0"/>
              <a:cs typeface="Arial" panose="020B0604020202020204" pitchFamily="34" charset="0"/>
            </a:rPr>
            <a:t> 1 </a:t>
          </a:r>
          <a:r>
            <a:rPr lang="en-US" sz="3500" kern="1200" dirty="0" err="1">
              <a:latin typeface="Arial" panose="020B0604020202020204" pitchFamily="34" charset="0"/>
              <a:cs typeface="Arial" panose="020B0604020202020204" pitchFamily="34" charset="0"/>
            </a:rPr>
            <a:t>trường</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tiểu</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học</a:t>
          </a:r>
          <a:r>
            <a:rPr lang="en-US" sz="3500" kern="1200" dirty="0">
              <a:latin typeface="Arial" panose="020B0604020202020204" pitchFamily="34" charset="0"/>
              <a:cs typeface="Arial" panose="020B0604020202020204" pitchFamily="34" charset="0"/>
            </a:rPr>
            <a:t>)</a:t>
          </a:r>
        </a:p>
      </dsp:txBody>
      <dsp:txXfrm>
        <a:off x="70141" y="1533180"/>
        <a:ext cx="5036761" cy="2240105"/>
      </dsp:txXfrm>
    </dsp:sp>
    <dsp:sp modelId="{D0517D7F-C744-4A2D-AE73-6E2015C2A3A4}">
      <dsp:nvSpPr>
        <dsp:cNvPr id="0" name=""/>
        <dsp:cNvSpPr/>
      </dsp:nvSpPr>
      <dsp:spPr>
        <a:xfrm>
          <a:off x="5573177" y="2161471"/>
          <a:ext cx="840753" cy="983523"/>
        </a:xfrm>
        <a:prstGeom prst="rightArrow">
          <a:avLst>
            <a:gd name="adj1" fmla="val 60000"/>
            <a:gd name="adj2" fmla="val 5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1244600">
            <a:lnSpc>
              <a:spcPct val="90000"/>
            </a:lnSpc>
            <a:spcBef>
              <a:spcPct val="0"/>
            </a:spcBef>
            <a:spcAft>
              <a:spcPct val="35000"/>
            </a:spcAft>
          </a:pPr>
          <a:endParaRPr lang="en-US" sz="2800" kern="1200">
            <a:latin typeface="Arial" panose="020B0604020202020204" pitchFamily="34" charset="0"/>
            <a:cs typeface="Arial" panose="020B0604020202020204" pitchFamily="34" charset="0"/>
          </a:endParaRPr>
        </a:p>
      </dsp:txBody>
      <dsp:txXfrm>
        <a:off x="5573177" y="2358176"/>
        <a:ext cx="588527" cy="590113"/>
      </dsp:txXfrm>
    </dsp:sp>
    <dsp:sp modelId="{3F06649C-C4F9-47FA-90A4-3B7739FF0780}">
      <dsp:nvSpPr>
        <dsp:cNvPr id="0" name=""/>
        <dsp:cNvSpPr/>
      </dsp:nvSpPr>
      <dsp:spPr>
        <a:xfrm>
          <a:off x="6762923" y="1463487"/>
          <a:ext cx="3965819" cy="2379491"/>
        </a:xfrm>
        <a:prstGeom prst="roundRect">
          <a:avLst>
            <a:gd name="adj" fmla="val 10000"/>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33350" tIns="133350" rIns="133350" bIns="133350" numCol="1" spcCol="1270" anchor="ctr" anchorCtr="0">
          <a:noAutofit/>
        </a:bodyPr>
        <a:lstStyle/>
        <a:p>
          <a:pPr lvl="0" algn="ctr" defTabSz="1555750">
            <a:lnSpc>
              <a:spcPct val="90000"/>
            </a:lnSpc>
            <a:spcBef>
              <a:spcPct val="0"/>
            </a:spcBef>
            <a:spcAft>
              <a:spcPct val="35000"/>
            </a:spcAft>
          </a:pPr>
          <a:r>
            <a:rPr lang="en-US" sz="3500" kern="1200">
              <a:latin typeface="Arial" panose="020B0604020202020204" pitchFamily="34" charset="0"/>
              <a:cs typeface="Arial" panose="020B0604020202020204" pitchFamily="34" charset="0"/>
            </a:rPr>
            <a:t>Nhận xét?</a:t>
          </a:r>
        </a:p>
      </dsp:txBody>
      <dsp:txXfrm>
        <a:off x="6832616" y="1533180"/>
        <a:ext cx="3826433" cy="2240105"/>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0DEDF3-7AF1-44A3-A919-BA3D966FFDA5}">
      <dsp:nvSpPr>
        <dsp:cNvPr id="0" name=""/>
        <dsp:cNvSpPr/>
      </dsp:nvSpPr>
      <dsp:spPr>
        <a:xfrm>
          <a:off x="1388" y="659682"/>
          <a:ext cx="4874779" cy="3095485"/>
        </a:xfrm>
        <a:prstGeom prst="roundRect">
          <a:avLst>
            <a:gd name="adj" fmla="val 10000"/>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684A1E2E-D598-49EB-8282-B629A8E9DFA4}">
      <dsp:nvSpPr>
        <dsp:cNvPr id="0" name=""/>
        <dsp:cNvSpPr/>
      </dsp:nvSpPr>
      <dsp:spPr>
        <a:xfrm>
          <a:off x="543031" y="1174242"/>
          <a:ext cx="4874779" cy="3095485"/>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Phân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tích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bối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cảnh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nhà</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trường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bằng</a:t>
          </a:r>
          <a:r>
            <a:rPr lang="en-US" sz="2800" kern="1200" dirty="0">
              <a:latin typeface="Arial" panose="020B0604020202020204" pitchFamily="34" charset="0"/>
              <a:cs typeface="Arial" panose="020B0604020202020204" pitchFamily="34" charset="0"/>
            </a:rPr>
            <a:t> ma </a:t>
          </a:r>
          <a:r>
            <a:rPr lang="en-US" sz="2800" kern="1200" dirty="0" err="1">
              <a:latin typeface="Arial" panose="020B0604020202020204" pitchFamily="34" charset="0"/>
              <a:cs typeface="Arial" panose="020B0604020202020204" pitchFamily="34" charset="0"/>
            </a:rPr>
            <a:t>trận</a:t>
          </a:r>
          <a:r>
            <a:rPr lang="en-US" sz="2800" kern="1200" dirty="0">
              <a:latin typeface="Arial" panose="020B0604020202020204" pitchFamily="34" charset="0"/>
              <a:cs typeface="Arial" panose="020B0604020202020204" pitchFamily="34" charset="0"/>
            </a:rPr>
            <a:t> SWOT</a:t>
          </a:r>
        </a:p>
      </dsp:txBody>
      <dsp:txXfrm>
        <a:off x="633695" y="1264906"/>
        <a:ext cx="4693451" cy="2914157"/>
      </dsp:txXfrm>
    </dsp:sp>
    <dsp:sp modelId="{2CB8703A-ED47-4C5F-AE5A-D85F0F190491}">
      <dsp:nvSpPr>
        <dsp:cNvPr id="0" name=""/>
        <dsp:cNvSpPr/>
      </dsp:nvSpPr>
      <dsp:spPr>
        <a:xfrm>
          <a:off x="5959453" y="659682"/>
          <a:ext cx="4874779" cy="3095485"/>
        </a:xfrm>
        <a:prstGeom prst="roundRect">
          <a:avLst>
            <a:gd name="adj" fmla="val 10000"/>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E8E330BE-E2D9-43A2-8490-EB1610799A28}">
      <dsp:nvSpPr>
        <dsp:cNvPr id="0" name=""/>
        <dsp:cNvSpPr/>
      </dsp:nvSpPr>
      <dsp:spPr>
        <a:xfrm>
          <a:off x="6501095" y="1174242"/>
          <a:ext cx="4874779" cy="3095485"/>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a:latin typeface="Arial" panose="020B0604020202020204" pitchFamily="34" charset="0"/>
              <a:cs typeface="Arial" panose="020B0604020202020204" pitchFamily="34" charset="0"/>
            </a:rPr>
            <a:t>Xác định mục tiêu giáo dục năm học 2023-2024</a:t>
          </a:r>
        </a:p>
      </dsp:txBody>
      <dsp:txXfrm>
        <a:off x="6591759" y="1264906"/>
        <a:ext cx="4693451" cy="2914157"/>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EAA5CD-5575-5949-9EAF-043039B9C56F}">
      <dsp:nvSpPr>
        <dsp:cNvPr id="0" name=""/>
        <dsp:cNvSpPr/>
      </dsp:nvSpPr>
      <dsp:spPr>
        <a:xfrm>
          <a:off x="847894" y="0"/>
          <a:ext cx="9609467" cy="4380317"/>
        </a:xfrm>
        <a:prstGeom prst="rightArrow">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101B125-721A-1949-9EA6-320BC195838B}">
      <dsp:nvSpPr>
        <dsp:cNvPr id="0" name=""/>
        <dsp:cNvSpPr/>
      </dsp:nvSpPr>
      <dsp:spPr>
        <a:xfrm>
          <a:off x="5658" y="1314095"/>
          <a:ext cx="2721431" cy="1752126"/>
        </a:xfrm>
        <a:prstGeom prst="round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Tải</a:t>
          </a:r>
          <a:r>
            <a:rPr lang="en-US" sz="2000" kern="1200" dirty="0">
              <a:solidFill>
                <a:srgbClr val="000090"/>
              </a:solidFill>
              <a:latin typeface="Arial" panose="020B0604020202020204" pitchFamily="34" charset="0"/>
              <a:cs typeface="Arial" panose="020B0604020202020204" pitchFamily="34" charset="0"/>
            </a:rPr>
            <a:t>  CTGD </a:t>
          </a:r>
          <a:r>
            <a:rPr lang="en-US" sz="2000" kern="1200" dirty="0" err="1">
              <a:solidFill>
                <a:srgbClr val="000090"/>
              </a:solidFill>
              <a:latin typeface="Arial" panose="020B0604020202020204" pitchFamily="34" charset="0"/>
              <a:cs typeface="Arial" panose="020B0604020202020204" pitchFamily="34" charset="0"/>
            </a:rPr>
            <a:t>môn</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học</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hoạt</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động</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trải</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nghiệm</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về</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đổi</a:t>
          </a:r>
          <a:r>
            <a:rPr lang="en-US" sz="2000" kern="1200" dirty="0">
              <a:solidFill>
                <a:srgbClr val="000090"/>
              </a:solidFill>
              <a:latin typeface="Arial" panose="020B0604020202020204" pitchFamily="34" charset="0"/>
              <a:cs typeface="Arial" panose="020B0604020202020204" pitchFamily="34" charset="0"/>
            </a:rPr>
            <a:t> sang file .</a:t>
          </a:r>
          <a:r>
            <a:rPr lang="en-US" sz="2000" kern="1200" dirty="0" err="1">
              <a:solidFill>
                <a:srgbClr val="000090"/>
              </a:solidFill>
              <a:latin typeface="Arial" panose="020B0604020202020204" pitchFamily="34" charset="0"/>
              <a:cs typeface="Arial" panose="020B0604020202020204" pitchFamily="34" charset="0"/>
            </a:rPr>
            <a:t>docx</a:t>
          </a:r>
          <a:endParaRPr lang="en-US" sz="2000" kern="1200" dirty="0">
            <a:solidFill>
              <a:srgbClr val="000090"/>
            </a:solidFill>
            <a:latin typeface="Arial" panose="020B0604020202020204" pitchFamily="34" charset="0"/>
            <a:cs typeface="Arial" panose="020B0604020202020204" pitchFamily="34" charset="0"/>
          </a:endParaRPr>
        </a:p>
      </dsp:txBody>
      <dsp:txXfrm>
        <a:off x="91190" y="1399627"/>
        <a:ext cx="2550367" cy="1581062"/>
      </dsp:txXfrm>
    </dsp:sp>
    <dsp:sp modelId="{7EDCC060-FDCB-DA43-8039-F88B9C5B1DB3}">
      <dsp:nvSpPr>
        <dsp:cNvPr id="0" name=""/>
        <dsp:cNvSpPr/>
      </dsp:nvSpPr>
      <dsp:spPr>
        <a:xfrm>
          <a:off x="2863160" y="1314095"/>
          <a:ext cx="2721431" cy="1752126"/>
        </a:xfrm>
        <a:prstGeom prst="round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err="1">
              <a:solidFill>
                <a:srgbClr val="000090"/>
              </a:solidFill>
              <a:latin typeface="Arial" panose="020B0604020202020204" pitchFamily="34" charset="0"/>
              <a:cs typeface="Arial" panose="020B0604020202020204" pitchFamily="34" charset="0"/>
            </a:rPr>
            <a:t>Tạo</a:t>
          </a:r>
          <a:r>
            <a:rPr lang="en-US" sz="2000" kern="1200" dirty="0">
              <a:solidFill>
                <a:srgbClr val="000090"/>
              </a:solidFill>
              <a:latin typeface="Arial" panose="020B0604020202020204" pitchFamily="34" charset="0"/>
              <a:cs typeface="Arial" panose="020B0604020202020204" pitchFamily="34" charset="0"/>
            </a:rPr>
            <a:t> file </a:t>
          </a:r>
          <a:r>
            <a:rPr lang="en-US" sz="2000" kern="1200" dirty="0" err="1">
              <a:solidFill>
                <a:srgbClr val="000090"/>
              </a:solidFill>
              <a:latin typeface="Arial" panose="020B0604020202020204" pitchFamily="34" charset="0"/>
              <a:cs typeface="Arial" panose="020B0604020202020204" pitchFamily="34" charset="0"/>
            </a:rPr>
            <a:t>mới</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trên</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excell</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cóp</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dán</a:t>
          </a:r>
          <a:r>
            <a:rPr lang="en-US" sz="2000" kern="1200" dirty="0">
              <a:solidFill>
                <a:srgbClr val="000090"/>
              </a:solidFill>
              <a:latin typeface="Arial" panose="020B0604020202020204" pitchFamily="34" charset="0"/>
              <a:cs typeface="Arial" panose="020B0604020202020204" pitchFamily="34" charset="0"/>
            </a:rPr>
            <a:t> CTGD </a:t>
          </a:r>
          <a:r>
            <a:rPr lang="en-US" sz="2000" kern="1200" dirty="0" err="1">
              <a:solidFill>
                <a:srgbClr val="000090"/>
              </a:solidFill>
              <a:latin typeface="Arial" panose="020B0604020202020204" pitchFamily="34" charset="0"/>
              <a:cs typeface="Arial" panose="020B0604020202020204" pitchFamily="34" charset="0"/>
            </a:rPr>
            <a:t>môn</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học</a:t>
          </a:r>
          <a:r>
            <a:rPr lang="en-US" sz="2000" kern="1200" dirty="0">
              <a:solidFill>
                <a:srgbClr val="000090"/>
              </a:solidFill>
              <a:latin typeface="Arial" panose="020B0604020202020204" pitchFamily="34" charset="0"/>
              <a:cs typeface="Arial" panose="020B0604020202020204" pitchFamily="34" charset="0"/>
            </a:rPr>
            <a:t>/ HĐTN sang</a:t>
          </a:r>
        </a:p>
      </dsp:txBody>
      <dsp:txXfrm>
        <a:off x="2948692" y="1399627"/>
        <a:ext cx="2550367" cy="1581062"/>
      </dsp:txXfrm>
    </dsp:sp>
    <dsp:sp modelId="{0A132FEC-FA7C-A043-A4BC-F26A8347B6DF}">
      <dsp:nvSpPr>
        <dsp:cNvPr id="0" name=""/>
        <dsp:cNvSpPr/>
      </dsp:nvSpPr>
      <dsp:spPr>
        <a:xfrm>
          <a:off x="5720663" y="1314095"/>
          <a:ext cx="2721431" cy="1752126"/>
        </a:xfrm>
        <a:prstGeom prst="round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err="1">
              <a:solidFill>
                <a:srgbClr val="000090"/>
              </a:solidFill>
              <a:latin typeface="Arial" panose="020B0604020202020204" pitchFamily="34" charset="0"/>
              <a:cs typeface="Arial" panose="020B0604020202020204" pitchFamily="34" charset="0"/>
            </a:rPr>
            <a:t>Bổ</a:t>
          </a:r>
          <a:r>
            <a:rPr lang="en-US" sz="2000" kern="1200" dirty="0">
              <a:solidFill>
                <a:srgbClr val="000090"/>
              </a:solidFill>
              <a:latin typeface="Arial" panose="020B0604020202020204" pitchFamily="34" charset="0"/>
              <a:cs typeface="Arial" panose="020B0604020202020204" pitchFamily="34" charset="0"/>
            </a:rPr>
            <a:t> sung </a:t>
          </a:r>
          <a:r>
            <a:rPr lang="en-US" sz="2000" kern="1200" dirty="0" err="1">
              <a:solidFill>
                <a:srgbClr val="000090"/>
              </a:solidFill>
              <a:latin typeface="Arial" panose="020B0604020202020204" pitchFamily="34" charset="0"/>
              <a:cs typeface="Arial" panose="020B0604020202020204" pitchFamily="34" charset="0"/>
            </a:rPr>
            <a:t>thêm</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cột</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Số</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tiết</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Bài</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dự</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kiến</a:t>
          </a:r>
          <a:r>
            <a:rPr lang="en-US" sz="2000" kern="1200" dirty="0">
              <a:solidFill>
                <a:srgbClr val="000090"/>
              </a:solidFill>
              <a:latin typeface="Arial" panose="020B0604020202020204" pitchFamily="34" charset="0"/>
              <a:cs typeface="Arial" panose="020B0604020202020204" pitchFamily="34" charset="0"/>
            </a:rPr>
            <a:t> PP, HT </a:t>
          </a:r>
          <a:r>
            <a:rPr lang="en-US" sz="2000" kern="1200" dirty="0" err="1">
              <a:solidFill>
                <a:srgbClr val="000090"/>
              </a:solidFill>
              <a:latin typeface="Arial" panose="020B0604020202020204" pitchFamily="34" charset="0"/>
              <a:cs typeface="Arial" panose="020B0604020202020204" pitchFamily="34" charset="0"/>
            </a:rPr>
            <a:t>tổ</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chức</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kiểm</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tra</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đánh</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giá</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ghi</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chú</a:t>
          </a:r>
          <a:endParaRPr lang="en-US" sz="2000" kern="1200" dirty="0">
            <a:solidFill>
              <a:srgbClr val="000090"/>
            </a:solidFill>
            <a:latin typeface="Arial" panose="020B0604020202020204" pitchFamily="34" charset="0"/>
            <a:cs typeface="Arial" panose="020B0604020202020204" pitchFamily="34" charset="0"/>
          </a:endParaRPr>
        </a:p>
      </dsp:txBody>
      <dsp:txXfrm>
        <a:off x="5806195" y="1399627"/>
        <a:ext cx="2550367" cy="1581062"/>
      </dsp:txXfrm>
    </dsp:sp>
    <dsp:sp modelId="{ACC36B1A-C96E-874F-93F9-6993A3FB0915}">
      <dsp:nvSpPr>
        <dsp:cNvPr id="0" name=""/>
        <dsp:cNvSpPr/>
      </dsp:nvSpPr>
      <dsp:spPr>
        <a:xfrm>
          <a:off x="8578166" y="1314095"/>
          <a:ext cx="2721431" cy="1752126"/>
        </a:xfrm>
        <a:prstGeom prst="round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err="1">
              <a:solidFill>
                <a:srgbClr val="000090"/>
              </a:solidFill>
              <a:latin typeface="Arial" panose="020B0604020202020204" pitchFamily="34" charset="0"/>
              <a:cs typeface="Arial" panose="020B0604020202020204" pitchFamily="34" charset="0"/>
            </a:rPr>
            <a:t>Đặt</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hàm</a:t>
          </a:r>
          <a:r>
            <a:rPr lang="en-US" sz="2000" kern="1200" dirty="0">
              <a:solidFill>
                <a:srgbClr val="000090"/>
              </a:solidFill>
              <a:latin typeface="Arial" panose="020B0604020202020204" pitchFamily="34" charset="0"/>
              <a:cs typeface="Arial" panose="020B0604020202020204" pitchFamily="34" charset="0"/>
            </a:rPr>
            <a:t> Sum </a:t>
          </a:r>
          <a:r>
            <a:rPr lang="en-US" sz="2000" kern="1200" dirty="0" err="1">
              <a:solidFill>
                <a:srgbClr val="000090"/>
              </a:solidFill>
              <a:latin typeface="Arial" panose="020B0604020202020204" pitchFamily="34" charset="0"/>
              <a:cs typeface="Arial" panose="020B0604020202020204" pitchFamily="34" charset="0"/>
            </a:rPr>
            <a:t>ở</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cuối</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cột</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số</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tiết</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để</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kiểm</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soát</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số</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tiết</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của</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môn</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học</a:t>
          </a:r>
          <a:r>
            <a:rPr lang="en-US" sz="2000" kern="1200" dirty="0">
              <a:solidFill>
                <a:srgbClr val="000090"/>
              </a:solidFill>
              <a:latin typeface="Arial" panose="020B0604020202020204" pitchFamily="34" charset="0"/>
              <a:cs typeface="Arial" panose="020B0604020202020204" pitchFamily="34" charset="0"/>
            </a:rPr>
            <a:t>/ HĐTN </a:t>
          </a:r>
          <a:r>
            <a:rPr lang="en-US" sz="2000" kern="1200" dirty="0" err="1">
              <a:solidFill>
                <a:srgbClr val="000090"/>
              </a:solidFill>
              <a:latin typeface="Arial" panose="020B0604020202020204" pitchFamily="34" charset="0"/>
              <a:cs typeface="Arial" panose="020B0604020202020204" pitchFamily="34" charset="0"/>
            </a:rPr>
            <a:t>khi</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phân</a:t>
          </a:r>
          <a:r>
            <a:rPr lang="en-US" sz="2000" kern="1200" dirty="0">
              <a:solidFill>
                <a:srgbClr val="000090"/>
              </a:solidFill>
              <a:latin typeface="Arial" panose="020B0604020202020204" pitchFamily="34" charset="0"/>
              <a:cs typeface="Arial" panose="020B0604020202020204" pitchFamily="34" charset="0"/>
            </a:rPr>
            <a:t> </a:t>
          </a:r>
          <a:r>
            <a:rPr lang="en-US" sz="2000" kern="1200" dirty="0" err="1">
              <a:solidFill>
                <a:srgbClr val="000090"/>
              </a:solidFill>
              <a:latin typeface="Arial" panose="020B0604020202020204" pitchFamily="34" charset="0"/>
              <a:cs typeface="Arial" panose="020B0604020202020204" pitchFamily="34" charset="0"/>
            </a:rPr>
            <a:t>phối</a:t>
          </a:r>
          <a:endParaRPr lang="en-US" sz="2000" kern="1200" dirty="0">
            <a:solidFill>
              <a:srgbClr val="000090"/>
            </a:solidFill>
            <a:latin typeface="Arial" panose="020B0604020202020204" pitchFamily="34" charset="0"/>
            <a:cs typeface="Arial" panose="020B0604020202020204" pitchFamily="34" charset="0"/>
          </a:endParaRPr>
        </a:p>
      </dsp:txBody>
      <dsp:txXfrm>
        <a:off x="8663698" y="1399627"/>
        <a:ext cx="2550367" cy="1581062"/>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CAEEB20-C68A-7242-9163-5AB010B770BB}">
      <dsp:nvSpPr>
        <dsp:cNvPr id="0" name=""/>
        <dsp:cNvSpPr/>
      </dsp:nvSpPr>
      <dsp:spPr>
        <a:xfrm>
          <a:off x="867340" y="0"/>
          <a:ext cx="9829859" cy="6004780"/>
        </a:xfrm>
        <a:prstGeom prst="rightArrow">
          <a:avLst/>
        </a:prstGeom>
        <a:solidFill>
          <a:schemeClr val="accent5">
            <a:tint val="40000"/>
            <a:hueOff val="0"/>
            <a:satOff val="0"/>
            <a:lumOff val="0"/>
            <a:alphaOff val="0"/>
          </a:schemeClr>
        </a:solidFill>
        <a:ln w="9525"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sp>
    <dsp:sp modelId="{FDE9E2D9-64F9-5545-8F6D-14EE520767AB}">
      <dsp:nvSpPr>
        <dsp:cNvPr id="0" name=""/>
        <dsp:cNvSpPr/>
      </dsp:nvSpPr>
      <dsp:spPr>
        <a:xfrm>
          <a:off x="9348" y="1801434"/>
          <a:ext cx="1988784"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err="1">
              <a:latin typeface="Arial" panose="020B0604020202020204" pitchFamily="34" charset="0"/>
              <a:cs typeface="Arial" panose="020B0604020202020204" pitchFamily="34" charset="0"/>
            </a:rPr>
            <a:t>Lập</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bảng</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Excell</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liệt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kê</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tên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tất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cả</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các</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môn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học</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và</a:t>
          </a:r>
          <a:r>
            <a:rPr lang="en-US" sz="2000" kern="1200" dirty="0">
              <a:latin typeface="Arial" panose="020B0604020202020204" pitchFamily="34" charset="0"/>
              <a:cs typeface="Arial" panose="020B0604020202020204" pitchFamily="34" charset="0"/>
            </a:rPr>
            <a:t> HĐGD (</a:t>
          </a:r>
          <a:r>
            <a:rPr lang="en-US" sz="2000" kern="1200" dirty="0" err="1">
              <a:latin typeface="Arial" panose="020B0604020202020204" pitchFamily="34" charset="0"/>
              <a:cs typeface="Arial" panose="020B0604020202020204" pitchFamily="34" charset="0"/>
            </a:rPr>
            <a:t>theo</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từng</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phương</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án</a:t>
          </a:r>
          <a:r>
            <a:rPr lang="en-US" sz="2000" kern="1200" dirty="0">
              <a:latin typeface="Arial" panose="020B0604020202020204" pitchFamily="34" charset="0"/>
              <a:cs typeface="Arial" panose="020B0604020202020204" pitchFamily="34" charset="0"/>
            </a:rPr>
            <a:t>)</a:t>
          </a:r>
        </a:p>
      </dsp:txBody>
      <dsp:txXfrm>
        <a:off x="106432" y="1898518"/>
        <a:ext cx="1794616" cy="2207744"/>
      </dsp:txXfrm>
    </dsp:sp>
    <dsp:sp modelId="{2FA67E3B-F54B-3041-9070-8ADCB130F40D}">
      <dsp:nvSpPr>
        <dsp:cNvPr id="0" name=""/>
        <dsp:cNvSpPr/>
      </dsp:nvSpPr>
      <dsp:spPr>
        <a:xfrm>
          <a:off x="2329597" y="1801434"/>
          <a:ext cx="2264847"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err="1">
              <a:latin typeface="Arial" panose="020B0604020202020204" pitchFamily="34" charset="0"/>
              <a:cs typeface="Arial" panose="020B0604020202020204" pitchFamily="34" charset="0"/>
            </a:rPr>
            <a:t>Đặt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hàm</a:t>
          </a:r>
          <a:r>
            <a:rPr lang="en-US" sz="2000" kern="1200" dirty="0">
              <a:latin typeface="Arial" panose="020B0604020202020204" pitchFamily="34" charset="0"/>
              <a:cs typeface="Arial" panose="020B0604020202020204" pitchFamily="34" charset="0"/>
            </a:rPr>
            <a:t> Sum </a:t>
          </a:r>
          <a:r>
            <a:rPr lang="en-US" sz="2000" kern="1200" dirty="0" err="1">
              <a:latin typeface="Arial" panose="020B0604020202020204" pitchFamily="34" charset="0"/>
              <a:cs typeface="Arial" panose="020B0604020202020204" pitchFamily="34" charset="0"/>
            </a:rPr>
            <a:t>theo</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cột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dọc</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và</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ngang</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để</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kiểm</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soát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số</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tiết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môn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hoặc</a:t>
          </a:r>
          <a:r>
            <a:rPr lang="en-US" sz="2000" kern="1200" dirty="0">
              <a:latin typeface="Arial" panose="020B0604020202020204" pitchFamily="34" charset="0"/>
              <a:cs typeface="Arial" panose="020B0604020202020204" pitchFamily="34" charset="0"/>
            </a:rPr>
            <a:t> HĐGD </a:t>
          </a:r>
          <a:r>
            <a:rPr lang="en-US" sz="2000" kern="1200" dirty="0" err="1">
              <a:latin typeface="Arial" panose="020B0604020202020204" pitchFamily="34" charset="0"/>
              <a:cs typeface="Arial" panose="020B0604020202020204" pitchFamily="34" charset="0"/>
            </a:rPr>
            <a:t>và</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số</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tiết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tuần</a:t>
          </a:r>
          <a:endParaRPr lang="en-US" sz="2000" kern="1200" dirty="0">
            <a:latin typeface="Arial" panose="020B0604020202020204" pitchFamily="34" charset="0"/>
            <a:cs typeface="Arial" panose="020B0604020202020204" pitchFamily="34" charset="0"/>
          </a:endParaRPr>
        </a:p>
      </dsp:txBody>
      <dsp:txXfrm>
        <a:off x="2440158" y="1911995"/>
        <a:ext cx="2043725" cy="2180790"/>
      </dsp:txXfrm>
    </dsp:sp>
    <dsp:sp modelId="{1EB745F5-9BE8-8547-836D-0EE5363293D4}">
      <dsp:nvSpPr>
        <dsp:cNvPr id="0" name=""/>
        <dsp:cNvSpPr/>
      </dsp:nvSpPr>
      <dsp:spPr>
        <a:xfrm>
          <a:off x="4925909" y="1801434"/>
          <a:ext cx="1988784"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US" sz="2200" kern="1200" dirty="0" err="1">
              <a:latin typeface="Arial" panose="020B0604020202020204" pitchFamily="34" charset="0"/>
              <a:cs typeface="Arial" panose="020B0604020202020204" pitchFamily="34" charset="0"/>
            </a:rPr>
            <a:t>Phân</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phối</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tiết</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cho</a:t>
          </a:r>
          <a:r>
            <a:rPr lang="en-US" sz="2200" kern="1200" dirty="0">
              <a:latin typeface="Arial" panose="020B0604020202020204" pitchFamily="34" charset="0"/>
              <a:cs typeface="Arial" panose="020B0604020202020204" pitchFamily="34" charset="0"/>
            </a:rPr>
            <a:t> HĐTN </a:t>
          </a:r>
          <a:r>
            <a:rPr lang="en-US" sz="2200" kern="1200" dirty="0" err="1">
              <a:latin typeface="Arial" panose="020B0604020202020204" pitchFamily="34" charset="0"/>
              <a:cs typeface="Arial" panose="020B0604020202020204" pitchFamily="34" charset="0"/>
            </a:rPr>
            <a:t>trước</a:t>
          </a:r>
          <a:r>
            <a:rPr lang="en-US" sz="2200" kern="1200" dirty="0">
              <a:latin typeface="Arial" panose="020B0604020202020204" pitchFamily="34" charset="0"/>
              <a:cs typeface="Arial" panose="020B0604020202020204" pitchFamily="34" charset="0"/>
            </a:rPr>
            <a:t>; </a:t>
          </a:r>
        </a:p>
      </dsp:txBody>
      <dsp:txXfrm>
        <a:off x="5022993" y="1898518"/>
        <a:ext cx="1794616" cy="2207744"/>
      </dsp:txXfrm>
    </dsp:sp>
    <dsp:sp modelId="{B3F95896-A721-9A48-ADE4-CA072697EB4C}">
      <dsp:nvSpPr>
        <dsp:cNvPr id="0" name=""/>
        <dsp:cNvSpPr/>
      </dsp:nvSpPr>
      <dsp:spPr>
        <a:xfrm>
          <a:off x="7246158" y="1801434"/>
          <a:ext cx="1988784"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endParaRPr lang="en-US" sz="2200" kern="1200" dirty="0">
            <a:latin typeface="Arial" panose="020B0604020202020204" pitchFamily="34" charset="0"/>
            <a:cs typeface="Arial" panose="020B0604020202020204" pitchFamily="34" charset="0"/>
          </a:endParaRPr>
        </a:p>
        <a:p>
          <a:pPr lvl="0" algn="ctr" defTabSz="977900">
            <a:lnSpc>
              <a:spcPct val="90000"/>
            </a:lnSpc>
            <a:spcBef>
              <a:spcPct val="0"/>
            </a:spcBef>
            <a:spcAft>
              <a:spcPct val="35000"/>
            </a:spcAft>
          </a:pPr>
          <a:r>
            <a:rPr lang="en-US" sz="2200" kern="1200" dirty="0" err="1">
              <a:latin typeface="Arial" panose="020B0604020202020204" pitchFamily="34" charset="0"/>
              <a:cs typeface="Arial" panose="020B0604020202020204" pitchFamily="34" charset="0"/>
            </a:rPr>
            <a:t>Phân</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phối</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cho</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các</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môn</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học</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bắt</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buộc</a:t>
          </a:r>
          <a:endParaRPr lang="en-US" sz="2200" kern="1200" dirty="0">
            <a:latin typeface="Arial" panose="020B0604020202020204" pitchFamily="34" charset="0"/>
            <a:cs typeface="Arial" panose="020B0604020202020204" pitchFamily="34" charset="0"/>
          </a:endParaRPr>
        </a:p>
      </dsp:txBody>
      <dsp:txXfrm>
        <a:off x="7343242" y="1898518"/>
        <a:ext cx="1794616" cy="2207744"/>
      </dsp:txXfrm>
    </dsp:sp>
    <dsp:sp modelId="{C6F0A7D0-5BA9-5F47-910C-EC68BB40C312}">
      <dsp:nvSpPr>
        <dsp:cNvPr id="0" name=""/>
        <dsp:cNvSpPr/>
      </dsp:nvSpPr>
      <dsp:spPr>
        <a:xfrm>
          <a:off x="9566406" y="1801434"/>
          <a:ext cx="1988784"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US" sz="2200" kern="1200" dirty="0" err="1">
              <a:latin typeface="Arial" panose="020B0604020202020204" pitchFamily="34" charset="0"/>
              <a:cs typeface="Arial" panose="020B0604020202020204" pitchFamily="34" charset="0"/>
            </a:rPr>
            <a:t>Phân</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phối</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số</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tiết</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cho</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môn</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học</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tự</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chọn</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và</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các</a:t>
          </a:r>
          <a:r>
            <a:rPr lang="en-US" sz="2200" kern="1200" dirty="0">
              <a:latin typeface="Arial" panose="020B0604020202020204" pitchFamily="34" charset="0"/>
              <a:cs typeface="Arial" panose="020B0604020202020204" pitchFamily="34" charset="0"/>
            </a:rPr>
            <a:t> HĐGD </a:t>
          </a:r>
          <a:r>
            <a:rPr lang="en-US" sz="2200" kern="1200" dirty="0" err="1">
              <a:latin typeface="Arial" panose="020B0604020202020204" pitchFamily="34" charset="0"/>
              <a:cs typeface="Arial" panose="020B0604020202020204" pitchFamily="34" charset="0"/>
            </a:rPr>
            <a:t>khác</a:t>
          </a:r>
          <a:endParaRPr lang="en-US" sz="2200" kern="1200" dirty="0">
            <a:latin typeface="Arial" panose="020B0604020202020204" pitchFamily="34" charset="0"/>
            <a:cs typeface="Arial" panose="020B0604020202020204" pitchFamily="34" charset="0"/>
          </a:endParaRPr>
        </a:p>
      </dsp:txBody>
      <dsp:txXfrm>
        <a:off x="9663490" y="1898518"/>
        <a:ext cx="1794616" cy="220774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026613-1C8F-404D-8AE3-B0D1371046B0}">
      <dsp:nvSpPr>
        <dsp:cNvPr id="0" name=""/>
        <dsp:cNvSpPr/>
      </dsp:nvSpPr>
      <dsp:spPr>
        <a:xfrm>
          <a:off x="3724" y="2787978"/>
          <a:ext cx="11517555" cy="2479346"/>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a:lnSpc>
              <a:spcPct val="90000"/>
            </a:lnSpc>
            <a:spcBef>
              <a:spcPct val="0"/>
            </a:spcBef>
            <a:spcAft>
              <a:spcPct val="35000"/>
            </a:spcAft>
          </a:pPr>
          <a:r>
            <a:rPr lang="en-US" sz="3600" kern="1200" dirty="0" err="1">
              <a:latin typeface="Arial" panose="020B0604020202020204" pitchFamily="34" charset="0"/>
              <a:cs typeface="Arial" panose="020B0604020202020204" pitchFamily="34" charset="0"/>
            </a:rPr>
            <a:t>Quản</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trị</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hoạt</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động</a:t>
          </a:r>
          <a:r>
            <a:rPr lang="en-US" sz="3600" kern="1200" dirty="0">
              <a:latin typeface="Arial" panose="020B0604020202020204" pitchFamily="34" charset="0"/>
              <a:cs typeface="Arial" panose="020B0604020202020204" pitchFamily="34" charset="0"/>
            </a:rPr>
            <a:t> DH, GD (ở </a:t>
          </a:r>
          <a:r>
            <a:rPr lang="en-US" sz="3600" kern="1200" dirty="0" err="1">
              <a:latin typeface="Arial" panose="020B0604020202020204" pitchFamily="34" charset="0"/>
              <a:cs typeface="Arial" panose="020B0604020202020204" pitchFamily="34" charset="0"/>
            </a:rPr>
            <a:t>mỗi</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cấp</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học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trong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bối</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cảnh</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hiện</a:t>
          </a:r>
          <a:r>
            <a:rPr lang="en-US" sz="3600" kern="1200" dirty="0">
              <a:latin typeface="Arial" panose="020B0604020202020204" pitchFamily="34" charset="0"/>
              <a:cs typeface="Arial" panose="020B0604020202020204" pitchFamily="34" charset="0"/>
            </a:rPr>
            <a:t> nay </a:t>
          </a:r>
          <a:r>
            <a:rPr lang="en-US" sz="3600" kern="1200" dirty="0" err="1">
              <a:latin typeface="Arial" panose="020B0604020202020204" pitchFamily="34" charset="0"/>
              <a:cs typeface="Arial" panose="020B0604020202020204" pitchFamily="34" charset="0"/>
            </a:rPr>
            <a:t>có</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những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vấn</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đề</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gì</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phải</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giải</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quyết</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Nguyên</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nhân</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Cách</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giải</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quyết</a:t>
          </a:r>
          <a:r>
            <a:rPr lang="en-US" sz="3600" kern="1200" dirty="0">
              <a:latin typeface="Arial" panose="020B0604020202020204" pitchFamily="34" charset="0"/>
              <a:cs typeface="Arial" panose="020B0604020202020204" pitchFamily="34" charset="0"/>
            </a:rPr>
            <a:t>?</a:t>
          </a:r>
        </a:p>
      </dsp:txBody>
      <dsp:txXfrm>
        <a:off x="76342" y="2860596"/>
        <a:ext cx="11372319" cy="2334110"/>
      </dsp:txXfrm>
    </dsp:sp>
    <dsp:sp modelId="{7C0AD354-24A2-4CFB-9AC3-609AC1B0874E}">
      <dsp:nvSpPr>
        <dsp:cNvPr id="0" name=""/>
        <dsp:cNvSpPr/>
      </dsp:nvSpPr>
      <dsp:spPr>
        <a:xfrm>
          <a:off x="43468" y="17244"/>
          <a:ext cx="2708738" cy="2479346"/>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err="1">
              <a:latin typeface="Arial" panose="020B0604020202020204" pitchFamily="34" charset="0"/>
              <a:cs typeface="Arial" panose="020B0604020202020204" pitchFamily="34" charset="0"/>
            </a:rPr>
            <a:t>Những</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điểm</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mới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của</a:t>
          </a:r>
          <a:r>
            <a:rPr lang="en-US" sz="2300" kern="1200" dirty="0">
              <a:latin typeface="Arial" panose="020B0604020202020204" pitchFamily="34" charset="0"/>
              <a:cs typeface="Arial" panose="020B0604020202020204" pitchFamily="34" charset="0"/>
            </a:rPr>
            <a:t> CTGDPT 2018?</a:t>
          </a:r>
        </a:p>
      </dsp:txBody>
      <dsp:txXfrm>
        <a:off x="116086" y="89862"/>
        <a:ext cx="2563502" cy="2334110"/>
      </dsp:txXfrm>
    </dsp:sp>
    <dsp:sp modelId="{54BBB235-2810-403C-BBD0-FD2315A93406}">
      <dsp:nvSpPr>
        <dsp:cNvPr id="0" name=""/>
        <dsp:cNvSpPr/>
      </dsp:nvSpPr>
      <dsp:spPr>
        <a:xfrm>
          <a:off x="2905304" y="130650"/>
          <a:ext cx="2708738" cy="2479346"/>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err="1">
              <a:latin typeface="Arial" panose="020B0604020202020204" pitchFamily="34" charset="0"/>
              <a:cs typeface="Arial" panose="020B0604020202020204" pitchFamily="34" charset="0"/>
            </a:rPr>
            <a:t>Dạy</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học</a:t>
          </a:r>
          <a:r>
            <a:rPr lang="en-US" sz="2300" kern="1200" dirty="0">
              <a:latin typeface="Arial" panose="020B0604020202020204" pitchFamily="34" charset="0"/>
              <a:cs typeface="Arial" panose="020B0604020202020204" pitchFamily="34" charset="0"/>
            </a:rPr>
            <a:t> /GD </a:t>
          </a:r>
          <a:r>
            <a:rPr lang="en-US" sz="2300" kern="1200" dirty="0" err="1">
              <a:latin typeface="Arial" panose="020B0604020202020204" pitchFamily="34" charset="0"/>
              <a:cs typeface="Arial" panose="020B0604020202020204" pitchFamily="34" charset="0"/>
            </a:rPr>
            <a:t>hiện</a:t>
          </a:r>
          <a:r>
            <a:rPr lang="en-US" sz="2300" kern="1200" dirty="0">
              <a:latin typeface="Arial" panose="020B0604020202020204" pitchFamily="34" charset="0"/>
              <a:cs typeface="Arial" panose="020B0604020202020204" pitchFamily="34" charset="0"/>
            </a:rPr>
            <a:t> nay </a:t>
          </a:r>
          <a:r>
            <a:rPr lang="en-US" sz="2300" kern="1200" dirty="0" err="1">
              <a:latin typeface="Arial" panose="020B0604020202020204" pitchFamily="34" charset="0"/>
              <a:cs typeface="Arial" panose="020B0604020202020204" pitchFamily="34" charset="0"/>
            </a:rPr>
            <a:t>phải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đảm</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bảo</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những</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yêu</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cầu</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nào</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Tại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sao</a:t>
          </a:r>
          <a:r>
            <a:rPr lang="en-US" sz="2300" kern="1200" dirty="0">
              <a:latin typeface="Arial" panose="020B0604020202020204" pitchFamily="34" charset="0"/>
              <a:cs typeface="Arial" panose="020B0604020202020204" pitchFamily="34" charset="0"/>
            </a:rPr>
            <a:t>?</a:t>
          </a:r>
        </a:p>
      </dsp:txBody>
      <dsp:txXfrm>
        <a:off x="2977922" y="203268"/>
        <a:ext cx="2563502" cy="2334110"/>
      </dsp:txXfrm>
    </dsp:sp>
    <dsp:sp modelId="{0768B6B3-562B-48A3-8785-C50F23C6518F}">
      <dsp:nvSpPr>
        <dsp:cNvPr id="0" name=""/>
        <dsp:cNvSpPr/>
      </dsp:nvSpPr>
      <dsp:spPr>
        <a:xfrm>
          <a:off x="5812431" y="87435"/>
          <a:ext cx="2708738" cy="2479346"/>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err="1">
              <a:latin typeface="Arial" panose="020B0604020202020204" pitchFamily="34" charset="0"/>
              <a:cs typeface="Arial" panose="020B0604020202020204" pitchFamily="34" charset="0"/>
            </a:rPr>
            <a:t>Thế</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nào</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là</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quản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trị</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hoạt</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động</a:t>
          </a:r>
          <a:r>
            <a:rPr lang="en-US" sz="2300" kern="1200" dirty="0">
              <a:latin typeface="Arial" panose="020B0604020202020204" pitchFamily="34" charset="0"/>
              <a:cs typeface="Arial" panose="020B0604020202020204" pitchFamily="34" charset="0"/>
            </a:rPr>
            <a:t> DH/ GD? </a:t>
          </a:r>
          <a:r>
            <a:rPr lang="en-US" sz="2300" kern="1200" dirty="0" err="1">
              <a:latin typeface="Arial" panose="020B0604020202020204" pitchFamily="34" charset="0"/>
              <a:cs typeface="Arial" panose="020B0604020202020204" pitchFamily="34" charset="0"/>
            </a:rPr>
            <a:t>Quản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trị</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hoạt</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động</a:t>
          </a:r>
          <a:r>
            <a:rPr lang="en-US" sz="2300" kern="1200" dirty="0">
              <a:latin typeface="Arial" panose="020B0604020202020204" pitchFamily="34" charset="0"/>
              <a:cs typeface="Arial" panose="020B0604020202020204" pitchFamily="34" charset="0"/>
            </a:rPr>
            <a:t> DH/GD </a:t>
          </a:r>
          <a:r>
            <a:rPr lang="en-US" sz="2300" kern="1200" dirty="0" err="1">
              <a:latin typeface="Arial" panose="020B0604020202020204" pitchFamily="34" charset="0"/>
              <a:cs typeface="Arial" panose="020B0604020202020204" pitchFamily="34" charset="0"/>
            </a:rPr>
            <a:t>hiện</a:t>
          </a:r>
          <a:r>
            <a:rPr lang="en-US" sz="2300" kern="1200" dirty="0">
              <a:latin typeface="Arial" panose="020B0604020202020204" pitchFamily="34" charset="0"/>
              <a:cs typeface="Arial" panose="020B0604020202020204" pitchFamily="34" charset="0"/>
            </a:rPr>
            <a:t> nay </a:t>
          </a:r>
          <a:r>
            <a:rPr lang="en-US" sz="2300" kern="1200" dirty="0" err="1">
              <a:latin typeface="Arial" panose="020B0604020202020204" pitchFamily="34" charset="0"/>
              <a:cs typeface="Arial" panose="020B0604020202020204" pitchFamily="34" charset="0"/>
            </a:rPr>
            <a:t>phải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đảm</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bảo</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những</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yêu</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cầu</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nào</a:t>
          </a:r>
          <a:r>
            <a:rPr lang="en-US" sz="2300" kern="1200" dirty="0">
              <a:latin typeface="Arial" panose="020B0604020202020204" pitchFamily="34" charset="0"/>
              <a:cs typeface="Arial" panose="020B0604020202020204" pitchFamily="34" charset="0"/>
            </a:rPr>
            <a:t>?</a:t>
          </a:r>
        </a:p>
      </dsp:txBody>
      <dsp:txXfrm>
        <a:off x="5885049" y="160053"/>
        <a:ext cx="2563502" cy="2334110"/>
      </dsp:txXfrm>
    </dsp:sp>
    <dsp:sp modelId="{32B021CA-2869-4BDC-9E7E-DD17B1605492}">
      <dsp:nvSpPr>
        <dsp:cNvPr id="0" name=""/>
        <dsp:cNvSpPr/>
      </dsp:nvSpPr>
      <dsp:spPr>
        <a:xfrm>
          <a:off x="8645121" y="87435"/>
          <a:ext cx="2708738" cy="2479346"/>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err="1">
              <a:latin typeface="Arial" panose="020B0604020202020204" pitchFamily="34" charset="0"/>
              <a:cs typeface="Arial" panose="020B0604020202020204" pitchFamily="34" charset="0"/>
            </a:rPr>
            <a:t>Quản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trị</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hoạt</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động</a:t>
          </a:r>
          <a:r>
            <a:rPr lang="en-US" sz="2300" kern="1200" dirty="0">
              <a:latin typeface="Arial" panose="020B0604020202020204" pitchFamily="34" charset="0"/>
              <a:cs typeface="Arial" panose="020B0604020202020204" pitchFamily="34" charset="0"/>
            </a:rPr>
            <a:t> DH, GD </a:t>
          </a:r>
          <a:r>
            <a:rPr lang="en-US" sz="2300" kern="1200" dirty="0" err="1">
              <a:latin typeface="Arial" panose="020B0604020202020204" pitchFamily="34" charset="0"/>
              <a:cs typeface="Arial" panose="020B0604020202020204" pitchFamily="34" charset="0"/>
            </a:rPr>
            <a:t>là</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nhà</a:t>
          </a:r>
          <a:r>
            <a:rPr lang="en-US" sz="2300" kern="1200" dirty="0">
              <a:latin typeface="Arial" panose="020B0604020202020204" pitchFamily="34" charset="0"/>
              <a:cs typeface="Arial" panose="020B0604020202020204" pitchFamily="34" charset="0"/>
            </a:rPr>
            <a:t> QL </a:t>
          </a:r>
          <a:r>
            <a:rPr lang="en-US" sz="2300" kern="1200" dirty="0" err="1">
              <a:latin typeface="Arial" panose="020B0604020202020204" pitchFamily="34" charset="0"/>
              <a:cs typeface="Arial" panose="020B0604020202020204" pitchFamily="34" charset="0"/>
            </a:rPr>
            <a:t>phải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làm</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những</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gì</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Làm</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như</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thế</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nào</a:t>
          </a:r>
          <a:r>
            <a:rPr lang="en-US" sz="2300" kern="1200" dirty="0">
              <a:latin typeface="Arial" panose="020B0604020202020204" pitchFamily="34" charset="0"/>
              <a:cs typeface="Arial" panose="020B0604020202020204" pitchFamily="34" charset="0"/>
            </a:rPr>
            <a:t>?</a:t>
          </a:r>
        </a:p>
      </dsp:txBody>
      <dsp:txXfrm>
        <a:off x="8717739" y="160053"/>
        <a:ext cx="2563502" cy="2334110"/>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A63197-E068-B549-84F4-BB424E962FEA}">
      <dsp:nvSpPr>
        <dsp:cNvPr id="0" name=""/>
        <dsp:cNvSpPr/>
      </dsp:nvSpPr>
      <dsp:spPr>
        <a:xfrm>
          <a:off x="0" y="139265"/>
          <a:ext cx="8656423" cy="1258886"/>
        </a:xfrm>
        <a:prstGeom prst="rightArrow">
          <a:avLst>
            <a:gd name="adj1" fmla="val 50000"/>
            <a:gd name="adj2" fmla="val 50000"/>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5250" tIns="95250" rIns="254000" bIns="199848" numCol="1" spcCol="1270" anchor="ctr" anchorCtr="0">
          <a:noAutofit/>
        </a:bodyPr>
        <a:lstStyle/>
        <a:p>
          <a:pPr lvl="0" algn="l" defTabSz="1111250">
            <a:lnSpc>
              <a:spcPct val="90000"/>
            </a:lnSpc>
            <a:spcBef>
              <a:spcPct val="0"/>
            </a:spcBef>
            <a:spcAft>
              <a:spcPct val="35000"/>
            </a:spcAft>
          </a:pPr>
          <a:r>
            <a:rPr lang="en-US" sz="2500" kern="1200" dirty="0">
              <a:latin typeface="Arial" panose="020B0604020202020204" pitchFamily="34" charset="0"/>
              <a:cs typeface="Arial" panose="020B0604020202020204" pitchFamily="34" charset="0"/>
            </a:rPr>
            <a:t>(1)</a:t>
          </a:r>
        </a:p>
      </dsp:txBody>
      <dsp:txXfrm>
        <a:off x="0" y="453987"/>
        <a:ext cx="8341702" cy="629443"/>
      </dsp:txXfrm>
    </dsp:sp>
    <dsp:sp modelId="{8E1E68DB-A4E7-CE4C-93EC-9C340A853AD4}">
      <dsp:nvSpPr>
        <dsp:cNvPr id="0" name=""/>
        <dsp:cNvSpPr/>
      </dsp:nvSpPr>
      <dsp:spPr>
        <a:xfrm>
          <a:off x="0" y="1108423"/>
          <a:ext cx="1599880" cy="2311517"/>
        </a:xfrm>
        <a:prstGeom prst="rect">
          <a:avLst/>
        </a:prstGeom>
        <a:solidFill>
          <a:schemeClr val="lt1">
            <a:hueOff val="0"/>
            <a:satOff val="0"/>
            <a:lumOff val="0"/>
            <a:alphaOff val="0"/>
          </a:schemeClr>
        </a:solidFill>
        <a:ln w="9525" cap="flat" cmpd="sng" algn="ctr">
          <a:solidFill>
            <a:schemeClr val="accent5">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7630" tIns="87630" rIns="87630" bIns="87630" numCol="1" spcCol="1270" anchor="t" anchorCtr="0">
          <a:noAutofit/>
        </a:bodyPr>
        <a:lstStyle/>
        <a:p>
          <a:pPr lvl="0" algn="l" defTabSz="1022350">
            <a:lnSpc>
              <a:spcPct val="90000"/>
            </a:lnSpc>
            <a:spcBef>
              <a:spcPct val="0"/>
            </a:spcBef>
            <a:spcAft>
              <a:spcPct val="35000"/>
            </a:spcAft>
          </a:pPr>
          <a:r>
            <a:rPr lang="en-US" sz="2300" kern="1200" dirty="0" err="1">
              <a:latin typeface="Arial" panose="020B0604020202020204" pitchFamily="34" charset="0"/>
              <a:cs typeface="Arial" panose="020B0604020202020204" pitchFamily="34" charset="0"/>
            </a:rPr>
            <a:t>Xác</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định</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các</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ngày</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nghỉ</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trong</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năm</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học</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để</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đánh</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dấu</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trước</a:t>
          </a:r>
          <a:endParaRPr lang="en-US" sz="2300" kern="1200" dirty="0">
            <a:latin typeface="Arial" panose="020B0604020202020204" pitchFamily="34" charset="0"/>
            <a:cs typeface="Arial" panose="020B0604020202020204" pitchFamily="34" charset="0"/>
          </a:endParaRPr>
        </a:p>
      </dsp:txBody>
      <dsp:txXfrm>
        <a:off x="0" y="1108423"/>
        <a:ext cx="1599880" cy="2311517"/>
      </dsp:txXfrm>
    </dsp:sp>
    <dsp:sp modelId="{0CF77140-0CE8-6C46-8C4A-1250AA444688}">
      <dsp:nvSpPr>
        <dsp:cNvPr id="0" name=""/>
        <dsp:cNvSpPr/>
      </dsp:nvSpPr>
      <dsp:spPr>
        <a:xfrm>
          <a:off x="1599706" y="559056"/>
          <a:ext cx="7056716" cy="1258886"/>
        </a:xfrm>
        <a:prstGeom prst="rightArrow">
          <a:avLst>
            <a:gd name="adj1" fmla="val 50000"/>
            <a:gd name="adj2" fmla="val 50000"/>
          </a:avLst>
        </a:prstGeom>
        <a:gradFill rotWithShape="0">
          <a:gsLst>
            <a:gs pos="0">
              <a:schemeClr val="accent5">
                <a:hueOff val="-4542112"/>
                <a:satOff val="9028"/>
                <a:lumOff val="-9755"/>
                <a:alphaOff val="0"/>
                <a:shade val="51000"/>
                <a:satMod val="130000"/>
              </a:schemeClr>
            </a:gs>
            <a:gs pos="80000">
              <a:schemeClr val="accent5">
                <a:hueOff val="-4542112"/>
                <a:satOff val="9028"/>
                <a:lumOff val="-9755"/>
                <a:alphaOff val="0"/>
                <a:shade val="93000"/>
                <a:satMod val="130000"/>
              </a:schemeClr>
            </a:gs>
            <a:gs pos="100000">
              <a:schemeClr val="accent5">
                <a:hueOff val="-4542112"/>
                <a:satOff val="9028"/>
                <a:lumOff val="-9755"/>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5250" tIns="95250" rIns="254000" bIns="199848" numCol="1" spcCol="1270" anchor="ctr" anchorCtr="0">
          <a:noAutofit/>
        </a:bodyPr>
        <a:lstStyle/>
        <a:p>
          <a:pPr lvl="0" algn="l" defTabSz="1111250">
            <a:lnSpc>
              <a:spcPct val="90000"/>
            </a:lnSpc>
            <a:spcBef>
              <a:spcPct val="0"/>
            </a:spcBef>
            <a:spcAft>
              <a:spcPct val="35000"/>
            </a:spcAft>
          </a:pPr>
          <a:r>
            <a:rPr lang="en-US" sz="2500" kern="1200" dirty="0">
              <a:latin typeface="Arial" panose="020B0604020202020204" pitchFamily="34" charset="0"/>
              <a:cs typeface="Arial" panose="020B0604020202020204" pitchFamily="34" charset="0"/>
            </a:rPr>
            <a:t>(2)</a:t>
          </a:r>
        </a:p>
      </dsp:txBody>
      <dsp:txXfrm>
        <a:off x="1599706" y="873778"/>
        <a:ext cx="6741995" cy="629443"/>
      </dsp:txXfrm>
    </dsp:sp>
    <dsp:sp modelId="{52B925D2-C0C4-CE46-A503-BFE21D72ADF2}">
      <dsp:nvSpPr>
        <dsp:cNvPr id="0" name=""/>
        <dsp:cNvSpPr/>
      </dsp:nvSpPr>
      <dsp:spPr>
        <a:xfrm>
          <a:off x="1599706" y="1528214"/>
          <a:ext cx="1599880" cy="2311517"/>
        </a:xfrm>
        <a:prstGeom prst="rect">
          <a:avLst/>
        </a:prstGeom>
        <a:solidFill>
          <a:schemeClr val="lt1">
            <a:hueOff val="0"/>
            <a:satOff val="0"/>
            <a:lumOff val="0"/>
            <a:alphaOff val="0"/>
          </a:schemeClr>
        </a:solidFill>
        <a:ln w="9525" cap="flat" cmpd="sng" algn="ctr">
          <a:solidFill>
            <a:schemeClr val="accent5">
              <a:hueOff val="-4542112"/>
              <a:satOff val="9028"/>
              <a:lumOff val="-9755"/>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7630" tIns="87630" rIns="87630" bIns="87630" numCol="1" spcCol="1270" anchor="t" anchorCtr="0">
          <a:noAutofit/>
        </a:bodyPr>
        <a:lstStyle/>
        <a:p>
          <a:pPr lvl="0" algn="l" defTabSz="1022350">
            <a:lnSpc>
              <a:spcPct val="90000"/>
            </a:lnSpc>
            <a:spcBef>
              <a:spcPct val="0"/>
            </a:spcBef>
            <a:spcAft>
              <a:spcPct val="35000"/>
            </a:spcAft>
          </a:pPr>
          <a:r>
            <a:rPr lang="en-US" sz="2300" kern="1200" dirty="0" err="1">
              <a:latin typeface="Arial" panose="020B0604020202020204" pitchFamily="34" charset="0"/>
              <a:cs typeface="Arial" panose="020B0604020202020204" pitchFamily="34" charset="0"/>
            </a:rPr>
            <a:t>Đánh</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dấu</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các</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mốc</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quan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trọng</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như</a:t>
          </a:r>
          <a:r>
            <a:rPr lang="en-US" sz="2300" kern="1200" dirty="0">
              <a:latin typeface="Arial" panose="020B0604020202020204" pitchFamily="34" charset="0"/>
              <a:cs typeface="Arial" panose="020B0604020202020204" pitchFamily="34" charset="0"/>
            </a:rPr>
            <a:t> KG, </a:t>
          </a:r>
          <a:r>
            <a:rPr lang="en-US" sz="2300" kern="1200" dirty="0" err="1">
              <a:latin typeface="Arial" panose="020B0604020202020204" pitchFamily="34" charset="0"/>
              <a:cs typeface="Arial" panose="020B0604020202020204" pitchFamily="34" charset="0"/>
            </a:rPr>
            <a:t>Thi</a:t>
          </a:r>
          <a:r>
            <a:rPr lang="en-US" sz="2300" kern="1200" dirty="0">
              <a:latin typeface="Arial" panose="020B0604020202020204" pitchFamily="34" charset="0"/>
              <a:cs typeface="Arial" panose="020B0604020202020204" pitchFamily="34" charset="0"/>
            </a:rPr>
            <a:t>,  SK, TK,…</a:t>
          </a:r>
        </a:p>
      </dsp:txBody>
      <dsp:txXfrm>
        <a:off x="1599706" y="1528214"/>
        <a:ext cx="1599880" cy="2311517"/>
      </dsp:txXfrm>
    </dsp:sp>
    <dsp:sp modelId="{41959FF1-D6FD-D142-A2CA-C3BAEE5DEA0F}">
      <dsp:nvSpPr>
        <dsp:cNvPr id="0" name=""/>
        <dsp:cNvSpPr/>
      </dsp:nvSpPr>
      <dsp:spPr>
        <a:xfrm>
          <a:off x="3199413" y="978846"/>
          <a:ext cx="5457009" cy="1258886"/>
        </a:xfrm>
        <a:prstGeom prst="rightArrow">
          <a:avLst>
            <a:gd name="adj1" fmla="val 50000"/>
            <a:gd name="adj2" fmla="val 50000"/>
          </a:avLst>
        </a:prstGeom>
        <a:gradFill rotWithShape="0">
          <a:gsLst>
            <a:gs pos="0">
              <a:schemeClr val="accent5">
                <a:hueOff val="-9084224"/>
                <a:satOff val="18057"/>
                <a:lumOff val="-19510"/>
                <a:alphaOff val="0"/>
                <a:shade val="51000"/>
                <a:satMod val="130000"/>
              </a:schemeClr>
            </a:gs>
            <a:gs pos="80000">
              <a:schemeClr val="accent5">
                <a:hueOff val="-9084224"/>
                <a:satOff val="18057"/>
                <a:lumOff val="-19510"/>
                <a:alphaOff val="0"/>
                <a:shade val="93000"/>
                <a:satMod val="130000"/>
              </a:schemeClr>
            </a:gs>
            <a:gs pos="100000">
              <a:schemeClr val="accent5">
                <a:hueOff val="-9084224"/>
                <a:satOff val="18057"/>
                <a:lumOff val="-1951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5250" tIns="95250" rIns="254000" bIns="199848" numCol="1" spcCol="1270" anchor="ctr" anchorCtr="0">
          <a:noAutofit/>
        </a:bodyPr>
        <a:lstStyle/>
        <a:p>
          <a:pPr lvl="0" algn="l" defTabSz="1111250">
            <a:lnSpc>
              <a:spcPct val="90000"/>
            </a:lnSpc>
            <a:spcBef>
              <a:spcPct val="0"/>
            </a:spcBef>
            <a:spcAft>
              <a:spcPct val="35000"/>
            </a:spcAft>
          </a:pPr>
          <a:r>
            <a:rPr lang="en-US" sz="2500" kern="1200" dirty="0">
              <a:latin typeface="Arial" panose="020B0604020202020204" pitchFamily="34" charset="0"/>
              <a:cs typeface="Arial" panose="020B0604020202020204" pitchFamily="34" charset="0"/>
            </a:rPr>
            <a:t>(3)</a:t>
          </a:r>
        </a:p>
      </dsp:txBody>
      <dsp:txXfrm>
        <a:off x="3199413" y="1293568"/>
        <a:ext cx="5142288" cy="629443"/>
      </dsp:txXfrm>
    </dsp:sp>
    <dsp:sp modelId="{43CC32F7-481E-2845-994B-6BE37330CECD}">
      <dsp:nvSpPr>
        <dsp:cNvPr id="0" name=""/>
        <dsp:cNvSpPr/>
      </dsp:nvSpPr>
      <dsp:spPr>
        <a:xfrm>
          <a:off x="3199413" y="1948005"/>
          <a:ext cx="1599880" cy="2311517"/>
        </a:xfrm>
        <a:prstGeom prst="rect">
          <a:avLst/>
        </a:prstGeom>
        <a:solidFill>
          <a:schemeClr val="lt1">
            <a:hueOff val="0"/>
            <a:satOff val="0"/>
            <a:lumOff val="0"/>
            <a:alphaOff val="0"/>
          </a:schemeClr>
        </a:solidFill>
        <a:ln w="9525" cap="flat" cmpd="sng" algn="ctr">
          <a:solidFill>
            <a:schemeClr val="accent5">
              <a:hueOff val="-9084224"/>
              <a:satOff val="18057"/>
              <a:lumOff val="-1951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7630" tIns="87630" rIns="87630" bIns="87630" numCol="1" spcCol="1270" anchor="t" anchorCtr="0">
          <a:noAutofit/>
        </a:bodyPr>
        <a:lstStyle/>
        <a:p>
          <a:pPr lvl="0" algn="l" defTabSz="1022350">
            <a:lnSpc>
              <a:spcPct val="90000"/>
            </a:lnSpc>
            <a:spcBef>
              <a:spcPct val="0"/>
            </a:spcBef>
            <a:spcAft>
              <a:spcPct val="35000"/>
            </a:spcAft>
          </a:pP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Phân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phối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thời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gian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hoạt</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động</a:t>
          </a:r>
          <a:r>
            <a:rPr lang="en-US" sz="2300" kern="1200" dirty="0">
              <a:latin typeface="Arial" panose="020B0604020202020204" pitchFamily="34" charset="0"/>
              <a:cs typeface="Arial" panose="020B0604020202020204" pitchFamily="34" charset="0"/>
            </a:rPr>
            <a:t> TN</a:t>
          </a:r>
        </a:p>
      </dsp:txBody>
      <dsp:txXfrm>
        <a:off x="3199413" y="1948005"/>
        <a:ext cx="1599880" cy="2311517"/>
      </dsp:txXfrm>
    </dsp:sp>
    <dsp:sp modelId="{C4FA7B99-FCFC-5F4D-A9A2-1CB476E95F8A}">
      <dsp:nvSpPr>
        <dsp:cNvPr id="0" name=""/>
        <dsp:cNvSpPr/>
      </dsp:nvSpPr>
      <dsp:spPr>
        <a:xfrm>
          <a:off x="4799986" y="1398637"/>
          <a:ext cx="3856436" cy="1258886"/>
        </a:xfrm>
        <a:prstGeom prst="rightArrow">
          <a:avLst>
            <a:gd name="adj1" fmla="val 50000"/>
            <a:gd name="adj2" fmla="val 50000"/>
          </a:avLst>
        </a:prstGeom>
        <a:gradFill rotWithShape="0">
          <a:gsLst>
            <a:gs pos="0">
              <a:schemeClr val="accent5">
                <a:hueOff val="-13626335"/>
                <a:satOff val="27085"/>
                <a:lumOff val="-29265"/>
                <a:alphaOff val="0"/>
                <a:shade val="51000"/>
                <a:satMod val="130000"/>
              </a:schemeClr>
            </a:gs>
            <a:gs pos="80000">
              <a:schemeClr val="accent5">
                <a:hueOff val="-13626335"/>
                <a:satOff val="27085"/>
                <a:lumOff val="-29265"/>
                <a:alphaOff val="0"/>
                <a:shade val="93000"/>
                <a:satMod val="130000"/>
              </a:schemeClr>
            </a:gs>
            <a:gs pos="100000">
              <a:schemeClr val="accent5">
                <a:hueOff val="-13626335"/>
                <a:satOff val="27085"/>
                <a:lumOff val="-29265"/>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5250" tIns="95250" rIns="254000" bIns="199848" numCol="1" spcCol="1270" anchor="ctr" anchorCtr="0">
          <a:noAutofit/>
        </a:bodyPr>
        <a:lstStyle/>
        <a:p>
          <a:pPr lvl="0" algn="l" defTabSz="1111250">
            <a:lnSpc>
              <a:spcPct val="90000"/>
            </a:lnSpc>
            <a:spcBef>
              <a:spcPct val="0"/>
            </a:spcBef>
            <a:spcAft>
              <a:spcPct val="35000"/>
            </a:spcAft>
          </a:pPr>
          <a:r>
            <a:rPr lang="en-US" sz="2500" kern="1200" dirty="0">
              <a:latin typeface="Arial" panose="020B0604020202020204" pitchFamily="34" charset="0"/>
              <a:cs typeface="Arial" panose="020B0604020202020204" pitchFamily="34" charset="0"/>
            </a:rPr>
            <a:t>(4)</a:t>
          </a:r>
        </a:p>
      </dsp:txBody>
      <dsp:txXfrm>
        <a:off x="4799986" y="1713359"/>
        <a:ext cx="3541715" cy="629443"/>
      </dsp:txXfrm>
    </dsp:sp>
    <dsp:sp modelId="{0EE0D7A8-81F7-D146-8653-39DB1CB89D50}">
      <dsp:nvSpPr>
        <dsp:cNvPr id="0" name=""/>
        <dsp:cNvSpPr/>
      </dsp:nvSpPr>
      <dsp:spPr>
        <a:xfrm>
          <a:off x="4799986" y="2367795"/>
          <a:ext cx="1599880" cy="2311517"/>
        </a:xfrm>
        <a:prstGeom prst="rect">
          <a:avLst/>
        </a:prstGeom>
        <a:solidFill>
          <a:schemeClr val="lt1">
            <a:hueOff val="0"/>
            <a:satOff val="0"/>
            <a:lumOff val="0"/>
            <a:alphaOff val="0"/>
          </a:schemeClr>
        </a:solidFill>
        <a:ln w="9525" cap="flat" cmpd="sng" algn="ctr">
          <a:solidFill>
            <a:schemeClr val="accent5">
              <a:hueOff val="-13626335"/>
              <a:satOff val="27085"/>
              <a:lumOff val="-29265"/>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7630" tIns="87630" rIns="87630" bIns="87630" numCol="1" spcCol="1270" anchor="t" anchorCtr="0">
          <a:noAutofit/>
        </a:bodyPr>
        <a:lstStyle/>
        <a:p>
          <a:pPr lvl="0" algn="l" defTabSz="1022350">
            <a:lnSpc>
              <a:spcPct val="90000"/>
            </a:lnSpc>
            <a:spcBef>
              <a:spcPct val="0"/>
            </a:spcBef>
            <a:spcAft>
              <a:spcPct val="35000"/>
            </a:spcAft>
          </a:pPr>
          <a:endParaRPr lang="en-US" sz="2300" kern="1200" dirty="0">
            <a:latin typeface="Arial" panose="020B0604020202020204" pitchFamily="34" charset="0"/>
            <a:cs typeface="Arial" panose="020B0604020202020204" pitchFamily="34" charset="0"/>
          </a:endParaRPr>
        </a:p>
        <a:p>
          <a:pPr lvl="0" algn="l" defTabSz="1022350">
            <a:lnSpc>
              <a:spcPct val="90000"/>
            </a:lnSpc>
            <a:spcBef>
              <a:spcPct val="0"/>
            </a:spcBef>
            <a:spcAft>
              <a:spcPct val="35000"/>
            </a:spcAft>
          </a:pPr>
          <a:r>
            <a:rPr lang="en-US" sz="2300" kern="1200" dirty="0" err="1">
              <a:latin typeface="Arial" panose="020B0604020202020204" pitchFamily="34" charset="0"/>
              <a:cs typeface="Arial" panose="020B0604020202020204" pitchFamily="34" charset="0"/>
            </a:rPr>
            <a:t>Phân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phối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thời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gian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cho</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các</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môn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học</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bắt</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buộc</a:t>
          </a:r>
          <a:endParaRPr lang="en-US" sz="2300" kern="1200" dirty="0">
            <a:latin typeface="Arial" panose="020B0604020202020204" pitchFamily="34" charset="0"/>
            <a:cs typeface="Arial" panose="020B0604020202020204" pitchFamily="34" charset="0"/>
          </a:endParaRPr>
        </a:p>
      </dsp:txBody>
      <dsp:txXfrm>
        <a:off x="4799986" y="2367795"/>
        <a:ext cx="1599880" cy="2311517"/>
      </dsp:txXfrm>
    </dsp:sp>
    <dsp:sp modelId="{0E4D68EB-8DA4-804B-846A-CBA8A8A18EB7}">
      <dsp:nvSpPr>
        <dsp:cNvPr id="0" name=""/>
        <dsp:cNvSpPr/>
      </dsp:nvSpPr>
      <dsp:spPr>
        <a:xfrm>
          <a:off x="6399693" y="1818428"/>
          <a:ext cx="2256729" cy="1258886"/>
        </a:xfrm>
        <a:prstGeom prst="rightArrow">
          <a:avLst>
            <a:gd name="adj1" fmla="val 50000"/>
            <a:gd name="adj2" fmla="val 50000"/>
          </a:avLst>
        </a:prstGeom>
        <a:gradFill rotWithShape="0">
          <a:gsLst>
            <a:gs pos="0">
              <a:schemeClr val="accent5">
                <a:hueOff val="-18168448"/>
                <a:satOff val="36114"/>
                <a:lumOff val="-39020"/>
                <a:alphaOff val="0"/>
                <a:shade val="51000"/>
                <a:satMod val="130000"/>
              </a:schemeClr>
            </a:gs>
            <a:gs pos="80000">
              <a:schemeClr val="accent5">
                <a:hueOff val="-18168448"/>
                <a:satOff val="36114"/>
                <a:lumOff val="-39020"/>
                <a:alphaOff val="0"/>
                <a:shade val="93000"/>
                <a:satMod val="130000"/>
              </a:schemeClr>
            </a:gs>
            <a:gs pos="100000">
              <a:schemeClr val="accent5">
                <a:hueOff val="-18168448"/>
                <a:satOff val="36114"/>
                <a:lumOff val="-3902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5250" tIns="95250" rIns="254000" bIns="199848" numCol="1" spcCol="1270" anchor="ctr" anchorCtr="0">
          <a:noAutofit/>
        </a:bodyPr>
        <a:lstStyle/>
        <a:p>
          <a:pPr lvl="0" algn="l" defTabSz="1111250">
            <a:lnSpc>
              <a:spcPct val="90000"/>
            </a:lnSpc>
            <a:spcBef>
              <a:spcPct val="0"/>
            </a:spcBef>
            <a:spcAft>
              <a:spcPct val="35000"/>
            </a:spcAft>
          </a:pPr>
          <a:r>
            <a:rPr lang="en-US" sz="2500" kern="1200" dirty="0">
              <a:latin typeface="Arial" panose="020B0604020202020204" pitchFamily="34" charset="0"/>
              <a:cs typeface="Arial" panose="020B0604020202020204" pitchFamily="34" charset="0"/>
            </a:rPr>
            <a:t>(5)</a:t>
          </a:r>
        </a:p>
      </dsp:txBody>
      <dsp:txXfrm>
        <a:off x="6399693" y="2133150"/>
        <a:ext cx="1942008" cy="629443"/>
      </dsp:txXfrm>
    </dsp:sp>
    <dsp:sp modelId="{A298EC59-CEAA-8D4E-97EC-0900E5518A3C}">
      <dsp:nvSpPr>
        <dsp:cNvPr id="0" name=""/>
        <dsp:cNvSpPr/>
      </dsp:nvSpPr>
      <dsp:spPr>
        <a:xfrm>
          <a:off x="6399693" y="2787586"/>
          <a:ext cx="1599880" cy="2311517"/>
        </a:xfrm>
        <a:prstGeom prst="rect">
          <a:avLst/>
        </a:prstGeom>
        <a:solidFill>
          <a:schemeClr val="lt1">
            <a:hueOff val="0"/>
            <a:satOff val="0"/>
            <a:lumOff val="0"/>
            <a:alphaOff val="0"/>
          </a:schemeClr>
        </a:solidFill>
        <a:ln w="9525" cap="flat" cmpd="sng" algn="ctr">
          <a:solidFill>
            <a:schemeClr val="accent5">
              <a:hueOff val="-18168448"/>
              <a:satOff val="36114"/>
              <a:lumOff val="-3902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7630" tIns="87630" rIns="87630" bIns="87630" numCol="1" spcCol="1270" anchor="t" anchorCtr="0">
          <a:noAutofit/>
        </a:bodyPr>
        <a:lstStyle/>
        <a:p>
          <a:pPr lvl="0" algn="l" defTabSz="1022350">
            <a:lnSpc>
              <a:spcPct val="90000"/>
            </a:lnSpc>
            <a:spcBef>
              <a:spcPct val="0"/>
            </a:spcBef>
            <a:spcAft>
              <a:spcPct val="35000"/>
            </a:spcAft>
          </a:pPr>
          <a:r>
            <a:rPr lang="en-US" sz="2300" kern="1200" dirty="0" err="1">
              <a:latin typeface="Arial" panose="020B0604020202020204" pitchFamily="34" charset="0"/>
              <a:cs typeface="Arial" panose="020B0604020202020204" pitchFamily="34" charset="0"/>
            </a:rPr>
            <a:t>Phân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phối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thời</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gian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cho</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môn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tự</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chọn</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và</a:t>
          </a:r>
          <a:r>
            <a:rPr lang="en-US" sz="2300" kern="1200" dirty="0">
              <a:latin typeface="Arial" panose="020B0604020202020204" pitchFamily="34" charset="0"/>
              <a:cs typeface="Arial" panose="020B0604020202020204" pitchFamily="34" charset="0"/>
            </a:rPr>
            <a:t> </a:t>
          </a:r>
          <a:r>
            <a:rPr lang="en-US" sz="2300" kern="1200" dirty="0" err="1">
              <a:latin typeface="Arial" panose="020B0604020202020204" pitchFamily="34" charset="0"/>
              <a:cs typeface="Arial" panose="020B0604020202020204" pitchFamily="34" charset="0"/>
            </a:rPr>
            <a:t>các</a:t>
          </a:r>
          <a:r>
            <a:rPr lang="en-US" sz="2300" kern="1200" dirty="0">
              <a:latin typeface="Arial" panose="020B0604020202020204" pitchFamily="34" charset="0"/>
              <a:cs typeface="Arial" panose="020B0604020202020204" pitchFamily="34" charset="0"/>
            </a:rPr>
            <a:t> HĐGD </a:t>
          </a:r>
          <a:r>
            <a:rPr lang="en-US" sz="2300" kern="1200" dirty="0" err="1">
              <a:latin typeface="Arial" panose="020B0604020202020204" pitchFamily="34" charset="0"/>
              <a:cs typeface="Arial" panose="020B0604020202020204" pitchFamily="34" charset="0"/>
            </a:rPr>
            <a:t>khác</a:t>
          </a:r>
          <a:endParaRPr lang="en-US" sz="2300" kern="1200" dirty="0">
            <a:latin typeface="Arial" panose="020B0604020202020204" pitchFamily="34" charset="0"/>
            <a:cs typeface="Arial" panose="020B0604020202020204" pitchFamily="34" charset="0"/>
          </a:endParaRPr>
        </a:p>
      </dsp:txBody>
      <dsp:txXfrm>
        <a:off x="6399693" y="2787586"/>
        <a:ext cx="1599880" cy="2311517"/>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CAEEB20-C68A-7242-9163-5AB010B770BB}">
      <dsp:nvSpPr>
        <dsp:cNvPr id="0" name=""/>
        <dsp:cNvSpPr/>
      </dsp:nvSpPr>
      <dsp:spPr>
        <a:xfrm>
          <a:off x="837092" y="0"/>
          <a:ext cx="9487054" cy="6004780"/>
        </a:xfrm>
        <a:prstGeom prst="rightArrow">
          <a:avLst/>
        </a:prstGeom>
        <a:solidFill>
          <a:schemeClr val="accent2">
            <a:tint val="40000"/>
            <a:hueOff val="0"/>
            <a:satOff val="0"/>
            <a:lumOff val="0"/>
            <a:alphaOff val="0"/>
          </a:schemeClr>
        </a:solidFill>
        <a:ln w="9525" cap="flat" cmpd="sng" algn="ctr">
          <a:solidFill>
            <a:schemeClr val="accent2">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sp>
    <dsp:sp modelId="{FDE9E2D9-64F9-5545-8F6D-14EE520767AB}">
      <dsp:nvSpPr>
        <dsp:cNvPr id="0" name=""/>
        <dsp:cNvSpPr/>
      </dsp:nvSpPr>
      <dsp:spPr>
        <a:xfrm>
          <a:off x="2613" y="1801434"/>
          <a:ext cx="2436071"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b="1" kern="1200" dirty="0" err="1">
              <a:latin typeface="Arial" panose="020B0604020202020204" pitchFamily="34" charset="0"/>
              <a:cs typeface="Arial" panose="020B0604020202020204" pitchFamily="34" charset="0"/>
            </a:rPr>
            <a:t>Sử</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dụng</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kế</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hoạch</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tổng</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hợp</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năm</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học</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của</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từng</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khối</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lớp</a:t>
          </a:r>
          <a:endParaRPr lang="en-US" sz="2600" b="1" kern="1200" dirty="0">
            <a:latin typeface="Arial" panose="020B0604020202020204" pitchFamily="34" charset="0"/>
            <a:cs typeface="Arial" panose="020B0604020202020204" pitchFamily="34" charset="0"/>
          </a:endParaRPr>
        </a:p>
      </dsp:txBody>
      <dsp:txXfrm>
        <a:off x="119865" y="1918686"/>
        <a:ext cx="2201567" cy="2167408"/>
      </dsp:txXfrm>
    </dsp:sp>
    <dsp:sp modelId="{2FA67E3B-F54B-3041-9070-8ADCB130F40D}">
      <dsp:nvSpPr>
        <dsp:cNvPr id="0" name=""/>
        <dsp:cNvSpPr/>
      </dsp:nvSpPr>
      <dsp:spPr>
        <a:xfrm>
          <a:off x="2844696" y="1801434"/>
          <a:ext cx="2629763"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b="1" kern="1200" dirty="0" err="1">
              <a:latin typeface="Arial" panose="020B0604020202020204" pitchFamily="34" charset="0"/>
              <a:cs typeface="Arial" panose="020B0604020202020204" pitchFamily="34" charset="0"/>
            </a:rPr>
            <a:t>Xây</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dựng</a:t>
          </a:r>
          <a:r>
            <a:rPr lang="en-US" sz="2600" b="1" kern="1200" dirty="0">
              <a:latin typeface="Arial" panose="020B0604020202020204" pitchFamily="34" charset="0"/>
              <a:cs typeface="Arial" panose="020B0604020202020204" pitchFamily="34" charset="0"/>
            </a:rPr>
            <a:t> TKB </a:t>
          </a:r>
          <a:r>
            <a:rPr lang="en-US" sz="2600" b="1" kern="1200" dirty="0" err="1">
              <a:latin typeface="Arial" panose="020B0604020202020204" pitchFamily="34" charset="0"/>
              <a:cs typeface="Arial" panose="020B0604020202020204" pitchFamily="34" charset="0"/>
            </a:rPr>
            <a:t>cho</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hoạt</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động</a:t>
          </a:r>
          <a:r>
            <a:rPr lang="en-US" sz="2600" b="1" kern="1200" dirty="0">
              <a:latin typeface="Arial" panose="020B0604020202020204" pitchFamily="34" charset="0"/>
              <a:cs typeface="Arial" panose="020B0604020202020204" pitchFamily="34" charset="0"/>
            </a:rPr>
            <a:t> TN</a:t>
          </a:r>
        </a:p>
      </dsp:txBody>
      <dsp:txXfrm>
        <a:off x="2961948" y="1918686"/>
        <a:ext cx="2395259" cy="2167408"/>
      </dsp:txXfrm>
    </dsp:sp>
    <dsp:sp modelId="{1EB745F5-9BE8-8547-836D-0EE5363293D4}">
      <dsp:nvSpPr>
        <dsp:cNvPr id="0" name=""/>
        <dsp:cNvSpPr/>
      </dsp:nvSpPr>
      <dsp:spPr>
        <a:xfrm>
          <a:off x="5880471" y="1801434"/>
          <a:ext cx="2436071"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b="1" kern="1200" dirty="0" err="1">
              <a:latin typeface="Arial" panose="020B0604020202020204" pitchFamily="34" charset="0"/>
              <a:cs typeface="Arial" panose="020B0604020202020204" pitchFamily="34" charset="0"/>
            </a:rPr>
            <a:t>Xếp</a:t>
          </a:r>
          <a:r>
            <a:rPr lang="en-US" sz="2600" b="1" kern="1200" dirty="0">
              <a:latin typeface="Arial" panose="020B0604020202020204" pitchFamily="34" charset="0"/>
              <a:cs typeface="Arial" panose="020B0604020202020204" pitchFamily="34" charset="0"/>
            </a:rPr>
            <a:t> TKB </a:t>
          </a:r>
          <a:r>
            <a:rPr lang="en-US" sz="2600" b="1" kern="1200" dirty="0" err="1">
              <a:latin typeface="Arial" panose="020B0604020202020204" pitchFamily="34" charset="0"/>
              <a:cs typeface="Arial" panose="020B0604020202020204" pitchFamily="34" charset="0"/>
            </a:rPr>
            <a:t>môn</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học</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có</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ít</a:t>
          </a:r>
          <a:r>
            <a:rPr lang="en-US" sz="2600" b="1" kern="1200" dirty="0">
              <a:latin typeface="Arial" panose="020B0604020202020204" pitchFamily="34" charset="0"/>
              <a:cs typeface="Arial" panose="020B0604020202020204" pitchFamily="34" charset="0"/>
            </a:rPr>
            <a:t> GV, GV </a:t>
          </a:r>
          <a:r>
            <a:rPr lang="en-US" sz="2600" b="1" kern="1200" dirty="0" err="1">
              <a:latin typeface="Arial" panose="020B0604020202020204" pitchFamily="34" charset="0"/>
              <a:cs typeface="Arial" panose="020B0604020202020204" pitchFamily="34" charset="0"/>
            </a:rPr>
            <a:t>dạy</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nhiều</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lớp</a:t>
          </a:r>
          <a:r>
            <a:rPr lang="en-US" sz="2600" b="1" kern="1200" dirty="0">
              <a:latin typeface="Arial" panose="020B0604020202020204" pitchFamily="34" charset="0"/>
              <a:cs typeface="Arial" panose="020B0604020202020204" pitchFamily="34" charset="0"/>
            </a:rPr>
            <a:t> </a:t>
          </a:r>
          <a:r>
            <a:rPr lang="en-US" sz="2600" b="1" kern="1200" dirty="0" err="1">
              <a:latin typeface="Arial" panose="020B0604020202020204" pitchFamily="34" charset="0"/>
              <a:cs typeface="Arial" panose="020B0604020202020204" pitchFamily="34" charset="0"/>
            </a:rPr>
            <a:t>trước</a:t>
          </a:r>
          <a:endParaRPr lang="en-US" sz="2600" b="1" kern="1200" dirty="0">
            <a:latin typeface="Arial" panose="020B0604020202020204" pitchFamily="34" charset="0"/>
            <a:cs typeface="Arial" panose="020B0604020202020204" pitchFamily="34" charset="0"/>
          </a:endParaRPr>
        </a:p>
      </dsp:txBody>
      <dsp:txXfrm>
        <a:off x="5997723" y="1918686"/>
        <a:ext cx="2201567" cy="2167408"/>
      </dsp:txXfrm>
    </dsp:sp>
    <dsp:sp modelId="{B3F95896-A721-9A48-ADE4-CA072697EB4C}">
      <dsp:nvSpPr>
        <dsp:cNvPr id="0" name=""/>
        <dsp:cNvSpPr/>
      </dsp:nvSpPr>
      <dsp:spPr>
        <a:xfrm>
          <a:off x="8722555" y="1801434"/>
          <a:ext cx="2436071"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b="1" kern="1200">
              <a:latin typeface="Arial" panose="020B0604020202020204" pitchFamily="34" charset="0"/>
              <a:cs typeface="Arial" panose="020B0604020202020204" pitchFamily="34" charset="0"/>
            </a:rPr>
            <a:t>Xếp TKB cho các môn học còn lại</a:t>
          </a:r>
          <a:endParaRPr lang="en-US" sz="2600" b="1" kern="1200" dirty="0">
            <a:latin typeface="Arial" panose="020B0604020202020204" pitchFamily="34" charset="0"/>
            <a:cs typeface="Arial" panose="020B0604020202020204" pitchFamily="34" charset="0"/>
          </a:endParaRPr>
        </a:p>
      </dsp:txBody>
      <dsp:txXfrm>
        <a:off x="8839807" y="1918686"/>
        <a:ext cx="2201567" cy="2167408"/>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CAEEB20-C68A-7242-9163-5AB010B770BB}">
      <dsp:nvSpPr>
        <dsp:cNvPr id="0" name=""/>
        <dsp:cNvSpPr/>
      </dsp:nvSpPr>
      <dsp:spPr>
        <a:xfrm>
          <a:off x="826291" y="0"/>
          <a:ext cx="9364640" cy="6004780"/>
        </a:xfrm>
        <a:prstGeom prst="rightArrow">
          <a:avLst/>
        </a:prstGeom>
        <a:solidFill>
          <a:schemeClr val="accent3">
            <a:tint val="4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sp>
    <dsp:sp modelId="{FDE9E2D9-64F9-5545-8F6D-14EE520767AB}">
      <dsp:nvSpPr>
        <dsp:cNvPr id="0" name=""/>
        <dsp:cNvSpPr/>
      </dsp:nvSpPr>
      <dsp:spPr>
        <a:xfrm>
          <a:off x="168099" y="1801434"/>
          <a:ext cx="2446598"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dirty="0" err="1">
              <a:latin typeface="Arial" panose="020B0604020202020204" pitchFamily="34" charset="0"/>
              <a:cs typeface="Arial" panose="020B0604020202020204" pitchFamily="34" charset="0"/>
            </a:rPr>
            <a:t>Xem</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kỹ</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nội</a:t>
          </a:r>
          <a:r>
            <a:rPr lang="en-US" sz="2000" b="1" kern="1200" dirty="0">
              <a:latin typeface="Arial" panose="020B0604020202020204" pitchFamily="34" charset="0"/>
              <a:cs typeface="Arial" panose="020B0604020202020204" pitchFamily="34" charset="0"/>
            </a:rPr>
            <a:t> dung CTGD </a:t>
          </a:r>
          <a:r>
            <a:rPr lang="en-US" sz="2000" b="1" kern="1200" dirty="0" err="1">
              <a:latin typeface="Arial" panose="020B0604020202020204" pitchFamily="34" charset="0"/>
              <a:cs typeface="Arial" panose="020B0604020202020204" pitchFamily="34" charset="0"/>
            </a:rPr>
            <a:t>phần</a:t>
          </a:r>
          <a:r>
            <a:rPr lang="en-US" sz="2000" b="1" kern="1200" dirty="0">
              <a:latin typeface="Arial" panose="020B0604020202020204" pitchFamily="34" charset="0"/>
              <a:cs typeface="Arial" panose="020B0604020202020204" pitchFamily="34" charset="0"/>
            </a:rPr>
            <a:t> HĐ </a:t>
          </a:r>
          <a:r>
            <a:rPr lang="en-US" sz="2000" b="1" kern="1200" dirty="0" err="1">
              <a:latin typeface="Arial" panose="020B0604020202020204" pitchFamily="34" charset="0"/>
              <a:cs typeface="Arial" panose="020B0604020202020204" pitchFamily="34" charset="0"/>
            </a:rPr>
            <a:t>trải</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nghiệm</a:t>
          </a:r>
          <a:endParaRPr lang="en-US" sz="2000" b="1" kern="1200" dirty="0">
            <a:latin typeface="Arial" panose="020B0604020202020204" pitchFamily="34" charset="0"/>
            <a:cs typeface="Arial" panose="020B0604020202020204" pitchFamily="34" charset="0"/>
          </a:endParaRPr>
        </a:p>
      </dsp:txBody>
      <dsp:txXfrm>
        <a:off x="285351" y="1918686"/>
        <a:ext cx="2212094" cy="2167408"/>
      </dsp:txXfrm>
    </dsp:sp>
    <dsp:sp modelId="{2FA67E3B-F54B-3041-9070-8ADCB130F40D}">
      <dsp:nvSpPr>
        <dsp:cNvPr id="0" name=""/>
        <dsp:cNvSpPr/>
      </dsp:nvSpPr>
      <dsp:spPr>
        <a:xfrm>
          <a:off x="2858130" y="1801434"/>
          <a:ext cx="2446598"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dirty="0" err="1">
              <a:latin typeface="Arial" panose="020B0604020202020204" pitchFamily="34" charset="0"/>
              <a:cs typeface="Arial" panose="020B0604020202020204" pitchFamily="34" charset="0"/>
            </a:rPr>
            <a:t>Căn</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cứ</a:t>
          </a:r>
          <a:r>
            <a:rPr lang="en-US" sz="2000" b="1" kern="1200" dirty="0">
              <a:latin typeface="Arial" panose="020B0604020202020204" pitchFamily="34" charset="0"/>
              <a:cs typeface="Arial" panose="020B0604020202020204" pitchFamily="34" charset="0"/>
            </a:rPr>
            <a:t> TKB </a:t>
          </a:r>
          <a:r>
            <a:rPr lang="en-US" sz="2000" b="1" kern="1200" dirty="0" err="1">
              <a:latin typeface="Arial" panose="020B0604020202020204" pitchFamily="34" charset="0"/>
              <a:cs typeface="Arial" panose="020B0604020202020204" pitchFamily="34" charset="0"/>
            </a:rPr>
            <a:t>cho</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hoạt</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động</a:t>
          </a:r>
          <a:r>
            <a:rPr lang="en-US" sz="2000" b="1" kern="1200" dirty="0">
              <a:latin typeface="Arial" panose="020B0604020202020204" pitchFamily="34" charset="0"/>
              <a:cs typeface="Arial" panose="020B0604020202020204" pitchFamily="34" charset="0"/>
            </a:rPr>
            <a:t> TN</a:t>
          </a:r>
        </a:p>
      </dsp:txBody>
      <dsp:txXfrm>
        <a:off x="2975382" y="1918686"/>
        <a:ext cx="2212094" cy="2167408"/>
      </dsp:txXfrm>
    </dsp:sp>
    <dsp:sp modelId="{1EB745F5-9BE8-8547-836D-0EE5363293D4}">
      <dsp:nvSpPr>
        <dsp:cNvPr id="0" name=""/>
        <dsp:cNvSpPr/>
      </dsp:nvSpPr>
      <dsp:spPr>
        <a:xfrm>
          <a:off x="5712495" y="1801434"/>
          <a:ext cx="2446598"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dirty="0" err="1">
              <a:latin typeface="Arial" panose="020B0604020202020204" pitchFamily="34" charset="0"/>
              <a:cs typeface="Arial" panose="020B0604020202020204" pitchFamily="34" charset="0"/>
            </a:rPr>
            <a:t>Căn</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cứ</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đặc</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điểm</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nhà</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trường</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và</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địa</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phương</a:t>
          </a:r>
          <a:endParaRPr lang="en-US" sz="2000" b="1" kern="1200" dirty="0">
            <a:latin typeface="Arial" panose="020B0604020202020204" pitchFamily="34" charset="0"/>
            <a:cs typeface="Arial" panose="020B0604020202020204" pitchFamily="34" charset="0"/>
          </a:endParaRPr>
        </a:p>
      </dsp:txBody>
      <dsp:txXfrm>
        <a:off x="5829747" y="1918686"/>
        <a:ext cx="2212094" cy="2167408"/>
      </dsp:txXfrm>
    </dsp:sp>
    <dsp:sp modelId="{B3F95896-A721-9A48-ADE4-CA072697EB4C}">
      <dsp:nvSpPr>
        <dsp:cNvPr id="0" name=""/>
        <dsp:cNvSpPr/>
      </dsp:nvSpPr>
      <dsp:spPr>
        <a:xfrm>
          <a:off x="8566859" y="1801434"/>
          <a:ext cx="2446598" cy="2401912"/>
        </a:xfrm>
        <a:prstGeom prst="roundRect">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a:latin typeface="Arial" panose="020B0604020202020204" pitchFamily="34" charset="0"/>
              <a:cs typeface="Arial" panose="020B0604020202020204" pitchFamily="34" charset="0"/>
            </a:rPr>
            <a:t>Dựa vào SGK Hoạt động trải nghiệm </a:t>
          </a:r>
          <a:r>
            <a:rPr lang="en-US" sz="2000" b="1" kern="1200">
              <a:latin typeface="Arial" panose="020B0604020202020204" pitchFamily="34" charset="0"/>
              <a:cs typeface="Arial" panose="020B0604020202020204" pitchFamily="34" charset="0"/>
              <a:sym typeface="Wingdings"/>
            </a:rPr>
            <a:t></a:t>
          </a:r>
          <a:r>
            <a:rPr lang="en-US" sz="2000" b="1" kern="1200">
              <a:latin typeface="Arial" panose="020B0604020202020204" pitchFamily="34" charset="0"/>
              <a:cs typeface="Arial" panose="020B0604020202020204" pitchFamily="34" charset="0"/>
            </a:rPr>
            <a:t>Lựa chọn các HĐTN gắn với các chủ đề phù hợp</a:t>
          </a:r>
          <a:endParaRPr lang="en-US" sz="2000" b="1" kern="1200" dirty="0">
            <a:latin typeface="Arial" panose="020B0604020202020204" pitchFamily="34" charset="0"/>
            <a:cs typeface="Arial" panose="020B0604020202020204" pitchFamily="34" charset="0"/>
          </a:endParaRPr>
        </a:p>
      </dsp:txBody>
      <dsp:txXfrm>
        <a:off x="8684111" y="1918686"/>
        <a:ext cx="2212094" cy="2167408"/>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E4F51D-CC3B-6447-B1D8-FC3ACB2C8346}">
      <dsp:nvSpPr>
        <dsp:cNvPr id="0" name=""/>
        <dsp:cNvSpPr/>
      </dsp:nvSpPr>
      <dsp:spPr>
        <a:xfrm>
          <a:off x="754196" y="0"/>
          <a:ext cx="8547560" cy="4505039"/>
        </a:xfrm>
        <a:prstGeom prst="rightArrow">
          <a:avLst/>
        </a:prstGeom>
        <a:solidFill>
          <a:schemeClr val="accent3">
            <a:tint val="4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sp>
    <dsp:sp modelId="{5286EA37-CE93-6B4C-9F1D-EF3F83D0FE0E}">
      <dsp:nvSpPr>
        <dsp:cNvPr id="0" name=""/>
        <dsp:cNvSpPr/>
      </dsp:nvSpPr>
      <dsp:spPr>
        <a:xfrm>
          <a:off x="3437" y="1351511"/>
          <a:ext cx="2233128" cy="1802015"/>
        </a:xfrm>
        <a:prstGeom prst="roundRect">
          <a:avLst/>
        </a:prstGeom>
        <a:solidFill>
          <a:schemeClr val="lt1">
            <a:hueOff val="0"/>
            <a:satOff val="0"/>
            <a:lumOff val="0"/>
            <a:alphaOff val="0"/>
          </a:schemeClr>
        </a:solidFill>
        <a:ln>
          <a:solidFill>
            <a:schemeClr val="accent6"/>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a:latin typeface="Arial" pitchFamily="34" charset="0"/>
              <a:cs typeface="Arial" pitchFamily="34" charset="0"/>
            </a:rPr>
            <a:t>Tổ chức lực lượng xây dựng KHGD nhà trường</a:t>
          </a:r>
          <a:endParaRPr lang="en-US" sz="2400" kern="1200" dirty="0">
            <a:latin typeface="Arial" pitchFamily="34" charset="0"/>
            <a:cs typeface="Arial" pitchFamily="34" charset="0"/>
          </a:endParaRPr>
        </a:p>
      </dsp:txBody>
      <dsp:txXfrm>
        <a:off x="91404" y="1439478"/>
        <a:ext cx="2057194" cy="1626081"/>
      </dsp:txXfrm>
    </dsp:sp>
    <dsp:sp modelId="{6A142CE0-AB92-5E44-BFED-51097FD71450}">
      <dsp:nvSpPr>
        <dsp:cNvPr id="0" name=""/>
        <dsp:cNvSpPr/>
      </dsp:nvSpPr>
      <dsp:spPr>
        <a:xfrm>
          <a:off x="2608753" y="1351511"/>
          <a:ext cx="2233128" cy="1802015"/>
        </a:xfrm>
        <a:prstGeom prst="roundRect">
          <a:avLst/>
        </a:prstGeom>
        <a:solidFill>
          <a:schemeClr val="lt1">
            <a:hueOff val="0"/>
            <a:satOff val="0"/>
            <a:lumOff val="0"/>
            <a:alphaOff val="0"/>
          </a:schemeClr>
        </a:solidFill>
        <a:ln>
          <a:solidFill>
            <a:schemeClr val="accent6"/>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err="1">
              <a:latin typeface="Arial" pitchFamily="34" charset="0"/>
              <a:cs typeface="Arial" pitchFamily="34" charset="0"/>
            </a:rPr>
            <a:t>Xác</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định</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các</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căn</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cứ</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xây</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dựng</a:t>
          </a:r>
          <a:r>
            <a:rPr lang="en-US" sz="2400" kern="1200" dirty="0">
              <a:latin typeface="Arial" pitchFamily="34" charset="0"/>
              <a:cs typeface="Arial" pitchFamily="34" charset="0"/>
            </a:rPr>
            <a:t> KHGD</a:t>
          </a:r>
        </a:p>
      </dsp:txBody>
      <dsp:txXfrm>
        <a:off x="2696720" y="1439478"/>
        <a:ext cx="2057194" cy="1626081"/>
      </dsp:txXfrm>
    </dsp:sp>
    <dsp:sp modelId="{85DBAEA1-74E6-9044-B002-5CF225564571}">
      <dsp:nvSpPr>
        <dsp:cNvPr id="0" name=""/>
        <dsp:cNvSpPr/>
      </dsp:nvSpPr>
      <dsp:spPr>
        <a:xfrm>
          <a:off x="5214070" y="1351511"/>
          <a:ext cx="2233128" cy="1802015"/>
        </a:xfrm>
        <a:prstGeom prst="roundRect">
          <a:avLst/>
        </a:prstGeom>
        <a:solidFill>
          <a:schemeClr val="lt1">
            <a:hueOff val="0"/>
            <a:satOff val="0"/>
            <a:lumOff val="0"/>
            <a:alphaOff val="0"/>
          </a:schemeClr>
        </a:solidFill>
        <a:ln>
          <a:solidFill>
            <a:schemeClr val="accent6"/>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a:latin typeface="Arial" pitchFamily="34" charset="0"/>
              <a:cs typeface="Arial" pitchFamily="34" charset="0"/>
            </a:rPr>
            <a:t>Tiến hành các bước xây dựng KHGD nhà trường</a:t>
          </a:r>
          <a:endParaRPr lang="en-US" sz="2400" kern="1200" dirty="0">
            <a:latin typeface="Arial" pitchFamily="34" charset="0"/>
            <a:cs typeface="Arial" pitchFamily="34" charset="0"/>
          </a:endParaRPr>
        </a:p>
      </dsp:txBody>
      <dsp:txXfrm>
        <a:off x="5302037" y="1439478"/>
        <a:ext cx="2057194" cy="1626081"/>
      </dsp:txXfrm>
    </dsp:sp>
    <dsp:sp modelId="{AFED13D2-0E7C-084A-A799-34F3BE572823}">
      <dsp:nvSpPr>
        <dsp:cNvPr id="0" name=""/>
        <dsp:cNvSpPr/>
      </dsp:nvSpPr>
      <dsp:spPr>
        <a:xfrm>
          <a:off x="7819387" y="1351511"/>
          <a:ext cx="2233128" cy="1802015"/>
        </a:xfrm>
        <a:prstGeom prst="roundRect">
          <a:avLst/>
        </a:prstGeom>
        <a:solidFill>
          <a:schemeClr val="lt1">
            <a:hueOff val="0"/>
            <a:satOff val="0"/>
            <a:lumOff val="0"/>
            <a:alphaOff val="0"/>
          </a:schemeClr>
        </a:solidFill>
        <a:ln>
          <a:solidFill>
            <a:schemeClr val="accent6"/>
          </a:solid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err="1">
              <a:latin typeface="Arial" pitchFamily="34" charset="0"/>
              <a:cs typeface="Arial" pitchFamily="34" charset="0"/>
            </a:rPr>
            <a:t>Đánh</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giá</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hoàn</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thiện</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phổ</a:t>
          </a:r>
          <a:r>
            <a:rPr lang="en-US" sz="2400" kern="1200" dirty="0">
              <a:latin typeface="Arial" pitchFamily="34" charset="0"/>
              <a:cs typeface="Arial" pitchFamily="34" charset="0"/>
            </a:rPr>
            <a:t> </a:t>
          </a:r>
          <a:r>
            <a:rPr lang="en-US" sz="2400" kern="1200" dirty="0" err="1">
              <a:latin typeface="Arial" pitchFamily="34" charset="0"/>
              <a:cs typeface="Arial" pitchFamily="34" charset="0"/>
            </a:rPr>
            <a:t>biến</a:t>
          </a:r>
          <a:r>
            <a:rPr lang="en-US" sz="2400" kern="1200" dirty="0">
              <a:latin typeface="Arial" pitchFamily="34" charset="0"/>
              <a:cs typeface="Arial" pitchFamily="34" charset="0"/>
            </a:rPr>
            <a:t> KHGD</a:t>
          </a:r>
        </a:p>
      </dsp:txBody>
      <dsp:txXfrm>
        <a:off x="7907354" y="1439478"/>
        <a:ext cx="2057194" cy="1626081"/>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24BF04-E04A-864F-BF33-A671437B59E4}">
      <dsp:nvSpPr>
        <dsp:cNvPr id="0" name=""/>
        <dsp:cNvSpPr/>
      </dsp:nvSpPr>
      <dsp:spPr>
        <a:xfrm>
          <a:off x="0" y="0"/>
          <a:ext cx="9976708" cy="147478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Kế</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hoạch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cần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phân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tích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được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điểm</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mạnh</a:t>
          </a:r>
          <a:r>
            <a:rPr lang="en-US" sz="2400" kern="1200" dirty="0">
              <a:latin typeface="Arial" panose="020B0604020202020204" pitchFamily="34" charset="0"/>
              <a:cs typeface="Arial" panose="020B0604020202020204" pitchFamily="34" charset="0"/>
            </a:rPr>
            <a:t>(S), </a:t>
          </a:r>
          <a:r>
            <a:rPr lang="en-US" sz="2400" kern="1200" dirty="0" err="1">
              <a:latin typeface="Arial" panose="020B0604020202020204" pitchFamily="34" charset="0"/>
              <a:cs typeface="Arial" panose="020B0604020202020204" pitchFamily="34" charset="0"/>
            </a:rPr>
            <a:t>điểm</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yếu</a:t>
          </a:r>
          <a:r>
            <a:rPr lang="en-US" sz="2400" kern="1200" dirty="0">
              <a:latin typeface="Arial" panose="020B0604020202020204" pitchFamily="34" charset="0"/>
              <a:cs typeface="Arial" panose="020B0604020202020204" pitchFamily="34" charset="0"/>
            </a:rPr>
            <a:t> (W), </a:t>
          </a:r>
          <a:r>
            <a:rPr lang="en-US" sz="2400" kern="1200" dirty="0" err="1">
              <a:latin typeface="Arial" panose="020B0604020202020204" pitchFamily="34" charset="0"/>
              <a:cs typeface="Arial" panose="020B0604020202020204" pitchFamily="34" charset="0"/>
            </a:rPr>
            <a:t>cơ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hội</a:t>
          </a:r>
          <a:r>
            <a:rPr lang="en-US" sz="2400" kern="1200" dirty="0">
              <a:latin typeface="Arial" panose="020B0604020202020204" pitchFamily="34" charset="0"/>
              <a:cs typeface="Arial" panose="020B0604020202020204" pitchFamily="34" charset="0"/>
            </a:rPr>
            <a:t> (O), </a:t>
          </a:r>
          <a:r>
            <a:rPr lang="en-US" sz="2400" kern="1200" dirty="0" err="1">
              <a:latin typeface="Arial" panose="020B0604020202020204" pitchFamily="34" charset="0"/>
              <a:cs typeface="Arial" panose="020B0604020202020204" pitchFamily="34" charset="0"/>
            </a:rPr>
            <a:t>thách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thức</a:t>
          </a:r>
          <a:r>
            <a:rPr lang="en-US" sz="2400" kern="1200" dirty="0">
              <a:latin typeface="Arial" panose="020B0604020202020204" pitchFamily="34" charset="0"/>
              <a:cs typeface="Arial" panose="020B0604020202020204" pitchFamily="34" charset="0"/>
            </a:rPr>
            <a:t> (T) </a:t>
          </a:r>
          <a:r>
            <a:rPr lang="en-US" sz="2400" kern="1200" dirty="0" err="1">
              <a:latin typeface="Arial" panose="020B0604020202020204" pitchFamily="34" charset="0"/>
              <a:cs typeface="Arial" panose="020B0604020202020204" pitchFamily="34" charset="0"/>
            </a:rPr>
            <a:t>của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trường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trong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triển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khai</a:t>
          </a:r>
          <a:r>
            <a:rPr lang="en-US" sz="2400" kern="1200" dirty="0">
              <a:latin typeface="Arial" panose="020B0604020202020204" pitchFamily="34" charset="0"/>
              <a:cs typeface="Arial" panose="020B0604020202020204" pitchFamily="34" charset="0"/>
            </a:rPr>
            <a:t> CTGDPT 2018</a:t>
          </a:r>
        </a:p>
      </dsp:txBody>
      <dsp:txXfrm>
        <a:off x="43195" y="43195"/>
        <a:ext cx="8385297" cy="1388398"/>
      </dsp:txXfrm>
    </dsp:sp>
    <dsp:sp modelId="{8D5A1EB4-B103-AD48-B91B-5313B0FCD1BE}">
      <dsp:nvSpPr>
        <dsp:cNvPr id="0" name=""/>
        <dsp:cNvSpPr/>
      </dsp:nvSpPr>
      <dsp:spPr>
        <a:xfrm>
          <a:off x="880297" y="1720586"/>
          <a:ext cx="9976708" cy="147478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Đáp</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ứng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các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tiêu</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chí</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cụ</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thể</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của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RuBric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đánh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giá</a:t>
          </a:r>
          <a:endParaRPr lang="en-US" sz="2400" kern="1200" dirty="0">
            <a:latin typeface="Arial" panose="020B0604020202020204" pitchFamily="34" charset="0"/>
            <a:cs typeface="Arial" panose="020B0604020202020204" pitchFamily="34" charset="0"/>
          </a:endParaRPr>
        </a:p>
      </dsp:txBody>
      <dsp:txXfrm>
        <a:off x="923492" y="1763781"/>
        <a:ext cx="8051408" cy="1388398"/>
      </dsp:txXfrm>
    </dsp:sp>
    <dsp:sp modelId="{1097A404-17B3-4B43-8C91-001F423AC969}">
      <dsp:nvSpPr>
        <dsp:cNvPr id="0" name=""/>
        <dsp:cNvSpPr/>
      </dsp:nvSpPr>
      <dsp:spPr>
        <a:xfrm>
          <a:off x="1760595" y="3441172"/>
          <a:ext cx="9976708" cy="147478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Kế</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hoạch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giáo</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dục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nhà</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trường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đảm</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bảo</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đầy</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đủ</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các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nội</a:t>
          </a:r>
          <a:r>
            <a:rPr lang="en-US" sz="2400" kern="1200" dirty="0">
              <a:latin typeface="Arial" panose="020B0604020202020204" pitchFamily="34" charset="0"/>
              <a:cs typeface="Arial" panose="020B0604020202020204" pitchFamily="34" charset="0"/>
            </a:rPr>
            <a:t> dung </a:t>
          </a:r>
          <a:r>
            <a:rPr lang="en-US" sz="2400" kern="1200" dirty="0" err="1">
              <a:latin typeface="Arial" panose="020B0604020202020204" pitchFamily="34" charset="0"/>
              <a:cs typeface="Arial" panose="020B0604020202020204" pitchFamily="34" charset="0"/>
            </a:rPr>
            <a:t>cơ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bản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Bối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cảnh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nhà</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trường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mục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tiêu</a:t>
          </a:r>
          <a:r>
            <a:rPr lang="en-US" sz="2400" kern="1200" dirty="0">
              <a:latin typeface="Arial" panose="020B0604020202020204" pitchFamily="34" charset="0"/>
              <a:cs typeface="Arial" panose="020B0604020202020204" pitchFamily="34" charset="0"/>
            </a:rPr>
            <a:t> GD </a:t>
          </a:r>
          <a:r>
            <a:rPr lang="en-US" sz="2400" kern="1200" dirty="0" err="1">
              <a:latin typeface="Arial" panose="020B0604020202020204" pitchFamily="34" charset="0"/>
              <a:cs typeface="Arial" panose="020B0604020202020204" pitchFamily="34" charset="0"/>
            </a:rPr>
            <a:t>của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trường</a:t>
          </a:r>
          <a:r>
            <a:rPr lang="en-US" sz="2400" kern="1200" dirty="0">
              <a:latin typeface="Arial" panose="020B0604020202020204" pitchFamily="34" charset="0"/>
              <a:cs typeface="Arial" panose="020B0604020202020204" pitchFamily="34" charset="0"/>
            </a:rPr>
            <a:t>, CTGD </a:t>
          </a:r>
          <a:r>
            <a:rPr lang="en-US" sz="2400" kern="1200" dirty="0" err="1">
              <a:latin typeface="Arial" panose="020B0604020202020204" pitchFamily="34" charset="0"/>
              <a:cs typeface="Arial" panose="020B0604020202020204" pitchFamily="34" charset="0"/>
            </a:rPr>
            <a:t>nhà</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trường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Kế</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hoạch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tổng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hơp</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năm</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học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tổ</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chức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thực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hiện</a:t>
          </a:r>
          <a:endParaRPr lang="en-US" sz="2400" kern="1200" dirty="0">
            <a:latin typeface="Arial" panose="020B0604020202020204" pitchFamily="34" charset="0"/>
            <a:cs typeface="Arial" panose="020B0604020202020204" pitchFamily="34" charset="0"/>
          </a:endParaRPr>
        </a:p>
      </dsp:txBody>
      <dsp:txXfrm>
        <a:off x="1803790" y="3484367"/>
        <a:ext cx="8051408" cy="1388398"/>
      </dsp:txXfrm>
    </dsp:sp>
    <dsp:sp modelId="{EC03F9D4-E990-8941-8D27-0A5CBFF8E818}">
      <dsp:nvSpPr>
        <dsp:cNvPr id="0" name=""/>
        <dsp:cNvSpPr/>
      </dsp:nvSpPr>
      <dsp:spPr>
        <a:xfrm>
          <a:off x="9018096" y="1118380"/>
          <a:ext cx="958612" cy="958612"/>
        </a:xfrm>
        <a:prstGeom prst="downArrow">
          <a:avLst>
            <a:gd name="adj1" fmla="val 55000"/>
            <a:gd name="adj2" fmla="val 45000"/>
          </a:avLst>
        </a:prstGeom>
        <a:solidFill>
          <a:schemeClr val="lt1">
            <a:alpha val="90000"/>
            <a:tint val="40000"/>
            <a:hueOff val="0"/>
            <a:satOff val="0"/>
            <a:lumOff val="0"/>
            <a:alphaOff val="0"/>
          </a:schemeClr>
        </a:solidFill>
        <a:ln w="25400" cap="flat" cmpd="sng" algn="ctr">
          <a:solidFill>
            <a:schemeClr val="dk1">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endParaRPr lang="en-US" sz="2400" kern="1200">
            <a:latin typeface="Arial" panose="020B0604020202020204" pitchFamily="34" charset="0"/>
            <a:cs typeface="Arial" panose="020B0604020202020204" pitchFamily="34" charset="0"/>
          </a:endParaRPr>
        </a:p>
      </dsp:txBody>
      <dsp:txXfrm>
        <a:off x="9233784" y="1118380"/>
        <a:ext cx="527236" cy="721356"/>
      </dsp:txXfrm>
    </dsp:sp>
    <dsp:sp modelId="{8F393E44-9067-A940-8562-40051805B5A9}">
      <dsp:nvSpPr>
        <dsp:cNvPr id="0" name=""/>
        <dsp:cNvSpPr/>
      </dsp:nvSpPr>
      <dsp:spPr>
        <a:xfrm>
          <a:off x="9898394" y="2829134"/>
          <a:ext cx="958612" cy="958612"/>
        </a:xfrm>
        <a:prstGeom prst="downArrow">
          <a:avLst>
            <a:gd name="adj1" fmla="val 55000"/>
            <a:gd name="adj2" fmla="val 45000"/>
          </a:avLst>
        </a:prstGeom>
        <a:solidFill>
          <a:schemeClr val="lt1">
            <a:alpha val="90000"/>
            <a:tint val="40000"/>
            <a:hueOff val="0"/>
            <a:satOff val="0"/>
            <a:lumOff val="0"/>
            <a:alphaOff val="0"/>
          </a:schemeClr>
        </a:solidFill>
        <a:ln w="25400" cap="flat" cmpd="sng" algn="ctr">
          <a:solidFill>
            <a:schemeClr val="dk1">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endParaRPr lang="en-US" sz="2400" kern="1200">
            <a:latin typeface="Arial" panose="020B0604020202020204" pitchFamily="34" charset="0"/>
            <a:cs typeface="Arial" panose="020B0604020202020204" pitchFamily="34" charset="0"/>
          </a:endParaRPr>
        </a:p>
      </dsp:txBody>
      <dsp:txXfrm>
        <a:off x="10114082" y="2829134"/>
        <a:ext cx="527236" cy="721356"/>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8A214C-3C4D-7C43-B5A1-91DE29A9D211}">
      <dsp:nvSpPr>
        <dsp:cNvPr id="0" name=""/>
        <dsp:cNvSpPr/>
      </dsp:nvSpPr>
      <dsp:spPr>
        <a:xfrm>
          <a:off x="0" y="0"/>
          <a:ext cx="9425846" cy="2003947"/>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Phân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tích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được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điểm</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mạnh</a:t>
          </a:r>
          <a:r>
            <a:rPr lang="en-US" sz="2400" kern="1200" dirty="0">
              <a:latin typeface="Arial" panose="020B0604020202020204" pitchFamily="34" charset="0"/>
              <a:cs typeface="Arial" panose="020B0604020202020204" pitchFamily="34" charset="0"/>
            </a:rPr>
            <a:t>(S), </a:t>
          </a:r>
          <a:r>
            <a:rPr lang="en-US" sz="2400" kern="1200" dirty="0" err="1">
              <a:latin typeface="Arial" panose="020B0604020202020204" pitchFamily="34" charset="0"/>
              <a:cs typeface="Arial" panose="020B0604020202020204" pitchFamily="34" charset="0"/>
            </a:rPr>
            <a:t>điểm</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yếu</a:t>
          </a:r>
          <a:r>
            <a:rPr lang="en-US" sz="2400" kern="1200" dirty="0">
              <a:latin typeface="Arial" panose="020B0604020202020204" pitchFamily="34" charset="0"/>
              <a:cs typeface="Arial" panose="020B0604020202020204" pitchFamily="34" charset="0"/>
            </a:rPr>
            <a:t> (W), </a:t>
          </a:r>
          <a:r>
            <a:rPr lang="en-US" sz="2400" kern="1200" dirty="0" err="1">
              <a:latin typeface="Arial" panose="020B0604020202020204" pitchFamily="34" charset="0"/>
              <a:cs typeface="Arial" panose="020B0604020202020204" pitchFamily="34" charset="0"/>
            </a:rPr>
            <a:t>cơ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hội</a:t>
          </a:r>
          <a:r>
            <a:rPr lang="en-US" sz="2400" kern="1200" dirty="0">
              <a:latin typeface="Arial" panose="020B0604020202020204" pitchFamily="34" charset="0"/>
              <a:cs typeface="Arial" panose="020B0604020202020204" pitchFamily="34" charset="0"/>
            </a:rPr>
            <a:t> (O), </a:t>
          </a:r>
          <a:r>
            <a:rPr lang="en-US" sz="2400" kern="1200" dirty="0" err="1">
              <a:latin typeface="Arial" panose="020B0604020202020204" pitchFamily="34" charset="0"/>
              <a:cs typeface="Arial" panose="020B0604020202020204" pitchFamily="34" charset="0"/>
            </a:rPr>
            <a:t>thách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thức</a:t>
          </a:r>
          <a:r>
            <a:rPr lang="en-US" sz="2400" kern="1200" dirty="0">
              <a:latin typeface="Arial" panose="020B0604020202020204" pitchFamily="34" charset="0"/>
              <a:cs typeface="Arial" panose="020B0604020202020204" pitchFamily="34" charset="0"/>
            </a:rPr>
            <a:t> (T) </a:t>
          </a:r>
          <a:r>
            <a:rPr lang="en-US" sz="2400" kern="1200" dirty="0" err="1">
              <a:latin typeface="Arial" panose="020B0604020202020204" pitchFamily="34" charset="0"/>
              <a:cs typeface="Arial" panose="020B0604020202020204" pitchFamily="34" charset="0"/>
            </a:rPr>
            <a:t>của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trường</a:t>
          </a:r>
          <a:r>
            <a:rPr lang="en-US" sz="2400"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liên</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quan</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trực</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tiếp</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đến</a:t>
          </a:r>
          <a:r>
            <a:rPr lang="en-US" sz="2400" b="1"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triển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khai</a:t>
          </a:r>
          <a:r>
            <a:rPr lang="en-US" sz="2400" kern="1200" dirty="0">
              <a:latin typeface="Arial" panose="020B0604020202020204" pitchFamily="34" charset="0"/>
              <a:cs typeface="Arial" panose="020B0604020202020204" pitchFamily="34" charset="0"/>
            </a:rPr>
            <a:t> CTGDPT 2018</a:t>
          </a:r>
        </a:p>
      </dsp:txBody>
      <dsp:txXfrm>
        <a:off x="58694" y="58694"/>
        <a:ext cx="7354609" cy="1886559"/>
      </dsp:txXfrm>
    </dsp:sp>
    <dsp:sp modelId="{87C193DC-71B9-564C-8974-A5115742B412}">
      <dsp:nvSpPr>
        <dsp:cNvPr id="0" name=""/>
        <dsp:cNvSpPr/>
      </dsp:nvSpPr>
      <dsp:spPr>
        <a:xfrm>
          <a:off x="1663384" y="2449269"/>
          <a:ext cx="9425846" cy="2003947"/>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en-US" sz="2400" kern="1200" dirty="0" err="1">
              <a:latin typeface="Arial" panose="020B0604020202020204" pitchFamily="34" charset="0"/>
              <a:cs typeface="Arial" panose="020B0604020202020204" pitchFamily="34" charset="0"/>
            </a:rPr>
            <a:t>Đưa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ra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được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định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hướng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cụ</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thể</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trong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tổ</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chức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thực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hiện</a:t>
          </a:r>
          <a:r>
            <a:rPr lang="en-US" sz="2400" kern="1200" dirty="0">
              <a:latin typeface="Arial" panose="020B0604020202020204" pitchFamily="34" charset="0"/>
              <a:cs typeface="Arial" panose="020B0604020202020204" pitchFamily="34" charset="0"/>
            </a:rPr>
            <a:t> CTGD; </a:t>
          </a:r>
          <a:r>
            <a:rPr lang="en-US" sz="2400" kern="1200" dirty="0" err="1">
              <a:latin typeface="Arial" panose="020B0604020202020204" pitchFamily="34" charset="0"/>
              <a:cs typeface="Arial" panose="020B0604020202020204" pitchFamily="34" charset="0"/>
            </a:rPr>
            <a:t>các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hình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thức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tổ</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chức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dạy</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học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các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hình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thức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tổ</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chức</a:t>
          </a:r>
          <a:r>
            <a:rPr lang="en-US" sz="2400" kern="1200" dirty="0">
              <a:latin typeface="Arial" panose="020B0604020202020204" pitchFamily="34" charset="0"/>
              <a:cs typeface="Arial" panose="020B0604020202020204" pitchFamily="34" charset="0"/>
            </a:rPr>
            <a:t> HĐTN, HN; </a:t>
          </a:r>
          <a:r>
            <a:rPr lang="en-US" sz="2400" kern="1200" dirty="0" err="1">
              <a:latin typeface="Arial" panose="020B0604020202020204" pitchFamily="34" charset="0"/>
              <a:cs typeface="Arial" panose="020B0604020202020204" pitchFamily="34" charset="0"/>
            </a:rPr>
            <a:t>các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phương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án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cho</a:t>
          </a:r>
          <a:r>
            <a:rPr lang="en-US" sz="2400" kern="1200" dirty="0">
              <a:latin typeface="Arial" panose="020B0604020202020204" pitchFamily="34" charset="0"/>
              <a:cs typeface="Arial" panose="020B0604020202020204" pitchFamily="34" charset="0"/>
            </a:rPr>
            <a:t> HS </a:t>
          </a:r>
          <a:r>
            <a:rPr lang="en-US" sz="2400" kern="1200" dirty="0" err="1">
              <a:latin typeface="Arial" panose="020B0604020202020204" pitchFamily="34" charset="0"/>
              <a:cs typeface="Arial" panose="020B0604020202020204" pitchFamily="34" charset="0"/>
            </a:rPr>
            <a:t>lựa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chọn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môn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học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tổ</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chức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dạy</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học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phân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hoá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sâu</a:t>
          </a:r>
          <a:endParaRPr lang="en-US" sz="2400" kern="1200" dirty="0">
            <a:latin typeface="Arial" panose="020B0604020202020204" pitchFamily="34" charset="0"/>
            <a:cs typeface="Arial" panose="020B0604020202020204" pitchFamily="34" charset="0"/>
          </a:endParaRPr>
        </a:p>
      </dsp:txBody>
      <dsp:txXfrm>
        <a:off x="1722078" y="2507963"/>
        <a:ext cx="6342507" cy="1886559"/>
      </dsp:txXfrm>
    </dsp:sp>
    <dsp:sp modelId="{D1B2B207-A14D-7A4F-A5DA-6E6B549BA225}">
      <dsp:nvSpPr>
        <dsp:cNvPr id="0" name=""/>
        <dsp:cNvSpPr/>
      </dsp:nvSpPr>
      <dsp:spPr>
        <a:xfrm>
          <a:off x="8123280" y="1575325"/>
          <a:ext cx="1302565" cy="1302565"/>
        </a:xfrm>
        <a:prstGeom prst="downArrow">
          <a:avLst>
            <a:gd name="adj1" fmla="val 55000"/>
            <a:gd name="adj2" fmla="val 45000"/>
          </a:avLst>
        </a:prstGeom>
        <a:solidFill>
          <a:schemeClr val="lt1">
            <a:alpha val="90000"/>
            <a:tint val="40000"/>
            <a:hueOff val="0"/>
            <a:satOff val="0"/>
            <a:lumOff val="0"/>
            <a:alphaOff val="0"/>
          </a:schemeClr>
        </a:solidFill>
        <a:ln w="25400" cap="flat" cmpd="sng" algn="ctr">
          <a:solidFill>
            <a:schemeClr val="dk1">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latin typeface="Arial" panose="020B0604020202020204" pitchFamily="34" charset="0"/>
            <a:cs typeface="Arial" panose="020B0604020202020204" pitchFamily="34" charset="0"/>
          </a:endParaRPr>
        </a:p>
      </dsp:txBody>
      <dsp:txXfrm>
        <a:off x="8416357" y="1575325"/>
        <a:ext cx="716411" cy="980180"/>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8A214C-3C4D-7C43-B5A1-91DE29A9D211}">
      <dsp:nvSpPr>
        <dsp:cNvPr id="0" name=""/>
        <dsp:cNvSpPr/>
      </dsp:nvSpPr>
      <dsp:spPr>
        <a:xfrm>
          <a:off x="0" y="0"/>
          <a:ext cx="9609466" cy="2003947"/>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0490" tIns="110490" rIns="110490" bIns="110490" numCol="1" spcCol="1270" anchor="ctr" anchorCtr="0">
          <a:noAutofit/>
        </a:bodyPr>
        <a:lstStyle/>
        <a:p>
          <a:pPr lvl="0" algn="l" defTabSz="1289050">
            <a:lnSpc>
              <a:spcPct val="90000"/>
            </a:lnSpc>
            <a:spcBef>
              <a:spcPct val="0"/>
            </a:spcBef>
            <a:spcAft>
              <a:spcPct val="35000"/>
            </a:spcAft>
          </a:pPr>
          <a:r>
            <a:rPr lang="en-US" sz="2900" kern="1200" dirty="0" err="1">
              <a:latin typeface="Arial" panose="020B0604020202020204" pitchFamily="34" charset="0"/>
              <a:cs typeface="Arial" panose="020B0604020202020204" pitchFamily="34" charset="0"/>
            </a:rPr>
            <a:t>Mục</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tiêu</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giáo</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dục</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chung</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của</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trường</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gắn</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với</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mục</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tiêu</a:t>
          </a:r>
          <a:r>
            <a:rPr lang="en-US" sz="2900" kern="1200" dirty="0">
              <a:latin typeface="Arial" panose="020B0604020202020204" pitchFamily="34" charset="0"/>
              <a:cs typeface="Arial" panose="020B0604020202020204" pitchFamily="34" charset="0"/>
            </a:rPr>
            <a:t> qui </a:t>
          </a:r>
          <a:r>
            <a:rPr lang="en-US" sz="2900" kern="1200" dirty="0" err="1">
              <a:latin typeface="Arial" panose="020B0604020202020204" pitchFamily="34" charset="0"/>
              <a:cs typeface="Arial" panose="020B0604020202020204" pitchFamily="34" charset="0"/>
            </a:rPr>
            <a:t>định</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trong</a:t>
          </a:r>
          <a:r>
            <a:rPr lang="en-US" sz="2900" kern="1200" dirty="0">
              <a:latin typeface="Arial" panose="020B0604020202020204" pitchFamily="34" charset="0"/>
              <a:cs typeface="Arial" panose="020B0604020202020204" pitchFamily="34" charset="0"/>
            </a:rPr>
            <a:t> CTGDPT 2018, </a:t>
          </a:r>
          <a:r>
            <a:rPr lang="en-US" sz="2900" kern="1200" dirty="0" err="1">
              <a:latin typeface="Arial" panose="020B0604020202020204" pitchFamily="34" charset="0"/>
              <a:cs typeface="Arial" panose="020B0604020202020204" pitchFamily="34" charset="0"/>
            </a:rPr>
            <a:t>với</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tầm</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nhìn</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sứ</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mạng</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của</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nhà</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trường</a:t>
          </a:r>
          <a:endParaRPr lang="en-US" sz="2900" kern="1200" dirty="0">
            <a:latin typeface="Arial" panose="020B0604020202020204" pitchFamily="34" charset="0"/>
            <a:cs typeface="Arial" panose="020B0604020202020204" pitchFamily="34" charset="0"/>
          </a:endParaRPr>
        </a:p>
      </dsp:txBody>
      <dsp:txXfrm>
        <a:off x="58694" y="58694"/>
        <a:ext cx="7538229" cy="1886559"/>
      </dsp:txXfrm>
    </dsp:sp>
    <dsp:sp modelId="{87C193DC-71B9-564C-8974-A5115742B412}">
      <dsp:nvSpPr>
        <dsp:cNvPr id="0" name=""/>
        <dsp:cNvSpPr/>
      </dsp:nvSpPr>
      <dsp:spPr>
        <a:xfrm>
          <a:off x="1695788" y="2449269"/>
          <a:ext cx="9609466" cy="2003947"/>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0490" tIns="110490" rIns="110490" bIns="110490" numCol="1" spcCol="1270" anchor="ctr" anchorCtr="0">
          <a:noAutofit/>
        </a:bodyPr>
        <a:lstStyle/>
        <a:p>
          <a:pPr lvl="0" algn="l" defTabSz="1289050">
            <a:lnSpc>
              <a:spcPct val="90000"/>
            </a:lnSpc>
            <a:spcBef>
              <a:spcPct val="0"/>
            </a:spcBef>
            <a:spcAft>
              <a:spcPct val="35000"/>
            </a:spcAft>
          </a:pPr>
          <a:r>
            <a:rPr lang="en-US" sz="2900" kern="1200" dirty="0" err="1">
              <a:latin typeface="Arial" panose="020B0604020202020204" pitchFamily="34" charset="0"/>
              <a:cs typeface="Arial" panose="020B0604020202020204" pitchFamily="34" charset="0"/>
            </a:rPr>
            <a:t>Mục</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tiêu</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cụ</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thể</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phải</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đảm</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bảo</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nguyên</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tắc</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Cụ</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thể</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dễ</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hiểu</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đo</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lường</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được</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có</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thể</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thực</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hiện</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được</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có</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tính</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thực</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tiễn</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và</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hạn</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định</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về</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thời</a:t>
          </a:r>
          <a:r>
            <a:rPr lang="en-US" sz="2900" kern="1200" dirty="0">
              <a:latin typeface="Arial" panose="020B0604020202020204" pitchFamily="34" charset="0"/>
              <a:cs typeface="Arial" panose="020B0604020202020204" pitchFamily="34" charset="0"/>
            </a:rPr>
            <a:t> </a:t>
          </a:r>
          <a:r>
            <a:rPr lang="en-US" sz="2900" kern="1200" dirty="0" err="1">
              <a:latin typeface="Arial" panose="020B0604020202020204" pitchFamily="34" charset="0"/>
              <a:cs typeface="Arial" panose="020B0604020202020204" pitchFamily="34" charset="0"/>
            </a:rPr>
            <a:t>gian</a:t>
          </a:r>
          <a:r>
            <a:rPr lang="en-US" sz="2900" kern="1200" dirty="0">
              <a:latin typeface="Arial" panose="020B0604020202020204" pitchFamily="34" charset="0"/>
              <a:cs typeface="Arial" panose="020B0604020202020204" pitchFamily="34" charset="0"/>
            </a:rPr>
            <a:t> (SMART)</a:t>
          </a:r>
        </a:p>
      </dsp:txBody>
      <dsp:txXfrm>
        <a:off x="1754482" y="2507963"/>
        <a:ext cx="6493724" cy="1886559"/>
      </dsp:txXfrm>
    </dsp:sp>
    <dsp:sp modelId="{D1B2B207-A14D-7A4F-A5DA-6E6B549BA225}">
      <dsp:nvSpPr>
        <dsp:cNvPr id="0" name=""/>
        <dsp:cNvSpPr/>
      </dsp:nvSpPr>
      <dsp:spPr>
        <a:xfrm>
          <a:off x="8306900" y="1575325"/>
          <a:ext cx="1302565" cy="1302565"/>
        </a:xfrm>
        <a:prstGeom prst="downArrow">
          <a:avLst>
            <a:gd name="adj1" fmla="val 55000"/>
            <a:gd name="adj2" fmla="val 45000"/>
          </a:avLst>
        </a:prstGeom>
        <a:solidFill>
          <a:schemeClr val="lt1">
            <a:alpha val="90000"/>
            <a:tint val="40000"/>
            <a:hueOff val="0"/>
            <a:satOff val="0"/>
            <a:lumOff val="0"/>
            <a:alphaOff val="0"/>
          </a:schemeClr>
        </a:solidFill>
        <a:ln w="25400" cap="flat" cmpd="sng" algn="ctr">
          <a:solidFill>
            <a:schemeClr val="dk1">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latin typeface="Arial" panose="020B0604020202020204" pitchFamily="34" charset="0"/>
            <a:cs typeface="Arial" panose="020B0604020202020204" pitchFamily="34" charset="0"/>
          </a:endParaRPr>
        </a:p>
      </dsp:txBody>
      <dsp:txXfrm>
        <a:off x="8599977" y="1575325"/>
        <a:ext cx="716411" cy="980180"/>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8A214C-3C4D-7C43-B5A1-91DE29A9D211}">
      <dsp:nvSpPr>
        <dsp:cNvPr id="0" name=""/>
        <dsp:cNvSpPr/>
      </dsp:nvSpPr>
      <dsp:spPr>
        <a:xfrm>
          <a:off x="0" y="0"/>
          <a:ext cx="9731880" cy="2003947"/>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2870" tIns="102870" rIns="102870" bIns="102870" numCol="1" spcCol="1270" anchor="ctr" anchorCtr="0">
          <a:noAutofit/>
        </a:bodyPr>
        <a:lstStyle/>
        <a:p>
          <a:pPr lvl="0" algn="l" defTabSz="1200150">
            <a:lnSpc>
              <a:spcPct val="90000"/>
            </a:lnSpc>
            <a:spcBef>
              <a:spcPct val="0"/>
            </a:spcBef>
            <a:spcAft>
              <a:spcPct val="35000"/>
            </a:spcAft>
          </a:pPr>
          <a:r>
            <a:rPr lang="en-US" sz="2700" kern="1200" dirty="0" err="1">
              <a:latin typeface="Arial" panose="020B0604020202020204" pitchFamily="34" charset="0"/>
              <a:cs typeface="Arial" panose="020B0604020202020204" pitchFamily="34" charset="0"/>
            </a:rPr>
            <a:t>Nội</a:t>
          </a:r>
          <a:r>
            <a:rPr lang="en-US" sz="2700" kern="1200" dirty="0">
              <a:latin typeface="Arial" panose="020B0604020202020204" pitchFamily="34" charset="0"/>
              <a:cs typeface="Arial" panose="020B0604020202020204" pitchFamily="34" charset="0"/>
            </a:rPr>
            <a:t> dung </a:t>
          </a:r>
          <a:r>
            <a:rPr lang="en-US" sz="2700" kern="1200" dirty="0" err="1">
              <a:latin typeface="Arial" panose="020B0604020202020204" pitchFamily="34" charset="0"/>
              <a:cs typeface="Arial" panose="020B0604020202020204" pitchFamily="34" charset="0"/>
            </a:rPr>
            <a:t>kế</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hoạch</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có</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phân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phối</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chương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trình</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cho</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từng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môn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học</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và</a:t>
          </a:r>
          <a:r>
            <a:rPr lang="en-US" sz="2700" kern="1200" dirty="0">
              <a:latin typeface="Arial" panose="020B0604020202020204" pitchFamily="34" charset="0"/>
              <a:cs typeface="Arial" panose="020B0604020202020204" pitchFamily="34" charset="0"/>
            </a:rPr>
            <a:t> HĐGD, </a:t>
          </a:r>
          <a:r>
            <a:rPr lang="en-US" sz="2700" kern="1200" dirty="0" err="1">
              <a:latin typeface="Arial" panose="020B0604020202020204" pitchFamily="34" charset="0"/>
              <a:cs typeface="Arial" panose="020B0604020202020204" pitchFamily="34" charset="0"/>
            </a:rPr>
            <a:t>dạy</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học</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tăng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cường</a:t>
          </a:r>
          <a:r>
            <a:rPr lang="en-US" sz="2700" kern="1200" dirty="0">
              <a:latin typeface="Arial" panose="020B0604020202020204" pitchFamily="34" charset="0"/>
              <a:cs typeface="Arial" panose="020B0604020202020204" pitchFamily="34" charset="0"/>
            </a:rPr>
            <a:t>, GDKNS…</a:t>
          </a:r>
          <a:r>
            <a:rPr lang="en-US" sz="2700" kern="1200" dirty="0" err="1">
              <a:latin typeface="Arial" panose="020B0604020202020204" pitchFamily="34" charset="0"/>
              <a:cs typeface="Arial" panose="020B0604020202020204" pitchFamily="34" charset="0"/>
            </a:rPr>
            <a:t>với</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thời</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lương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không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ít</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hơn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thời</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lượng</a:t>
          </a:r>
          <a:r>
            <a:rPr lang="en-US" sz="2700" kern="1200" dirty="0">
              <a:latin typeface="Arial" panose="020B0604020202020204" pitchFamily="34" charset="0"/>
              <a:cs typeface="Arial" panose="020B0604020202020204" pitchFamily="34" charset="0"/>
            </a:rPr>
            <a:t> qui </a:t>
          </a:r>
          <a:r>
            <a:rPr lang="en-US" sz="2700" kern="1200" dirty="0" err="1">
              <a:latin typeface="Arial" panose="020B0604020202020204" pitchFamily="34" charset="0"/>
              <a:cs typeface="Arial" panose="020B0604020202020204" pitchFamily="34" charset="0"/>
            </a:rPr>
            <a:t>định</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trong</a:t>
          </a:r>
          <a:r>
            <a:rPr lang="en-US" sz="2700" kern="1200" dirty="0">
              <a:latin typeface="Arial" panose="020B0604020202020204" pitchFamily="34" charset="0"/>
              <a:cs typeface="Arial" panose="020B0604020202020204" pitchFamily="34" charset="0"/>
            </a:rPr>
            <a:t> CTGDPT 2018</a:t>
          </a:r>
        </a:p>
      </dsp:txBody>
      <dsp:txXfrm>
        <a:off x="58694" y="58694"/>
        <a:ext cx="7660643" cy="1886559"/>
      </dsp:txXfrm>
    </dsp:sp>
    <dsp:sp modelId="{87C193DC-71B9-564C-8974-A5115742B412}">
      <dsp:nvSpPr>
        <dsp:cNvPr id="0" name=""/>
        <dsp:cNvSpPr/>
      </dsp:nvSpPr>
      <dsp:spPr>
        <a:xfrm>
          <a:off x="1717390" y="2449269"/>
          <a:ext cx="9731880" cy="2003947"/>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2870" tIns="102870" rIns="102870" bIns="102870" numCol="1" spcCol="1270" anchor="ctr" anchorCtr="0">
          <a:noAutofit/>
        </a:bodyPr>
        <a:lstStyle/>
        <a:p>
          <a:pPr lvl="0" algn="l" defTabSz="1200150">
            <a:lnSpc>
              <a:spcPct val="90000"/>
            </a:lnSpc>
            <a:spcBef>
              <a:spcPct val="0"/>
            </a:spcBef>
            <a:spcAft>
              <a:spcPct val="35000"/>
            </a:spcAft>
          </a:pPr>
          <a:r>
            <a:rPr lang="en-US" sz="2700" kern="1200" dirty="0" err="1">
              <a:latin typeface="Arial" panose="020B0604020202020204" pitchFamily="34" charset="0"/>
              <a:cs typeface="Arial" panose="020B0604020202020204" pitchFamily="34" charset="0"/>
            </a:rPr>
            <a:t>Kế</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hoạch</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tổng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hợp</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phân</a:t>
          </a:r>
          <a:r>
            <a:rPr lang="en-US" sz="2700" kern="1200" dirty="0">
              <a:latin typeface="Arial" panose="020B0604020202020204" pitchFamily="34" charset="0"/>
              <a:cs typeface="Arial" panose="020B0604020202020204" pitchFamily="34" charset="0"/>
            </a:rPr>
            <a:t> chia </a:t>
          </a:r>
          <a:r>
            <a:rPr lang="en-US" sz="2700" kern="1200" dirty="0" err="1">
              <a:latin typeface="Arial" panose="020B0604020202020204" pitchFamily="34" charset="0"/>
              <a:cs typeface="Arial" panose="020B0604020202020204" pitchFamily="34" charset="0"/>
            </a:rPr>
            <a:t>số</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tiết</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lên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lớp</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cho</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các</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môn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học</a:t>
          </a:r>
          <a:r>
            <a:rPr lang="en-US" sz="2700" kern="1200" dirty="0">
              <a:latin typeface="Arial" panose="020B0604020202020204" pitchFamily="34" charset="0"/>
              <a:cs typeface="Arial" panose="020B0604020202020204" pitchFamily="34" charset="0"/>
            </a:rPr>
            <a:t>, HĐTN, HN; </a:t>
          </a:r>
          <a:r>
            <a:rPr lang="en-US" sz="2700" kern="1200" dirty="0" err="1">
              <a:latin typeface="Arial" panose="020B0604020202020204" pitchFamily="34" charset="0"/>
              <a:cs typeface="Arial" panose="020B0604020202020204" pitchFamily="34" charset="0"/>
            </a:rPr>
            <a:t>nội</a:t>
          </a:r>
          <a:r>
            <a:rPr lang="en-US" sz="2700" kern="1200" dirty="0">
              <a:latin typeface="Arial" panose="020B0604020202020204" pitchFamily="34" charset="0"/>
              <a:cs typeface="Arial" panose="020B0604020202020204" pitchFamily="34" charset="0"/>
            </a:rPr>
            <a:t> dung GD ĐP </a:t>
          </a:r>
          <a:r>
            <a:rPr lang="en-US" sz="2700" kern="1200" dirty="0" err="1">
              <a:latin typeface="Arial" panose="020B0604020202020204" pitchFamily="34" charset="0"/>
              <a:cs typeface="Arial" panose="020B0604020202020204" pitchFamily="34" charset="0"/>
            </a:rPr>
            <a:t>trong</a:t>
          </a:r>
          <a:r>
            <a:rPr lang="en-US" sz="2700" kern="1200" dirty="0">
              <a:latin typeface="Arial" panose="020B0604020202020204" pitchFamily="34" charset="0"/>
              <a:cs typeface="Arial" panose="020B0604020202020204" pitchFamily="34" charset="0"/>
            </a:rPr>
            <a:t> CT </a:t>
          </a:r>
          <a:r>
            <a:rPr lang="en-US" sz="2700" kern="1200" dirty="0" err="1">
              <a:latin typeface="Arial" panose="020B0604020202020204" pitchFamily="34" charset="0"/>
              <a:cs typeface="Arial" panose="020B0604020202020204" pitchFamily="34" charset="0"/>
            </a:rPr>
            <a:t>vào</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từng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tuần</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của</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năm</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học</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lớp</a:t>
          </a:r>
          <a:r>
            <a:rPr lang="en-US" sz="2700" kern="1200" dirty="0">
              <a:latin typeface="Arial" panose="020B0604020202020204" pitchFamily="34" charset="0"/>
              <a:cs typeface="Arial" panose="020B0604020202020204" pitchFamily="34" charset="0"/>
            </a:rPr>
            <a:t> 10); </a:t>
          </a:r>
          <a:r>
            <a:rPr lang="en-US" sz="2700" kern="1200" dirty="0" err="1">
              <a:latin typeface="Arial" panose="020B0604020202020204" pitchFamily="34" charset="0"/>
              <a:cs typeface="Arial" panose="020B0604020202020204" pitchFamily="34" charset="0"/>
            </a:rPr>
            <a:t>không</a:t>
          </a:r>
          <a:r>
            <a:rPr lang="en-US" sz="2700" kern="1200" dirty="0">
              <a:latin typeface="Arial" panose="020B0604020202020204" pitchFamily="34" charset="0"/>
              <a:cs typeface="Arial" panose="020B0604020202020204" pitchFamily="34" charset="0"/>
            </a:rPr>
            <a:t> </a:t>
          </a:r>
          <a:r>
            <a:rPr lang="en-US" sz="2700" kern="1200" dirty="0" err="1">
              <a:latin typeface="Arial" panose="020B0604020202020204" pitchFamily="34" charset="0"/>
              <a:cs typeface="Arial" panose="020B0604020202020204" pitchFamily="34" charset="0"/>
            </a:rPr>
            <a:t>quá</a:t>
          </a:r>
          <a:r>
            <a:rPr lang="en-US" sz="2700" kern="1200" dirty="0">
              <a:latin typeface="Arial" panose="020B0604020202020204" pitchFamily="34" charset="0"/>
              <a:cs typeface="Arial" panose="020B0604020202020204" pitchFamily="34" charset="0"/>
            </a:rPr>
            <a:t> 5 </a:t>
          </a:r>
          <a:r>
            <a:rPr lang="en-US" sz="2700" kern="1200" dirty="0" err="1">
              <a:latin typeface="Arial" panose="020B0604020202020204" pitchFamily="34" charset="0"/>
              <a:cs typeface="Arial" panose="020B0604020202020204" pitchFamily="34" charset="0"/>
            </a:rPr>
            <a:t>tiết</a:t>
          </a:r>
          <a:r>
            <a:rPr lang="en-US" sz="2700" kern="1200" dirty="0">
              <a:latin typeface="Arial" panose="020B0604020202020204" pitchFamily="34" charset="0"/>
              <a:cs typeface="Arial" panose="020B0604020202020204" pitchFamily="34" charset="0"/>
            </a:rPr>
            <a:t>/</a:t>
          </a:r>
          <a:r>
            <a:rPr lang="en-US" sz="2700" kern="1200" dirty="0" err="1">
              <a:latin typeface="Arial" panose="020B0604020202020204" pitchFamily="34" charset="0"/>
              <a:cs typeface="Arial" panose="020B0604020202020204" pitchFamily="34" charset="0"/>
            </a:rPr>
            <a:t>buổi</a:t>
          </a:r>
          <a:endParaRPr lang="en-US" sz="2700" kern="1200" dirty="0">
            <a:latin typeface="Arial" panose="020B0604020202020204" pitchFamily="34" charset="0"/>
            <a:cs typeface="Arial" panose="020B0604020202020204" pitchFamily="34" charset="0"/>
          </a:endParaRPr>
        </a:p>
      </dsp:txBody>
      <dsp:txXfrm>
        <a:off x="1776084" y="2507963"/>
        <a:ext cx="6594535" cy="1886559"/>
      </dsp:txXfrm>
    </dsp:sp>
    <dsp:sp modelId="{D1B2B207-A14D-7A4F-A5DA-6E6B549BA225}">
      <dsp:nvSpPr>
        <dsp:cNvPr id="0" name=""/>
        <dsp:cNvSpPr/>
      </dsp:nvSpPr>
      <dsp:spPr>
        <a:xfrm>
          <a:off x="8429314" y="1575325"/>
          <a:ext cx="1302565" cy="1302565"/>
        </a:xfrm>
        <a:prstGeom prst="downArrow">
          <a:avLst>
            <a:gd name="adj1" fmla="val 55000"/>
            <a:gd name="adj2" fmla="val 45000"/>
          </a:avLst>
        </a:prstGeom>
        <a:solidFill>
          <a:schemeClr val="lt1">
            <a:alpha val="90000"/>
            <a:tint val="40000"/>
            <a:hueOff val="0"/>
            <a:satOff val="0"/>
            <a:lumOff val="0"/>
            <a:alphaOff val="0"/>
          </a:schemeClr>
        </a:solidFill>
        <a:ln w="25400" cap="flat" cmpd="sng" algn="ctr">
          <a:solidFill>
            <a:schemeClr val="dk1">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8722391" y="1575325"/>
        <a:ext cx="716411" cy="980180"/>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24BF04-E04A-864F-BF33-A671437B59E4}">
      <dsp:nvSpPr>
        <dsp:cNvPr id="0" name=""/>
        <dsp:cNvSpPr/>
      </dsp:nvSpPr>
      <dsp:spPr>
        <a:xfrm>
          <a:off x="-47" y="138392"/>
          <a:ext cx="10391754" cy="134596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7160" tIns="137160" rIns="137160" bIns="137160" numCol="1" spcCol="1270" anchor="ctr" anchorCtr="0">
          <a:noAutofit/>
        </a:bodyPr>
        <a:lstStyle/>
        <a:p>
          <a:pPr lvl="0" algn="l" defTabSz="1600200">
            <a:lnSpc>
              <a:spcPct val="90000"/>
            </a:lnSpc>
            <a:spcBef>
              <a:spcPct val="0"/>
            </a:spcBef>
            <a:spcAft>
              <a:spcPct val="35000"/>
            </a:spcAft>
          </a:pPr>
          <a:r>
            <a:rPr lang="en-US" sz="3600" kern="1200" dirty="0" err="1">
              <a:latin typeface="Arial" panose="020B0604020202020204" pitchFamily="34" charset="0"/>
              <a:cs typeface="Arial" panose="020B0604020202020204" pitchFamily="34" charset="0"/>
            </a:rPr>
            <a:t>Tổ</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chức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thực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hiện</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Phân</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công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rõ</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ràng</a:t>
          </a:r>
          <a:endParaRPr lang="en-US" sz="3600" kern="1200" dirty="0">
            <a:latin typeface="Arial" panose="020B0604020202020204" pitchFamily="34" charset="0"/>
            <a:cs typeface="Arial" panose="020B0604020202020204" pitchFamily="34" charset="0"/>
          </a:endParaRPr>
        </a:p>
      </dsp:txBody>
      <dsp:txXfrm>
        <a:off x="39375" y="177814"/>
        <a:ext cx="8818008" cy="1267124"/>
      </dsp:txXfrm>
    </dsp:sp>
    <dsp:sp modelId="{8D5A1EB4-B103-AD48-B91B-5313B0FCD1BE}">
      <dsp:nvSpPr>
        <dsp:cNvPr id="0" name=""/>
        <dsp:cNvSpPr/>
      </dsp:nvSpPr>
      <dsp:spPr>
        <a:xfrm>
          <a:off x="1397963" y="1578547"/>
          <a:ext cx="9548260" cy="134596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7160" tIns="137160" rIns="137160" bIns="137160" numCol="1" spcCol="1270" anchor="ctr" anchorCtr="0">
          <a:noAutofit/>
        </a:bodyPr>
        <a:lstStyle/>
        <a:p>
          <a:pPr lvl="0" algn="l" defTabSz="1600200">
            <a:lnSpc>
              <a:spcPct val="90000"/>
            </a:lnSpc>
            <a:spcBef>
              <a:spcPct val="0"/>
            </a:spcBef>
            <a:spcAft>
              <a:spcPct val="35000"/>
            </a:spcAft>
          </a:pPr>
          <a:r>
            <a:rPr lang="en-US" sz="3600" kern="1200" dirty="0" err="1">
              <a:latin typeface="Arial" panose="020B0604020202020204" pitchFamily="34" charset="0"/>
              <a:cs typeface="Arial" panose="020B0604020202020204" pitchFamily="34" charset="0"/>
            </a:rPr>
            <a:t>Nêu</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phương</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thức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kiểm</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tra</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đánh</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giá</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việc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thực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hiện</a:t>
          </a:r>
          <a:r>
            <a:rPr lang="en-US" sz="3600" kern="1200" dirty="0">
              <a:latin typeface="Arial" panose="020B0604020202020204" pitchFamily="34" charset="0"/>
              <a:cs typeface="Arial" panose="020B0604020202020204" pitchFamily="34" charset="0"/>
            </a:rPr>
            <a:t> KHGD </a:t>
          </a:r>
          <a:r>
            <a:rPr lang="en-US" sz="3600" kern="1200" dirty="0" err="1">
              <a:latin typeface="Arial" panose="020B0604020202020204" pitchFamily="34" charset="0"/>
              <a:cs typeface="Arial" panose="020B0604020202020204" pitchFamily="34" charset="0"/>
            </a:rPr>
            <a:t>nhà</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trường</a:t>
          </a:r>
          <a:endParaRPr lang="en-US" sz="3600" kern="1200" dirty="0">
            <a:latin typeface="Arial" panose="020B0604020202020204" pitchFamily="34" charset="0"/>
            <a:cs typeface="Arial" panose="020B0604020202020204" pitchFamily="34" charset="0"/>
          </a:endParaRPr>
        </a:p>
      </dsp:txBody>
      <dsp:txXfrm>
        <a:off x="1437385" y="1617969"/>
        <a:ext cx="7752043" cy="1267124"/>
      </dsp:txXfrm>
    </dsp:sp>
    <dsp:sp modelId="{1097A404-17B3-4B43-8C91-001F423AC969}">
      <dsp:nvSpPr>
        <dsp:cNvPr id="0" name=""/>
        <dsp:cNvSpPr/>
      </dsp:nvSpPr>
      <dsp:spPr>
        <a:xfrm>
          <a:off x="1895860" y="3140593"/>
          <a:ext cx="9548260" cy="134596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7160" tIns="137160" rIns="137160" bIns="137160" numCol="1" spcCol="1270" anchor="ctr" anchorCtr="0">
          <a:noAutofit/>
        </a:bodyPr>
        <a:lstStyle/>
        <a:p>
          <a:pPr lvl="0" algn="l" defTabSz="1600200">
            <a:lnSpc>
              <a:spcPct val="90000"/>
            </a:lnSpc>
            <a:spcBef>
              <a:spcPct val="0"/>
            </a:spcBef>
            <a:spcAft>
              <a:spcPct val="35000"/>
            </a:spcAft>
          </a:pPr>
          <a:r>
            <a:rPr lang="en-US" sz="3600" kern="1200" dirty="0" err="1">
              <a:latin typeface="Arial" panose="020B0604020202020204" pitchFamily="34" charset="0"/>
              <a:cs typeface="Arial" panose="020B0604020202020204" pitchFamily="34" charset="0"/>
            </a:rPr>
            <a:t>Hình</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thức</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trình</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bày</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Phù</a:t>
          </a:r>
          <a:r>
            <a:rPr lang="en-US" sz="3600" kern="1200" dirty="0">
              <a:latin typeface="Arial" panose="020B0604020202020204" pitchFamily="34" charset="0"/>
              <a:cs typeface="Arial" panose="020B0604020202020204" pitchFamily="34" charset="0"/>
            </a:rPr>
            <a:t> </a:t>
          </a:r>
          <a:r>
            <a:rPr lang="en-US" sz="3600" kern="1200" dirty="0" err="1">
              <a:latin typeface="Arial" panose="020B0604020202020204" pitchFamily="34" charset="0"/>
              <a:cs typeface="Arial" panose="020B0604020202020204" pitchFamily="34" charset="0"/>
            </a:rPr>
            <a:t>hợp</a:t>
          </a:r>
          <a:endParaRPr lang="en-US" sz="3600" kern="1200" dirty="0">
            <a:latin typeface="Arial" panose="020B0604020202020204" pitchFamily="34" charset="0"/>
            <a:cs typeface="Arial" panose="020B0604020202020204" pitchFamily="34" charset="0"/>
          </a:endParaRPr>
        </a:p>
      </dsp:txBody>
      <dsp:txXfrm>
        <a:off x="1935282" y="3180015"/>
        <a:ext cx="7752043" cy="1267124"/>
      </dsp:txXfrm>
    </dsp:sp>
    <dsp:sp modelId="{EC03F9D4-E990-8941-8D27-0A5CBFF8E818}">
      <dsp:nvSpPr>
        <dsp:cNvPr id="0" name=""/>
        <dsp:cNvSpPr/>
      </dsp:nvSpPr>
      <dsp:spPr>
        <a:xfrm>
          <a:off x="8884254" y="1020692"/>
          <a:ext cx="874879" cy="874879"/>
        </a:xfrm>
        <a:prstGeom prst="downArrow">
          <a:avLst>
            <a:gd name="adj1" fmla="val 55000"/>
            <a:gd name="adj2" fmla="val 45000"/>
          </a:avLst>
        </a:prstGeom>
        <a:solidFill>
          <a:schemeClr val="lt1">
            <a:alpha val="90000"/>
            <a:tint val="40000"/>
            <a:hueOff val="0"/>
            <a:satOff val="0"/>
            <a:lumOff val="0"/>
            <a:alphaOff val="0"/>
          </a:schemeClr>
        </a:solidFill>
        <a:ln w="25400" cap="flat" cmpd="sng" algn="ctr">
          <a:solidFill>
            <a:schemeClr val="dk1">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latin typeface="Arial" panose="020B0604020202020204" pitchFamily="34" charset="0"/>
            <a:cs typeface="Arial" panose="020B0604020202020204" pitchFamily="34" charset="0"/>
          </a:endParaRPr>
        </a:p>
      </dsp:txBody>
      <dsp:txXfrm>
        <a:off x="9081102" y="1020692"/>
        <a:ext cx="481183" cy="658346"/>
      </dsp:txXfrm>
    </dsp:sp>
    <dsp:sp modelId="{8F393E44-9067-A940-8562-40051805B5A9}">
      <dsp:nvSpPr>
        <dsp:cNvPr id="0" name=""/>
        <dsp:cNvSpPr/>
      </dsp:nvSpPr>
      <dsp:spPr>
        <a:xfrm>
          <a:off x="9726748" y="2582016"/>
          <a:ext cx="874879" cy="874879"/>
        </a:xfrm>
        <a:prstGeom prst="downArrow">
          <a:avLst>
            <a:gd name="adj1" fmla="val 55000"/>
            <a:gd name="adj2" fmla="val 45000"/>
          </a:avLst>
        </a:prstGeom>
        <a:solidFill>
          <a:schemeClr val="lt1">
            <a:alpha val="90000"/>
            <a:tint val="40000"/>
            <a:hueOff val="0"/>
            <a:satOff val="0"/>
            <a:lumOff val="0"/>
            <a:alphaOff val="0"/>
          </a:schemeClr>
        </a:solidFill>
        <a:ln w="25400" cap="flat" cmpd="sng" algn="ctr">
          <a:solidFill>
            <a:schemeClr val="dk1">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latin typeface="Arial" panose="020B0604020202020204" pitchFamily="34" charset="0"/>
            <a:cs typeface="Arial" panose="020B0604020202020204" pitchFamily="34" charset="0"/>
          </a:endParaRPr>
        </a:p>
      </dsp:txBody>
      <dsp:txXfrm>
        <a:off x="9923596" y="2582016"/>
        <a:ext cx="481183" cy="658346"/>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EAA5CD-5575-5949-9EAF-043039B9C56F}">
      <dsp:nvSpPr>
        <dsp:cNvPr id="0" name=""/>
        <dsp:cNvSpPr/>
      </dsp:nvSpPr>
      <dsp:spPr>
        <a:xfrm>
          <a:off x="856988" y="0"/>
          <a:ext cx="9303433" cy="4380317"/>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101B125-721A-1949-9EA6-320BC195838B}">
      <dsp:nvSpPr>
        <dsp:cNvPr id="0" name=""/>
        <dsp:cNvSpPr/>
      </dsp:nvSpPr>
      <dsp:spPr>
        <a:xfrm>
          <a:off x="5477" y="1314095"/>
          <a:ext cx="2634761" cy="1752126"/>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 Bám sát CTGD cấp học</a:t>
          </a:r>
        </a:p>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 Dựa trên kế hoạch GD nhà trường</a:t>
          </a:r>
          <a:endParaRPr lang="en-US" sz="2000" kern="1200" dirty="0">
            <a:latin typeface="Arial" panose="020B0604020202020204" pitchFamily="34" charset="0"/>
            <a:cs typeface="Arial" panose="020B0604020202020204" pitchFamily="34" charset="0"/>
          </a:endParaRPr>
        </a:p>
      </dsp:txBody>
      <dsp:txXfrm>
        <a:off x="91009" y="1399627"/>
        <a:ext cx="2463697" cy="1581062"/>
      </dsp:txXfrm>
    </dsp:sp>
    <dsp:sp modelId="{7EDCC060-FDCB-DA43-8039-F88B9C5B1DB3}">
      <dsp:nvSpPr>
        <dsp:cNvPr id="0" name=""/>
        <dsp:cNvSpPr/>
      </dsp:nvSpPr>
      <dsp:spPr>
        <a:xfrm>
          <a:off x="2771977" y="1314095"/>
          <a:ext cx="2634761" cy="1752126"/>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Xác định mục tiêu dựa trên yêu cầu cần đạt qui định trong CTGD</a:t>
          </a:r>
          <a:endParaRPr lang="en-US" sz="2000" kern="1200" dirty="0">
            <a:latin typeface="Arial" panose="020B0604020202020204" pitchFamily="34" charset="0"/>
            <a:cs typeface="Arial" panose="020B0604020202020204" pitchFamily="34" charset="0"/>
          </a:endParaRPr>
        </a:p>
      </dsp:txBody>
      <dsp:txXfrm>
        <a:off x="2857509" y="1399627"/>
        <a:ext cx="2463697" cy="1581062"/>
      </dsp:txXfrm>
    </dsp:sp>
    <dsp:sp modelId="{0A132FEC-FA7C-A043-A4BC-F26A8347B6DF}">
      <dsp:nvSpPr>
        <dsp:cNvPr id="0" name=""/>
        <dsp:cNvSpPr/>
      </dsp:nvSpPr>
      <dsp:spPr>
        <a:xfrm>
          <a:off x="5538477" y="1314095"/>
          <a:ext cx="2634761" cy="1752126"/>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Lựa chọn nội dung cốt lõi/ chuyên đề học tập , PP, Hình thức, PT thực hiện dạy học, giáo dục</a:t>
          </a:r>
          <a:endParaRPr lang="en-US" sz="2000" kern="1200" dirty="0">
            <a:latin typeface="Arial" panose="020B0604020202020204" pitchFamily="34" charset="0"/>
            <a:cs typeface="Arial" panose="020B0604020202020204" pitchFamily="34" charset="0"/>
          </a:endParaRPr>
        </a:p>
      </dsp:txBody>
      <dsp:txXfrm>
        <a:off x="5624009" y="1399627"/>
        <a:ext cx="2463697" cy="1581062"/>
      </dsp:txXfrm>
    </dsp:sp>
    <dsp:sp modelId="{ACC36B1A-C96E-874F-93F9-6993A3FB0915}">
      <dsp:nvSpPr>
        <dsp:cNvPr id="0" name=""/>
        <dsp:cNvSpPr/>
      </dsp:nvSpPr>
      <dsp:spPr>
        <a:xfrm>
          <a:off x="8304976" y="1314095"/>
          <a:ext cx="2634761" cy="1752126"/>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Hướng dẫn thiết kế công cụ đánh giá kết quả GD học sinh theo phẩm chất, năng lực</a:t>
          </a:r>
          <a:endParaRPr lang="en-US" sz="2000" kern="1200" dirty="0">
            <a:latin typeface="Arial" panose="020B0604020202020204" pitchFamily="34" charset="0"/>
            <a:cs typeface="Arial" panose="020B0604020202020204" pitchFamily="34" charset="0"/>
          </a:endParaRPr>
        </a:p>
      </dsp:txBody>
      <dsp:txXfrm>
        <a:off x="8390508" y="1399627"/>
        <a:ext cx="2463697" cy="1581062"/>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F540B6-407F-4506-BF4D-B12B57B33497}">
      <dsp:nvSpPr>
        <dsp:cNvPr id="0" name=""/>
        <dsp:cNvSpPr/>
      </dsp:nvSpPr>
      <dsp:spPr>
        <a:xfrm>
          <a:off x="750482" y="0"/>
          <a:ext cx="3159875" cy="3159868"/>
        </a:xfrm>
        <a:prstGeom prst="ellipse">
          <a:avLst/>
        </a:prstGeom>
        <a:solidFill>
          <a:schemeClr val="accent5">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b="1" kern="1200">
              <a:latin typeface="Arial" panose="020B0604020202020204" pitchFamily="34" charset="0"/>
              <a:cs typeface="Arial" panose="020B0604020202020204" pitchFamily="34" charset="0"/>
            </a:rPr>
            <a:t>Những điểm mới </a:t>
          </a:r>
          <a:r>
            <a:rPr lang="en-US" sz="1900" kern="1200">
              <a:latin typeface="Arial" panose="020B0604020202020204" pitchFamily="34" charset="0"/>
              <a:cs typeface="Arial" panose="020B0604020202020204" pitchFamily="34" charset="0"/>
            </a:rPr>
            <a:t>của CTGDPT 2018 so với CTGDPT 2006 là gì?</a:t>
          </a:r>
        </a:p>
      </dsp:txBody>
      <dsp:txXfrm>
        <a:off x="1213235" y="462752"/>
        <a:ext cx="2234369" cy="2234364"/>
      </dsp:txXfrm>
    </dsp:sp>
    <dsp:sp modelId="{6CA01481-D501-4903-811B-D9842804336A}">
      <dsp:nvSpPr>
        <dsp:cNvPr id="0" name=""/>
        <dsp:cNvSpPr/>
      </dsp:nvSpPr>
      <dsp:spPr>
        <a:xfrm>
          <a:off x="2375341" y="2107456"/>
          <a:ext cx="3159875" cy="3159868"/>
        </a:xfrm>
        <a:prstGeom prst="ellipse">
          <a:avLst/>
        </a:prstGeom>
        <a:solidFill>
          <a:schemeClr val="accent5">
            <a:alpha val="50000"/>
            <a:hueOff val="-4542112"/>
            <a:satOff val="9028"/>
            <a:lumOff val="-9755"/>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dirty="0" err="1">
              <a:latin typeface="Arial" panose="020B0604020202020204" pitchFamily="34" charset="0"/>
              <a:cs typeface="Arial" panose="020B0604020202020204" pitchFamily="34" charset="0"/>
            </a:rPr>
            <a:t>Để</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tổ</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chức</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thực</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hiện</a:t>
          </a:r>
          <a:r>
            <a:rPr lang="en-US" sz="1900" kern="1200" dirty="0">
              <a:latin typeface="Arial" panose="020B0604020202020204" pitchFamily="34" charset="0"/>
              <a:cs typeface="Arial" panose="020B0604020202020204" pitchFamily="34" charset="0"/>
            </a:rPr>
            <a:t> CTGDPT 2018 </a:t>
          </a:r>
          <a:r>
            <a:rPr lang="en-US" sz="1900" kern="1200" dirty="0" err="1">
              <a:latin typeface="Arial" panose="020B0604020202020204" pitchFamily="34" charset="0"/>
              <a:cs typeface="Arial" panose="020B0604020202020204" pitchFamily="34" charset="0"/>
            </a:rPr>
            <a:t>cần</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những</a:t>
          </a:r>
          <a:r>
            <a:rPr lang="en-US" sz="1900"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điều</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kiện</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cơ</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bản</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nào</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gắn</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với</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cấp</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tiểu</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học</a:t>
          </a:r>
          <a:r>
            <a:rPr lang="en-US" sz="1900" kern="1200" dirty="0">
              <a:latin typeface="Arial" panose="020B0604020202020204" pitchFamily="34" charset="0"/>
              <a:cs typeface="Arial" panose="020B0604020202020204" pitchFamily="34" charset="0"/>
            </a:rPr>
            <a:t>)?</a:t>
          </a:r>
        </a:p>
      </dsp:txBody>
      <dsp:txXfrm>
        <a:off x="2838094" y="2570208"/>
        <a:ext cx="2234369" cy="2234364"/>
      </dsp:txXfrm>
    </dsp:sp>
    <dsp:sp modelId="{09337297-0DA9-4029-A1A4-B0F879FECA3A}">
      <dsp:nvSpPr>
        <dsp:cNvPr id="0" name=""/>
        <dsp:cNvSpPr/>
      </dsp:nvSpPr>
      <dsp:spPr>
        <a:xfrm>
          <a:off x="4001165" y="0"/>
          <a:ext cx="3159875" cy="3159868"/>
        </a:xfrm>
        <a:prstGeom prst="ellipse">
          <a:avLst/>
        </a:prstGeom>
        <a:solidFill>
          <a:schemeClr val="accent5">
            <a:alpha val="50000"/>
            <a:hueOff val="-9084224"/>
            <a:satOff val="18057"/>
            <a:lumOff val="-1951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a:latin typeface="Arial" panose="020B0604020202020204" pitchFamily="34" charset="0"/>
              <a:cs typeface="Arial" panose="020B0604020202020204" pitchFamily="34" charset="0"/>
            </a:rPr>
            <a:t>Những yêu cầu đối với </a:t>
          </a:r>
          <a:r>
            <a:rPr lang="en-US" sz="1900" b="1" kern="1200">
              <a:latin typeface="Arial" panose="020B0604020202020204" pitchFamily="34" charset="0"/>
              <a:cs typeface="Arial" panose="020B0604020202020204" pitchFamily="34" charset="0"/>
            </a:rPr>
            <a:t>tổ chức hoạt động dạy học, giáo dục HS </a:t>
          </a:r>
          <a:r>
            <a:rPr lang="en-US" sz="1900" kern="1200">
              <a:latin typeface="Arial" panose="020B0604020202020204" pitchFamily="34" charset="0"/>
              <a:cs typeface="Arial" panose="020B0604020202020204" pitchFamily="34" charset="0"/>
            </a:rPr>
            <a:t>theo mục tiêu phát triển phẩm chất, năng lực là gì?</a:t>
          </a:r>
        </a:p>
      </dsp:txBody>
      <dsp:txXfrm>
        <a:off x="4463918" y="462752"/>
        <a:ext cx="2234369" cy="2234364"/>
      </dsp:txXfrm>
    </dsp:sp>
    <dsp:sp modelId="{2C570D21-1A5F-46D3-8CD2-1BD48651A42A}">
      <dsp:nvSpPr>
        <dsp:cNvPr id="0" name=""/>
        <dsp:cNvSpPr/>
      </dsp:nvSpPr>
      <dsp:spPr>
        <a:xfrm>
          <a:off x="5626023" y="2107456"/>
          <a:ext cx="3159875" cy="3159868"/>
        </a:xfrm>
        <a:prstGeom prst="ellipse">
          <a:avLst/>
        </a:prstGeom>
        <a:solidFill>
          <a:schemeClr val="accent5">
            <a:alpha val="50000"/>
            <a:hueOff val="-13626335"/>
            <a:satOff val="27085"/>
            <a:lumOff val="-29265"/>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a:latin typeface="Arial" panose="020B0604020202020204" pitchFamily="34" charset="0"/>
              <a:cs typeface="Arial" panose="020B0604020202020204" pitchFamily="34" charset="0"/>
            </a:rPr>
            <a:t>Yêu cầu đối với </a:t>
          </a:r>
          <a:r>
            <a:rPr lang="en-US" sz="1900" b="1" kern="1200">
              <a:latin typeface="Arial" panose="020B0604020202020204" pitchFamily="34" charset="0"/>
              <a:cs typeface="Arial" panose="020B0604020202020204" pitchFamily="34" charset="0"/>
            </a:rPr>
            <a:t>kiểm tra đánh giá kết quả </a:t>
          </a:r>
          <a:r>
            <a:rPr lang="en-US" sz="1900" kern="1200">
              <a:latin typeface="Arial" panose="020B0604020202020204" pitchFamily="34" charset="0"/>
              <a:cs typeface="Arial" panose="020B0604020202020204" pitchFamily="34" charset="0"/>
            </a:rPr>
            <a:t>dạy học, giáo dục học sinh?</a:t>
          </a:r>
        </a:p>
      </dsp:txBody>
      <dsp:txXfrm>
        <a:off x="6088776" y="2570208"/>
        <a:ext cx="2234369" cy="2234364"/>
      </dsp:txXfrm>
    </dsp:sp>
    <dsp:sp modelId="{A672E717-FBF3-43B9-9992-A905178A921D}">
      <dsp:nvSpPr>
        <dsp:cNvPr id="0" name=""/>
        <dsp:cNvSpPr/>
      </dsp:nvSpPr>
      <dsp:spPr>
        <a:xfrm>
          <a:off x="7250881" y="0"/>
          <a:ext cx="3159875" cy="3159868"/>
        </a:xfrm>
        <a:prstGeom prst="ellipse">
          <a:avLst/>
        </a:prstGeom>
        <a:solidFill>
          <a:schemeClr val="accent5">
            <a:alpha val="50000"/>
            <a:hueOff val="-18168448"/>
            <a:satOff val="36114"/>
            <a:lumOff val="-3902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b="1" kern="1200" dirty="0" err="1">
              <a:latin typeface="Arial" panose="020B0604020202020204" pitchFamily="34" charset="0"/>
              <a:cs typeface="Arial" panose="020B0604020202020204" pitchFamily="34" charset="0"/>
            </a:rPr>
            <a:t>Yêu</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cầu</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đặt</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ra</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đối</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với</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quản</a:t>
          </a:r>
          <a:r>
            <a:rPr lang="en-US" sz="1900" b="1" kern="1200" dirty="0">
              <a:latin typeface="Arial" panose="020B0604020202020204" pitchFamily="34" charset="0"/>
              <a:cs typeface="Arial" panose="020B0604020202020204" pitchFamily="34" charset="0"/>
            </a:rPr>
            <a:t> </a:t>
          </a:r>
          <a:r>
            <a:rPr lang="en-US" sz="1900" b="1" kern="1200" dirty="0" err="1">
              <a:latin typeface="Arial" panose="020B0604020202020204" pitchFamily="34" charset="0"/>
              <a:cs typeface="Arial" panose="020B0604020202020204" pitchFamily="34" charset="0"/>
            </a:rPr>
            <a:t>trị</a:t>
          </a:r>
          <a:r>
            <a:rPr lang="en-US" sz="1900" b="1"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hoạt</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động</a:t>
          </a:r>
          <a:r>
            <a:rPr lang="en-US" sz="1900" kern="1200" dirty="0">
              <a:latin typeface="Arial" panose="020B0604020202020204" pitchFamily="34" charset="0"/>
              <a:cs typeface="Arial" panose="020B0604020202020204" pitchFamily="34" charset="0"/>
            </a:rPr>
            <a:t> DH, GD ở </a:t>
          </a:r>
          <a:r>
            <a:rPr lang="en-US" sz="1900" kern="1200" dirty="0" err="1">
              <a:latin typeface="Arial" panose="020B0604020202020204" pitchFamily="34" charset="0"/>
              <a:cs typeface="Arial" panose="020B0604020202020204" pitchFamily="34" charset="0"/>
            </a:rPr>
            <a:t>trường</a:t>
          </a:r>
          <a:r>
            <a:rPr lang="en-US" sz="1900" kern="1200" dirty="0">
              <a:latin typeface="Arial" panose="020B0604020202020204" pitchFamily="34" charset="0"/>
              <a:cs typeface="Arial" panose="020B0604020202020204" pitchFamily="34" charset="0"/>
            </a:rPr>
            <a:t> TH </a:t>
          </a:r>
          <a:r>
            <a:rPr lang="en-US" sz="1900" kern="1200" dirty="0" err="1">
              <a:latin typeface="Arial" panose="020B0604020202020204" pitchFamily="34" charset="0"/>
              <a:cs typeface="Arial" panose="020B0604020202020204" pitchFamily="34" charset="0"/>
            </a:rPr>
            <a:t>hiện</a:t>
          </a:r>
          <a:r>
            <a:rPr lang="en-US" sz="1900" kern="1200" dirty="0">
              <a:latin typeface="Arial" panose="020B0604020202020204" pitchFamily="34" charset="0"/>
              <a:cs typeface="Arial" panose="020B0604020202020204" pitchFamily="34" charset="0"/>
            </a:rPr>
            <a:t> nay </a:t>
          </a:r>
          <a:r>
            <a:rPr lang="en-US" sz="1900" kern="1200" dirty="0" err="1">
              <a:latin typeface="Arial" panose="020B0604020202020204" pitchFamily="34" charset="0"/>
              <a:cs typeface="Arial" panose="020B0604020202020204" pitchFamily="34" charset="0"/>
            </a:rPr>
            <a:t>là</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gì</a:t>
          </a:r>
          <a:r>
            <a:rPr lang="en-US" sz="1900" kern="1200" dirty="0">
              <a:latin typeface="Arial" panose="020B0604020202020204" pitchFamily="34" charset="0"/>
              <a:cs typeface="Arial" panose="020B0604020202020204" pitchFamily="34" charset="0"/>
            </a:rPr>
            <a:t>?</a:t>
          </a:r>
        </a:p>
      </dsp:txBody>
      <dsp:txXfrm>
        <a:off x="7713634" y="462752"/>
        <a:ext cx="2234369" cy="2234364"/>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536F0E-2635-2743-B9A3-4460F6F83ADD}">
      <dsp:nvSpPr>
        <dsp:cNvPr id="0" name=""/>
        <dsp:cNvSpPr/>
      </dsp:nvSpPr>
      <dsp:spPr>
        <a:xfrm>
          <a:off x="7113" y="144200"/>
          <a:ext cx="3543247" cy="4006973"/>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228600" lvl="1" indent="-228600" algn="l" defTabSz="1066800">
            <a:lnSpc>
              <a:spcPct val="90000"/>
            </a:lnSpc>
            <a:spcBef>
              <a:spcPct val="0"/>
            </a:spcBef>
            <a:spcAft>
              <a:spcPct val="15000"/>
            </a:spcAft>
            <a:buChar char="••"/>
          </a:pPr>
          <a:r>
            <a:rPr lang="en-US" sz="2400" kern="1200" dirty="0" err="1">
              <a:latin typeface="Arial" panose="020B0604020202020204" pitchFamily="34" charset="0"/>
              <a:cs typeface="Arial" panose="020B0604020202020204" pitchFamily="34" charset="0"/>
            </a:rPr>
            <a:t>Vấn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đề</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cơ</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bản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hoặc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thời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sự</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về</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văn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hóa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lịch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sử</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địa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lí</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kinh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tế</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xã</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hội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môi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trường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hướng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nghiệp</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của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địa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phương</a:t>
          </a:r>
          <a:r>
            <a:rPr lang="en-US" sz="2400" kern="1200" dirty="0">
              <a:latin typeface="Arial" panose="020B0604020202020204" pitchFamily="34" charset="0"/>
              <a:cs typeface="Arial" panose="020B0604020202020204" pitchFamily="34" charset="0"/>
            </a:rPr>
            <a:t>, do UBND </a:t>
          </a:r>
          <a:r>
            <a:rPr lang="en-US" sz="2400" kern="1200" dirty="0" err="1">
              <a:latin typeface="Arial" panose="020B0604020202020204" pitchFamily="34" charset="0"/>
              <a:cs typeface="Arial" panose="020B0604020202020204" pitchFamily="34" charset="0"/>
            </a:rPr>
            <a:t>Tỉnh</a:t>
          </a:r>
          <a:r>
            <a:rPr lang="en-US" sz="2400" kern="1200" dirty="0">
              <a:latin typeface="Arial" panose="020B0604020202020204" pitchFamily="34" charset="0"/>
              <a:cs typeface="Arial" panose="020B0604020202020204" pitchFamily="34" charset="0"/>
            </a:rPr>
            <a:t>/ TP qui </a:t>
          </a:r>
          <a:r>
            <a:rPr lang="en-US" sz="2400" kern="1200" dirty="0" err="1">
              <a:latin typeface="Arial" panose="020B0604020202020204" pitchFamily="34" charset="0"/>
              <a:cs typeface="Arial" panose="020B0604020202020204" pitchFamily="34" charset="0"/>
            </a:rPr>
            <a:t>định</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thực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hiện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theo</a:t>
          </a:r>
          <a:r>
            <a:rPr lang="en-US" sz="2400" kern="1200" dirty="0">
              <a:latin typeface="Arial" panose="020B0604020202020204" pitchFamily="34" charset="0"/>
              <a:cs typeface="Arial" panose="020B0604020202020204" pitchFamily="34" charset="0"/>
            </a:rPr>
            <a:t> HD </a:t>
          </a:r>
          <a:r>
            <a:rPr lang="en-US" sz="2400" kern="1200" dirty="0" err="1">
              <a:latin typeface="Arial" panose="020B0604020202020204" pitchFamily="34" charset="0"/>
              <a:cs typeface="Arial" panose="020B0604020202020204" pitchFamily="34" charset="0"/>
            </a:rPr>
            <a:t>của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Bộ</a:t>
          </a:r>
          <a:r>
            <a:rPr lang="en-US" sz="2400" kern="1200" dirty="0">
              <a:latin typeface="Arial" panose="020B0604020202020204" pitchFamily="34" charset="0"/>
              <a:cs typeface="Arial" panose="020B0604020202020204" pitchFamily="34" charset="0"/>
            </a:rPr>
            <a:t> GD&amp;ĐT</a:t>
          </a:r>
        </a:p>
      </dsp:txBody>
      <dsp:txXfrm>
        <a:off x="99325" y="236412"/>
        <a:ext cx="3358823" cy="2963912"/>
      </dsp:txXfrm>
    </dsp:sp>
    <dsp:sp modelId="{B4DDBCE1-3B9B-F240-8BD1-CDC84C0861C3}">
      <dsp:nvSpPr>
        <dsp:cNvPr id="0" name=""/>
        <dsp:cNvSpPr/>
      </dsp:nvSpPr>
      <dsp:spPr>
        <a:xfrm>
          <a:off x="1566214" y="1967796"/>
          <a:ext cx="3512317" cy="3512317"/>
        </a:xfrm>
        <a:prstGeom prst="leftCircularArrow">
          <a:avLst>
            <a:gd name="adj1" fmla="val 2403"/>
            <a:gd name="adj2" fmla="val 290528"/>
            <a:gd name="adj3" fmla="val 705336"/>
            <a:gd name="adj4" fmla="val 7663787"/>
            <a:gd name="adj5" fmla="val 2803"/>
          </a:avLst>
        </a:prstGeom>
        <a:solidFill>
          <a:schemeClr val="accent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7852F904-4832-8A47-BEED-378E4954B010}">
      <dsp:nvSpPr>
        <dsp:cNvPr id="0" name=""/>
        <dsp:cNvSpPr/>
      </dsp:nvSpPr>
      <dsp:spPr>
        <a:xfrm>
          <a:off x="1304990" y="4519752"/>
          <a:ext cx="1997332" cy="520852"/>
        </a:xfrm>
        <a:prstGeom prst="roundRect">
          <a:avLst>
            <a:gd name="adj" fmla="val 100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b="1" kern="1200" dirty="0" err="1">
              <a:solidFill>
                <a:srgbClr val="FFC000"/>
              </a:solidFill>
              <a:latin typeface="Arial" panose="020B0604020202020204" pitchFamily="34" charset="0"/>
              <a:cs typeface="Arial" panose="020B0604020202020204" pitchFamily="34" charset="0"/>
            </a:rPr>
            <a:t>Nội</a:t>
          </a:r>
          <a:r>
            <a:rPr lang="en-US" sz="2400" b="1" kern="1200" dirty="0">
              <a:solidFill>
                <a:srgbClr val="FFC000"/>
              </a:solidFill>
              <a:latin typeface="Arial" panose="020B0604020202020204" pitchFamily="34" charset="0"/>
              <a:cs typeface="Arial" panose="020B0604020202020204" pitchFamily="34" charset="0"/>
            </a:rPr>
            <a:t> dung</a:t>
          </a:r>
        </a:p>
      </dsp:txBody>
      <dsp:txXfrm>
        <a:off x="1320245" y="4535007"/>
        <a:ext cx="1966822" cy="490342"/>
      </dsp:txXfrm>
    </dsp:sp>
    <dsp:sp modelId="{950D7AFA-A48F-C649-B335-5D6C77A974E2}">
      <dsp:nvSpPr>
        <dsp:cNvPr id="0" name=""/>
        <dsp:cNvSpPr/>
      </dsp:nvSpPr>
      <dsp:spPr>
        <a:xfrm>
          <a:off x="3952210" y="1094306"/>
          <a:ext cx="3019292" cy="2996162"/>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3825" tIns="123825" rIns="123825" bIns="123825" numCol="1" spcCol="1270" anchor="ctr" anchorCtr="0">
          <a:noAutofit/>
        </a:bodyPr>
        <a:lstStyle/>
        <a:p>
          <a:pPr marL="228600" lvl="1" indent="-228600" algn="l" defTabSz="1066800">
            <a:lnSpc>
              <a:spcPct val="90000"/>
            </a:lnSpc>
            <a:spcBef>
              <a:spcPct val="0"/>
            </a:spcBef>
            <a:spcAft>
              <a:spcPct val="15000"/>
            </a:spcAft>
            <a:buChar char="••"/>
          </a:pPr>
          <a:endParaRPr lang="en-US" sz="2400" kern="1200" dirty="0">
            <a:latin typeface="Arial" panose="020B0604020202020204" pitchFamily="34" charset="0"/>
            <a:cs typeface="Arial" panose="020B0604020202020204" pitchFamily="34" charset="0"/>
          </a:endParaRPr>
        </a:p>
        <a:p>
          <a:pPr marL="228600" lvl="1" indent="-228600" algn="l" defTabSz="1066800">
            <a:lnSpc>
              <a:spcPct val="90000"/>
            </a:lnSpc>
            <a:spcBef>
              <a:spcPct val="0"/>
            </a:spcBef>
            <a:spcAft>
              <a:spcPct val="15000"/>
            </a:spcAft>
            <a:buChar char="••"/>
          </a:pPr>
          <a:r>
            <a:rPr lang="en-US" sz="2400" kern="1200" dirty="0" err="1">
              <a:latin typeface="Arial" panose="020B0604020202020204" pitchFamily="34" charset="0"/>
              <a:cs typeface="Arial" panose="020B0604020202020204" pitchFamily="34" charset="0"/>
            </a:rPr>
            <a:t>Cấp</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tiểu</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học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lồng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ghép</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trong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các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môn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học</a:t>
          </a:r>
          <a:endParaRPr lang="en-US" sz="2400" kern="1200" dirty="0">
            <a:latin typeface="Arial" panose="020B0604020202020204" pitchFamily="34" charset="0"/>
            <a:cs typeface="Arial" panose="020B0604020202020204" pitchFamily="34" charset="0"/>
          </a:endParaRPr>
        </a:p>
      </dsp:txBody>
      <dsp:txXfrm>
        <a:off x="4021160" y="1805291"/>
        <a:ext cx="2881392" cy="2216227"/>
      </dsp:txXfrm>
    </dsp:sp>
    <dsp:sp modelId="{48D2E04F-461C-8441-A4E9-5078C6948D8E}">
      <dsp:nvSpPr>
        <dsp:cNvPr id="0" name=""/>
        <dsp:cNvSpPr/>
      </dsp:nvSpPr>
      <dsp:spPr>
        <a:xfrm>
          <a:off x="5514525" y="33367"/>
          <a:ext cx="3919858" cy="3919858"/>
        </a:xfrm>
        <a:prstGeom prst="circularArrow">
          <a:avLst>
            <a:gd name="adj1" fmla="val 2153"/>
            <a:gd name="adj2" fmla="val 258829"/>
            <a:gd name="adj3" fmla="val 19515431"/>
            <a:gd name="adj4" fmla="val 12525281"/>
            <a:gd name="adj5" fmla="val 2512"/>
          </a:avLst>
        </a:prstGeom>
        <a:solidFill>
          <a:schemeClr val="accent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4BCA7076-1FB5-8A49-8DAB-9817AFD20AED}">
      <dsp:nvSpPr>
        <dsp:cNvPr id="0" name=""/>
        <dsp:cNvSpPr/>
      </dsp:nvSpPr>
      <dsp:spPr>
        <a:xfrm>
          <a:off x="4453353" y="1094431"/>
          <a:ext cx="2766005" cy="549684"/>
        </a:xfrm>
        <a:prstGeom prst="roundRect">
          <a:avLst>
            <a:gd name="adj" fmla="val 100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b="1" kern="1200" dirty="0" err="1">
              <a:solidFill>
                <a:srgbClr val="FFC000"/>
              </a:solidFill>
              <a:latin typeface="Arial" panose="020B0604020202020204" pitchFamily="34" charset="0"/>
              <a:cs typeface="Arial" panose="020B0604020202020204" pitchFamily="34" charset="0"/>
            </a:rPr>
            <a:t>Thời</a:t>
          </a:r>
          <a:r>
            <a:rPr lang="en-US" sz="2400" b="1" kern="1200" dirty="0">
              <a:solidFill>
                <a:srgbClr val="FFC000"/>
              </a:solidFill>
              <a:latin typeface="Arial" panose="020B0604020202020204" pitchFamily="34" charset="0"/>
              <a:cs typeface="Arial" panose="020B0604020202020204" pitchFamily="34" charset="0"/>
            </a:rPr>
            <a:t> </a:t>
          </a:r>
          <a:r>
            <a:rPr lang="en-US" sz="2400" b="1" kern="1200" dirty="0" err="1">
              <a:solidFill>
                <a:srgbClr val="FFC000"/>
              </a:solidFill>
              <a:latin typeface="Arial" panose="020B0604020202020204" pitchFamily="34" charset="0"/>
              <a:cs typeface="Arial" panose="020B0604020202020204" pitchFamily="34" charset="0"/>
            </a:rPr>
            <a:t>lượng</a:t>
          </a:r>
          <a:endParaRPr lang="en-US" sz="2400" b="1" kern="1200" dirty="0">
            <a:solidFill>
              <a:srgbClr val="FFC000"/>
            </a:solidFill>
            <a:latin typeface="Arial" panose="020B0604020202020204" pitchFamily="34" charset="0"/>
            <a:cs typeface="Arial" panose="020B0604020202020204" pitchFamily="34" charset="0"/>
          </a:endParaRPr>
        </a:p>
      </dsp:txBody>
      <dsp:txXfrm>
        <a:off x="4469453" y="1110531"/>
        <a:ext cx="2733805" cy="517484"/>
      </dsp:txXfrm>
    </dsp:sp>
    <dsp:sp modelId="{3C4385B2-E95F-CE42-B092-2DFA04E32D4E}">
      <dsp:nvSpPr>
        <dsp:cNvPr id="0" name=""/>
        <dsp:cNvSpPr/>
      </dsp:nvSpPr>
      <dsp:spPr>
        <a:xfrm>
          <a:off x="7628322" y="214459"/>
          <a:ext cx="3388901" cy="4348203"/>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228600" lvl="1" indent="-228600" algn="l" defTabSz="1066800">
            <a:lnSpc>
              <a:spcPct val="90000"/>
            </a:lnSpc>
            <a:spcBef>
              <a:spcPct val="0"/>
            </a:spcBef>
            <a:spcAft>
              <a:spcPct val="15000"/>
            </a:spcAft>
            <a:buChar char="••"/>
          </a:pPr>
          <a:r>
            <a:rPr lang="en-US" sz="2400" kern="1200" dirty="0" err="1">
              <a:latin typeface="Arial" panose="020B0604020202020204" pitchFamily="34" charset="0"/>
              <a:cs typeface="Arial" panose="020B0604020202020204" pitchFamily="34" charset="0"/>
            </a:rPr>
            <a:t>Địa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phương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lựa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chọn</a:t>
          </a:r>
          <a:r>
            <a:rPr lang="en-US" sz="2400" kern="1200" dirty="0">
              <a:latin typeface="Arial" panose="020B0604020202020204" pitchFamily="34" charset="0"/>
              <a:cs typeface="Arial" panose="020B0604020202020204" pitchFamily="34" charset="0"/>
            </a:rPr>
            <a:t> NDGD </a:t>
          </a:r>
          <a:r>
            <a:rPr lang="en-US" sz="2400" kern="1200" dirty="0" err="1">
              <a:latin typeface="Arial" panose="020B0604020202020204" pitchFamily="34" charset="0"/>
              <a:cs typeface="Arial" panose="020B0604020202020204" pitchFamily="34" charset="0"/>
            </a:rPr>
            <a:t>địa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phương</a:t>
          </a:r>
          <a:r>
            <a:rPr lang="en-US" sz="2400" kern="1200" dirty="0">
              <a:latin typeface="Arial" panose="020B0604020202020204" pitchFamily="34" charset="0"/>
              <a:cs typeface="Arial" panose="020B0604020202020204" pitchFamily="34" charset="0"/>
            </a:rPr>
            <a:t>  </a:t>
          </a:r>
        </a:p>
        <a:p>
          <a:pPr marL="228600" lvl="1" indent="-228600" algn="l" defTabSz="1066800">
            <a:lnSpc>
              <a:spcPct val="90000"/>
            </a:lnSpc>
            <a:spcBef>
              <a:spcPct val="0"/>
            </a:spcBef>
            <a:spcAft>
              <a:spcPct val="15000"/>
            </a:spcAft>
            <a:buChar char="••"/>
          </a:pPr>
          <a:r>
            <a:rPr lang="en-US" sz="2400" kern="1200" dirty="0" err="1">
              <a:latin typeface="Arial" panose="020B0604020202020204" pitchFamily="34" charset="0"/>
              <a:cs typeface="Arial" panose="020B0604020202020204" pitchFamily="34" charset="0"/>
            </a:rPr>
            <a:t>Triển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khai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kế</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hoạch</a:t>
          </a:r>
          <a:r>
            <a:rPr lang="en-US" sz="2400" kern="1200" dirty="0">
              <a:latin typeface="Arial" panose="020B0604020202020204" pitchFamily="34" charset="0"/>
              <a:cs typeface="Arial" panose="020B0604020202020204" pitchFamily="34" charset="0"/>
            </a:rPr>
            <a:t> GD </a:t>
          </a:r>
          <a:r>
            <a:rPr lang="en-US" sz="2400" kern="1200" dirty="0" err="1">
              <a:latin typeface="Arial" panose="020B0604020202020204" pitchFamily="34" charset="0"/>
              <a:cs typeface="Arial" panose="020B0604020202020204" pitchFamily="34" charset="0"/>
            </a:rPr>
            <a:t>phù</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hợp</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với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địa</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phương</a:t>
          </a:r>
          <a:endParaRPr lang="en-US" sz="2400" kern="1200" dirty="0">
            <a:latin typeface="Arial" panose="020B0604020202020204" pitchFamily="34" charset="0"/>
            <a:cs typeface="Arial" panose="020B0604020202020204" pitchFamily="34" charset="0"/>
          </a:endParaRPr>
        </a:p>
        <a:p>
          <a:pPr marL="228600" lvl="1" indent="-228600" algn="l" defTabSz="1066800">
            <a:lnSpc>
              <a:spcPct val="90000"/>
            </a:lnSpc>
            <a:spcBef>
              <a:spcPct val="0"/>
            </a:spcBef>
            <a:spcAft>
              <a:spcPct val="15000"/>
            </a:spcAft>
            <a:buChar char="••"/>
          </a:pPr>
          <a:r>
            <a:rPr lang="en-US" sz="2400" kern="1200" dirty="0" err="1">
              <a:latin typeface="Arial" panose="020B0604020202020204" pitchFamily="34" charset="0"/>
              <a:cs typeface="Arial" panose="020B0604020202020204" pitchFamily="34" charset="0"/>
            </a:rPr>
            <a:t>Thống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nhất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trong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cả</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nước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nội</a:t>
          </a:r>
          <a:r>
            <a:rPr lang="en-US" sz="2400" kern="1200" dirty="0">
              <a:latin typeface="Arial" panose="020B0604020202020204" pitchFamily="34" charset="0"/>
              <a:cs typeface="Arial" panose="020B0604020202020204" pitchFamily="34" charset="0"/>
            </a:rPr>
            <a:t> dung </a:t>
          </a:r>
          <a:r>
            <a:rPr lang="en-US" sz="2400" kern="1200" dirty="0" err="1">
              <a:latin typeface="Arial" panose="020B0604020202020204" pitchFamily="34" charset="0"/>
              <a:cs typeface="Arial" panose="020B0604020202020204" pitchFamily="34" charset="0"/>
            </a:rPr>
            <a:t>cốt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lõi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và</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tổng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thời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lượng</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mỗi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môn</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học</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và</a:t>
          </a:r>
          <a:r>
            <a:rPr lang="en-US" sz="2400" kern="1200" dirty="0">
              <a:latin typeface="Arial" panose="020B0604020202020204" pitchFamily="34" charset="0"/>
              <a:cs typeface="Arial" panose="020B0604020202020204" pitchFamily="34" charset="0"/>
            </a:rPr>
            <a:t> HĐGD</a:t>
          </a:r>
        </a:p>
      </dsp:txBody>
      <dsp:txXfrm>
        <a:off x="7727580" y="313717"/>
        <a:ext cx="3190385" cy="3217929"/>
      </dsp:txXfrm>
    </dsp:sp>
    <dsp:sp modelId="{129BC254-EF30-BC4D-97F8-1863D370B999}">
      <dsp:nvSpPr>
        <dsp:cNvPr id="0" name=""/>
        <dsp:cNvSpPr/>
      </dsp:nvSpPr>
      <dsp:spPr>
        <a:xfrm>
          <a:off x="8253727" y="4586364"/>
          <a:ext cx="2486539" cy="553044"/>
        </a:xfrm>
        <a:prstGeom prst="roundRect">
          <a:avLst>
            <a:gd name="adj" fmla="val 100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b="1" kern="1200" dirty="0" err="1">
              <a:solidFill>
                <a:srgbClr val="FFC000"/>
              </a:solidFill>
              <a:latin typeface="Arial" panose="020B0604020202020204" pitchFamily="34" charset="0"/>
              <a:cs typeface="Arial" panose="020B0604020202020204" pitchFamily="34" charset="0"/>
            </a:rPr>
            <a:t>Quyền</a:t>
          </a:r>
          <a:r>
            <a:rPr lang="en-US" sz="2400" b="1" kern="1200" dirty="0">
              <a:solidFill>
                <a:srgbClr val="FFC000"/>
              </a:solidFill>
              <a:latin typeface="Arial" panose="020B0604020202020204" pitchFamily="34" charset="0"/>
              <a:cs typeface="Arial" panose="020B0604020202020204" pitchFamily="34" charset="0"/>
            </a:rPr>
            <a:t> </a:t>
          </a:r>
          <a:r>
            <a:rPr lang="en-US" sz="2400" b="1" kern="1200" dirty="0" err="1">
              <a:solidFill>
                <a:srgbClr val="FFC000"/>
              </a:solidFill>
              <a:latin typeface="Arial" panose="020B0604020202020204" pitchFamily="34" charset="0"/>
              <a:cs typeface="Arial" panose="020B0604020202020204" pitchFamily="34" charset="0"/>
            </a:rPr>
            <a:t>tự</a:t>
          </a:r>
          <a:r>
            <a:rPr lang="en-US" sz="2400" b="1" kern="1200" dirty="0">
              <a:solidFill>
                <a:srgbClr val="FFC000"/>
              </a:solidFill>
              <a:latin typeface="Arial" panose="020B0604020202020204" pitchFamily="34" charset="0"/>
              <a:cs typeface="Arial" panose="020B0604020202020204" pitchFamily="34" charset="0"/>
            </a:rPr>
            <a:t> </a:t>
          </a:r>
          <a:r>
            <a:rPr lang="en-US" sz="2400" b="1" kern="1200" dirty="0" err="1">
              <a:solidFill>
                <a:srgbClr val="FFC000"/>
              </a:solidFill>
              <a:latin typeface="Arial" panose="020B0604020202020204" pitchFamily="34" charset="0"/>
              <a:cs typeface="Arial" panose="020B0604020202020204" pitchFamily="34" charset="0"/>
            </a:rPr>
            <a:t>chủ</a:t>
          </a:r>
          <a:endParaRPr lang="en-US" sz="2400" b="1" kern="1200" dirty="0">
            <a:solidFill>
              <a:srgbClr val="FFC000"/>
            </a:solidFill>
            <a:latin typeface="Arial" panose="020B0604020202020204" pitchFamily="34" charset="0"/>
            <a:cs typeface="Arial" panose="020B0604020202020204" pitchFamily="34" charset="0"/>
          </a:endParaRPr>
        </a:p>
      </dsp:txBody>
      <dsp:txXfrm>
        <a:off x="8269925" y="4602562"/>
        <a:ext cx="2454143" cy="520648"/>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EAA5CD-5575-5949-9EAF-043039B9C56F}">
      <dsp:nvSpPr>
        <dsp:cNvPr id="0" name=""/>
        <dsp:cNvSpPr/>
      </dsp:nvSpPr>
      <dsp:spPr>
        <a:xfrm>
          <a:off x="847894" y="0"/>
          <a:ext cx="9609467" cy="4380317"/>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101B125-721A-1949-9EA6-320BC195838B}">
      <dsp:nvSpPr>
        <dsp:cNvPr id="0" name=""/>
        <dsp:cNvSpPr/>
      </dsp:nvSpPr>
      <dsp:spPr>
        <a:xfrm>
          <a:off x="5658" y="1314095"/>
          <a:ext cx="2721431" cy="1752126"/>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Tải</a:t>
          </a:r>
          <a:r>
            <a:rPr lang="en-US" sz="2000" kern="1200" dirty="0">
              <a:latin typeface="Arial" panose="020B0604020202020204" pitchFamily="34" charset="0"/>
              <a:cs typeface="Arial" panose="020B0604020202020204" pitchFamily="34" charset="0"/>
            </a:rPr>
            <a:t>  CTGD </a:t>
          </a:r>
          <a:r>
            <a:rPr lang="en-US" sz="2000" kern="1200" dirty="0" err="1">
              <a:latin typeface="Arial" panose="020B0604020202020204" pitchFamily="34" charset="0"/>
              <a:cs typeface="Arial" panose="020B0604020202020204" pitchFamily="34" charset="0"/>
            </a:rPr>
            <a:t>môn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học</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hoạt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động</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trải</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nghiệm</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hướng</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nghiệp</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về</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đổi</a:t>
          </a:r>
          <a:r>
            <a:rPr lang="en-US" sz="2000" kern="1200" dirty="0">
              <a:latin typeface="Arial" panose="020B0604020202020204" pitchFamily="34" charset="0"/>
              <a:cs typeface="Arial" panose="020B0604020202020204" pitchFamily="34" charset="0"/>
            </a:rPr>
            <a:t> sang file .docx</a:t>
          </a:r>
        </a:p>
      </dsp:txBody>
      <dsp:txXfrm>
        <a:off x="91190" y="1399627"/>
        <a:ext cx="2550367" cy="1581062"/>
      </dsp:txXfrm>
    </dsp:sp>
    <dsp:sp modelId="{7EDCC060-FDCB-DA43-8039-F88B9C5B1DB3}">
      <dsp:nvSpPr>
        <dsp:cNvPr id="0" name=""/>
        <dsp:cNvSpPr/>
      </dsp:nvSpPr>
      <dsp:spPr>
        <a:xfrm>
          <a:off x="2932809" y="1321366"/>
          <a:ext cx="2721431" cy="1752126"/>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Tạo file mới trên excell, cóp dán CTGD môn học/ HĐTN sang</a:t>
          </a:r>
          <a:endParaRPr lang="en-US" sz="2000" kern="1200" dirty="0">
            <a:latin typeface="Arial" panose="020B0604020202020204" pitchFamily="34" charset="0"/>
            <a:cs typeface="Arial" panose="020B0604020202020204" pitchFamily="34" charset="0"/>
          </a:endParaRPr>
        </a:p>
      </dsp:txBody>
      <dsp:txXfrm>
        <a:off x="3018341" y="1406898"/>
        <a:ext cx="2550367" cy="1581062"/>
      </dsp:txXfrm>
    </dsp:sp>
    <dsp:sp modelId="{0A132FEC-FA7C-A043-A4BC-F26A8347B6DF}">
      <dsp:nvSpPr>
        <dsp:cNvPr id="0" name=""/>
        <dsp:cNvSpPr/>
      </dsp:nvSpPr>
      <dsp:spPr>
        <a:xfrm>
          <a:off x="5720663" y="1314095"/>
          <a:ext cx="2721431" cy="1752126"/>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Bổ sung thêm cột: Số tiết; Bài; dự kiến PP, HT tổ chức; kiểm tra đánh giá, ghi chú</a:t>
          </a:r>
          <a:endParaRPr lang="en-US" sz="2000" kern="1200" dirty="0">
            <a:latin typeface="Arial" panose="020B0604020202020204" pitchFamily="34" charset="0"/>
            <a:cs typeface="Arial" panose="020B0604020202020204" pitchFamily="34" charset="0"/>
          </a:endParaRPr>
        </a:p>
      </dsp:txBody>
      <dsp:txXfrm>
        <a:off x="5806195" y="1399627"/>
        <a:ext cx="2550367" cy="1581062"/>
      </dsp:txXfrm>
    </dsp:sp>
    <dsp:sp modelId="{ACC36B1A-C96E-874F-93F9-6993A3FB0915}">
      <dsp:nvSpPr>
        <dsp:cNvPr id="0" name=""/>
        <dsp:cNvSpPr/>
      </dsp:nvSpPr>
      <dsp:spPr>
        <a:xfrm>
          <a:off x="8578166" y="1314095"/>
          <a:ext cx="2721431" cy="1752126"/>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Đặt hàm Sum ở cuối cột số tiết để kiểm soát số tiết của môn học/ HĐTN khi phân phối</a:t>
          </a:r>
          <a:endParaRPr lang="en-US" sz="2000" kern="1200" dirty="0">
            <a:latin typeface="Arial" panose="020B0604020202020204" pitchFamily="34" charset="0"/>
            <a:cs typeface="Arial" panose="020B0604020202020204" pitchFamily="34" charset="0"/>
          </a:endParaRPr>
        </a:p>
      </dsp:txBody>
      <dsp:txXfrm>
        <a:off x="8663698" y="1399627"/>
        <a:ext cx="2550367" cy="1581062"/>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3426F7-D68E-44A5-B4A6-5A1EB5C35F72}">
      <dsp:nvSpPr>
        <dsp:cNvPr id="0" name=""/>
        <dsp:cNvSpPr/>
      </dsp:nvSpPr>
      <dsp:spPr>
        <a:xfrm>
          <a:off x="608290" y="635"/>
          <a:ext cx="1920235" cy="1920235"/>
        </a:xfrm>
        <a:prstGeom prst="ellipse">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4130" tIns="24130" rIns="24130" bIns="24130" numCol="1" spcCol="1270" anchor="ctr" anchorCtr="0">
          <a:noAutofit/>
        </a:bodyPr>
        <a:lstStyle/>
        <a:p>
          <a:pPr lvl="0" algn="ctr" defTabSz="844550">
            <a:lnSpc>
              <a:spcPct val="90000"/>
            </a:lnSpc>
            <a:spcBef>
              <a:spcPct val="0"/>
            </a:spcBef>
            <a:spcAft>
              <a:spcPct val="35000"/>
            </a:spcAft>
          </a:pPr>
          <a:r>
            <a:rPr lang="en-US" sz="1900" kern="1200" dirty="0" err="1">
              <a:latin typeface="Arial" panose="020B0604020202020204" pitchFamily="34" charset="0"/>
              <a:cs typeface="Arial" panose="020B0604020202020204" pitchFamily="34" charset="0"/>
            </a:rPr>
            <a:t>Phân</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cấp</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trong</a:t>
          </a:r>
          <a:r>
            <a:rPr lang="en-US" sz="1900" kern="1200" dirty="0">
              <a:latin typeface="Arial" panose="020B0604020202020204" pitchFamily="34" charset="0"/>
              <a:cs typeface="Arial" panose="020B0604020202020204" pitchFamily="34" charset="0"/>
            </a:rPr>
            <a:t> QL </a:t>
          </a:r>
          <a:r>
            <a:rPr lang="en-US" sz="1900" kern="1200" dirty="0" err="1">
              <a:latin typeface="Arial" panose="020B0604020202020204" pitchFamily="34" charset="0"/>
              <a:cs typeface="Arial" panose="020B0604020202020204" pitchFamily="34" charset="0"/>
            </a:rPr>
            <a:t>để</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làm</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rõ</a:t>
          </a:r>
          <a:r>
            <a:rPr lang="en-US" sz="1900" kern="1200" dirty="0">
              <a:latin typeface="Arial" panose="020B0604020202020204" pitchFamily="34" charset="0"/>
              <a:cs typeface="Arial" panose="020B0604020202020204" pitchFamily="34" charset="0"/>
            </a:rPr>
            <a:t> HĐ </a:t>
          </a:r>
          <a:r>
            <a:rPr lang="en-US" sz="1900" kern="1200" dirty="0" err="1">
              <a:latin typeface="Arial" panose="020B0604020202020204" pitchFamily="34" charset="0"/>
              <a:cs typeface="Arial" panose="020B0604020202020204" pitchFamily="34" charset="0"/>
            </a:rPr>
            <a:t>của</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từng</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chủ</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thể</a:t>
          </a:r>
          <a:r>
            <a:rPr lang="en-US" sz="1900" kern="1200" dirty="0">
              <a:latin typeface="Arial" panose="020B0604020202020204" pitchFamily="34" charset="0"/>
              <a:cs typeface="Arial" panose="020B0604020202020204" pitchFamily="34" charset="0"/>
            </a:rPr>
            <a:t> QL</a:t>
          </a:r>
        </a:p>
      </dsp:txBody>
      <dsp:txXfrm>
        <a:off x="889502" y="281847"/>
        <a:ext cx="1357811" cy="1357811"/>
      </dsp:txXfrm>
    </dsp:sp>
    <dsp:sp modelId="{D0C9576E-B95A-4F07-B09D-0E609C4B2B43}">
      <dsp:nvSpPr>
        <dsp:cNvPr id="0" name=""/>
        <dsp:cNvSpPr/>
      </dsp:nvSpPr>
      <dsp:spPr>
        <a:xfrm>
          <a:off x="1011540" y="2076794"/>
          <a:ext cx="1113736" cy="1113736"/>
        </a:xfrm>
        <a:prstGeom prst="mathPlus">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a:latin typeface="Arial" panose="020B0604020202020204" pitchFamily="34" charset="0"/>
            <a:cs typeface="Arial" panose="020B0604020202020204" pitchFamily="34" charset="0"/>
          </a:endParaRPr>
        </a:p>
      </dsp:txBody>
      <dsp:txXfrm>
        <a:off x="1159166" y="2502687"/>
        <a:ext cx="818484" cy="261950"/>
      </dsp:txXfrm>
    </dsp:sp>
    <dsp:sp modelId="{59B5D00B-D5B4-4117-9D63-BB88D4BD59CF}">
      <dsp:nvSpPr>
        <dsp:cNvPr id="0" name=""/>
        <dsp:cNvSpPr/>
      </dsp:nvSpPr>
      <dsp:spPr>
        <a:xfrm>
          <a:off x="608290" y="3346453"/>
          <a:ext cx="1920235" cy="1920235"/>
        </a:xfrm>
        <a:prstGeom prst="ellipse">
          <a:avLst/>
        </a:prstGeom>
        <a:gradFill rotWithShape="0">
          <a:gsLst>
            <a:gs pos="0">
              <a:schemeClr val="accent5">
                <a:hueOff val="-9084224"/>
                <a:satOff val="18057"/>
                <a:lumOff val="-19510"/>
                <a:alphaOff val="0"/>
                <a:tint val="50000"/>
                <a:satMod val="300000"/>
              </a:schemeClr>
            </a:gs>
            <a:gs pos="35000">
              <a:schemeClr val="accent5">
                <a:hueOff val="-9084224"/>
                <a:satOff val="18057"/>
                <a:lumOff val="-19510"/>
                <a:alphaOff val="0"/>
                <a:tint val="37000"/>
                <a:satMod val="300000"/>
              </a:schemeClr>
            </a:gs>
            <a:gs pos="100000">
              <a:schemeClr val="accent5">
                <a:hueOff val="-9084224"/>
                <a:satOff val="18057"/>
                <a:lumOff val="-1951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4130" tIns="24130" rIns="24130" bIns="24130" numCol="1" spcCol="1270" anchor="ctr" anchorCtr="0">
          <a:noAutofit/>
        </a:bodyPr>
        <a:lstStyle/>
        <a:p>
          <a:pPr lvl="0" algn="ctr" defTabSz="844550">
            <a:lnSpc>
              <a:spcPct val="90000"/>
            </a:lnSpc>
            <a:spcBef>
              <a:spcPct val="0"/>
            </a:spcBef>
            <a:spcAft>
              <a:spcPct val="35000"/>
            </a:spcAft>
          </a:pPr>
          <a:r>
            <a:rPr lang="en-US" sz="1900" kern="1200" dirty="0" err="1">
              <a:latin typeface="Arial" panose="020B0604020202020204" pitchFamily="34" charset="0"/>
              <a:cs typeface="Arial" panose="020B0604020202020204" pitchFamily="34" charset="0"/>
            </a:rPr>
            <a:t>Cơ</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chế</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phối</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hợp</a:t>
          </a:r>
          <a:endParaRPr lang="en-US" sz="1900" kern="1200" dirty="0">
            <a:latin typeface="Arial" panose="020B0604020202020204" pitchFamily="34" charset="0"/>
            <a:cs typeface="Arial" panose="020B0604020202020204" pitchFamily="34" charset="0"/>
          </a:endParaRPr>
        </a:p>
      </dsp:txBody>
      <dsp:txXfrm>
        <a:off x="889502" y="3627665"/>
        <a:ext cx="1357811" cy="1357811"/>
      </dsp:txXfrm>
    </dsp:sp>
    <dsp:sp modelId="{21429BFE-58DF-4ADE-ADD5-77B74B19BD5C}">
      <dsp:nvSpPr>
        <dsp:cNvPr id="0" name=""/>
        <dsp:cNvSpPr/>
      </dsp:nvSpPr>
      <dsp:spPr>
        <a:xfrm rot="149924">
          <a:off x="2964128" y="2357595"/>
          <a:ext cx="925288" cy="714327"/>
        </a:xfrm>
        <a:prstGeom prst="rightArrow">
          <a:avLst>
            <a:gd name="adj1" fmla="val 60000"/>
            <a:gd name="adj2" fmla="val 50000"/>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a:latin typeface="Arial" panose="020B0604020202020204" pitchFamily="34" charset="0"/>
            <a:cs typeface="Arial" panose="020B0604020202020204" pitchFamily="34" charset="0"/>
          </a:endParaRPr>
        </a:p>
      </dsp:txBody>
      <dsp:txXfrm>
        <a:off x="2964230" y="2495789"/>
        <a:ext cx="710990" cy="428597"/>
      </dsp:txXfrm>
    </dsp:sp>
    <dsp:sp modelId="{60A69CD5-7EAA-4107-A6EB-540454ECCF84}">
      <dsp:nvSpPr>
        <dsp:cNvPr id="0" name=""/>
        <dsp:cNvSpPr/>
      </dsp:nvSpPr>
      <dsp:spPr>
        <a:xfrm>
          <a:off x="4270943" y="913976"/>
          <a:ext cx="3786281" cy="3840470"/>
        </a:xfrm>
        <a:prstGeom prst="ellipse">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3180" tIns="43180" rIns="43180" bIns="43180" numCol="1" spcCol="1270" anchor="ctr" anchorCtr="0">
          <a:noAutofit/>
        </a:bodyPr>
        <a:lstStyle/>
        <a:p>
          <a:pPr lvl="0" algn="ctr" defTabSz="1511300">
            <a:lnSpc>
              <a:spcPct val="90000"/>
            </a:lnSpc>
            <a:spcBef>
              <a:spcPct val="0"/>
            </a:spcBef>
            <a:spcAft>
              <a:spcPct val="35000"/>
            </a:spcAft>
          </a:pPr>
          <a:r>
            <a:rPr lang="en-US" sz="3400" kern="1200" dirty="0" err="1">
              <a:latin typeface="Arial" panose="020B0604020202020204" pitchFamily="34" charset="0"/>
              <a:cs typeface="Arial" panose="020B0604020202020204" pitchFamily="34" charset="0"/>
            </a:rPr>
            <a:t>Đảm</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bảo</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hoạt</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động</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dạy</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học</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giáo</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dục</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đạt</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được</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mục</a:t>
          </a:r>
          <a:r>
            <a:rPr lang="en-US" sz="3400" kern="1200" dirty="0">
              <a:latin typeface="Arial" panose="020B0604020202020204" pitchFamily="34" charset="0"/>
              <a:cs typeface="Arial" panose="020B0604020202020204" pitchFamily="34" charset="0"/>
            </a:rPr>
            <a:t> </a:t>
          </a:r>
          <a:r>
            <a:rPr lang="en-US" sz="3400" kern="1200" dirty="0" err="1">
              <a:latin typeface="Arial" panose="020B0604020202020204" pitchFamily="34" charset="0"/>
              <a:cs typeface="Arial" panose="020B0604020202020204" pitchFamily="34" charset="0"/>
            </a:rPr>
            <a:t>tiêu</a:t>
          </a:r>
          <a:endParaRPr lang="en-US" sz="3400" kern="1200" dirty="0">
            <a:latin typeface="Arial" panose="020B0604020202020204" pitchFamily="34" charset="0"/>
            <a:cs typeface="Arial" panose="020B0604020202020204" pitchFamily="34" charset="0"/>
          </a:endParaRPr>
        </a:p>
      </dsp:txBody>
      <dsp:txXfrm>
        <a:off x="4825431" y="1476400"/>
        <a:ext cx="2677305" cy="2715622"/>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C0DB87-C3FC-4EFB-9220-FC1138C3AC99}">
      <dsp:nvSpPr>
        <dsp:cNvPr id="0" name=""/>
        <dsp:cNvSpPr/>
      </dsp:nvSpPr>
      <dsp:spPr>
        <a:xfrm>
          <a:off x="869496" y="0"/>
          <a:ext cx="9854294" cy="5555357"/>
        </a:xfrm>
        <a:prstGeom prst="rightArrow">
          <a:avLst/>
        </a:prstGeom>
        <a:solidFill>
          <a:schemeClr val="dk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AD70185-0A73-4D78-B29B-E48F68146444}">
      <dsp:nvSpPr>
        <dsp:cNvPr id="0" name=""/>
        <dsp:cNvSpPr/>
      </dsp:nvSpPr>
      <dsp:spPr>
        <a:xfrm>
          <a:off x="392858" y="1666607"/>
          <a:ext cx="3477986" cy="2222142"/>
        </a:xfrm>
        <a:prstGeom prst="round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a:latin typeface="Arial" panose="020B0604020202020204" pitchFamily="34" charset="0"/>
              <a:cs typeface="Arial" panose="020B0604020202020204" pitchFamily="34" charset="0"/>
            </a:rPr>
            <a:t>Lựa chọn người phụ trách, nâng cao năng lực thực hiện </a:t>
          </a:r>
        </a:p>
      </dsp:txBody>
      <dsp:txXfrm>
        <a:off x="501334" y="1775083"/>
        <a:ext cx="3261034" cy="2005190"/>
      </dsp:txXfrm>
    </dsp:sp>
    <dsp:sp modelId="{0CD55B25-B0D0-4A84-B4B3-6161D586EBA9}">
      <dsp:nvSpPr>
        <dsp:cNvPr id="0" name=""/>
        <dsp:cNvSpPr/>
      </dsp:nvSpPr>
      <dsp:spPr>
        <a:xfrm>
          <a:off x="4057650" y="1666607"/>
          <a:ext cx="3477986" cy="2222142"/>
        </a:xfrm>
        <a:prstGeom prst="round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a:latin typeface="Arial" panose="020B0604020202020204" pitchFamily="34" charset="0"/>
              <a:cs typeface="Arial" panose="020B0604020202020204" pitchFamily="34" charset="0"/>
            </a:rPr>
            <a:t>Phân công trách nhiệm, ủy nhiệm quyền hạn, cam kết trách nhiệm</a:t>
          </a:r>
        </a:p>
      </dsp:txBody>
      <dsp:txXfrm>
        <a:off x="4166126" y="1775083"/>
        <a:ext cx="3261034" cy="2005190"/>
      </dsp:txXfrm>
    </dsp:sp>
    <dsp:sp modelId="{43065D4B-7BB6-41A1-A738-F7BF4DDBB047}">
      <dsp:nvSpPr>
        <dsp:cNvPr id="0" name=""/>
        <dsp:cNvSpPr/>
      </dsp:nvSpPr>
      <dsp:spPr>
        <a:xfrm>
          <a:off x="7722443" y="1666607"/>
          <a:ext cx="3477986" cy="2222142"/>
        </a:xfrm>
        <a:prstGeom prst="round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a:latin typeface="Arial" panose="020B0604020202020204" pitchFamily="34" charset="0"/>
              <a:cs typeface="Arial" panose="020B0604020202020204" pitchFamily="34" charset="0"/>
            </a:rPr>
            <a:t>Xác lập cơ chế QL và các mối quan hệ phối hợp trong trường, ngoài trường...</a:t>
          </a:r>
        </a:p>
      </dsp:txBody>
      <dsp:txXfrm>
        <a:off x="7830919" y="1775083"/>
        <a:ext cx="3261034" cy="2005190"/>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4095453-DE7D-49AC-A1E0-F1A9DF07802B}">
      <dsp:nvSpPr>
        <dsp:cNvPr id="0" name=""/>
        <dsp:cNvSpPr/>
      </dsp:nvSpPr>
      <dsp:spPr>
        <a:xfrm>
          <a:off x="842493" y="0"/>
          <a:ext cx="9548260" cy="5267325"/>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D43F7CA-42ED-42FC-BA4A-04D490AD9294}">
      <dsp:nvSpPr>
        <dsp:cNvPr id="0" name=""/>
        <dsp:cNvSpPr/>
      </dsp:nvSpPr>
      <dsp:spPr>
        <a:xfrm>
          <a:off x="12066" y="1580197"/>
          <a:ext cx="3615701" cy="2106930"/>
        </a:xfrm>
        <a:prstGeom prst="roundRect">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en-US" sz="3200" kern="1200">
              <a:latin typeface="Arial" panose="020B0604020202020204" pitchFamily="34" charset="0"/>
              <a:cs typeface="Arial" panose="020B0604020202020204" pitchFamily="34" charset="0"/>
            </a:rPr>
            <a:t>Kiện toàn TCM; vai trò TCM; Phân công GV?</a:t>
          </a:r>
        </a:p>
      </dsp:txBody>
      <dsp:txXfrm>
        <a:off x="114918" y="1683049"/>
        <a:ext cx="3409997" cy="1901226"/>
      </dsp:txXfrm>
    </dsp:sp>
    <dsp:sp modelId="{0AD23EAB-5066-4F73-B5B8-F4BA6F8DCA3B}">
      <dsp:nvSpPr>
        <dsp:cNvPr id="0" name=""/>
        <dsp:cNvSpPr/>
      </dsp:nvSpPr>
      <dsp:spPr>
        <a:xfrm>
          <a:off x="3808773" y="1580197"/>
          <a:ext cx="3615701" cy="2106930"/>
        </a:xfrm>
        <a:prstGeom prst="roundRect">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en-US" sz="3200" kern="1200" dirty="0" err="1">
              <a:latin typeface="Arial" panose="020B0604020202020204" pitchFamily="34" charset="0"/>
              <a:cs typeface="Arial" panose="020B0604020202020204" pitchFamily="34" charset="0"/>
            </a:rPr>
            <a:t>Bồi</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dưỡng</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phát</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triển</a:t>
          </a:r>
          <a:r>
            <a:rPr lang="en-US" sz="3200" kern="1200" dirty="0">
              <a:latin typeface="Arial" panose="020B0604020202020204" pitchFamily="34" charset="0"/>
              <a:cs typeface="Arial" panose="020B0604020202020204" pitchFamily="34" charset="0"/>
            </a:rPr>
            <a:t> CM </a:t>
          </a:r>
          <a:r>
            <a:rPr lang="en-US" sz="3200" kern="1200" dirty="0" err="1">
              <a:latin typeface="Arial" panose="020B0604020202020204" pitchFamily="34" charset="0"/>
              <a:cs typeface="Arial" panose="020B0604020202020204" pitchFamily="34" charset="0"/>
            </a:rPr>
            <a:t>cho</a:t>
          </a:r>
          <a:r>
            <a:rPr lang="en-US" sz="3200" kern="1200" dirty="0">
              <a:latin typeface="Arial" panose="020B0604020202020204" pitchFamily="34" charset="0"/>
              <a:cs typeface="Arial" panose="020B0604020202020204" pitchFamily="34" charset="0"/>
            </a:rPr>
            <a:t> GV?</a:t>
          </a:r>
        </a:p>
      </dsp:txBody>
      <dsp:txXfrm>
        <a:off x="3911625" y="1683049"/>
        <a:ext cx="3409997" cy="1901226"/>
      </dsp:txXfrm>
    </dsp:sp>
    <dsp:sp modelId="{75D5BC84-CDDC-4484-85D2-7D1CA2F22EC4}">
      <dsp:nvSpPr>
        <dsp:cNvPr id="0" name=""/>
        <dsp:cNvSpPr/>
      </dsp:nvSpPr>
      <dsp:spPr>
        <a:xfrm>
          <a:off x="7605479" y="1580197"/>
          <a:ext cx="3615701" cy="2106930"/>
        </a:xfrm>
        <a:prstGeom prst="roundRect">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en-US" sz="3200" kern="1200">
              <a:latin typeface="Arial" panose="020B0604020202020204" pitchFamily="34" charset="0"/>
              <a:cs typeface="Arial" panose="020B0604020202020204" pitchFamily="34" charset="0"/>
            </a:rPr>
            <a:t>Sinh hoạt chuyên môn theo hướng NC bài học?</a:t>
          </a:r>
        </a:p>
      </dsp:txBody>
      <dsp:txXfrm>
        <a:off x="7708331" y="1683049"/>
        <a:ext cx="3409997" cy="1901226"/>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7B6CCD-22FA-4E88-B469-BBD5C781622A}">
      <dsp:nvSpPr>
        <dsp:cNvPr id="0" name=""/>
        <dsp:cNvSpPr/>
      </dsp:nvSpPr>
      <dsp:spPr>
        <a:xfrm>
          <a:off x="5508611" y="1600572"/>
          <a:ext cx="4206570" cy="365032"/>
        </a:xfrm>
        <a:custGeom>
          <a:avLst/>
          <a:gdLst/>
          <a:ahLst/>
          <a:cxnLst/>
          <a:rect l="0" t="0" r="0" b="0"/>
          <a:pathLst>
            <a:path>
              <a:moveTo>
                <a:pt x="0" y="0"/>
              </a:moveTo>
              <a:lnTo>
                <a:pt x="0" y="182516"/>
              </a:lnTo>
              <a:lnTo>
                <a:pt x="4206570" y="182516"/>
              </a:lnTo>
              <a:lnTo>
                <a:pt x="4206570" y="365032"/>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E60E95E-E378-4B9D-943E-85CA2E5FAB29}">
      <dsp:nvSpPr>
        <dsp:cNvPr id="0" name=""/>
        <dsp:cNvSpPr/>
      </dsp:nvSpPr>
      <dsp:spPr>
        <a:xfrm>
          <a:off x="5508611" y="1600572"/>
          <a:ext cx="2103285" cy="365032"/>
        </a:xfrm>
        <a:custGeom>
          <a:avLst/>
          <a:gdLst/>
          <a:ahLst/>
          <a:cxnLst/>
          <a:rect l="0" t="0" r="0" b="0"/>
          <a:pathLst>
            <a:path>
              <a:moveTo>
                <a:pt x="0" y="0"/>
              </a:moveTo>
              <a:lnTo>
                <a:pt x="0" y="182516"/>
              </a:lnTo>
              <a:lnTo>
                <a:pt x="2103285" y="182516"/>
              </a:lnTo>
              <a:lnTo>
                <a:pt x="2103285" y="365032"/>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67712C8-4B50-480B-BA8A-82C5E41F97C7}">
      <dsp:nvSpPr>
        <dsp:cNvPr id="0" name=""/>
        <dsp:cNvSpPr/>
      </dsp:nvSpPr>
      <dsp:spPr>
        <a:xfrm>
          <a:off x="5462891" y="1600572"/>
          <a:ext cx="91440" cy="365032"/>
        </a:xfrm>
        <a:custGeom>
          <a:avLst/>
          <a:gdLst/>
          <a:ahLst/>
          <a:cxnLst/>
          <a:rect l="0" t="0" r="0" b="0"/>
          <a:pathLst>
            <a:path>
              <a:moveTo>
                <a:pt x="45720" y="0"/>
              </a:moveTo>
              <a:lnTo>
                <a:pt x="45720" y="365032"/>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EC52986-DDB1-40B9-BDDD-38A23A200CEB}">
      <dsp:nvSpPr>
        <dsp:cNvPr id="0" name=""/>
        <dsp:cNvSpPr/>
      </dsp:nvSpPr>
      <dsp:spPr>
        <a:xfrm>
          <a:off x="3405326" y="1600572"/>
          <a:ext cx="2103285" cy="365032"/>
        </a:xfrm>
        <a:custGeom>
          <a:avLst/>
          <a:gdLst/>
          <a:ahLst/>
          <a:cxnLst/>
          <a:rect l="0" t="0" r="0" b="0"/>
          <a:pathLst>
            <a:path>
              <a:moveTo>
                <a:pt x="2103285" y="0"/>
              </a:moveTo>
              <a:lnTo>
                <a:pt x="2103285" y="182516"/>
              </a:lnTo>
              <a:lnTo>
                <a:pt x="0" y="182516"/>
              </a:lnTo>
              <a:lnTo>
                <a:pt x="0" y="365032"/>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C425F5B-6DE8-44E4-AEF3-2D89E7A9E322}">
      <dsp:nvSpPr>
        <dsp:cNvPr id="0" name=""/>
        <dsp:cNvSpPr/>
      </dsp:nvSpPr>
      <dsp:spPr>
        <a:xfrm>
          <a:off x="1302041" y="1600572"/>
          <a:ext cx="4206570" cy="365032"/>
        </a:xfrm>
        <a:custGeom>
          <a:avLst/>
          <a:gdLst/>
          <a:ahLst/>
          <a:cxnLst/>
          <a:rect l="0" t="0" r="0" b="0"/>
          <a:pathLst>
            <a:path>
              <a:moveTo>
                <a:pt x="4206570" y="0"/>
              </a:moveTo>
              <a:lnTo>
                <a:pt x="4206570" y="182516"/>
              </a:lnTo>
              <a:lnTo>
                <a:pt x="0" y="182516"/>
              </a:lnTo>
              <a:lnTo>
                <a:pt x="0" y="365032"/>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92D1C06-C032-4D83-BDF2-F5E4700CDA28}">
      <dsp:nvSpPr>
        <dsp:cNvPr id="0" name=""/>
        <dsp:cNvSpPr/>
      </dsp:nvSpPr>
      <dsp:spPr>
        <a:xfrm>
          <a:off x="4639485" y="3101"/>
          <a:ext cx="1738252" cy="1597471"/>
        </a:xfrm>
        <a:prstGeom prst="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kern="1200" cap="none" normalizeH="0" baseline="0">
              <a:ln/>
              <a:solidFill>
                <a:schemeClr val="tx1"/>
              </a:solidFill>
              <a:effectLst/>
              <a:latin typeface="Arial" charset="0"/>
              <a:cs typeface="Arial" charset="0"/>
            </a:rPr>
            <a:t>NGUYÊN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kern="1200" cap="none" normalizeH="0" baseline="0">
              <a:ln/>
              <a:solidFill>
                <a:schemeClr val="tx1"/>
              </a:solidFill>
              <a:effectLst/>
              <a:latin typeface="Arial" charset="0"/>
              <a:cs typeface="Arial" charset="0"/>
            </a:rPr>
            <a:t>TẮC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kern="1200" cap="none" normalizeH="0" baseline="0">
              <a:ln/>
              <a:solidFill>
                <a:schemeClr val="tx1"/>
              </a:solidFill>
              <a:effectLst/>
              <a:latin typeface="Arial" charset="0"/>
              <a:cs typeface="Arial" charset="0"/>
            </a:rPr>
            <a:t>PHÂN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kern="1200" cap="none" normalizeH="0" baseline="0">
              <a:ln/>
              <a:solidFill>
                <a:schemeClr val="tx1"/>
              </a:solidFill>
              <a:effectLst/>
              <a:latin typeface="Arial" charset="0"/>
              <a:cs typeface="Arial" charset="0"/>
            </a:rPr>
            <a:t>CÔNG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kern="1200" cap="none" normalizeH="0" baseline="0">
              <a:ln/>
              <a:solidFill>
                <a:schemeClr val="tx1"/>
              </a:solidFill>
              <a:effectLst/>
              <a:latin typeface="Arial" charset="0"/>
              <a:cs typeface="Arial" charset="0"/>
            </a:rPr>
            <a:t>GV</a:t>
          </a:r>
        </a:p>
      </dsp:txBody>
      <dsp:txXfrm>
        <a:off x="4639485" y="3101"/>
        <a:ext cx="1738252" cy="1597471"/>
      </dsp:txXfrm>
    </dsp:sp>
    <dsp:sp modelId="{AF418825-5CF6-4C6F-903A-D22525E16FF1}">
      <dsp:nvSpPr>
        <dsp:cNvPr id="0" name=""/>
        <dsp:cNvSpPr/>
      </dsp:nvSpPr>
      <dsp:spPr>
        <a:xfrm>
          <a:off x="432915" y="1965605"/>
          <a:ext cx="1738252" cy="2497138"/>
        </a:xfrm>
        <a:prstGeom prst="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dirty="0" err="1">
              <a:ln/>
              <a:solidFill>
                <a:schemeClr val="tx1"/>
              </a:solidFill>
              <a:effectLst/>
              <a:latin typeface="Arial" charset="0"/>
              <a:cs typeface="Arial" charset="0"/>
            </a:rPr>
            <a:t>Đảm</a:t>
          </a:r>
          <a:r>
            <a:rPr kumimoji="0" lang="en-US" sz="1800" b="1" i="1" u="none" strike="noStrike" kern="1200" cap="none" normalizeH="0" baseline="0" dirty="0">
              <a:ln/>
              <a:solidFill>
                <a:schemeClr val="tx1"/>
              </a:solidFill>
              <a:effectLst/>
              <a:latin typeface="Arial" charset="0"/>
              <a:cs typeface="Arial" charset="0"/>
            </a:rPr>
            <a:t> </a:t>
          </a:r>
          <a:r>
            <a:rPr kumimoji="0" lang="en-US" sz="1800" b="1" i="1" u="none" strike="noStrike" kern="1200" cap="none" normalizeH="0" baseline="0" dirty="0" err="1">
              <a:ln/>
              <a:solidFill>
                <a:schemeClr val="tx1"/>
              </a:solidFill>
              <a:effectLst/>
              <a:latin typeface="Arial" charset="0"/>
              <a:cs typeface="Arial" charset="0"/>
            </a:rPr>
            <a:t>bảo</a:t>
          </a:r>
          <a:r>
            <a:rPr kumimoji="0" lang="en-US" sz="1800" b="1" i="1" u="none" strike="noStrike" kern="1200" cap="none" normalizeH="0" baseline="0" dirty="0">
              <a:ln/>
              <a:solidFill>
                <a:schemeClr val="tx1"/>
              </a:solidFill>
              <a:effectLst/>
              <a:latin typeface="Arial"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dirty="0" err="1">
              <a:ln/>
              <a:solidFill>
                <a:schemeClr val="tx1"/>
              </a:solidFill>
              <a:effectLst/>
              <a:latin typeface="Arial" charset="0"/>
              <a:cs typeface="Arial" charset="0"/>
            </a:rPr>
            <a:t>tính</a:t>
          </a:r>
          <a:r>
            <a:rPr kumimoji="0" lang="en-US" sz="1800" b="1" i="1" u="none" strike="noStrike" kern="1200" cap="none" normalizeH="0" baseline="0" dirty="0">
              <a:ln/>
              <a:solidFill>
                <a:schemeClr val="tx1"/>
              </a:solidFill>
              <a:effectLst/>
              <a:latin typeface="Arial"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dirty="0" err="1">
              <a:ln/>
              <a:solidFill>
                <a:schemeClr val="tx1"/>
              </a:solidFill>
              <a:effectLst/>
              <a:latin typeface="Arial" charset="0"/>
              <a:cs typeface="Arial" charset="0"/>
            </a:rPr>
            <a:t>pháp</a:t>
          </a:r>
          <a:r>
            <a:rPr kumimoji="0" lang="en-US" sz="1800" b="1" i="1" u="none" strike="noStrike" kern="1200" cap="none" normalizeH="0" baseline="0" dirty="0">
              <a:ln/>
              <a:solidFill>
                <a:schemeClr val="tx1"/>
              </a:solidFill>
              <a:effectLst/>
              <a:latin typeface="Arial" charset="0"/>
              <a:cs typeface="Arial" charset="0"/>
            </a:rPr>
            <a:t> </a:t>
          </a:r>
          <a:r>
            <a:rPr kumimoji="0" lang="en-US" sz="1800" b="1" i="1" u="none" strike="noStrike" kern="1200" cap="none" normalizeH="0" baseline="0" dirty="0" err="1">
              <a:ln/>
              <a:solidFill>
                <a:schemeClr val="tx1"/>
              </a:solidFill>
              <a:effectLst/>
              <a:latin typeface="Arial" charset="0"/>
              <a:cs typeface="Arial" charset="0"/>
            </a:rPr>
            <a:t>lý</a:t>
          </a:r>
          <a:r>
            <a:rPr kumimoji="0" lang="en-US" sz="1800" b="1" i="0" u="none" strike="noStrike" kern="1200" cap="none" normalizeH="0" baseline="0" dirty="0">
              <a:ln/>
              <a:solidFill>
                <a:schemeClr val="tx1"/>
              </a:solidFill>
              <a:effectLst/>
              <a:latin typeface="Arial" charset="0"/>
              <a:cs typeface="Arial" charset="0"/>
            </a:rPr>
            <a:t> </a:t>
          </a:r>
        </a:p>
      </dsp:txBody>
      <dsp:txXfrm>
        <a:off x="432915" y="1965605"/>
        <a:ext cx="1738252" cy="2497138"/>
      </dsp:txXfrm>
    </dsp:sp>
    <dsp:sp modelId="{9F100B8A-4E06-4E82-9F6E-6C27A0324940}">
      <dsp:nvSpPr>
        <dsp:cNvPr id="0" name=""/>
        <dsp:cNvSpPr/>
      </dsp:nvSpPr>
      <dsp:spPr>
        <a:xfrm>
          <a:off x="2536200" y="1965605"/>
          <a:ext cx="1738252" cy="2562018"/>
        </a:xfrm>
        <a:prstGeom prst="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Đảm bảo</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 chất lượng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và hiệu quả</a:t>
          </a:r>
          <a:r>
            <a:rPr kumimoji="0" lang="en-US" sz="1800" b="1" i="0" u="none" strike="noStrike" kern="1200" cap="none" normalizeH="0" baseline="0">
              <a:ln/>
              <a:solidFill>
                <a:schemeClr val="tx1"/>
              </a:solidFill>
              <a:effectLst/>
              <a:latin typeface="Arial" charset="0"/>
              <a:cs typeface="Arial" charset="0"/>
            </a:rPr>
            <a:t> </a:t>
          </a:r>
        </a:p>
      </dsp:txBody>
      <dsp:txXfrm>
        <a:off x="2536200" y="1965605"/>
        <a:ext cx="1738252" cy="2562018"/>
      </dsp:txXfrm>
    </dsp:sp>
    <dsp:sp modelId="{2D26A70A-7602-4872-AC5A-0FA00CC2C716}">
      <dsp:nvSpPr>
        <dsp:cNvPr id="0" name=""/>
        <dsp:cNvSpPr/>
      </dsp:nvSpPr>
      <dsp:spPr>
        <a:xfrm>
          <a:off x="4639485" y="1965605"/>
          <a:ext cx="1738252" cy="2555673"/>
        </a:xfrm>
        <a:prstGeom prst="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Đảm bảo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dân chủ và</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 công bằng</a:t>
          </a:r>
          <a:r>
            <a:rPr kumimoji="0" lang="en-US" sz="1800" b="1" i="0" u="none" strike="noStrike" kern="1200" cap="none" normalizeH="0" baseline="0">
              <a:ln/>
              <a:solidFill>
                <a:schemeClr val="tx1"/>
              </a:solidFill>
              <a:effectLst/>
              <a:latin typeface="Arial" charset="0"/>
              <a:cs typeface="Arial" charset="0"/>
            </a:rPr>
            <a:t> </a:t>
          </a:r>
        </a:p>
      </dsp:txBody>
      <dsp:txXfrm>
        <a:off x="4639485" y="1965605"/>
        <a:ext cx="1738252" cy="2555673"/>
      </dsp:txXfrm>
    </dsp:sp>
    <dsp:sp modelId="{08FF43AF-F962-4A68-8C3B-757E2ECD639F}">
      <dsp:nvSpPr>
        <dsp:cNvPr id="0" name=""/>
        <dsp:cNvSpPr/>
      </dsp:nvSpPr>
      <dsp:spPr>
        <a:xfrm>
          <a:off x="6742771" y="1965605"/>
          <a:ext cx="1738252" cy="2461903"/>
        </a:xfrm>
        <a:prstGeom prst="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Đảm bảo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tính kế thừa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và phát triển</a:t>
          </a:r>
          <a:r>
            <a:rPr kumimoji="0" lang="en-US" sz="1800" b="1" i="0" u="none" strike="noStrike" kern="1200" cap="none" normalizeH="0" baseline="0">
              <a:ln/>
              <a:solidFill>
                <a:schemeClr val="tx1"/>
              </a:solidFill>
              <a:effectLst/>
              <a:latin typeface="Arial" charset="0"/>
              <a:cs typeface="Arial" charset="0"/>
            </a:rPr>
            <a:t> </a:t>
          </a:r>
        </a:p>
      </dsp:txBody>
      <dsp:txXfrm>
        <a:off x="6742771" y="1965605"/>
        <a:ext cx="1738252" cy="2461903"/>
      </dsp:txXfrm>
    </dsp:sp>
    <dsp:sp modelId="{8207E46E-780E-42A4-8331-195D8475EA28}">
      <dsp:nvSpPr>
        <dsp:cNvPr id="0" name=""/>
        <dsp:cNvSpPr/>
      </dsp:nvSpPr>
      <dsp:spPr>
        <a:xfrm>
          <a:off x="8846056" y="1965605"/>
          <a:ext cx="1738252" cy="2562018"/>
        </a:xfrm>
        <a:prstGeom prst="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Đảm bảo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1" u="none" strike="noStrike" kern="1200" cap="none" normalizeH="0" baseline="0">
              <a:ln/>
              <a:solidFill>
                <a:schemeClr val="tx1"/>
              </a:solidFill>
              <a:effectLst/>
              <a:latin typeface="Arial" charset="0"/>
              <a:cs typeface="Arial" charset="0"/>
            </a:rPr>
            <a:t>tính linh hoạt</a:t>
          </a:r>
          <a:r>
            <a:rPr kumimoji="0" lang="en-US" sz="1800" b="0" i="0" u="none" strike="noStrike" kern="1200" cap="none" normalizeH="0" baseline="0">
              <a:ln/>
              <a:solidFill>
                <a:schemeClr val="tx1"/>
              </a:solidFill>
              <a:effectLst/>
              <a:latin typeface="Arial" charset="0"/>
              <a:cs typeface="Arial" charset="0"/>
            </a:rPr>
            <a:t> </a:t>
          </a:r>
        </a:p>
      </dsp:txBody>
      <dsp:txXfrm>
        <a:off x="8846056" y="1965605"/>
        <a:ext cx="1738252" cy="2562018"/>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C0DB87-C3FC-4EFB-9220-FC1138C3AC99}">
      <dsp:nvSpPr>
        <dsp:cNvPr id="0" name=""/>
        <dsp:cNvSpPr/>
      </dsp:nvSpPr>
      <dsp:spPr>
        <a:xfrm>
          <a:off x="837092" y="0"/>
          <a:ext cx="9487054" cy="5287963"/>
        </a:xfrm>
        <a:prstGeom prst="rightArrow">
          <a:avLst/>
        </a:prstGeom>
        <a:blipFill rotWithShape="0">
          <a:blip xmlns:r="http://schemas.openxmlformats.org/officeDocument/2006/relationships" r:embed="rId1"/>
          <a:stretch>
            <a:fillRect/>
          </a:stretch>
        </a:blipFill>
        <a:ln>
          <a:noFill/>
        </a:ln>
        <a:effectLst/>
      </dsp:spPr>
      <dsp:style>
        <a:lnRef idx="0">
          <a:scrgbClr r="0" g="0" b="0"/>
        </a:lnRef>
        <a:fillRef idx="1">
          <a:scrgbClr r="0" g="0" b="0"/>
        </a:fillRef>
        <a:effectRef idx="0">
          <a:scrgbClr r="0" g="0" b="0"/>
        </a:effectRef>
        <a:fontRef idx="minor"/>
      </dsp:style>
    </dsp:sp>
    <dsp:sp modelId="{3AD70185-0A73-4D78-B29B-E48F68146444}">
      <dsp:nvSpPr>
        <dsp:cNvPr id="0" name=""/>
        <dsp:cNvSpPr/>
      </dsp:nvSpPr>
      <dsp:spPr>
        <a:xfrm>
          <a:off x="749" y="1586388"/>
          <a:ext cx="2298735" cy="2115185"/>
        </a:xfrm>
        <a:prstGeom prst="round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Xác lập quyền chỉ huy, giao việc và hướng dẫn thực hiện</a:t>
          </a:r>
        </a:p>
      </dsp:txBody>
      <dsp:txXfrm>
        <a:off x="104004" y="1689643"/>
        <a:ext cx="2092225" cy="1908675"/>
      </dsp:txXfrm>
    </dsp:sp>
    <dsp:sp modelId="{0CD55B25-B0D0-4A84-B4B3-6161D586EBA9}">
      <dsp:nvSpPr>
        <dsp:cNvPr id="0" name=""/>
        <dsp:cNvSpPr/>
      </dsp:nvSpPr>
      <dsp:spPr>
        <a:xfrm>
          <a:off x="2682607" y="1586388"/>
          <a:ext cx="2298735" cy="2115185"/>
        </a:xfrm>
        <a:prstGeom prst="round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Đôn đốc, động viên, kích thích... làm việc đúng tiến độ</a:t>
          </a:r>
        </a:p>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 </a:t>
          </a:r>
        </a:p>
      </dsp:txBody>
      <dsp:txXfrm>
        <a:off x="2785862" y="1689643"/>
        <a:ext cx="2092225" cy="1908675"/>
      </dsp:txXfrm>
    </dsp:sp>
    <dsp:sp modelId="{43065D4B-7BB6-41A1-A738-F7BF4DDBB047}">
      <dsp:nvSpPr>
        <dsp:cNvPr id="0" name=""/>
        <dsp:cNvSpPr/>
      </dsp:nvSpPr>
      <dsp:spPr>
        <a:xfrm>
          <a:off x="5467637" y="1523990"/>
          <a:ext cx="3114166" cy="2115185"/>
        </a:xfrm>
        <a:prstGeom prst="round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Giám sát, tư vấn, hỗ trợ, uốn nắn... đảm bảo các công việc thực hiện đúng, chất lượng</a:t>
          </a:r>
        </a:p>
      </dsp:txBody>
      <dsp:txXfrm>
        <a:off x="5570892" y="1627245"/>
        <a:ext cx="2907656" cy="1908675"/>
      </dsp:txXfrm>
    </dsp:sp>
    <dsp:sp modelId="{95DA99E2-4C01-42F6-94F9-C53EC9249273}">
      <dsp:nvSpPr>
        <dsp:cNvPr id="0" name=""/>
        <dsp:cNvSpPr/>
      </dsp:nvSpPr>
      <dsp:spPr>
        <a:xfrm>
          <a:off x="8861755" y="1586388"/>
          <a:ext cx="2298735" cy="2115185"/>
        </a:xfrm>
        <a:prstGeom prst="round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a:latin typeface="Arial" panose="020B0604020202020204" pitchFamily="34" charset="0"/>
              <a:cs typeface="Arial" panose="020B0604020202020204" pitchFamily="34" charset="0"/>
            </a:rPr>
            <a:t>Xây dựng môi trường, tạo động lực thúc đẩy tổ chức phát triển</a:t>
          </a:r>
        </a:p>
      </dsp:txBody>
      <dsp:txXfrm>
        <a:off x="8965010" y="1689643"/>
        <a:ext cx="2092225" cy="1908675"/>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68F87CB-6050-4101-B68E-029ADAA8F2EE}">
      <dsp:nvSpPr>
        <dsp:cNvPr id="0" name=""/>
        <dsp:cNvSpPr/>
      </dsp:nvSpPr>
      <dsp:spPr>
        <a:xfrm>
          <a:off x="1556294" y="0"/>
          <a:ext cx="5162557" cy="5267325"/>
        </a:xfrm>
        <a:prstGeom prst="triangl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E81D1DF-6515-4209-AF0E-C42C21167CED}">
      <dsp:nvSpPr>
        <dsp:cNvPr id="0" name=""/>
        <dsp:cNvSpPr/>
      </dsp:nvSpPr>
      <dsp:spPr>
        <a:xfrm>
          <a:off x="4744100" y="71919"/>
          <a:ext cx="3896719" cy="882688"/>
        </a:xfrm>
        <a:prstGeom prst="round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Xác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định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các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tiêu</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chuẩn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kiểm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tra</a:t>
          </a:r>
          <a:endParaRPr lang="en-US" sz="2800" kern="1200" dirty="0">
            <a:latin typeface="Arial" panose="020B0604020202020204" pitchFamily="34" charset="0"/>
            <a:cs typeface="Arial" panose="020B0604020202020204" pitchFamily="34" charset="0"/>
          </a:endParaRPr>
        </a:p>
      </dsp:txBody>
      <dsp:txXfrm>
        <a:off x="4787189" y="115008"/>
        <a:ext cx="3810541" cy="796510"/>
      </dsp:txXfrm>
    </dsp:sp>
    <dsp:sp modelId="{6E2E92F4-8DB5-447B-9891-4997BDAD4E8B}">
      <dsp:nvSpPr>
        <dsp:cNvPr id="0" name=""/>
        <dsp:cNvSpPr/>
      </dsp:nvSpPr>
      <dsp:spPr>
        <a:xfrm>
          <a:off x="4634283" y="1451456"/>
          <a:ext cx="4134773" cy="882688"/>
        </a:xfrm>
        <a:prstGeom prst="round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en-US" sz="2800" kern="1200">
              <a:latin typeface="Arial" panose="020B0604020202020204" pitchFamily="34" charset="0"/>
              <a:cs typeface="Arial" panose="020B0604020202020204" pitchFamily="34" charset="0"/>
            </a:rPr>
            <a:t>Tiến hành các hoạt động kiểm tra</a:t>
          </a:r>
        </a:p>
      </dsp:txBody>
      <dsp:txXfrm>
        <a:off x="4677372" y="1494545"/>
        <a:ext cx="4048595" cy="796510"/>
      </dsp:txXfrm>
    </dsp:sp>
    <dsp:sp modelId="{5262275B-493F-4140-9937-97A05AB4C1AA}">
      <dsp:nvSpPr>
        <dsp:cNvPr id="0" name=""/>
        <dsp:cNvSpPr/>
      </dsp:nvSpPr>
      <dsp:spPr>
        <a:xfrm>
          <a:off x="4665935" y="2719464"/>
          <a:ext cx="4053048" cy="1029779"/>
        </a:xfrm>
        <a:prstGeom prst="round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US" sz="2600" kern="1200" dirty="0" err="1">
              <a:latin typeface="Arial" panose="020B0604020202020204" pitchFamily="34" charset="0"/>
              <a:cs typeface="Arial" panose="020B0604020202020204" pitchFamily="34" charset="0"/>
            </a:rPr>
            <a:t>Phân</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tích</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đánh</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giá</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kết</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quả</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kiểm</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tra</a:t>
          </a:r>
          <a:endParaRPr lang="en-US" sz="2600" kern="1200" dirty="0">
            <a:latin typeface="Arial" panose="020B0604020202020204" pitchFamily="34" charset="0"/>
            <a:cs typeface="Arial" panose="020B0604020202020204" pitchFamily="34" charset="0"/>
          </a:endParaRPr>
        </a:p>
      </dsp:txBody>
      <dsp:txXfrm>
        <a:off x="4716205" y="2769734"/>
        <a:ext cx="3952508" cy="929239"/>
      </dsp:txXfrm>
    </dsp:sp>
    <dsp:sp modelId="{DF78F2DE-E643-4035-B036-25678F48D880}">
      <dsp:nvSpPr>
        <dsp:cNvPr id="0" name=""/>
        <dsp:cNvSpPr/>
      </dsp:nvSpPr>
      <dsp:spPr>
        <a:xfrm>
          <a:off x="4795011" y="4116777"/>
          <a:ext cx="4099680" cy="976244"/>
        </a:xfrm>
        <a:prstGeom prst="round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a:latin typeface="Arial" panose="020B0604020202020204" pitchFamily="34" charset="0"/>
              <a:cs typeface="Arial" panose="020B0604020202020204" pitchFamily="34" charset="0"/>
            </a:rPr>
            <a:t>Điều chỉnh/ Củng cố, duy trì kết quả đạt được/ xử lý</a:t>
          </a:r>
        </a:p>
      </dsp:txBody>
      <dsp:txXfrm>
        <a:off x="4842667" y="4164433"/>
        <a:ext cx="4004368" cy="880932"/>
      </dsp:txXfrm>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76FAEC-E3DF-49C8-BC08-E42CDA038F4A}">
      <dsp:nvSpPr>
        <dsp:cNvPr id="0" name=""/>
        <dsp:cNvSpPr/>
      </dsp:nvSpPr>
      <dsp:spPr>
        <a:xfrm>
          <a:off x="-5954253" y="-911379"/>
          <a:ext cx="7090084" cy="7090084"/>
        </a:xfrm>
        <a:prstGeom prst="blockArc">
          <a:avLst>
            <a:gd name="adj1" fmla="val 18900000"/>
            <a:gd name="adj2" fmla="val 2700000"/>
            <a:gd name="adj3" fmla="val 305"/>
          </a:avLst>
        </a:pr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3E4F050-A67E-4F73-B20A-608A3AAB7D8F}">
      <dsp:nvSpPr>
        <dsp:cNvPr id="0" name=""/>
        <dsp:cNvSpPr/>
      </dsp:nvSpPr>
      <dsp:spPr>
        <a:xfrm>
          <a:off x="731104" y="526732"/>
          <a:ext cx="10501462" cy="1053465"/>
        </a:xfrm>
        <a:prstGeom prst="rect">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6188" tIns="71120" rIns="71120" bIns="71120" numCol="1" spcCol="1270" anchor="ctr" anchorCtr="0">
          <a:noAutofit/>
        </a:bodyPr>
        <a:lstStyle/>
        <a:p>
          <a:pPr lvl="0" algn="l"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Phương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châm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làm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tốt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ngay</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từ</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đầu</a:t>
          </a:r>
          <a:endParaRPr lang="en-US" sz="2800" kern="1200" dirty="0">
            <a:latin typeface="Arial" panose="020B0604020202020204" pitchFamily="34" charset="0"/>
            <a:cs typeface="Arial" panose="020B0604020202020204" pitchFamily="34" charset="0"/>
          </a:endParaRPr>
        </a:p>
      </dsp:txBody>
      <dsp:txXfrm>
        <a:off x="731104" y="526732"/>
        <a:ext cx="10501462" cy="1053465"/>
      </dsp:txXfrm>
    </dsp:sp>
    <dsp:sp modelId="{18F1E7AD-F926-4CB4-8E31-47B2C2F366B9}">
      <dsp:nvSpPr>
        <dsp:cNvPr id="0" name=""/>
        <dsp:cNvSpPr/>
      </dsp:nvSpPr>
      <dsp:spPr>
        <a:xfrm>
          <a:off x="72689" y="395049"/>
          <a:ext cx="1316831" cy="1316831"/>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accent5">
              <a:hueOff val="0"/>
              <a:satOff val="0"/>
              <a:lumOff val="0"/>
              <a:alphaOff val="0"/>
            </a:schemeClr>
          </a:solidFill>
          <a:prstDash val="solid"/>
        </a:ln>
        <a:effectLst/>
      </dsp:spPr>
      <dsp:style>
        <a:lnRef idx="1">
          <a:scrgbClr r="0" g="0" b="0"/>
        </a:lnRef>
        <a:fillRef idx="2">
          <a:scrgbClr r="0" g="0" b="0"/>
        </a:fillRef>
        <a:effectRef idx="0">
          <a:scrgbClr r="0" g="0" b="0"/>
        </a:effectRef>
        <a:fontRef idx="minor"/>
      </dsp:style>
    </dsp:sp>
    <dsp:sp modelId="{C649AC3E-F588-41E0-BA5D-FBFA2400A860}">
      <dsp:nvSpPr>
        <dsp:cNvPr id="0" name=""/>
        <dsp:cNvSpPr/>
      </dsp:nvSpPr>
      <dsp:spPr>
        <a:xfrm>
          <a:off x="1114039" y="2106930"/>
          <a:ext cx="10118527" cy="1053465"/>
        </a:xfrm>
        <a:prstGeom prst="rect">
          <a:avLst/>
        </a:prstGeom>
        <a:gradFill rotWithShape="0">
          <a:gsLst>
            <a:gs pos="0">
              <a:schemeClr val="accent5">
                <a:hueOff val="-9084224"/>
                <a:satOff val="18057"/>
                <a:lumOff val="-19510"/>
                <a:alphaOff val="0"/>
                <a:tint val="50000"/>
                <a:satMod val="300000"/>
              </a:schemeClr>
            </a:gs>
            <a:gs pos="35000">
              <a:schemeClr val="accent5">
                <a:hueOff val="-9084224"/>
                <a:satOff val="18057"/>
                <a:lumOff val="-19510"/>
                <a:alphaOff val="0"/>
                <a:tint val="37000"/>
                <a:satMod val="300000"/>
              </a:schemeClr>
            </a:gs>
            <a:gs pos="100000">
              <a:schemeClr val="accent5">
                <a:hueOff val="-9084224"/>
                <a:satOff val="18057"/>
                <a:lumOff val="-1951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6188" tIns="71120" rIns="71120" bIns="71120" numCol="1" spcCol="1270" anchor="ctr" anchorCtr="0">
          <a:noAutofit/>
        </a:bodyPr>
        <a:lstStyle/>
        <a:p>
          <a:pPr lvl="0" algn="l"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Tư</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duy</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hệ</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thống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Đảm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bảo</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chất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lượng</a:t>
          </a:r>
          <a:r>
            <a:rPr lang="en-US" sz="2800" kern="1200" dirty="0">
              <a:latin typeface="Arial" panose="020B0604020202020204" pitchFamily="34" charset="0"/>
              <a:cs typeface="Arial" panose="020B0604020202020204" pitchFamily="34" charset="0"/>
            </a:rPr>
            <a:t> ở </a:t>
          </a:r>
          <a:r>
            <a:rPr lang="en-US" sz="2800" kern="1200" dirty="0" err="1">
              <a:latin typeface="Arial" panose="020B0604020202020204" pitchFamily="34" charset="0"/>
              <a:cs typeface="Arial" panose="020B0604020202020204" pitchFamily="34" charset="0"/>
            </a:rPr>
            <a:t>tất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cả</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các</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khâu</a:t>
          </a:r>
          <a:endParaRPr lang="en-US" sz="2800" kern="1200" dirty="0">
            <a:latin typeface="Arial" panose="020B0604020202020204" pitchFamily="34" charset="0"/>
            <a:cs typeface="Arial" panose="020B0604020202020204" pitchFamily="34" charset="0"/>
          </a:endParaRPr>
        </a:p>
      </dsp:txBody>
      <dsp:txXfrm>
        <a:off x="1114039" y="2106930"/>
        <a:ext cx="10118527" cy="1053465"/>
      </dsp:txXfrm>
    </dsp:sp>
    <dsp:sp modelId="{EA3A4352-B9ED-4F27-96B7-222C3EBD8378}">
      <dsp:nvSpPr>
        <dsp:cNvPr id="0" name=""/>
        <dsp:cNvSpPr/>
      </dsp:nvSpPr>
      <dsp:spPr>
        <a:xfrm>
          <a:off x="455623" y="1975246"/>
          <a:ext cx="1316831" cy="1316831"/>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accent5">
              <a:hueOff val="-9084224"/>
              <a:satOff val="18057"/>
              <a:lumOff val="-19510"/>
              <a:alphaOff val="0"/>
            </a:schemeClr>
          </a:solidFill>
          <a:prstDash val="solid"/>
        </a:ln>
        <a:effectLst/>
      </dsp:spPr>
      <dsp:style>
        <a:lnRef idx="1">
          <a:scrgbClr r="0" g="0" b="0"/>
        </a:lnRef>
        <a:fillRef idx="2">
          <a:scrgbClr r="0" g="0" b="0"/>
        </a:fillRef>
        <a:effectRef idx="0">
          <a:scrgbClr r="0" g="0" b="0"/>
        </a:effectRef>
        <a:fontRef idx="minor"/>
      </dsp:style>
    </dsp:sp>
    <dsp:sp modelId="{76DECA22-B5F9-400C-94AC-66754152D01B}">
      <dsp:nvSpPr>
        <dsp:cNvPr id="0" name=""/>
        <dsp:cNvSpPr/>
      </dsp:nvSpPr>
      <dsp:spPr>
        <a:xfrm>
          <a:off x="731104" y="3687127"/>
          <a:ext cx="10501462" cy="1053465"/>
        </a:xfrm>
        <a:prstGeom prst="rect">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36188" tIns="71120" rIns="71120" bIns="71120" numCol="1" spcCol="1270" anchor="ctr" anchorCtr="0">
          <a:noAutofit/>
        </a:bodyPr>
        <a:lstStyle/>
        <a:p>
          <a:pPr lvl="0" algn="l" defTabSz="1244600">
            <a:lnSpc>
              <a:spcPct val="90000"/>
            </a:lnSpc>
            <a:spcBef>
              <a:spcPct val="0"/>
            </a:spcBef>
            <a:spcAft>
              <a:spcPct val="35000"/>
            </a:spcAft>
          </a:pPr>
          <a:r>
            <a:rPr lang="en-US" sz="2800" kern="1200" dirty="0" err="1">
              <a:latin typeface="Arial" panose="020B0604020202020204" pitchFamily="34" charset="0"/>
              <a:cs typeface="Arial" panose="020B0604020202020204" pitchFamily="34" charset="0"/>
            </a:rPr>
            <a:t>Văn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hóa</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chất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lượng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Làm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nên</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chất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lượng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là</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trách</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nhiệm</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của</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tất</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cả</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mọi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người</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trong</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tổ</a:t>
          </a:r>
          <a:r>
            <a:rPr lang="en-US" sz="2800" kern="1200" dirty="0">
              <a:latin typeface="Arial" panose="020B0604020202020204" pitchFamily="34" charset="0"/>
              <a:cs typeface="Arial" panose="020B0604020202020204" pitchFamily="34" charset="0"/>
            </a:rPr>
            <a:t> </a:t>
          </a:r>
          <a:r>
            <a:rPr lang="en-US" sz="2800" kern="1200" dirty="0" err="1">
              <a:latin typeface="Arial" panose="020B0604020202020204" pitchFamily="34" charset="0"/>
              <a:cs typeface="Arial" panose="020B0604020202020204" pitchFamily="34" charset="0"/>
            </a:rPr>
            <a:t>chức</a:t>
          </a:r>
          <a:r>
            <a:rPr lang="en-US" sz="2800" kern="1200" dirty="0">
              <a:latin typeface="Arial" panose="020B0604020202020204" pitchFamily="34" charset="0"/>
              <a:cs typeface="Arial" panose="020B0604020202020204" pitchFamily="34" charset="0"/>
            </a:rPr>
            <a:t> CSGD</a:t>
          </a:r>
        </a:p>
      </dsp:txBody>
      <dsp:txXfrm>
        <a:off x="731104" y="3687127"/>
        <a:ext cx="10501462" cy="1053465"/>
      </dsp:txXfrm>
    </dsp:sp>
    <dsp:sp modelId="{7931964F-A610-47E2-A8FD-E5A358FA66BA}">
      <dsp:nvSpPr>
        <dsp:cNvPr id="0" name=""/>
        <dsp:cNvSpPr/>
      </dsp:nvSpPr>
      <dsp:spPr>
        <a:xfrm>
          <a:off x="72689" y="3555444"/>
          <a:ext cx="1316831" cy="1316831"/>
        </a:xfrm>
        <a:prstGeom prst="ellipse">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accent5">
              <a:hueOff val="-18168448"/>
              <a:satOff val="36114"/>
              <a:lumOff val="-39020"/>
              <a:alphaOff val="0"/>
            </a:schemeClr>
          </a:solidFill>
          <a:prstDash val="solid"/>
        </a:ln>
        <a:effectLst/>
      </dsp:spPr>
      <dsp:style>
        <a:lnRef idx="1">
          <a:scrgbClr r="0" g="0" b="0"/>
        </a:lnRef>
        <a:fillRef idx="2">
          <a:scrgbClr r="0" g="0" b="0"/>
        </a:fillRef>
        <a:effectRef idx="0">
          <a:scrgbClr r="0" g="0" b="0"/>
        </a:effectRef>
        <a:fontRef idx="minor"/>
      </dsp:style>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CE09AB-01B9-4EF8-BDF5-35C10072695D}">
      <dsp:nvSpPr>
        <dsp:cNvPr id="0" name=""/>
        <dsp:cNvSpPr/>
      </dsp:nvSpPr>
      <dsp:spPr>
        <a:xfrm>
          <a:off x="2786553" y="772257"/>
          <a:ext cx="5156084" cy="5156084"/>
        </a:xfrm>
        <a:prstGeom prst="blockArc">
          <a:avLst>
            <a:gd name="adj1" fmla="val 9000000"/>
            <a:gd name="adj2" fmla="val 16200000"/>
            <a:gd name="adj3" fmla="val 4640"/>
          </a:avLst>
        </a:prstGeom>
        <a:gradFill rotWithShape="0">
          <a:gsLst>
            <a:gs pos="0">
              <a:schemeClr val="accent2">
                <a:shade val="90000"/>
                <a:hueOff val="-330589"/>
                <a:satOff val="-24597"/>
                <a:lumOff val="28587"/>
                <a:alphaOff val="0"/>
                <a:tint val="50000"/>
                <a:satMod val="300000"/>
              </a:schemeClr>
            </a:gs>
            <a:gs pos="35000">
              <a:schemeClr val="accent2">
                <a:shade val="90000"/>
                <a:hueOff val="-330589"/>
                <a:satOff val="-24597"/>
                <a:lumOff val="28587"/>
                <a:alphaOff val="0"/>
                <a:tint val="37000"/>
                <a:satMod val="300000"/>
              </a:schemeClr>
            </a:gs>
            <a:gs pos="100000">
              <a:schemeClr val="accent2">
                <a:shade val="90000"/>
                <a:hueOff val="-330589"/>
                <a:satOff val="-24597"/>
                <a:lumOff val="28587"/>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AF546657-1CFC-4070-B3ED-0D0C4E1D888A}">
      <dsp:nvSpPr>
        <dsp:cNvPr id="0" name=""/>
        <dsp:cNvSpPr/>
      </dsp:nvSpPr>
      <dsp:spPr>
        <a:xfrm>
          <a:off x="2786553" y="772257"/>
          <a:ext cx="5156084" cy="5156084"/>
        </a:xfrm>
        <a:prstGeom prst="blockArc">
          <a:avLst>
            <a:gd name="adj1" fmla="val 1800000"/>
            <a:gd name="adj2" fmla="val 9000000"/>
            <a:gd name="adj3" fmla="val 4640"/>
          </a:avLst>
        </a:prstGeom>
        <a:gradFill rotWithShape="0">
          <a:gsLst>
            <a:gs pos="0">
              <a:schemeClr val="accent2">
                <a:shade val="90000"/>
                <a:hueOff val="-330589"/>
                <a:satOff val="-24597"/>
                <a:lumOff val="28587"/>
                <a:alphaOff val="0"/>
                <a:tint val="50000"/>
                <a:satMod val="300000"/>
              </a:schemeClr>
            </a:gs>
            <a:gs pos="35000">
              <a:schemeClr val="accent2">
                <a:shade val="90000"/>
                <a:hueOff val="-330589"/>
                <a:satOff val="-24597"/>
                <a:lumOff val="28587"/>
                <a:alphaOff val="0"/>
                <a:tint val="37000"/>
                <a:satMod val="300000"/>
              </a:schemeClr>
            </a:gs>
            <a:gs pos="100000">
              <a:schemeClr val="accent2">
                <a:shade val="90000"/>
                <a:hueOff val="-330589"/>
                <a:satOff val="-24597"/>
                <a:lumOff val="28587"/>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F8099A75-020F-424F-83CC-CA8547759334}">
      <dsp:nvSpPr>
        <dsp:cNvPr id="0" name=""/>
        <dsp:cNvSpPr/>
      </dsp:nvSpPr>
      <dsp:spPr>
        <a:xfrm>
          <a:off x="2867039" y="820725"/>
          <a:ext cx="5156084" cy="5156084"/>
        </a:xfrm>
        <a:prstGeom prst="blockArc">
          <a:avLst>
            <a:gd name="adj1" fmla="val 16200000"/>
            <a:gd name="adj2" fmla="val 1800000"/>
            <a:gd name="adj3" fmla="val 4640"/>
          </a:avLst>
        </a:prstGeom>
        <a:gradFill rotWithShape="0">
          <a:gsLst>
            <a:gs pos="0">
              <a:schemeClr val="accent2">
                <a:shade val="90000"/>
                <a:hueOff val="0"/>
                <a:satOff val="0"/>
                <a:lumOff val="0"/>
                <a:alphaOff val="0"/>
                <a:tint val="50000"/>
                <a:satMod val="300000"/>
              </a:schemeClr>
            </a:gs>
            <a:gs pos="35000">
              <a:schemeClr val="accent2">
                <a:shade val="90000"/>
                <a:hueOff val="0"/>
                <a:satOff val="0"/>
                <a:lumOff val="0"/>
                <a:alphaOff val="0"/>
                <a:tint val="37000"/>
                <a:satMod val="300000"/>
              </a:schemeClr>
            </a:gs>
            <a:gs pos="100000">
              <a:schemeClr val="accent2">
                <a:shade val="9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sp>
    <dsp:sp modelId="{5F2D8BCD-B0C3-4A25-AC48-2C2AFFE90C3F}">
      <dsp:nvSpPr>
        <dsp:cNvPr id="0" name=""/>
        <dsp:cNvSpPr/>
      </dsp:nvSpPr>
      <dsp:spPr>
        <a:xfrm>
          <a:off x="4177993" y="2163697"/>
          <a:ext cx="2373205" cy="2373205"/>
        </a:xfrm>
        <a:prstGeom prst="ellipse">
          <a:avLst/>
        </a:prstGeom>
        <a:gradFill rotWithShape="0">
          <a:gsLst>
            <a:gs pos="0">
              <a:schemeClr val="accent2">
                <a:shade val="60000"/>
                <a:hueOff val="0"/>
                <a:satOff val="0"/>
                <a:lumOff val="0"/>
                <a:alphaOff val="0"/>
                <a:tint val="50000"/>
                <a:satMod val="300000"/>
              </a:schemeClr>
            </a:gs>
            <a:gs pos="35000">
              <a:schemeClr val="accent2">
                <a:shade val="60000"/>
                <a:hueOff val="0"/>
                <a:satOff val="0"/>
                <a:lumOff val="0"/>
                <a:alphaOff val="0"/>
                <a:tint val="37000"/>
                <a:satMod val="300000"/>
              </a:schemeClr>
            </a:gs>
            <a:gs pos="100000">
              <a:schemeClr val="accent2">
                <a:shade val="6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dirty="0" err="1">
              <a:latin typeface="Arial" pitchFamily="34" charset="0"/>
              <a:cs typeface="Arial" pitchFamily="34" charset="0"/>
            </a:rPr>
            <a:t>Quản</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Ttrị</a:t>
          </a:r>
          <a:r>
            <a:rPr lang="en-US" sz="1800" b="1" kern="1200" dirty="0">
              <a:latin typeface="Arial" pitchFamily="34" charset="0"/>
              <a:cs typeface="Arial" pitchFamily="34" charset="0"/>
            </a:rPr>
            <a:t> HĐ </a:t>
          </a:r>
          <a:r>
            <a:rPr lang="en-US" sz="1800" b="1" kern="1200" dirty="0" err="1">
              <a:latin typeface="Arial" pitchFamily="34" charset="0"/>
              <a:cs typeface="Arial" pitchFamily="34" charset="0"/>
            </a:rPr>
            <a:t>dạy</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học</a:t>
          </a:r>
          <a:endParaRPr lang="en-US" sz="1800" b="1" kern="1200" dirty="0">
            <a:latin typeface="Arial" pitchFamily="34" charset="0"/>
            <a:cs typeface="Arial" pitchFamily="34" charset="0"/>
          </a:endParaRPr>
        </a:p>
      </dsp:txBody>
      <dsp:txXfrm>
        <a:off x="4525541" y="2511245"/>
        <a:ext cx="1678109" cy="1678109"/>
      </dsp:txXfrm>
    </dsp:sp>
    <dsp:sp modelId="{DBF097DC-431E-4446-B9F9-84169DC0E9D9}">
      <dsp:nvSpPr>
        <dsp:cNvPr id="0" name=""/>
        <dsp:cNvSpPr/>
      </dsp:nvSpPr>
      <dsp:spPr>
        <a:xfrm>
          <a:off x="4533974" y="1440"/>
          <a:ext cx="1661243" cy="1661243"/>
        </a:xfrm>
        <a:prstGeom prst="ellipse">
          <a:avLst/>
        </a:prstGeom>
        <a:gradFill rotWithShape="0">
          <a:gsLst>
            <a:gs pos="0">
              <a:schemeClr val="accent2">
                <a:shade val="50000"/>
                <a:hueOff val="0"/>
                <a:satOff val="0"/>
                <a:lumOff val="0"/>
                <a:alphaOff val="0"/>
                <a:tint val="50000"/>
                <a:satMod val="300000"/>
              </a:schemeClr>
            </a:gs>
            <a:gs pos="35000">
              <a:schemeClr val="accent2">
                <a:shade val="50000"/>
                <a:hueOff val="0"/>
                <a:satOff val="0"/>
                <a:lumOff val="0"/>
                <a:alphaOff val="0"/>
                <a:tint val="37000"/>
                <a:satMod val="300000"/>
              </a:schemeClr>
            </a:gs>
            <a:gs pos="100000">
              <a:schemeClr val="accent2">
                <a:shade val="5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dirty="0" err="1">
              <a:latin typeface="Arial" pitchFamily="34" charset="0"/>
              <a:cs typeface="Arial" pitchFamily="34" charset="0"/>
            </a:rPr>
            <a:t>Quản</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trị</a:t>
          </a:r>
          <a:r>
            <a:rPr lang="en-US" sz="1800" b="1" kern="1200" dirty="0">
              <a:latin typeface="Arial" pitchFamily="34" charset="0"/>
              <a:cs typeface="Arial" pitchFamily="34" charset="0"/>
            </a:rPr>
            <a:t> HĐ </a:t>
          </a:r>
          <a:r>
            <a:rPr lang="en-US" sz="1800" b="1" kern="1200" dirty="0" err="1">
              <a:latin typeface="Arial" pitchFamily="34" charset="0"/>
              <a:cs typeface="Arial" pitchFamily="34" charset="0"/>
            </a:rPr>
            <a:t>dạy</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của</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người</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dạy</a:t>
          </a:r>
          <a:endParaRPr lang="en-US" sz="1800" b="1" kern="1200" dirty="0">
            <a:latin typeface="Arial" pitchFamily="34" charset="0"/>
            <a:cs typeface="Arial" pitchFamily="34" charset="0"/>
          </a:endParaRPr>
        </a:p>
      </dsp:txBody>
      <dsp:txXfrm>
        <a:off x="4777257" y="244723"/>
        <a:ext cx="1174677" cy="1174677"/>
      </dsp:txXfrm>
    </dsp:sp>
    <dsp:sp modelId="{DA53FC9A-8BCD-4172-A2DB-6BCB79F656CF}">
      <dsp:nvSpPr>
        <dsp:cNvPr id="0" name=""/>
        <dsp:cNvSpPr/>
      </dsp:nvSpPr>
      <dsp:spPr>
        <a:xfrm>
          <a:off x="6714832" y="3778797"/>
          <a:ext cx="1661243" cy="1661243"/>
        </a:xfrm>
        <a:prstGeom prst="ellipse">
          <a:avLst/>
        </a:prstGeom>
        <a:gradFill rotWithShape="0">
          <a:gsLst>
            <a:gs pos="0">
              <a:schemeClr val="accent2">
                <a:shade val="50000"/>
                <a:hueOff val="-337451"/>
                <a:satOff val="-26563"/>
                <a:lumOff val="36218"/>
                <a:alphaOff val="0"/>
                <a:tint val="50000"/>
                <a:satMod val="300000"/>
              </a:schemeClr>
            </a:gs>
            <a:gs pos="35000">
              <a:schemeClr val="accent2">
                <a:shade val="50000"/>
                <a:hueOff val="-337451"/>
                <a:satOff val="-26563"/>
                <a:lumOff val="36218"/>
                <a:alphaOff val="0"/>
                <a:tint val="37000"/>
                <a:satMod val="300000"/>
              </a:schemeClr>
            </a:gs>
            <a:gs pos="100000">
              <a:schemeClr val="accent2">
                <a:shade val="50000"/>
                <a:hueOff val="-337451"/>
                <a:satOff val="-26563"/>
                <a:lumOff val="36218"/>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dirty="0" err="1">
              <a:latin typeface="Arial" pitchFamily="34" charset="0"/>
              <a:cs typeface="Arial" pitchFamily="34" charset="0"/>
            </a:rPr>
            <a:t>Quản</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trị</a:t>
          </a:r>
          <a:r>
            <a:rPr lang="en-US" sz="1800" b="1" kern="1200" dirty="0">
              <a:latin typeface="Arial" pitchFamily="34" charset="0"/>
              <a:cs typeface="Arial" pitchFamily="34" charset="0"/>
            </a:rPr>
            <a:t> HĐ </a:t>
          </a:r>
          <a:r>
            <a:rPr lang="en-US" sz="1800" b="1" kern="1200" dirty="0" err="1">
              <a:latin typeface="Arial" pitchFamily="34" charset="0"/>
              <a:cs typeface="Arial" pitchFamily="34" charset="0"/>
            </a:rPr>
            <a:t>học</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của</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người</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học</a:t>
          </a:r>
          <a:endParaRPr lang="en-US" sz="1800" b="1" kern="1200" dirty="0">
            <a:latin typeface="Arial" pitchFamily="34" charset="0"/>
            <a:cs typeface="Arial" pitchFamily="34" charset="0"/>
          </a:endParaRPr>
        </a:p>
      </dsp:txBody>
      <dsp:txXfrm>
        <a:off x="6958115" y="4022080"/>
        <a:ext cx="1174677" cy="1174677"/>
      </dsp:txXfrm>
    </dsp:sp>
    <dsp:sp modelId="{68CAA612-F6BD-4231-90A8-E2767C8F1683}">
      <dsp:nvSpPr>
        <dsp:cNvPr id="0" name=""/>
        <dsp:cNvSpPr/>
      </dsp:nvSpPr>
      <dsp:spPr>
        <a:xfrm>
          <a:off x="2353116" y="3778797"/>
          <a:ext cx="1661243" cy="1661243"/>
        </a:xfrm>
        <a:prstGeom prst="ellipse">
          <a:avLst/>
        </a:prstGeom>
        <a:gradFill rotWithShape="0">
          <a:gsLst>
            <a:gs pos="0">
              <a:schemeClr val="accent2">
                <a:shade val="50000"/>
                <a:hueOff val="-337451"/>
                <a:satOff val="-26563"/>
                <a:lumOff val="36218"/>
                <a:alphaOff val="0"/>
                <a:tint val="50000"/>
                <a:satMod val="300000"/>
              </a:schemeClr>
            </a:gs>
            <a:gs pos="35000">
              <a:schemeClr val="accent2">
                <a:shade val="50000"/>
                <a:hueOff val="-337451"/>
                <a:satOff val="-26563"/>
                <a:lumOff val="36218"/>
                <a:alphaOff val="0"/>
                <a:tint val="37000"/>
                <a:satMod val="300000"/>
              </a:schemeClr>
            </a:gs>
            <a:gs pos="100000">
              <a:schemeClr val="accent2">
                <a:shade val="50000"/>
                <a:hueOff val="-337451"/>
                <a:satOff val="-26563"/>
                <a:lumOff val="36218"/>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b="1" kern="1200" dirty="0" err="1">
              <a:latin typeface="Arial" pitchFamily="34" charset="0"/>
              <a:cs typeface="Arial" pitchFamily="34" charset="0"/>
            </a:rPr>
            <a:t>Quản</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trị</a:t>
          </a:r>
          <a:r>
            <a:rPr lang="en-US" sz="1800" b="1" kern="1200" dirty="0">
              <a:latin typeface="Arial" pitchFamily="34" charset="0"/>
              <a:cs typeface="Arial" pitchFamily="34" charset="0"/>
            </a:rPr>
            <a:t> HĐ </a:t>
          </a:r>
          <a:r>
            <a:rPr lang="en-US" sz="1800" b="1" kern="1200" dirty="0" err="1">
              <a:latin typeface="Arial" pitchFamily="34" charset="0"/>
              <a:cs typeface="Arial" pitchFamily="34" charset="0"/>
            </a:rPr>
            <a:t>đánh</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giá</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kết</a:t>
          </a:r>
          <a:r>
            <a:rPr lang="en-US" sz="1800" b="1" kern="1200" dirty="0">
              <a:latin typeface="Arial" pitchFamily="34" charset="0"/>
              <a:cs typeface="Arial" pitchFamily="34" charset="0"/>
            </a:rPr>
            <a:t> </a:t>
          </a:r>
          <a:r>
            <a:rPr lang="en-US" sz="1800" b="1" kern="1200" dirty="0" err="1">
              <a:latin typeface="Arial" pitchFamily="34" charset="0"/>
              <a:cs typeface="Arial" pitchFamily="34" charset="0"/>
            </a:rPr>
            <a:t>quả</a:t>
          </a:r>
          <a:r>
            <a:rPr lang="en-US" sz="1800" b="1" kern="1200" dirty="0">
              <a:latin typeface="Arial" pitchFamily="34" charset="0"/>
              <a:cs typeface="Arial" pitchFamily="34" charset="0"/>
            </a:rPr>
            <a:t> </a:t>
          </a:r>
        </a:p>
      </dsp:txBody>
      <dsp:txXfrm>
        <a:off x="2596399" y="4022080"/>
        <a:ext cx="1174677" cy="1174677"/>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0D8D91-6E5A-8E42-830C-2D94D48136E3}">
      <dsp:nvSpPr>
        <dsp:cNvPr id="0" name=""/>
        <dsp:cNvSpPr/>
      </dsp:nvSpPr>
      <dsp:spPr>
        <a:xfrm>
          <a:off x="853874" y="121808"/>
          <a:ext cx="8054911" cy="3767192"/>
        </a:xfrm>
        <a:prstGeom prst="round2SameRect">
          <a:avLst>
            <a:gd name="adj1" fmla="val 8000"/>
            <a:gd name="adj2" fmla="val 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0960" tIns="182880" rIns="60960" bIns="60960" numCol="1" spcCol="1270" anchor="t" anchorCtr="0">
          <a:noAutofit/>
        </a:bodyPr>
        <a:lstStyle/>
        <a:p>
          <a:pPr marL="285750" lvl="1" indent="-285750" algn="l" defTabSz="2133600">
            <a:lnSpc>
              <a:spcPct val="90000"/>
            </a:lnSpc>
            <a:spcBef>
              <a:spcPct val="0"/>
            </a:spcBef>
            <a:spcAft>
              <a:spcPct val="15000"/>
            </a:spcAft>
            <a:buChar char="••"/>
          </a:pPr>
          <a:r>
            <a:rPr lang="en-US" sz="4800" kern="1200" dirty="0">
              <a:latin typeface="Arial" charset="0"/>
            </a:rPr>
            <a:t>CTGDPT TỔNG THỂ 2018</a:t>
          </a:r>
          <a:endParaRPr lang="en-US" sz="4800" kern="1200" dirty="0"/>
        </a:p>
        <a:p>
          <a:pPr marL="571500" lvl="2" indent="-285750" algn="l" defTabSz="2133600">
            <a:lnSpc>
              <a:spcPct val="90000"/>
            </a:lnSpc>
            <a:spcBef>
              <a:spcPct val="0"/>
            </a:spcBef>
            <a:spcAft>
              <a:spcPct val="15000"/>
            </a:spcAft>
            <a:buChar char="••"/>
          </a:pPr>
          <a:r>
            <a:rPr lang="en-US" sz="4800" b="1" kern="1200" dirty="0">
              <a:solidFill>
                <a:schemeClr val="accent2">
                  <a:lumMod val="60000"/>
                  <a:lumOff val="40000"/>
                </a:schemeClr>
              </a:solidFill>
              <a:latin typeface="Arial" charset="0"/>
              <a:sym typeface="Wingdings"/>
            </a:rPr>
            <a:t></a:t>
          </a:r>
          <a:r>
            <a:rPr lang="en-US" sz="4800" kern="1200" dirty="0">
              <a:solidFill>
                <a:schemeClr val="accent2">
                  <a:lumMod val="40000"/>
                  <a:lumOff val="60000"/>
                </a:schemeClr>
              </a:solidFill>
              <a:latin typeface="Arial" charset="0"/>
            </a:rPr>
            <a:t> </a:t>
          </a:r>
          <a:r>
            <a:rPr lang="en-US" sz="4800" kern="1200" dirty="0" err="1">
              <a:latin typeface="Arial" charset="0"/>
            </a:rPr>
            <a:t>Được</a:t>
          </a:r>
          <a:r>
            <a:rPr lang="en-US" sz="4800" kern="1200" dirty="0">
              <a:latin typeface="Arial" charset="0"/>
            </a:rPr>
            <a:t> </a:t>
          </a:r>
          <a:r>
            <a:rPr lang="en-US" sz="4800" kern="1200" dirty="0" err="1">
              <a:latin typeface="Arial" charset="0"/>
            </a:rPr>
            <a:t>xây</a:t>
          </a:r>
          <a:r>
            <a:rPr lang="en-US" sz="4800" kern="1200" dirty="0">
              <a:latin typeface="Arial" charset="0"/>
            </a:rPr>
            <a:t> </a:t>
          </a:r>
          <a:r>
            <a:rPr lang="en-US" sz="4800" kern="1200" dirty="0" err="1">
              <a:latin typeface="Arial" charset="0"/>
            </a:rPr>
            <a:t>dựng</a:t>
          </a:r>
          <a:r>
            <a:rPr lang="en-US" sz="4800" kern="1200" dirty="0">
              <a:latin typeface="Arial" charset="0"/>
            </a:rPr>
            <a:t> </a:t>
          </a:r>
          <a:r>
            <a:rPr lang="en-US" sz="4800" kern="1200" dirty="0" err="1">
              <a:latin typeface="Arial" charset="0"/>
            </a:rPr>
            <a:t>theo</a:t>
          </a:r>
          <a:r>
            <a:rPr lang="en-US" sz="4800" kern="1200" dirty="0">
              <a:latin typeface="Arial" charset="0"/>
            </a:rPr>
            <a:t> </a:t>
          </a:r>
          <a:r>
            <a:rPr lang="en-US" sz="4800" kern="1200" dirty="0" err="1">
              <a:latin typeface="Arial" charset="0"/>
            </a:rPr>
            <a:t>đúng</a:t>
          </a:r>
          <a:r>
            <a:rPr lang="en-US" sz="4800" kern="1200" dirty="0">
              <a:latin typeface="Arial" charset="0"/>
            </a:rPr>
            <a:t> qui </a:t>
          </a:r>
          <a:r>
            <a:rPr lang="en-US" sz="4800" kern="1200" dirty="0" err="1">
              <a:latin typeface="Arial" charset="0"/>
            </a:rPr>
            <a:t>trình</a:t>
          </a:r>
          <a:r>
            <a:rPr lang="en-US" sz="4800" kern="1200" dirty="0">
              <a:latin typeface="Arial" charset="0"/>
            </a:rPr>
            <a:t> </a:t>
          </a:r>
          <a:r>
            <a:rPr lang="en-US" sz="4800" kern="1200" dirty="0" err="1">
              <a:latin typeface="Arial" charset="0"/>
            </a:rPr>
            <a:t>xây</a:t>
          </a:r>
          <a:r>
            <a:rPr lang="en-US" sz="4800" kern="1200" dirty="0">
              <a:latin typeface="Arial" charset="0"/>
            </a:rPr>
            <a:t> </a:t>
          </a:r>
          <a:r>
            <a:rPr lang="en-US" sz="4800" kern="1200" dirty="0" err="1">
              <a:latin typeface="Arial" charset="0"/>
            </a:rPr>
            <a:t>dựng</a:t>
          </a:r>
          <a:r>
            <a:rPr lang="en-US" sz="4800" kern="1200" dirty="0">
              <a:latin typeface="Arial" charset="0"/>
            </a:rPr>
            <a:t> </a:t>
          </a:r>
          <a:r>
            <a:rPr lang="en-US" sz="4800" kern="1200" dirty="0" err="1">
              <a:latin typeface="Arial" charset="0"/>
            </a:rPr>
            <a:t>chính</a:t>
          </a:r>
          <a:r>
            <a:rPr lang="en-US" sz="4800" kern="1200" dirty="0">
              <a:latin typeface="Arial" charset="0"/>
            </a:rPr>
            <a:t> </a:t>
          </a:r>
          <a:r>
            <a:rPr lang="en-US" sz="4800" kern="1200" dirty="0" err="1">
              <a:latin typeface="Arial" charset="0"/>
            </a:rPr>
            <a:t>sách</a:t>
          </a:r>
          <a:endParaRPr lang="en-US" sz="4800" kern="1200" dirty="0"/>
        </a:p>
      </dsp:txBody>
      <dsp:txXfrm>
        <a:off x="942144" y="210078"/>
        <a:ext cx="7878371" cy="3678922"/>
      </dsp:txXfrm>
    </dsp:sp>
    <dsp:sp modelId="{B4D41E86-2EAB-9142-BFC4-8B367BA47BF0}">
      <dsp:nvSpPr>
        <dsp:cNvPr id="0" name=""/>
        <dsp:cNvSpPr/>
      </dsp:nvSpPr>
      <dsp:spPr>
        <a:xfrm>
          <a:off x="2150155" y="3902721"/>
          <a:ext cx="3165380" cy="1364602"/>
        </a:xfrm>
        <a:prstGeom prst="rect">
          <a:avLst/>
        </a:prstGeom>
        <a:gradFill rotWithShape="0">
          <a:gsLst>
            <a:gs pos="0">
              <a:schemeClr val="bg1"/>
            </a:gs>
            <a:gs pos="100000">
              <a:schemeClr val="bg1"/>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247650" tIns="0" rIns="82550" bIns="0" numCol="1" spcCol="1270" anchor="ctr" anchorCtr="0">
          <a:noAutofit/>
        </a:bodyPr>
        <a:lstStyle/>
        <a:p>
          <a:pPr lvl="0" algn="l" defTabSz="2889250">
            <a:lnSpc>
              <a:spcPct val="90000"/>
            </a:lnSpc>
            <a:spcBef>
              <a:spcPct val="0"/>
            </a:spcBef>
            <a:spcAft>
              <a:spcPct val="35000"/>
            </a:spcAft>
          </a:pPr>
          <a:r>
            <a:rPr lang="en-US" sz="6500" kern="1200" dirty="0">
              <a:latin typeface="Zapf Dingbats"/>
              <a:ea typeface="Zapf Dingbats"/>
              <a:cs typeface="Zapf Dingbats"/>
              <a:sym typeface="Zapf Dingbats"/>
              <a:hlinkClick xmlns:r="http://schemas.openxmlformats.org/officeDocument/2006/relationships" r:id="rId1" action="ppaction://hlinkpres?slideindex=1&amp;slidetitle="/>
            </a:rPr>
            <a:t>✪</a:t>
          </a:r>
          <a:endParaRPr lang="en-US" sz="6500" kern="1200" dirty="0"/>
        </a:p>
      </dsp:txBody>
      <dsp:txXfrm>
        <a:off x="2150155" y="3902721"/>
        <a:ext cx="2229140" cy="1364602"/>
      </dsp:txXfrm>
    </dsp:sp>
    <dsp:sp modelId="{0CA8D626-B518-134D-A671-D26D3C54BE27}">
      <dsp:nvSpPr>
        <dsp:cNvPr id="0" name=""/>
        <dsp:cNvSpPr/>
      </dsp:nvSpPr>
      <dsp:spPr>
        <a:xfrm>
          <a:off x="5287892" y="3609077"/>
          <a:ext cx="2886534" cy="1658246"/>
        </a:xfrm>
        <a:prstGeom prst="ellipse">
          <a:avLst/>
        </a:prstGeom>
        <a:blipFill>
          <a:blip xmlns:r="http://schemas.openxmlformats.org/officeDocument/2006/relationships" r:embed="rId2" cstate="screen">
            <a:extLst>
              <a:ext uri="{28A0092B-C50C-407E-A947-70E740481C1C}">
                <a14:useLocalDpi xmlns:a14="http://schemas.microsoft.com/office/drawing/2010/main"/>
              </a:ext>
            </a:extLst>
          </a:blip>
          <a:srcRect/>
          <a:stretch>
            <a:fillRect/>
          </a:stretch>
        </a:blip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386E42-4803-4A68-9911-BDDE239B625B}">
      <dsp:nvSpPr>
        <dsp:cNvPr id="0" name=""/>
        <dsp:cNvSpPr/>
      </dsp:nvSpPr>
      <dsp:spPr>
        <a:xfrm>
          <a:off x="250953" y="0"/>
          <a:ext cx="5643602" cy="5643602"/>
        </a:xfrm>
        <a:prstGeom prst="triangle">
          <a:avLst/>
        </a:prstGeom>
        <a:gradFill rotWithShape="0">
          <a:gsLst>
            <a:gs pos="0">
              <a:schemeClr val="accent2">
                <a:shade val="50000"/>
                <a:hueOff val="0"/>
                <a:satOff val="0"/>
                <a:lumOff val="0"/>
                <a:alphaOff val="0"/>
                <a:tint val="50000"/>
                <a:satMod val="300000"/>
              </a:schemeClr>
            </a:gs>
            <a:gs pos="35000">
              <a:schemeClr val="accent2">
                <a:shade val="50000"/>
                <a:hueOff val="0"/>
                <a:satOff val="0"/>
                <a:lumOff val="0"/>
                <a:alphaOff val="0"/>
                <a:tint val="37000"/>
                <a:satMod val="300000"/>
              </a:schemeClr>
            </a:gs>
            <a:gs pos="100000">
              <a:schemeClr val="accent2">
                <a:shade val="5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3A6FDFDC-CE4B-4B9B-AFA2-73DB08216A63}">
      <dsp:nvSpPr>
        <dsp:cNvPr id="0" name=""/>
        <dsp:cNvSpPr/>
      </dsp:nvSpPr>
      <dsp:spPr>
        <a:xfrm>
          <a:off x="1954551" y="219448"/>
          <a:ext cx="6069894" cy="793824"/>
        </a:xfrm>
        <a:prstGeom prst="roundRect">
          <a:avLst/>
        </a:prstGeom>
        <a:solidFill>
          <a:schemeClr val="lt1">
            <a:alpha val="90000"/>
            <a:hueOff val="0"/>
            <a:satOff val="0"/>
            <a:lumOff val="0"/>
            <a:alphaOff val="0"/>
          </a:schemeClr>
        </a:solidFill>
        <a:ln w="9525" cap="flat" cmpd="sng" algn="ctr">
          <a:solidFill>
            <a:schemeClr val="accent2">
              <a:shade val="5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dirty="0">
              <a:latin typeface="Arial" panose="020B0604020202020204" pitchFamily="34" charset="0"/>
              <a:cs typeface="Arial" panose="020B0604020202020204" pitchFamily="34" charset="0"/>
              <a:sym typeface="Wingdings" pitchFamily="2" charset="2"/>
            </a:rPr>
            <a:t>GV </a:t>
          </a:r>
          <a:r>
            <a:rPr lang="en-US" sz="1900" kern="1200" dirty="0" err="1">
              <a:latin typeface="Arial" panose="020B0604020202020204" pitchFamily="34" charset="0"/>
              <a:cs typeface="Arial" panose="020B0604020202020204" pitchFamily="34" charset="0"/>
              <a:sym typeface="Wingdings" pitchFamily="2" charset="2"/>
            </a:rPr>
            <a:t>phải</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phân</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tích</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được</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mục</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tiêu</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cấu</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trúc</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nội</a:t>
          </a:r>
          <a:r>
            <a:rPr lang="en-US" sz="1900" kern="1200" dirty="0">
              <a:latin typeface="Arial" panose="020B0604020202020204" pitchFamily="34" charset="0"/>
              <a:cs typeface="Arial" panose="020B0604020202020204" pitchFamily="34" charset="0"/>
              <a:sym typeface="Wingdings" pitchFamily="2" charset="2"/>
            </a:rPr>
            <a:t> dung </a:t>
          </a:r>
          <a:r>
            <a:rPr lang="en-US" sz="1900" kern="1200" dirty="0" err="1">
              <a:latin typeface="Arial" panose="020B0604020202020204" pitchFamily="34" charset="0"/>
              <a:cs typeface="Arial" panose="020B0604020202020204" pitchFamily="34" charset="0"/>
              <a:sym typeface="Wingdings" pitchFamily="2" charset="2"/>
            </a:rPr>
            <a:t>chương</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trình</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và</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dạy</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đúng</a:t>
          </a:r>
          <a:endParaRPr lang="en-US" sz="1900" kern="1200" dirty="0">
            <a:latin typeface="Arial" panose="020B0604020202020204" pitchFamily="34" charset="0"/>
            <a:cs typeface="Arial" panose="020B0604020202020204" pitchFamily="34" charset="0"/>
            <a:sym typeface="Wingdings" pitchFamily="2" charset="2"/>
          </a:endParaRPr>
        </a:p>
      </dsp:txBody>
      <dsp:txXfrm>
        <a:off x="1993302" y="258199"/>
        <a:ext cx="5992392" cy="716322"/>
      </dsp:txXfrm>
    </dsp:sp>
    <dsp:sp modelId="{E173BDBE-ACA3-42A3-BD9B-7C0FFC341E8E}">
      <dsp:nvSpPr>
        <dsp:cNvPr id="0" name=""/>
        <dsp:cNvSpPr/>
      </dsp:nvSpPr>
      <dsp:spPr>
        <a:xfrm>
          <a:off x="1882560" y="1274482"/>
          <a:ext cx="6143444" cy="1253240"/>
        </a:xfrm>
        <a:prstGeom prst="roundRect">
          <a:avLst/>
        </a:prstGeom>
        <a:solidFill>
          <a:schemeClr val="lt1">
            <a:alpha val="90000"/>
            <a:hueOff val="0"/>
            <a:satOff val="0"/>
            <a:lumOff val="0"/>
            <a:alphaOff val="0"/>
          </a:schemeClr>
        </a:solidFill>
        <a:ln w="9525" cap="flat" cmpd="sng" algn="ctr">
          <a:solidFill>
            <a:schemeClr val="accent2">
              <a:shade val="50000"/>
              <a:hueOff val="-193663"/>
              <a:satOff val="-15575"/>
              <a:lumOff val="19668"/>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dirty="0">
              <a:latin typeface="Arial" panose="020B0604020202020204" pitchFamily="34" charset="0"/>
              <a:cs typeface="Arial" panose="020B0604020202020204" pitchFamily="34" charset="0"/>
              <a:sym typeface="Wingdings" pitchFamily="2" charset="2"/>
            </a:rPr>
            <a:t>GV </a:t>
          </a:r>
          <a:r>
            <a:rPr lang="en-US" sz="1900" kern="1200" dirty="0" err="1">
              <a:latin typeface="Arial" panose="020B0604020202020204" pitchFamily="34" charset="0"/>
              <a:cs typeface="Arial" panose="020B0604020202020204" pitchFamily="34" charset="0"/>
              <a:sym typeface="Wingdings" pitchFamily="2" charset="2"/>
            </a:rPr>
            <a:t>phải</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hiểu</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rõ</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thế</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nào</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là</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yêu</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cầu</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cần</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đạt</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về</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phẩm</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chất</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năng</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lực</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Hiểu</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rõ</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mục</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đích</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của</a:t>
          </a:r>
          <a:r>
            <a:rPr lang="en-US" sz="1900" kern="1200" dirty="0">
              <a:latin typeface="Arial" panose="020B0604020202020204" pitchFamily="34" charset="0"/>
              <a:cs typeface="Arial" panose="020B0604020202020204" pitchFamily="34" charset="0"/>
              <a:sym typeface="Wingdings" pitchFamily="2" charset="2"/>
            </a:rPr>
            <a:t> DH </a:t>
          </a:r>
          <a:r>
            <a:rPr lang="en-US" sz="1900" kern="1200" dirty="0" err="1">
              <a:latin typeface="Arial" panose="020B0604020202020204" pitchFamily="34" charset="0"/>
              <a:cs typeface="Arial" panose="020B0604020202020204" pitchFamily="34" charset="0"/>
              <a:sym typeface="Wingdings" pitchFamily="2" charset="2"/>
            </a:rPr>
            <a:t>theo</a:t>
          </a:r>
          <a:r>
            <a:rPr lang="en-US" sz="1900" kern="120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phẩm</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chất</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năng</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lực</a:t>
          </a:r>
          <a:endParaRPr lang="en-US" sz="1900" kern="1200" dirty="0">
            <a:latin typeface="Arial" panose="020B0604020202020204" pitchFamily="34" charset="0"/>
            <a:cs typeface="Arial" panose="020B0604020202020204" pitchFamily="34" charset="0"/>
          </a:endParaRPr>
        </a:p>
      </dsp:txBody>
      <dsp:txXfrm>
        <a:off x="1943738" y="1335660"/>
        <a:ext cx="6021088" cy="1130884"/>
      </dsp:txXfrm>
    </dsp:sp>
    <dsp:sp modelId="{0C1D0DF2-4A86-4EE1-9BB6-432384682456}">
      <dsp:nvSpPr>
        <dsp:cNvPr id="0" name=""/>
        <dsp:cNvSpPr/>
      </dsp:nvSpPr>
      <dsp:spPr>
        <a:xfrm>
          <a:off x="1882560" y="2790637"/>
          <a:ext cx="6128917" cy="694988"/>
        </a:xfrm>
        <a:prstGeom prst="roundRect">
          <a:avLst/>
        </a:prstGeom>
        <a:solidFill>
          <a:schemeClr val="lt1">
            <a:alpha val="90000"/>
            <a:hueOff val="0"/>
            <a:satOff val="0"/>
            <a:lumOff val="0"/>
            <a:alphaOff val="0"/>
          </a:schemeClr>
        </a:solidFill>
        <a:ln w="9525" cap="flat" cmpd="sng" algn="ctr">
          <a:solidFill>
            <a:schemeClr val="accent2">
              <a:shade val="50000"/>
              <a:hueOff val="-387326"/>
              <a:satOff val="-31150"/>
              <a:lumOff val="39337"/>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dirty="0" err="1">
              <a:latin typeface="Arial" panose="020B0604020202020204" pitchFamily="34" charset="0"/>
              <a:cs typeface="Arial" panose="020B0604020202020204" pitchFamily="34" charset="0"/>
              <a:sym typeface="Wingdings" pitchFamily="2" charset="2"/>
            </a:rPr>
            <a:t>Biết</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những</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việc</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cần</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làm</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để</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dạy</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học</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theo</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phẩm</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chất</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năng</a:t>
          </a:r>
          <a:r>
            <a:rPr lang="en-US" sz="1900" kern="1200" dirty="0">
              <a:latin typeface="Arial" panose="020B0604020202020204" pitchFamily="34" charset="0"/>
              <a:cs typeface="Arial" panose="020B0604020202020204" pitchFamily="34" charset="0"/>
              <a:sym typeface="Wingdings" pitchFamily="2" charset="2"/>
            </a:rPr>
            <a:t> </a:t>
          </a:r>
          <a:r>
            <a:rPr lang="en-US" sz="1900" kern="1200" dirty="0" err="1">
              <a:latin typeface="Arial" panose="020B0604020202020204" pitchFamily="34" charset="0"/>
              <a:cs typeface="Arial" panose="020B0604020202020204" pitchFamily="34" charset="0"/>
              <a:sym typeface="Wingdings" pitchFamily="2" charset="2"/>
            </a:rPr>
            <a:t>lực</a:t>
          </a:r>
          <a:r>
            <a:rPr lang="en-US" sz="1900" kern="1200" dirty="0">
              <a:latin typeface="Arial" panose="020B0604020202020204" pitchFamily="34" charset="0"/>
              <a:cs typeface="Arial" panose="020B0604020202020204" pitchFamily="34" charset="0"/>
              <a:sym typeface="Wingdings" pitchFamily="2" charset="2"/>
            </a:rPr>
            <a:t>…</a:t>
          </a:r>
          <a:endParaRPr lang="en-US" sz="1900" kern="1200" dirty="0">
            <a:latin typeface="Arial" panose="020B0604020202020204" pitchFamily="34" charset="0"/>
            <a:cs typeface="Arial" panose="020B0604020202020204" pitchFamily="34" charset="0"/>
          </a:endParaRPr>
        </a:p>
      </dsp:txBody>
      <dsp:txXfrm>
        <a:off x="1916487" y="2824564"/>
        <a:ext cx="6061063" cy="627134"/>
      </dsp:txXfrm>
    </dsp:sp>
    <dsp:sp modelId="{27E6C8C3-AC81-4BEF-96E2-72DFDA83A258}">
      <dsp:nvSpPr>
        <dsp:cNvPr id="0" name=""/>
        <dsp:cNvSpPr/>
      </dsp:nvSpPr>
      <dsp:spPr>
        <a:xfrm>
          <a:off x="1882560" y="3707955"/>
          <a:ext cx="5955258" cy="823221"/>
        </a:xfrm>
        <a:prstGeom prst="roundRect">
          <a:avLst/>
        </a:prstGeom>
        <a:solidFill>
          <a:schemeClr val="lt1">
            <a:alpha val="90000"/>
            <a:hueOff val="0"/>
            <a:satOff val="0"/>
            <a:lumOff val="0"/>
            <a:alphaOff val="0"/>
          </a:schemeClr>
        </a:solidFill>
        <a:ln w="9525" cap="flat" cmpd="sng" algn="ctr">
          <a:solidFill>
            <a:schemeClr val="accent2">
              <a:shade val="50000"/>
              <a:hueOff val="-387326"/>
              <a:satOff val="-31150"/>
              <a:lumOff val="39337"/>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dirty="0" err="1">
              <a:latin typeface="Arial" panose="020B0604020202020204" pitchFamily="34" charset="0"/>
              <a:cs typeface="Arial" panose="020B0604020202020204" pitchFamily="34" charset="0"/>
            </a:rPr>
            <a:t>Phải</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hiểu</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học</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sinh</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để</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có</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cách</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tiếp</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cận</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dạy</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học</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phù</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hợp</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đối</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tượng</a:t>
          </a:r>
          <a:r>
            <a:rPr lang="en-US" sz="1900" kern="1200" dirty="0">
              <a:latin typeface="Arial" panose="020B0604020202020204" pitchFamily="34" charset="0"/>
              <a:cs typeface="Arial" panose="020B0604020202020204" pitchFamily="34" charset="0"/>
              <a:hlinkClick xmlns:r="http://schemas.openxmlformats.org/officeDocument/2006/relationships" r:id="rId1" action="ppaction://hlinkpres?slideindex=1&amp;slidetitle="/>
            </a:rPr>
            <a:t> @</a:t>
          </a:r>
          <a:endParaRPr lang="en-US" sz="1900" kern="1200" dirty="0">
            <a:latin typeface="Arial" panose="020B0604020202020204" pitchFamily="34" charset="0"/>
            <a:cs typeface="Arial" panose="020B0604020202020204" pitchFamily="34" charset="0"/>
          </a:endParaRPr>
        </a:p>
      </dsp:txBody>
      <dsp:txXfrm>
        <a:off x="1922746" y="3748141"/>
        <a:ext cx="5874886" cy="742849"/>
      </dsp:txXfrm>
    </dsp:sp>
    <dsp:sp modelId="{71F34B0D-92DF-6243-96FC-DBC043334F4A}">
      <dsp:nvSpPr>
        <dsp:cNvPr id="0" name=""/>
        <dsp:cNvSpPr/>
      </dsp:nvSpPr>
      <dsp:spPr>
        <a:xfrm>
          <a:off x="1810606" y="4788076"/>
          <a:ext cx="6048617" cy="692881"/>
        </a:xfrm>
        <a:prstGeom prst="roundRect">
          <a:avLst/>
        </a:prstGeom>
        <a:solidFill>
          <a:schemeClr val="lt1">
            <a:alpha val="90000"/>
            <a:hueOff val="0"/>
            <a:satOff val="0"/>
            <a:lumOff val="0"/>
            <a:alphaOff val="0"/>
          </a:schemeClr>
        </a:solidFill>
        <a:ln w="9525" cap="flat" cmpd="sng" algn="ctr">
          <a:solidFill>
            <a:schemeClr val="accent2">
              <a:shade val="50000"/>
              <a:hueOff val="-193663"/>
              <a:satOff val="-15575"/>
              <a:lumOff val="19668"/>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n-US" sz="1900" kern="1200" dirty="0" err="1">
              <a:latin typeface="Arial" panose="020B0604020202020204" pitchFamily="34" charset="0"/>
              <a:cs typeface="Arial" panose="020B0604020202020204" pitchFamily="34" charset="0"/>
            </a:rPr>
            <a:t>Hỗ</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trợ</a:t>
          </a:r>
          <a:r>
            <a:rPr lang="en-US" sz="1900" kern="1200" dirty="0">
              <a:latin typeface="Arial" panose="020B0604020202020204" pitchFamily="34" charset="0"/>
              <a:cs typeface="Arial" panose="020B0604020202020204" pitchFamily="34" charset="0"/>
            </a:rPr>
            <a:t> HS </a:t>
          </a:r>
          <a:r>
            <a:rPr lang="en-US" sz="1900" kern="1200" dirty="0" err="1">
              <a:latin typeface="Arial" panose="020B0604020202020204" pitchFamily="34" charset="0"/>
              <a:cs typeface="Arial" panose="020B0604020202020204" pitchFamily="34" charset="0"/>
            </a:rPr>
            <a:t>trong</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các</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giai</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đoạn</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chuyển</a:t>
          </a:r>
          <a:r>
            <a:rPr lang="en-US" sz="1900" kern="1200" dirty="0">
              <a:latin typeface="Arial" panose="020B0604020202020204" pitchFamily="34" charset="0"/>
              <a:cs typeface="Arial" panose="020B0604020202020204" pitchFamily="34" charset="0"/>
            </a:rPr>
            <a:t> </a:t>
          </a:r>
          <a:r>
            <a:rPr lang="en-US" sz="1900" kern="1200" dirty="0" err="1">
              <a:latin typeface="Arial" panose="020B0604020202020204" pitchFamily="34" charset="0"/>
              <a:cs typeface="Arial" panose="020B0604020202020204" pitchFamily="34" charset="0"/>
            </a:rPr>
            <a:t>tiếp</a:t>
          </a:r>
          <a:endParaRPr lang="en-US" sz="1900" kern="1200" dirty="0">
            <a:latin typeface="Arial" panose="020B0604020202020204" pitchFamily="34" charset="0"/>
            <a:cs typeface="Arial" panose="020B0604020202020204" pitchFamily="34" charset="0"/>
          </a:endParaRPr>
        </a:p>
      </dsp:txBody>
      <dsp:txXfrm>
        <a:off x="1844430" y="4821900"/>
        <a:ext cx="5980969" cy="625233"/>
      </dsp:txXfrm>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D5E5F9A-99B2-B243-B98D-81E5978DC3FD}">
      <dsp:nvSpPr>
        <dsp:cNvPr id="0" name=""/>
        <dsp:cNvSpPr/>
      </dsp:nvSpPr>
      <dsp:spPr>
        <a:xfrm rot="5400000">
          <a:off x="-136716" y="139445"/>
          <a:ext cx="911440" cy="63800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n-US" sz="1800" kern="1200" dirty="0">
            <a:latin typeface="Arial" panose="020B0604020202020204" pitchFamily="34" charset="0"/>
            <a:cs typeface="Arial" panose="020B0604020202020204" pitchFamily="34" charset="0"/>
          </a:endParaRPr>
        </a:p>
      </dsp:txBody>
      <dsp:txXfrm rot="-5400000">
        <a:off x="0" y="321733"/>
        <a:ext cx="638008" cy="273432"/>
      </dsp:txXfrm>
    </dsp:sp>
    <dsp:sp modelId="{488AEC76-41EE-1C4B-8271-B74438A0F678}">
      <dsp:nvSpPr>
        <dsp:cNvPr id="0" name=""/>
        <dsp:cNvSpPr/>
      </dsp:nvSpPr>
      <dsp:spPr>
        <a:xfrm rot="5400000">
          <a:off x="5531398" y="-4890660"/>
          <a:ext cx="592436" cy="10379215"/>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l" defTabSz="1422400">
            <a:lnSpc>
              <a:spcPct val="90000"/>
            </a:lnSpc>
            <a:spcBef>
              <a:spcPct val="0"/>
            </a:spcBef>
            <a:spcAft>
              <a:spcPct val="15000"/>
            </a:spcAft>
            <a:buChar char="••"/>
          </a:pPr>
          <a:r>
            <a:rPr lang="en-US" sz="3200" kern="1200" dirty="0" err="1">
              <a:latin typeface="Arial" panose="020B0604020202020204" pitchFamily="34" charset="0"/>
              <a:cs typeface="Arial" panose="020B0604020202020204" pitchFamily="34" charset="0"/>
            </a:rPr>
            <a:t>Cải</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tiến</a:t>
          </a:r>
          <a:r>
            <a:rPr lang="en-US" sz="3200" kern="1200" dirty="0">
              <a:latin typeface="Arial" panose="020B0604020202020204" pitchFamily="34" charset="0"/>
              <a:cs typeface="Arial" panose="020B0604020202020204" pitchFamily="34" charset="0"/>
            </a:rPr>
            <a:t> PPDH, GD </a:t>
          </a:r>
          <a:r>
            <a:rPr lang="en-US" sz="3200" kern="1200" dirty="0" err="1">
              <a:latin typeface="Arial" panose="020B0604020202020204" pitchFamily="34" charset="0"/>
              <a:cs typeface="Arial" panose="020B0604020202020204" pitchFamily="34" charset="0"/>
            </a:rPr>
            <a:t>truyền</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thống</a:t>
          </a:r>
          <a:endParaRPr lang="en-US" sz="3200" kern="1200" dirty="0">
            <a:latin typeface="Arial" panose="020B0604020202020204" pitchFamily="34" charset="0"/>
            <a:cs typeface="Arial" panose="020B0604020202020204" pitchFamily="34" charset="0"/>
          </a:endParaRPr>
        </a:p>
      </dsp:txBody>
      <dsp:txXfrm rot="-5400000">
        <a:off x="638009" y="31649"/>
        <a:ext cx="10350295" cy="534596"/>
      </dsp:txXfrm>
    </dsp:sp>
    <dsp:sp modelId="{BA52026F-CB4E-F948-8A6E-E5202EE51D65}">
      <dsp:nvSpPr>
        <dsp:cNvPr id="0" name=""/>
        <dsp:cNvSpPr/>
      </dsp:nvSpPr>
      <dsp:spPr>
        <a:xfrm rot="5400000">
          <a:off x="-136716" y="952931"/>
          <a:ext cx="911440" cy="63800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n-US" sz="1800" kern="1200">
            <a:latin typeface="Arial" panose="020B0604020202020204" pitchFamily="34" charset="0"/>
            <a:cs typeface="Arial" panose="020B0604020202020204" pitchFamily="34" charset="0"/>
          </a:endParaRPr>
        </a:p>
      </dsp:txBody>
      <dsp:txXfrm rot="-5400000">
        <a:off x="0" y="1135219"/>
        <a:ext cx="638008" cy="273432"/>
      </dsp:txXfrm>
    </dsp:sp>
    <dsp:sp modelId="{B180628C-9FAB-BF46-82F6-E8563BA145FF}">
      <dsp:nvSpPr>
        <dsp:cNvPr id="0" name=""/>
        <dsp:cNvSpPr/>
      </dsp:nvSpPr>
      <dsp:spPr>
        <a:xfrm rot="5400000">
          <a:off x="5531398" y="-4077174"/>
          <a:ext cx="592436" cy="10379215"/>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l" defTabSz="1422400">
            <a:lnSpc>
              <a:spcPct val="90000"/>
            </a:lnSpc>
            <a:spcBef>
              <a:spcPct val="0"/>
            </a:spcBef>
            <a:spcAft>
              <a:spcPct val="15000"/>
            </a:spcAft>
            <a:buChar char="••"/>
          </a:pPr>
          <a:r>
            <a:rPr lang="en-US" sz="3200" kern="1200" dirty="0" err="1">
              <a:latin typeface="Arial" panose="020B0604020202020204" pitchFamily="34" charset="0"/>
              <a:cs typeface="Arial" panose="020B0604020202020204" pitchFamily="34" charset="0"/>
            </a:rPr>
            <a:t>Kết</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hợp</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đa</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dạng</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các</a:t>
          </a:r>
          <a:r>
            <a:rPr lang="en-US" sz="3200" kern="1200" dirty="0">
              <a:latin typeface="Arial" panose="020B0604020202020204" pitchFamily="34" charset="0"/>
              <a:cs typeface="Arial" panose="020B0604020202020204" pitchFamily="34" charset="0"/>
            </a:rPr>
            <a:t> PPDH, GD</a:t>
          </a:r>
        </a:p>
      </dsp:txBody>
      <dsp:txXfrm rot="-5400000">
        <a:off x="638009" y="845135"/>
        <a:ext cx="10350295" cy="534596"/>
      </dsp:txXfrm>
    </dsp:sp>
    <dsp:sp modelId="{8D52321F-6864-F843-95E3-4F93F14AA5FE}">
      <dsp:nvSpPr>
        <dsp:cNvPr id="0" name=""/>
        <dsp:cNvSpPr/>
      </dsp:nvSpPr>
      <dsp:spPr>
        <a:xfrm rot="5400000">
          <a:off x="-136716" y="1766416"/>
          <a:ext cx="911440" cy="63800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n-US" sz="1800" kern="1200" dirty="0">
            <a:latin typeface="Arial" panose="020B0604020202020204" pitchFamily="34" charset="0"/>
            <a:cs typeface="Arial" panose="020B0604020202020204" pitchFamily="34" charset="0"/>
          </a:endParaRPr>
        </a:p>
      </dsp:txBody>
      <dsp:txXfrm rot="-5400000">
        <a:off x="0" y="1948704"/>
        <a:ext cx="638008" cy="273432"/>
      </dsp:txXfrm>
    </dsp:sp>
    <dsp:sp modelId="{7555DB50-1D26-A34E-B6B8-2B2AFD161B8F}">
      <dsp:nvSpPr>
        <dsp:cNvPr id="0" name=""/>
        <dsp:cNvSpPr/>
      </dsp:nvSpPr>
      <dsp:spPr>
        <a:xfrm rot="5400000">
          <a:off x="5531398" y="-3263688"/>
          <a:ext cx="592436" cy="10379215"/>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l" defTabSz="1422400">
            <a:lnSpc>
              <a:spcPct val="90000"/>
            </a:lnSpc>
            <a:spcBef>
              <a:spcPct val="0"/>
            </a:spcBef>
            <a:spcAft>
              <a:spcPct val="15000"/>
            </a:spcAft>
            <a:buChar char="••"/>
          </a:pPr>
          <a:r>
            <a:rPr lang="en-US" sz="3200" kern="1200" dirty="0" err="1">
              <a:latin typeface="Arial" panose="020B0604020202020204" pitchFamily="34" charset="0"/>
              <a:cs typeface="Arial" panose="020B0604020202020204" pitchFamily="34" charset="0"/>
            </a:rPr>
            <a:t>Chú</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trọng</a:t>
          </a:r>
          <a:r>
            <a:rPr lang="en-US" sz="3200" kern="1200" dirty="0">
              <a:latin typeface="Arial" panose="020B0604020202020204" pitchFamily="34" charset="0"/>
              <a:cs typeface="Arial" panose="020B0604020202020204" pitchFamily="34" charset="0"/>
            </a:rPr>
            <a:t> HĐ </a:t>
          </a:r>
          <a:r>
            <a:rPr lang="en-US" sz="3200" kern="1200" dirty="0" err="1">
              <a:latin typeface="Arial" panose="020B0604020202020204" pitchFamily="34" charset="0"/>
              <a:cs typeface="Arial" panose="020B0604020202020204" pitchFamily="34" charset="0"/>
            </a:rPr>
            <a:t>của</a:t>
          </a:r>
          <a:r>
            <a:rPr lang="en-US" sz="3200" kern="1200" dirty="0">
              <a:latin typeface="Arial" panose="020B0604020202020204" pitchFamily="34" charset="0"/>
              <a:cs typeface="Arial" panose="020B0604020202020204" pitchFamily="34" charset="0"/>
            </a:rPr>
            <a:t> HS. </a:t>
          </a:r>
          <a:r>
            <a:rPr lang="en-US" sz="3200" kern="1200" dirty="0" err="1">
              <a:latin typeface="Arial" panose="020B0604020202020204" pitchFamily="34" charset="0"/>
              <a:cs typeface="Arial" panose="020B0604020202020204" pitchFamily="34" charset="0"/>
            </a:rPr>
            <a:t>Học</a:t>
          </a:r>
          <a:r>
            <a:rPr lang="en-US" sz="3200" kern="1200" dirty="0">
              <a:latin typeface="Arial" panose="020B0604020202020204" pitchFamily="34" charset="0"/>
              <a:cs typeface="Arial" panose="020B0604020202020204" pitchFamily="34" charset="0"/>
            </a:rPr>
            <a:t> qua </a:t>
          </a:r>
          <a:r>
            <a:rPr lang="en-US" sz="3200" kern="1200" dirty="0" err="1">
              <a:latin typeface="Arial" panose="020B0604020202020204" pitchFamily="34" charset="0"/>
              <a:cs typeface="Arial" panose="020B0604020202020204" pitchFamily="34" charset="0"/>
            </a:rPr>
            <a:t>trải</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nghiệm</a:t>
          </a:r>
          <a:endParaRPr lang="en-US" sz="3200" kern="1200" dirty="0">
            <a:latin typeface="Arial" panose="020B0604020202020204" pitchFamily="34" charset="0"/>
            <a:cs typeface="Arial" panose="020B0604020202020204" pitchFamily="34" charset="0"/>
          </a:endParaRPr>
        </a:p>
      </dsp:txBody>
      <dsp:txXfrm rot="-5400000">
        <a:off x="638009" y="1658621"/>
        <a:ext cx="10350295" cy="534596"/>
      </dsp:txXfrm>
    </dsp:sp>
    <dsp:sp modelId="{2F5212AD-63CA-1E4F-AFAC-EC5C8D0F439F}">
      <dsp:nvSpPr>
        <dsp:cNvPr id="0" name=""/>
        <dsp:cNvSpPr/>
      </dsp:nvSpPr>
      <dsp:spPr>
        <a:xfrm rot="5400000">
          <a:off x="-136716" y="2579902"/>
          <a:ext cx="911440" cy="63800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n-US" sz="1800" kern="1200" dirty="0">
            <a:latin typeface="Arial" panose="020B0604020202020204" pitchFamily="34" charset="0"/>
            <a:cs typeface="Arial" panose="020B0604020202020204" pitchFamily="34" charset="0"/>
          </a:endParaRPr>
        </a:p>
      </dsp:txBody>
      <dsp:txXfrm rot="-5400000">
        <a:off x="0" y="2762190"/>
        <a:ext cx="638008" cy="273432"/>
      </dsp:txXfrm>
    </dsp:sp>
    <dsp:sp modelId="{8ABF1845-617E-8B4A-B2F7-3AA19D4AE542}">
      <dsp:nvSpPr>
        <dsp:cNvPr id="0" name=""/>
        <dsp:cNvSpPr/>
      </dsp:nvSpPr>
      <dsp:spPr>
        <a:xfrm rot="5400000">
          <a:off x="5531398" y="-2450203"/>
          <a:ext cx="592436" cy="10379215"/>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l" defTabSz="1422400">
            <a:lnSpc>
              <a:spcPct val="90000"/>
            </a:lnSpc>
            <a:spcBef>
              <a:spcPct val="0"/>
            </a:spcBef>
            <a:spcAft>
              <a:spcPct val="15000"/>
            </a:spcAft>
            <a:buChar char="••"/>
          </a:pPr>
          <a:r>
            <a:rPr lang="en-US" sz="3200" kern="1200">
              <a:latin typeface="Arial" panose="020B0604020202020204" pitchFamily="34" charset="0"/>
              <a:cs typeface="Arial" panose="020B0604020202020204" pitchFamily="34" charset="0"/>
            </a:rPr>
            <a:t>Tăng cường UDCNTT</a:t>
          </a:r>
        </a:p>
      </dsp:txBody>
      <dsp:txXfrm rot="-5400000">
        <a:off x="638009" y="2472106"/>
        <a:ext cx="10350295" cy="534596"/>
      </dsp:txXfrm>
    </dsp:sp>
    <dsp:sp modelId="{3AE36180-2880-244F-8299-DF2D8F5BA8FC}">
      <dsp:nvSpPr>
        <dsp:cNvPr id="0" name=""/>
        <dsp:cNvSpPr/>
      </dsp:nvSpPr>
      <dsp:spPr>
        <a:xfrm rot="5400000">
          <a:off x="-136716" y="3393388"/>
          <a:ext cx="911440" cy="63800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n-US" sz="1800" kern="1200" dirty="0">
            <a:latin typeface="Arial" panose="020B0604020202020204" pitchFamily="34" charset="0"/>
            <a:cs typeface="Arial" panose="020B0604020202020204" pitchFamily="34" charset="0"/>
          </a:endParaRPr>
        </a:p>
      </dsp:txBody>
      <dsp:txXfrm rot="-5400000">
        <a:off x="0" y="3575676"/>
        <a:ext cx="638008" cy="273432"/>
      </dsp:txXfrm>
    </dsp:sp>
    <dsp:sp modelId="{BD0A6EB3-FFF9-C04D-A742-3DD39EF4ED1F}">
      <dsp:nvSpPr>
        <dsp:cNvPr id="0" name=""/>
        <dsp:cNvSpPr/>
      </dsp:nvSpPr>
      <dsp:spPr>
        <a:xfrm rot="5400000">
          <a:off x="5531398" y="-1636717"/>
          <a:ext cx="592436" cy="10379215"/>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l" defTabSz="1422400">
            <a:lnSpc>
              <a:spcPct val="90000"/>
            </a:lnSpc>
            <a:spcBef>
              <a:spcPct val="0"/>
            </a:spcBef>
            <a:spcAft>
              <a:spcPct val="15000"/>
            </a:spcAft>
            <a:buChar char="••"/>
          </a:pPr>
          <a:r>
            <a:rPr lang="en-US" sz="3200" kern="1200">
              <a:latin typeface="Arial" panose="020B0604020202020204" pitchFamily="34" charset="0"/>
              <a:cs typeface="Arial" panose="020B0604020202020204" pitchFamily="34" charset="0"/>
            </a:rPr>
            <a:t>Vận dụng DH giải quyết vấn đề, theo tình huống thực</a:t>
          </a:r>
        </a:p>
      </dsp:txBody>
      <dsp:txXfrm rot="-5400000">
        <a:off x="638009" y="3285592"/>
        <a:ext cx="10350295" cy="534596"/>
      </dsp:txXfrm>
    </dsp:sp>
    <dsp:sp modelId="{C83299A0-1A10-6A4F-A46B-D8DA5C78DBCA}">
      <dsp:nvSpPr>
        <dsp:cNvPr id="0" name=""/>
        <dsp:cNvSpPr/>
      </dsp:nvSpPr>
      <dsp:spPr>
        <a:xfrm rot="5400000">
          <a:off x="-136716" y="4206873"/>
          <a:ext cx="911440" cy="63800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n-US" sz="1800" kern="1200" dirty="0">
            <a:latin typeface="Arial" panose="020B0604020202020204" pitchFamily="34" charset="0"/>
            <a:cs typeface="Arial" panose="020B0604020202020204" pitchFamily="34" charset="0"/>
          </a:endParaRPr>
        </a:p>
      </dsp:txBody>
      <dsp:txXfrm rot="-5400000">
        <a:off x="0" y="4389161"/>
        <a:ext cx="638008" cy="273432"/>
      </dsp:txXfrm>
    </dsp:sp>
    <dsp:sp modelId="{997B58D9-F8CA-934F-87E8-8C17AAEA014C}">
      <dsp:nvSpPr>
        <dsp:cNvPr id="0" name=""/>
        <dsp:cNvSpPr/>
      </dsp:nvSpPr>
      <dsp:spPr>
        <a:xfrm rot="5400000">
          <a:off x="5531398" y="-823231"/>
          <a:ext cx="592436" cy="10379215"/>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l" defTabSz="1422400">
            <a:lnSpc>
              <a:spcPct val="90000"/>
            </a:lnSpc>
            <a:spcBef>
              <a:spcPct val="0"/>
            </a:spcBef>
            <a:spcAft>
              <a:spcPct val="15000"/>
            </a:spcAft>
            <a:buChar char="••"/>
          </a:pPr>
          <a:r>
            <a:rPr lang="en-US" sz="3200" kern="1200" dirty="0" err="1">
              <a:latin typeface="Arial" panose="020B0604020202020204" pitchFamily="34" charset="0"/>
              <a:cs typeface="Arial" panose="020B0604020202020204" pitchFamily="34" charset="0"/>
            </a:rPr>
            <a:t>Chú</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trọng</a:t>
          </a:r>
          <a:r>
            <a:rPr lang="en-US" sz="3200" kern="1200" dirty="0">
              <a:latin typeface="Arial" panose="020B0604020202020204" pitchFamily="34" charset="0"/>
              <a:cs typeface="Arial" panose="020B0604020202020204" pitchFamily="34" charset="0"/>
            </a:rPr>
            <a:t> PP </a:t>
          </a:r>
          <a:r>
            <a:rPr lang="en-US" sz="3200" kern="1200" dirty="0" err="1">
              <a:latin typeface="Arial" panose="020B0604020202020204" pitchFamily="34" charset="0"/>
              <a:cs typeface="Arial" panose="020B0604020202020204" pitchFamily="34" charset="0"/>
            </a:rPr>
            <a:t>đặc</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thù</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dạy</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cho</a:t>
          </a:r>
          <a:r>
            <a:rPr lang="en-US" sz="3200" kern="1200" dirty="0">
              <a:latin typeface="Arial" panose="020B0604020202020204" pitchFamily="34" charset="0"/>
              <a:cs typeface="Arial" panose="020B0604020202020204" pitchFamily="34" charset="0"/>
            </a:rPr>
            <a:t> HS </a:t>
          </a:r>
          <a:r>
            <a:rPr lang="en-US" sz="3200" kern="1200" dirty="0" err="1">
              <a:latin typeface="Arial" panose="020B0604020202020204" pitchFamily="34" charset="0"/>
              <a:cs typeface="Arial" panose="020B0604020202020204" pitchFamily="34" charset="0"/>
            </a:rPr>
            <a:t>cách</a:t>
          </a:r>
          <a:r>
            <a:rPr lang="en-US" sz="3200" kern="1200" dirty="0">
              <a:latin typeface="Arial" panose="020B0604020202020204" pitchFamily="34" charset="0"/>
              <a:cs typeface="Arial" panose="020B0604020202020204" pitchFamily="34" charset="0"/>
            </a:rPr>
            <a:t> </a:t>
          </a:r>
          <a:r>
            <a:rPr lang="en-US" sz="3200" kern="1200" dirty="0" err="1">
              <a:latin typeface="Arial" panose="020B0604020202020204" pitchFamily="34" charset="0"/>
              <a:cs typeface="Arial" panose="020B0604020202020204" pitchFamily="34" charset="0"/>
            </a:rPr>
            <a:t>học</a:t>
          </a:r>
          <a:r>
            <a:rPr lang="en-US" sz="3200" kern="1200" dirty="0">
              <a:latin typeface="Arial" panose="020B0604020202020204" pitchFamily="34" charset="0"/>
              <a:cs typeface="Arial" panose="020B0604020202020204" pitchFamily="34" charset="0"/>
            </a:rPr>
            <a:t>…</a:t>
          </a:r>
        </a:p>
      </dsp:txBody>
      <dsp:txXfrm rot="-5400000">
        <a:off x="638009" y="4099078"/>
        <a:ext cx="10350295" cy="534596"/>
      </dsp:txXfrm>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65FDFB4-109D-4AF0-B3EB-E3A3C21555AD}">
      <dsp:nvSpPr>
        <dsp:cNvPr id="0" name=""/>
        <dsp:cNvSpPr/>
      </dsp:nvSpPr>
      <dsp:spPr>
        <a:xfrm>
          <a:off x="1839476" y="0"/>
          <a:ext cx="5267325" cy="5267325"/>
        </a:xfrm>
        <a:prstGeom prst="triangle">
          <a:avLst/>
        </a:prstGeom>
        <a:gradFill rotWithShape="0">
          <a:gsLst>
            <a:gs pos="0">
              <a:schemeClr val="accent5">
                <a:shade val="50000"/>
                <a:hueOff val="0"/>
                <a:satOff val="0"/>
                <a:lumOff val="0"/>
                <a:alphaOff val="0"/>
                <a:tint val="50000"/>
                <a:satMod val="300000"/>
              </a:schemeClr>
            </a:gs>
            <a:gs pos="35000">
              <a:schemeClr val="accent5">
                <a:shade val="50000"/>
                <a:hueOff val="0"/>
                <a:satOff val="0"/>
                <a:lumOff val="0"/>
                <a:alphaOff val="0"/>
                <a:tint val="37000"/>
                <a:satMod val="300000"/>
              </a:schemeClr>
            </a:gs>
            <a:gs pos="100000">
              <a:schemeClr val="accent5">
                <a:shade val="5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65D7A2F9-6C83-4937-9324-14371C7BA0C6}">
      <dsp:nvSpPr>
        <dsp:cNvPr id="0" name=""/>
        <dsp:cNvSpPr/>
      </dsp:nvSpPr>
      <dsp:spPr>
        <a:xfrm>
          <a:off x="3540420" y="527995"/>
          <a:ext cx="5289197" cy="1127857"/>
        </a:xfrm>
        <a:prstGeom prst="roundRect">
          <a:avLst/>
        </a:prstGeom>
        <a:solidFill>
          <a:schemeClr val="lt1">
            <a:alpha val="90000"/>
            <a:hueOff val="0"/>
            <a:satOff val="0"/>
            <a:lumOff val="0"/>
            <a:alphaOff val="0"/>
          </a:schemeClr>
        </a:solidFill>
        <a:ln w="9525" cap="flat" cmpd="sng" algn="ctr">
          <a:solidFill>
            <a:schemeClr val="accent5">
              <a:shade val="5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a:latin typeface="Arial" panose="020B0604020202020204" pitchFamily="34" charset="0"/>
              <a:cs typeface="Arial" panose="020B0604020202020204" pitchFamily="34" charset="0"/>
            </a:rPr>
            <a:t>Làm thế nào để khắc phục dạy học theo kiểu ứng thí?</a:t>
          </a:r>
        </a:p>
      </dsp:txBody>
      <dsp:txXfrm>
        <a:off x="3595477" y="583052"/>
        <a:ext cx="5179083" cy="1017743"/>
      </dsp:txXfrm>
    </dsp:sp>
    <dsp:sp modelId="{309AC821-24AB-4C5D-8716-6A22BF0653CF}">
      <dsp:nvSpPr>
        <dsp:cNvPr id="0" name=""/>
        <dsp:cNvSpPr/>
      </dsp:nvSpPr>
      <dsp:spPr>
        <a:xfrm>
          <a:off x="3400337" y="1855781"/>
          <a:ext cx="5432071" cy="1023504"/>
        </a:xfrm>
        <a:prstGeom prst="roundRect">
          <a:avLst/>
        </a:prstGeom>
        <a:solidFill>
          <a:schemeClr val="lt1">
            <a:alpha val="90000"/>
            <a:hueOff val="0"/>
            <a:satOff val="0"/>
            <a:lumOff val="0"/>
            <a:alphaOff val="0"/>
          </a:schemeClr>
        </a:solidFill>
        <a:ln w="9525" cap="flat" cmpd="sng" algn="ctr">
          <a:solidFill>
            <a:schemeClr val="accent5">
              <a:shade val="50000"/>
              <a:hueOff val="24577"/>
              <a:satOff val="4695"/>
              <a:lumOff val="16691"/>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a:latin typeface="Arial" panose="020B0604020202020204" pitchFamily="34" charset="0"/>
              <a:cs typeface="Arial" panose="020B0604020202020204" pitchFamily="34" charset="0"/>
            </a:rPr>
            <a:t>Tại sao phải đổi mới đồng bộ PPDH và PP kiểm tra đánh giá KQHT</a:t>
          </a:r>
        </a:p>
      </dsp:txBody>
      <dsp:txXfrm>
        <a:off x="3450300" y="1905744"/>
        <a:ext cx="5332145" cy="923578"/>
      </dsp:txXfrm>
    </dsp:sp>
    <dsp:sp modelId="{B0F6D099-E358-43DB-BAC0-DBD34EE4FB00}">
      <dsp:nvSpPr>
        <dsp:cNvPr id="0" name=""/>
        <dsp:cNvSpPr/>
      </dsp:nvSpPr>
      <dsp:spPr>
        <a:xfrm>
          <a:off x="3328883" y="3138261"/>
          <a:ext cx="5553409" cy="1194257"/>
        </a:xfrm>
        <a:prstGeom prst="roundRect">
          <a:avLst/>
        </a:prstGeom>
        <a:solidFill>
          <a:schemeClr val="lt1">
            <a:alpha val="90000"/>
            <a:hueOff val="0"/>
            <a:satOff val="0"/>
            <a:lumOff val="0"/>
            <a:alphaOff val="0"/>
          </a:schemeClr>
        </a:solidFill>
        <a:ln w="9525" cap="flat" cmpd="sng" algn="ctr">
          <a:solidFill>
            <a:schemeClr val="accent5">
              <a:shade val="50000"/>
              <a:hueOff val="49155"/>
              <a:satOff val="9390"/>
              <a:lumOff val="33383"/>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a:latin typeface="Arial" panose="020B0604020202020204" pitchFamily="34" charset="0"/>
              <a:cs typeface="Arial" panose="020B0604020202020204" pitchFamily="34" charset="0"/>
            </a:rPr>
            <a:t>Chất lượng dạy học/ PPDH/ PP kiểm tra đánh giá KQHT có quan hệ với nhau như thế nào?</a:t>
          </a:r>
        </a:p>
      </dsp:txBody>
      <dsp:txXfrm>
        <a:off x="3387182" y="3196560"/>
        <a:ext cx="5436811" cy="1077659"/>
      </dsp:txXfrm>
    </dsp:sp>
    <dsp:sp modelId="{24062669-A942-4602-969F-1C1C4B02785C}">
      <dsp:nvSpPr>
        <dsp:cNvPr id="0" name=""/>
        <dsp:cNvSpPr/>
      </dsp:nvSpPr>
      <dsp:spPr>
        <a:xfrm>
          <a:off x="3510582" y="4414542"/>
          <a:ext cx="5346408" cy="577142"/>
        </a:xfrm>
        <a:prstGeom prst="roundRect">
          <a:avLst/>
        </a:prstGeom>
        <a:solidFill>
          <a:schemeClr val="lt1">
            <a:alpha val="90000"/>
            <a:hueOff val="0"/>
            <a:satOff val="0"/>
            <a:lumOff val="0"/>
            <a:alphaOff val="0"/>
          </a:schemeClr>
        </a:solidFill>
        <a:ln w="9525" cap="flat" cmpd="sng" algn="ctr">
          <a:solidFill>
            <a:schemeClr val="accent5">
              <a:shade val="50000"/>
              <a:hueOff val="24577"/>
              <a:satOff val="4695"/>
              <a:lumOff val="16691"/>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lvl="0" algn="ctr" defTabSz="1111250">
            <a:lnSpc>
              <a:spcPct val="90000"/>
            </a:lnSpc>
            <a:spcBef>
              <a:spcPct val="0"/>
            </a:spcBef>
            <a:spcAft>
              <a:spcPct val="35000"/>
            </a:spcAft>
          </a:pPr>
          <a:r>
            <a:rPr lang="en-US" sz="2500" kern="1200" dirty="0" err="1">
              <a:latin typeface="Arial" panose="020B0604020202020204" pitchFamily="34" charset="0"/>
              <a:cs typeface="Arial" panose="020B0604020202020204" pitchFamily="34" charset="0"/>
            </a:rPr>
            <a:t>vấn</a:t>
          </a:r>
          <a:r>
            <a:rPr lang="en-US" sz="2500" kern="1200" dirty="0">
              <a:latin typeface="Arial" panose="020B0604020202020204" pitchFamily="34" charset="0"/>
              <a:cs typeface="Arial" panose="020B0604020202020204" pitchFamily="34" charset="0"/>
            </a:rPr>
            <a:t> </a:t>
          </a:r>
          <a:r>
            <a:rPr lang="en-US" sz="2500" kern="1200" dirty="0" err="1">
              <a:latin typeface="Arial" panose="020B0604020202020204" pitchFamily="34" charset="0"/>
              <a:cs typeface="Arial" panose="020B0604020202020204" pitchFamily="34" charset="0"/>
            </a:rPr>
            <a:t>đề</a:t>
          </a:r>
          <a:r>
            <a:rPr lang="en-US" sz="2500" kern="1200" dirty="0">
              <a:latin typeface="Arial" panose="020B0604020202020204" pitchFamily="34" charset="0"/>
              <a:cs typeface="Arial" panose="020B0604020202020204" pitchFamily="34" charset="0"/>
            </a:rPr>
            <a:t> </a:t>
          </a:r>
          <a:r>
            <a:rPr lang="en-US" sz="2500" kern="1200" dirty="0" err="1">
              <a:latin typeface="Arial" panose="020B0604020202020204" pitchFamily="34" charset="0"/>
              <a:cs typeface="Arial" panose="020B0604020202020204" pitchFamily="34" charset="0"/>
            </a:rPr>
            <a:t>khác</a:t>
          </a:r>
          <a:r>
            <a:rPr lang="en-US" sz="2500" kern="1200" dirty="0">
              <a:latin typeface="Arial" panose="020B0604020202020204" pitchFamily="34" charset="0"/>
              <a:cs typeface="Arial" panose="020B0604020202020204" pitchFamily="34" charset="0"/>
            </a:rPr>
            <a:t>.....</a:t>
          </a:r>
        </a:p>
      </dsp:txBody>
      <dsp:txXfrm>
        <a:off x="3538756" y="4442716"/>
        <a:ext cx="5290060" cy="520794"/>
      </dsp:txXfrm>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3C2AB3-C98E-2048-B5BB-08D7E001F393}">
      <dsp:nvSpPr>
        <dsp:cNvPr id="0" name=""/>
        <dsp:cNvSpPr/>
      </dsp:nvSpPr>
      <dsp:spPr>
        <a:xfrm>
          <a:off x="0" y="0"/>
          <a:ext cx="4569371" cy="4569371"/>
        </a:xfrm>
        <a:prstGeom prst="pie">
          <a:avLst>
            <a:gd name="adj1" fmla="val 5400000"/>
            <a:gd name="adj2" fmla="val 1620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535E1F05-F70A-B74C-9206-58E730CC621F}">
      <dsp:nvSpPr>
        <dsp:cNvPr id="0" name=""/>
        <dsp:cNvSpPr/>
      </dsp:nvSpPr>
      <dsp:spPr>
        <a:xfrm>
          <a:off x="2284685" y="0"/>
          <a:ext cx="8588522" cy="4569371"/>
        </a:xfrm>
        <a:prstGeom prst="rect">
          <a:avLst/>
        </a:prstGeom>
        <a:solidFill>
          <a:schemeClr val="lt1">
            <a:alpha val="90000"/>
            <a:hueOff val="0"/>
            <a:satOff val="0"/>
            <a:lumOff val="0"/>
            <a:alphaOff val="0"/>
          </a:schemeClr>
        </a:solidFill>
        <a:ln w="9525" cap="flat" cmpd="sng" algn="ctr">
          <a:solidFill>
            <a:schemeClr val="accent5">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lvl="0" algn="ctr" defTabSz="1555750">
            <a:lnSpc>
              <a:spcPct val="90000"/>
            </a:lnSpc>
            <a:spcBef>
              <a:spcPct val="0"/>
            </a:spcBef>
            <a:spcAft>
              <a:spcPct val="35000"/>
            </a:spcAft>
          </a:pPr>
          <a:r>
            <a:rPr lang="en-US" sz="3500" kern="1200" dirty="0" err="1">
              <a:latin typeface="Arial" panose="020B0604020202020204" pitchFamily="34" charset="0"/>
              <a:cs typeface="Arial" panose="020B0604020202020204" pitchFamily="34" charset="0"/>
            </a:rPr>
            <a:t>Mở</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rộng</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phạm</a:t>
          </a:r>
          <a:r>
            <a:rPr lang="en-US" sz="3500" kern="1200" dirty="0">
              <a:latin typeface="Arial" panose="020B0604020202020204" pitchFamily="34" charset="0"/>
              <a:cs typeface="Arial" panose="020B0604020202020204" pitchFamily="34" charset="0"/>
            </a:rPr>
            <a:t> vi </a:t>
          </a:r>
          <a:r>
            <a:rPr lang="en-US" sz="3500" kern="1200" dirty="0" err="1">
              <a:latin typeface="Arial" panose="020B0604020202020204" pitchFamily="34" charset="0"/>
              <a:cs typeface="Arial" panose="020B0604020202020204" pitchFamily="34" charset="0"/>
            </a:rPr>
            <a:t>thay</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đổi</a:t>
          </a:r>
          <a:endParaRPr lang="en-US" sz="3500" kern="1200" dirty="0">
            <a:latin typeface="Arial" panose="020B0604020202020204" pitchFamily="34" charset="0"/>
            <a:cs typeface="Arial" panose="020B0604020202020204" pitchFamily="34" charset="0"/>
          </a:endParaRPr>
        </a:p>
      </dsp:txBody>
      <dsp:txXfrm>
        <a:off x="2284685" y="0"/>
        <a:ext cx="4294261" cy="1370814"/>
      </dsp:txXfrm>
    </dsp:sp>
    <dsp:sp modelId="{20D72ADA-06E6-B24A-9AD6-CEDF0FBEAE26}">
      <dsp:nvSpPr>
        <dsp:cNvPr id="0" name=""/>
        <dsp:cNvSpPr/>
      </dsp:nvSpPr>
      <dsp:spPr>
        <a:xfrm>
          <a:off x="799641" y="1370814"/>
          <a:ext cx="2970088" cy="2970088"/>
        </a:xfrm>
        <a:prstGeom prst="pie">
          <a:avLst>
            <a:gd name="adj1" fmla="val 5400000"/>
            <a:gd name="adj2" fmla="val 16200000"/>
          </a:avLst>
        </a:prstGeom>
        <a:gradFill rotWithShape="0">
          <a:gsLst>
            <a:gs pos="0">
              <a:schemeClr val="accent5">
                <a:hueOff val="-9084224"/>
                <a:satOff val="18057"/>
                <a:lumOff val="-19510"/>
                <a:alphaOff val="0"/>
                <a:tint val="50000"/>
                <a:satMod val="300000"/>
              </a:schemeClr>
            </a:gs>
            <a:gs pos="35000">
              <a:schemeClr val="accent5">
                <a:hueOff val="-9084224"/>
                <a:satOff val="18057"/>
                <a:lumOff val="-19510"/>
                <a:alphaOff val="0"/>
                <a:tint val="37000"/>
                <a:satMod val="300000"/>
              </a:schemeClr>
            </a:gs>
            <a:gs pos="100000">
              <a:schemeClr val="accent5">
                <a:hueOff val="-9084224"/>
                <a:satOff val="18057"/>
                <a:lumOff val="-1951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36980699-B409-0841-A7A4-37B91E94F10A}">
      <dsp:nvSpPr>
        <dsp:cNvPr id="0" name=""/>
        <dsp:cNvSpPr/>
      </dsp:nvSpPr>
      <dsp:spPr>
        <a:xfrm>
          <a:off x="2284685" y="1370814"/>
          <a:ext cx="8588522" cy="2970088"/>
        </a:xfrm>
        <a:prstGeom prst="rect">
          <a:avLst/>
        </a:prstGeom>
        <a:solidFill>
          <a:schemeClr val="lt1">
            <a:alpha val="90000"/>
            <a:hueOff val="0"/>
            <a:satOff val="0"/>
            <a:lumOff val="0"/>
            <a:alphaOff val="0"/>
          </a:schemeClr>
        </a:solidFill>
        <a:ln w="9525" cap="flat" cmpd="sng" algn="ctr">
          <a:solidFill>
            <a:schemeClr val="accent5">
              <a:hueOff val="-9084224"/>
              <a:satOff val="18057"/>
              <a:lumOff val="-1951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lvl="0" algn="ctr" defTabSz="1555750">
            <a:lnSpc>
              <a:spcPct val="90000"/>
            </a:lnSpc>
            <a:spcBef>
              <a:spcPct val="0"/>
            </a:spcBef>
            <a:spcAft>
              <a:spcPct val="35000"/>
            </a:spcAft>
          </a:pPr>
          <a:r>
            <a:rPr lang="en-US" sz="3500" kern="1200" dirty="0" err="1">
              <a:latin typeface="Arial" panose="020B0604020202020204" pitchFamily="34" charset="0"/>
              <a:cs typeface="Arial" panose="020B0604020202020204" pitchFamily="34" charset="0"/>
            </a:rPr>
            <a:t>Thực</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hiện</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thay</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đổi</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trong</a:t>
          </a:r>
          <a:r>
            <a:rPr lang="en-US" sz="3500" kern="1200" dirty="0">
              <a:latin typeface="Arial" panose="020B0604020202020204" pitchFamily="34" charset="0"/>
              <a:cs typeface="Arial" panose="020B0604020202020204" pitchFamily="34" charset="0"/>
            </a:rPr>
            <a:t> qui </a:t>
          </a:r>
          <a:r>
            <a:rPr lang="en-US" sz="3500" kern="1200" dirty="0" err="1">
              <a:latin typeface="Arial" panose="020B0604020202020204" pitchFamily="34" charset="0"/>
              <a:cs typeface="Arial" panose="020B0604020202020204" pitchFamily="34" charset="0"/>
            </a:rPr>
            <a:t>mô</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nhỏ</a:t>
          </a:r>
          <a:endParaRPr lang="en-US" sz="3500" kern="1200" dirty="0">
            <a:latin typeface="Arial" panose="020B0604020202020204" pitchFamily="34" charset="0"/>
            <a:cs typeface="Arial" panose="020B0604020202020204" pitchFamily="34" charset="0"/>
          </a:endParaRPr>
        </a:p>
      </dsp:txBody>
      <dsp:txXfrm>
        <a:off x="2284685" y="1370814"/>
        <a:ext cx="4294261" cy="1370809"/>
      </dsp:txXfrm>
    </dsp:sp>
    <dsp:sp modelId="{38A1A1D6-8C16-A64E-B790-0AA17FF53492}">
      <dsp:nvSpPr>
        <dsp:cNvPr id="0" name=""/>
        <dsp:cNvSpPr/>
      </dsp:nvSpPr>
      <dsp:spPr>
        <a:xfrm>
          <a:off x="1599280" y="2741623"/>
          <a:ext cx="1370809" cy="1370809"/>
        </a:xfrm>
        <a:prstGeom prst="pie">
          <a:avLst>
            <a:gd name="adj1" fmla="val 5400000"/>
            <a:gd name="adj2" fmla="val 16200000"/>
          </a:avLst>
        </a:prstGeom>
        <a:gradFill rotWithShape="0">
          <a:gsLst>
            <a:gs pos="0">
              <a:schemeClr val="accent5">
                <a:hueOff val="-18168448"/>
                <a:satOff val="36114"/>
                <a:lumOff val="-39020"/>
                <a:alphaOff val="0"/>
                <a:tint val="50000"/>
                <a:satMod val="300000"/>
              </a:schemeClr>
            </a:gs>
            <a:gs pos="35000">
              <a:schemeClr val="accent5">
                <a:hueOff val="-18168448"/>
                <a:satOff val="36114"/>
                <a:lumOff val="-39020"/>
                <a:alphaOff val="0"/>
                <a:tint val="37000"/>
                <a:satMod val="300000"/>
              </a:schemeClr>
            </a:gs>
            <a:gs pos="100000">
              <a:schemeClr val="accent5">
                <a:hueOff val="-18168448"/>
                <a:satOff val="36114"/>
                <a:lumOff val="-3902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5600E15D-3576-574C-807B-72EDC781B503}">
      <dsp:nvSpPr>
        <dsp:cNvPr id="0" name=""/>
        <dsp:cNvSpPr/>
      </dsp:nvSpPr>
      <dsp:spPr>
        <a:xfrm>
          <a:off x="2284685" y="2741623"/>
          <a:ext cx="8588522" cy="1370809"/>
        </a:xfrm>
        <a:prstGeom prst="rect">
          <a:avLst/>
        </a:prstGeom>
        <a:solidFill>
          <a:schemeClr val="lt1">
            <a:alpha val="90000"/>
            <a:hueOff val="0"/>
            <a:satOff val="0"/>
            <a:lumOff val="0"/>
            <a:alphaOff val="0"/>
          </a:schemeClr>
        </a:solidFill>
        <a:ln w="9525" cap="flat" cmpd="sng" algn="ctr">
          <a:solidFill>
            <a:schemeClr val="accent5">
              <a:hueOff val="-18168448"/>
              <a:satOff val="36114"/>
              <a:lumOff val="-3902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lvl="0" algn="ctr" defTabSz="1555750">
            <a:lnSpc>
              <a:spcPct val="90000"/>
            </a:lnSpc>
            <a:spcBef>
              <a:spcPct val="0"/>
            </a:spcBef>
            <a:spcAft>
              <a:spcPct val="35000"/>
            </a:spcAft>
          </a:pPr>
          <a:r>
            <a:rPr lang="en-US" sz="3500" kern="1200" dirty="0" err="1">
              <a:latin typeface="Arial" panose="020B0604020202020204" pitchFamily="34" charset="0"/>
              <a:cs typeface="Arial" panose="020B0604020202020204" pitchFamily="34" charset="0"/>
            </a:rPr>
            <a:t>Lựa</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chọn</a:t>
          </a:r>
          <a:r>
            <a:rPr lang="en-US" sz="3500" kern="1200" dirty="0">
              <a:latin typeface="Arial" panose="020B0604020202020204" pitchFamily="34" charset="0"/>
              <a:cs typeface="Arial" panose="020B0604020202020204" pitchFamily="34" charset="0"/>
            </a:rPr>
            <a:t> </a:t>
          </a:r>
        </a:p>
        <a:p>
          <a:pPr lvl="0" algn="ctr" defTabSz="1555750">
            <a:lnSpc>
              <a:spcPct val="90000"/>
            </a:lnSpc>
            <a:spcBef>
              <a:spcPct val="0"/>
            </a:spcBef>
            <a:spcAft>
              <a:spcPct val="35000"/>
            </a:spcAft>
          </a:pPr>
          <a:r>
            <a:rPr lang="en-US" sz="3500" kern="1200" dirty="0">
              <a:latin typeface="Arial" panose="020B0604020202020204" pitchFamily="34" charset="0"/>
              <a:cs typeface="Arial" panose="020B0604020202020204" pitchFamily="34" charset="0"/>
            </a:rPr>
            <a:t>“</a:t>
          </a:r>
          <a:r>
            <a:rPr lang="en-US" sz="3500" kern="1200" dirty="0" err="1">
              <a:latin typeface="Arial" panose="020B0604020202020204" pitchFamily="34" charset="0"/>
              <a:cs typeface="Arial" panose="020B0604020202020204" pitchFamily="34" charset="0"/>
            </a:rPr>
            <a:t>đội</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tiên</a:t>
          </a:r>
          <a:r>
            <a:rPr lang="en-US" sz="3500" kern="1200" dirty="0">
              <a:latin typeface="Arial" panose="020B0604020202020204" pitchFamily="34" charset="0"/>
              <a:cs typeface="Arial" panose="020B0604020202020204" pitchFamily="34" charset="0"/>
            </a:rPr>
            <a:t> </a:t>
          </a:r>
          <a:r>
            <a:rPr lang="en-US" sz="3500" kern="1200" dirty="0" err="1">
              <a:latin typeface="Arial" panose="020B0604020202020204" pitchFamily="34" charset="0"/>
              <a:cs typeface="Arial" panose="020B0604020202020204" pitchFamily="34" charset="0"/>
            </a:rPr>
            <a:t>phong</a:t>
          </a:r>
          <a:r>
            <a:rPr lang="en-US" sz="3500" kern="1200" dirty="0">
              <a:latin typeface="Arial" panose="020B0604020202020204" pitchFamily="34" charset="0"/>
              <a:cs typeface="Arial" panose="020B0604020202020204" pitchFamily="34" charset="0"/>
            </a:rPr>
            <a:t>”</a:t>
          </a:r>
        </a:p>
      </dsp:txBody>
      <dsp:txXfrm>
        <a:off x="2284685" y="2741623"/>
        <a:ext cx="4294261" cy="1370809"/>
      </dsp:txXfrm>
    </dsp:sp>
    <dsp:sp modelId="{3653500D-7478-7E4E-86C1-946B3B1996E2}">
      <dsp:nvSpPr>
        <dsp:cNvPr id="0" name=""/>
        <dsp:cNvSpPr/>
      </dsp:nvSpPr>
      <dsp:spPr>
        <a:xfrm>
          <a:off x="6578946" y="0"/>
          <a:ext cx="4294261" cy="1370814"/>
        </a:xfrm>
        <a:prstGeom prst="rect">
          <a:avLst/>
        </a:prstGeom>
        <a:noFill/>
        <a:ln w="9525" cap="flat" cmpd="sng" algn="ctr">
          <a:noFill/>
          <a:prstDash val="solid"/>
        </a:ln>
        <a:effectLst/>
        <a:sp3d/>
      </dsp:spPr>
      <dsp:style>
        <a:lnRef idx="1">
          <a:scrgbClr r="0" g="0" b="0"/>
        </a:lnRef>
        <a:fillRef idx="1">
          <a:scrgbClr r="0" g="0" b="0"/>
        </a:fillRef>
        <a:effectRef idx="0">
          <a:scrgbClr r="0" g="0" b="0"/>
        </a:effectRef>
        <a:fontRef idx="minor"/>
      </dsp:style>
      <dsp:txBody>
        <a:bodyPr spcFirstLastPara="0" vert="horz" wrap="square" lIns="99060" tIns="99060" rIns="99060" bIns="99060" numCol="1" spcCol="1270" anchor="ctr" anchorCtr="0">
          <a:noAutofit/>
        </a:bodyPr>
        <a:lstStyle/>
        <a:p>
          <a:pPr marL="228600" lvl="1" indent="-228600" algn="l" defTabSz="1155700">
            <a:lnSpc>
              <a:spcPct val="90000"/>
            </a:lnSpc>
            <a:spcBef>
              <a:spcPct val="0"/>
            </a:spcBef>
            <a:spcAft>
              <a:spcPct val="15000"/>
            </a:spcAft>
            <a:buChar char="••"/>
          </a:pPr>
          <a:r>
            <a:rPr lang="en-US" sz="2600" kern="1200" dirty="0" err="1">
              <a:latin typeface="Arial" panose="020B0604020202020204" pitchFamily="34" charset="0"/>
              <a:cs typeface="Arial" panose="020B0604020202020204" pitchFamily="34" charset="0"/>
            </a:rPr>
            <a:t>Nhân</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rộng</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nếu</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thành</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công</a:t>
          </a:r>
          <a:endParaRPr lang="en-US" sz="2600" kern="1200" dirty="0">
            <a:latin typeface="Arial" panose="020B0604020202020204" pitchFamily="34" charset="0"/>
            <a:cs typeface="Arial" panose="020B0604020202020204" pitchFamily="34" charset="0"/>
          </a:endParaRPr>
        </a:p>
      </dsp:txBody>
      <dsp:txXfrm>
        <a:off x="6578946" y="0"/>
        <a:ext cx="4294261" cy="1370814"/>
      </dsp:txXfrm>
    </dsp:sp>
    <dsp:sp modelId="{1CCF44A3-691D-BE45-BF5E-40AF6D241393}">
      <dsp:nvSpPr>
        <dsp:cNvPr id="0" name=""/>
        <dsp:cNvSpPr/>
      </dsp:nvSpPr>
      <dsp:spPr>
        <a:xfrm>
          <a:off x="6578946" y="1370814"/>
          <a:ext cx="4294261" cy="1370809"/>
        </a:xfrm>
        <a:prstGeom prst="rect">
          <a:avLst/>
        </a:prstGeom>
        <a:noFill/>
        <a:ln w="9525" cap="flat" cmpd="sng" algn="ctr">
          <a:noFill/>
          <a:prstDash val="solid"/>
        </a:ln>
        <a:effectLst/>
        <a:sp3d/>
      </dsp:spPr>
      <dsp:style>
        <a:lnRef idx="1">
          <a:scrgbClr r="0" g="0" b="0"/>
        </a:lnRef>
        <a:fillRef idx="1">
          <a:scrgbClr r="0" g="0" b="0"/>
        </a:fillRef>
        <a:effectRef idx="0">
          <a:scrgbClr r="0" g="0" b="0"/>
        </a:effectRef>
        <a:fontRef idx="minor"/>
      </dsp:style>
      <dsp:txBody>
        <a:bodyPr spcFirstLastPara="0" vert="horz" wrap="square" lIns="99060" tIns="99060" rIns="99060" bIns="99060" numCol="1" spcCol="1270" anchor="ctr" anchorCtr="0">
          <a:noAutofit/>
        </a:bodyPr>
        <a:lstStyle/>
        <a:p>
          <a:pPr marL="228600" lvl="1" indent="-228600" algn="l" defTabSz="1155700">
            <a:lnSpc>
              <a:spcPct val="90000"/>
            </a:lnSpc>
            <a:spcBef>
              <a:spcPct val="0"/>
            </a:spcBef>
            <a:spcAft>
              <a:spcPct val="15000"/>
            </a:spcAft>
            <a:buChar char="••"/>
          </a:pPr>
          <a:r>
            <a:rPr lang="en-US" sz="2600" kern="1200" dirty="0" err="1">
              <a:latin typeface="Arial" panose="020B0604020202020204" pitchFamily="34" charset="0"/>
              <a:cs typeface="Arial" panose="020B0604020202020204" pitchFamily="34" charset="0"/>
            </a:rPr>
            <a:t>Xác</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đinh</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mục</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tiêu</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chiến</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lược</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thực</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hiện</a:t>
          </a:r>
          <a:endParaRPr lang="en-US" sz="2600" kern="1200" dirty="0">
            <a:latin typeface="Arial" panose="020B0604020202020204" pitchFamily="34" charset="0"/>
            <a:cs typeface="Arial" panose="020B0604020202020204" pitchFamily="34" charset="0"/>
          </a:endParaRPr>
        </a:p>
        <a:p>
          <a:pPr marL="228600" lvl="1" indent="-228600" algn="l" defTabSz="1155700">
            <a:lnSpc>
              <a:spcPct val="90000"/>
            </a:lnSpc>
            <a:spcBef>
              <a:spcPct val="0"/>
            </a:spcBef>
            <a:spcAft>
              <a:spcPct val="15000"/>
            </a:spcAft>
            <a:buChar char="••"/>
          </a:pPr>
          <a:r>
            <a:rPr lang="en-US" sz="2600" kern="1200" dirty="0" err="1">
              <a:latin typeface="Arial" panose="020B0604020202020204" pitchFamily="34" charset="0"/>
              <a:cs typeface="Arial" panose="020B0604020202020204" pitchFamily="34" charset="0"/>
            </a:rPr>
            <a:t>Đánh</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giá</a:t>
          </a:r>
          <a:endParaRPr lang="en-US" sz="2600" kern="1200" dirty="0">
            <a:latin typeface="Arial" panose="020B0604020202020204" pitchFamily="34" charset="0"/>
            <a:cs typeface="Arial" panose="020B0604020202020204" pitchFamily="34" charset="0"/>
          </a:endParaRPr>
        </a:p>
      </dsp:txBody>
      <dsp:txXfrm>
        <a:off x="6578946" y="1370814"/>
        <a:ext cx="4294261" cy="1370809"/>
      </dsp:txXfrm>
    </dsp:sp>
    <dsp:sp modelId="{1F8FBEDC-FD1F-B04A-96BC-9D9E1FC17A0F}">
      <dsp:nvSpPr>
        <dsp:cNvPr id="0" name=""/>
        <dsp:cNvSpPr/>
      </dsp:nvSpPr>
      <dsp:spPr>
        <a:xfrm>
          <a:off x="6578946" y="2741623"/>
          <a:ext cx="4294261" cy="1370809"/>
        </a:xfrm>
        <a:prstGeom prst="rect">
          <a:avLst/>
        </a:prstGeom>
        <a:noFill/>
        <a:ln w="9525" cap="flat" cmpd="sng" algn="ctr">
          <a:noFill/>
          <a:prstDash val="solid"/>
        </a:ln>
        <a:effectLst/>
        <a:sp3d/>
      </dsp:spPr>
      <dsp:style>
        <a:lnRef idx="1">
          <a:scrgbClr r="0" g="0" b="0"/>
        </a:lnRef>
        <a:fillRef idx="1">
          <a:scrgbClr r="0" g="0" b="0"/>
        </a:fillRef>
        <a:effectRef idx="0">
          <a:scrgbClr r="0" g="0" b="0"/>
        </a:effectRef>
        <a:fontRef idx="minor"/>
      </dsp:style>
      <dsp:txBody>
        <a:bodyPr spcFirstLastPara="0" vert="horz" wrap="square" lIns="99060" tIns="99060" rIns="99060" bIns="99060" numCol="1" spcCol="1270" anchor="ctr" anchorCtr="0">
          <a:noAutofit/>
        </a:bodyPr>
        <a:lstStyle/>
        <a:p>
          <a:pPr marL="228600" lvl="1" indent="-228600" algn="l" defTabSz="1155700">
            <a:lnSpc>
              <a:spcPct val="90000"/>
            </a:lnSpc>
            <a:spcBef>
              <a:spcPct val="0"/>
            </a:spcBef>
            <a:spcAft>
              <a:spcPct val="15000"/>
            </a:spcAft>
            <a:buChar char="••"/>
          </a:pPr>
          <a:r>
            <a:rPr lang="en-US" sz="2600" kern="1200" dirty="0" err="1">
              <a:latin typeface="Arial" panose="020B0604020202020204" pitchFamily="34" charset="0"/>
              <a:cs typeface="Arial" panose="020B0604020202020204" pitchFamily="34" charset="0"/>
            </a:rPr>
            <a:t>Có</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thể</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là</a:t>
          </a:r>
          <a:r>
            <a:rPr lang="en-US" sz="2600" kern="1200" dirty="0">
              <a:latin typeface="Arial" panose="020B0604020202020204" pitchFamily="34" charset="0"/>
              <a:cs typeface="Arial" panose="020B0604020202020204" pitchFamily="34" charset="0"/>
            </a:rPr>
            <a:t> 1 TCM</a:t>
          </a:r>
        </a:p>
        <a:p>
          <a:pPr marL="228600" lvl="1" indent="-228600" algn="l" defTabSz="1155700">
            <a:lnSpc>
              <a:spcPct val="90000"/>
            </a:lnSpc>
            <a:spcBef>
              <a:spcPct val="0"/>
            </a:spcBef>
            <a:spcAft>
              <a:spcPct val="15000"/>
            </a:spcAft>
            <a:buChar char="••"/>
          </a:pPr>
          <a:r>
            <a:rPr lang="en-US" sz="2600" kern="1200" dirty="0" err="1">
              <a:latin typeface="Arial" panose="020B0604020202020204" pitchFamily="34" charset="0"/>
              <a:cs typeface="Arial" panose="020B0604020202020204" pitchFamily="34" charset="0"/>
            </a:rPr>
            <a:t>Nhóm</a:t>
          </a:r>
          <a:r>
            <a:rPr lang="en-US" sz="2600" kern="1200" dirty="0">
              <a:latin typeface="Arial" panose="020B0604020202020204" pitchFamily="34" charset="0"/>
              <a:cs typeface="Arial" panose="020B0604020202020204" pitchFamily="34" charset="0"/>
            </a:rPr>
            <a:t> GV </a:t>
          </a:r>
          <a:r>
            <a:rPr lang="en-US" sz="2600" kern="1200" dirty="0" err="1">
              <a:latin typeface="Arial" panose="020B0604020202020204" pitchFamily="34" charset="0"/>
              <a:cs typeface="Arial" panose="020B0604020202020204" pitchFamily="34" charset="0"/>
            </a:rPr>
            <a:t>cốt</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cán</a:t>
          </a:r>
          <a:endParaRPr lang="en-US" sz="2600" kern="1200" dirty="0">
            <a:latin typeface="Arial" panose="020B0604020202020204" pitchFamily="34" charset="0"/>
            <a:cs typeface="Arial" panose="020B0604020202020204" pitchFamily="34" charset="0"/>
          </a:endParaRPr>
        </a:p>
        <a:p>
          <a:pPr marL="228600" lvl="1" indent="-228600" algn="l" defTabSz="1155700">
            <a:lnSpc>
              <a:spcPct val="90000"/>
            </a:lnSpc>
            <a:spcBef>
              <a:spcPct val="0"/>
            </a:spcBef>
            <a:spcAft>
              <a:spcPct val="15000"/>
            </a:spcAft>
            <a:buChar char="••"/>
          </a:pPr>
          <a:r>
            <a:rPr lang="en-US" sz="2600" kern="1200" dirty="0" err="1">
              <a:latin typeface="Arial" panose="020B0604020202020204" pitchFamily="34" charset="0"/>
              <a:cs typeface="Arial" panose="020B0604020202020204" pitchFamily="34" charset="0"/>
            </a:rPr>
            <a:t>Nhóm</a:t>
          </a:r>
          <a:r>
            <a:rPr lang="en-US" sz="2600" kern="1200" dirty="0">
              <a:latin typeface="Arial" panose="020B0604020202020204" pitchFamily="34" charset="0"/>
              <a:cs typeface="Arial" panose="020B0604020202020204" pitchFamily="34" charset="0"/>
            </a:rPr>
            <a:t> GV </a:t>
          </a:r>
          <a:r>
            <a:rPr lang="en-US" sz="2600" kern="1200" dirty="0" err="1">
              <a:latin typeface="Arial" panose="020B0604020202020204" pitchFamily="34" charset="0"/>
              <a:cs typeface="Arial" panose="020B0604020202020204" pitchFamily="34" charset="0"/>
            </a:rPr>
            <a:t>tình</a:t>
          </a:r>
          <a:r>
            <a:rPr lang="en-US" sz="2600" kern="1200" dirty="0">
              <a:latin typeface="Arial" panose="020B0604020202020204" pitchFamily="34" charset="0"/>
              <a:cs typeface="Arial" panose="020B0604020202020204" pitchFamily="34" charset="0"/>
            </a:rPr>
            <a:t> </a:t>
          </a:r>
          <a:r>
            <a:rPr lang="en-US" sz="2600" kern="1200" dirty="0" err="1">
              <a:latin typeface="Arial" panose="020B0604020202020204" pitchFamily="34" charset="0"/>
              <a:cs typeface="Arial" panose="020B0604020202020204" pitchFamily="34" charset="0"/>
            </a:rPr>
            <a:t>nguyện</a:t>
          </a:r>
          <a:endParaRPr lang="en-US" sz="2600" kern="1200" dirty="0">
            <a:latin typeface="Arial" panose="020B0604020202020204" pitchFamily="34" charset="0"/>
            <a:cs typeface="Arial" panose="020B0604020202020204" pitchFamily="34" charset="0"/>
          </a:endParaRPr>
        </a:p>
      </dsp:txBody>
      <dsp:txXfrm>
        <a:off x="6578946" y="2741623"/>
        <a:ext cx="4294261" cy="1370809"/>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E0626D-FEFC-4705-96CB-80D80574F5C3}">
      <dsp:nvSpPr>
        <dsp:cNvPr id="0" name=""/>
        <dsp:cNvSpPr/>
      </dsp:nvSpPr>
      <dsp:spPr>
        <a:xfrm>
          <a:off x="4339559" y="3124665"/>
          <a:ext cx="2160781" cy="2160781"/>
        </a:xfrm>
        <a:prstGeom prst="ellipse">
          <a:avLst/>
        </a:prstGeom>
        <a:solidFill>
          <a:schemeClr val="lt1">
            <a:hueOff val="0"/>
            <a:satOff val="0"/>
            <a:lumOff val="0"/>
            <a:alphaOff val="0"/>
          </a:schemeClr>
        </a:solidFill>
        <a:ln w="25400" cap="flat" cmpd="sng" algn="ctr">
          <a:solidFill>
            <a:schemeClr val="accent6">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lvl="0" algn="ctr" defTabSz="977900">
            <a:lnSpc>
              <a:spcPct val="90000"/>
            </a:lnSpc>
            <a:spcBef>
              <a:spcPct val="0"/>
            </a:spcBef>
            <a:spcAft>
              <a:spcPct val="35000"/>
            </a:spcAft>
          </a:pPr>
          <a:r>
            <a:rPr lang="en-US" sz="2200" b="1" kern="1200">
              <a:solidFill>
                <a:srgbClr val="FF0000"/>
              </a:solidFill>
              <a:latin typeface="Arial" panose="020B0604020202020204" pitchFamily="34" charset="0"/>
              <a:cs typeface="Arial" panose="020B0604020202020204" pitchFamily="34" charset="0"/>
            </a:rPr>
            <a:t>Cùng thực hiện KH thay đổi thành công</a:t>
          </a:r>
        </a:p>
      </dsp:txBody>
      <dsp:txXfrm>
        <a:off x="4655998" y="3441104"/>
        <a:ext cx="1527903" cy="1527903"/>
      </dsp:txXfrm>
    </dsp:sp>
    <dsp:sp modelId="{0ED128CE-C1E7-4199-9AC1-F133282297B8}">
      <dsp:nvSpPr>
        <dsp:cNvPr id="0" name=""/>
        <dsp:cNvSpPr/>
      </dsp:nvSpPr>
      <dsp:spPr>
        <a:xfrm rot="10800000">
          <a:off x="1820876" y="3897145"/>
          <a:ext cx="2380154" cy="615822"/>
        </a:xfrm>
        <a:prstGeom prst="lef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79CFF93-C262-4F3D-85EF-E15E6C69582C}">
      <dsp:nvSpPr>
        <dsp:cNvPr id="0" name=""/>
        <dsp:cNvSpPr/>
      </dsp:nvSpPr>
      <dsp:spPr>
        <a:xfrm>
          <a:off x="1064603" y="3600037"/>
          <a:ext cx="1512547" cy="1210037"/>
        </a:xfrm>
        <a:prstGeom prst="roundRect">
          <a:avLst>
            <a:gd name="adj" fmla="val 10000"/>
          </a:avLst>
        </a:prstGeom>
        <a:solidFill>
          <a:schemeClr val="lt1">
            <a:hueOff val="0"/>
            <a:satOff val="0"/>
            <a:lumOff val="0"/>
            <a:alphaOff val="0"/>
          </a:schemeClr>
        </a:solidFill>
        <a:ln w="25400" cap="flat" cmpd="sng" algn="ctr">
          <a:solidFill>
            <a:schemeClr val="accent6">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lang="en-US" sz="2000" b="1" kern="1200">
              <a:latin typeface="Arial" panose="020B0604020202020204" pitchFamily="34" charset="0"/>
              <a:cs typeface="Arial" panose="020B0604020202020204" pitchFamily="34" charset="0"/>
            </a:rPr>
            <a:t>Thông tin liên lạc</a:t>
          </a:r>
        </a:p>
      </dsp:txBody>
      <dsp:txXfrm>
        <a:off x="1100044" y="3635478"/>
        <a:ext cx="1441665" cy="1139155"/>
      </dsp:txXfrm>
    </dsp:sp>
    <dsp:sp modelId="{D6EA1BD3-5536-434A-A674-3045D8788A5A}">
      <dsp:nvSpPr>
        <dsp:cNvPr id="0" name=""/>
        <dsp:cNvSpPr/>
      </dsp:nvSpPr>
      <dsp:spPr>
        <a:xfrm rot="12600000">
          <a:off x="2143621" y="2692647"/>
          <a:ext cx="2380154" cy="615822"/>
        </a:xfrm>
        <a:prstGeom prst="lef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9BC13AD1-50F5-4034-A460-E9BCBB5F5790}">
      <dsp:nvSpPr>
        <dsp:cNvPr id="0" name=""/>
        <dsp:cNvSpPr/>
      </dsp:nvSpPr>
      <dsp:spPr>
        <a:xfrm>
          <a:off x="1546787" y="1800501"/>
          <a:ext cx="1512547" cy="1210037"/>
        </a:xfrm>
        <a:prstGeom prst="roundRect">
          <a:avLst>
            <a:gd name="adj" fmla="val 10000"/>
          </a:avLst>
        </a:prstGeom>
        <a:solidFill>
          <a:schemeClr val="lt1">
            <a:hueOff val="0"/>
            <a:satOff val="0"/>
            <a:lumOff val="0"/>
            <a:alphaOff val="0"/>
          </a:schemeClr>
        </a:solidFill>
        <a:ln w="25400" cap="flat" cmpd="sng" algn="ctr">
          <a:solidFill>
            <a:schemeClr val="accent6">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lang="en-US" sz="2000" b="1" kern="1200">
              <a:latin typeface="Arial" panose="020B0604020202020204" pitchFamily="34" charset="0"/>
              <a:cs typeface="Arial" panose="020B0604020202020204" pitchFamily="34" charset="0"/>
            </a:rPr>
            <a:t>Đào tạo huấn luyện</a:t>
          </a:r>
        </a:p>
      </dsp:txBody>
      <dsp:txXfrm>
        <a:off x="1582228" y="1835942"/>
        <a:ext cx="1441665" cy="1139155"/>
      </dsp:txXfrm>
    </dsp:sp>
    <dsp:sp modelId="{89F86715-D557-438E-BEFF-852E505BB5C0}">
      <dsp:nvSpPr>
        <dsp:cNvPr id="0" name=""/>
        <dsp:cNvSpPr/>
      </dsp:nvSpPr>
      <dsp:spPr>
        <a:xfrm rot="14400000">
          <a:off x="3025374" y="1810893"/>
          <a:ext cx="2380154" cy="615822"/>
        </a:xfrm>
        <a:prstGeom prst="lef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82A03C3-A847-4952-BAE6-0B421A875876}">
      <dsp:nvSpPr>
        <dsp:cNvPr id="0" name=""/>
        <dsp:cNvSpPr/>
      </dsp:nvSpPr>
      <dsp:spPr>
        <a:xfrm>
          <a:off x="2864139" y="483148"/>
          <a:ext cx="1512547" cy="1210037"/>
        </a:xfrm>
        <a:prstGeom prst="roundRect">
          <a:avLst>
            <a:gd name="adj" fmla="val 10000"/>
          </a:avLst>
        </a:prstGeom>
        <a:solidFill>
          <a:schemeClr val="lt1">
            <a:hueOff val="0"/>
            <a:satOff val="0"/>
            <a:lumOff val="0"/>
            <a:alphaOff val="0"/>
          </a:schemeClr>
        </a:solidFill>
        <a:ln w="25400" cap="flat" cmpd="sng" algn="ctr">
          <a:solidFill>
            <a:schemeClr val="accent6">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lang="en-US" sz="2000" b="1" kern="1200">
              <a:latin typeface="Arial" panose="020B0604020202020204" pitchFamily="34" charset="0"/>
              <a:cs typeface="Arial" panose="020B0604020202020204" pitchFamily="34" charset="0"/>
            </a:rPr>
            <a:t>Để GV tham gia vào quá trình TĐ</a:t>
          </a:r>
        </a:p>
      </dsp:txBody>
      <dsp:txXfrm>
        <a:off x="2899580" y="518589"/>
        <a:ext cx="1441665" cy="1139155"/>
      </dsp:txXfrm>
    </dsp:sp>
    <dsp:sp modelId="{90F262D0-BBBD-4DBE-A2F6-056BBA5E1A5B}">
      <dsp:nvSpPr>
        <dsp:cNvPr id="0" name=""/>
        <dsp:cNvSpPr/>
      </dsp:nvSpPr>
      <dsp:spPr>
        <a:xfrm rot="16200000">
          <a:off x="4229872" y="1488149"/>
          <a:ext cx="2380154" cy="615822"/>
        </a:xfrm>
        <a:prstGeom prst="lef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E6DE1E9-53C5-44DA-84EC-333433F4C3A3}">
      <dsp:nvSpPr>
        <dsp:cNvPr id="0" name=""/>
        <dsp:cNvSpPr/>
      </dsp:nvSpPr>
      <dsp:spPr>
        <a:xfrm>
          <a:off x="4663676" y="964"/>
          <a:ext cx="1512547" cy="1210037"/>
        </a:xfrm>
        <a:prstGeom prst="roundRect">
          <a:avLst>
            <a:gd name="adj" fmla="val 10000"/>
          </a:avLst>
        </a:prstGeom>
        <a:solidFill>
          <a:schemeClr val="lt1">
            <a:hueOff val="0"/>
            <a:satOff val="0"/>
            <a:lumOff val="0"/>
            <a:alphaOff val="0"/>
          </a:schemeClr>
        </a:solidFill>
        <a:ln w="25400" cap="flat" cmpd="sng" algn="ctr">
          <a:solidFill>
            <a:schemeClr val="accent6">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lang="en-US" sz="2000" b="1" kern="1200">
              <a:latin typeface="Arial" panose="020B0604020202020204" pitchFamily="34" charset="0"/>
              <a:cs typeface="Arial" panose="020B0604020202020204" pitchFamily="34" charset="0"/>
            </a:rPr>
            <a:t>Động viên  GV</a:t>
          </a:r>
        </a:p>
      </dsp:txBody>
      <dsp:txXfrm>
        <a:off x="4699117" y="36405"/>
        <a:ext cx="1441665" cy="1139155"/>
      </dsp:txXfrm>
    </dsp:sp>
    <dsp:sp modelId="{08619AA9-4603-418C-80C1-0C4EDE85606B}">
      <dsp:nvSpPr>
        <dsp:cNvPr id="0" name=""/>
        <dsp:cNvSpPr/>
      </dsp:nvSpPr>
      <dsp:spPr>
        <a:xfrm rot="18000000">
          <a:off x="5434370" y="1810893"/>
          <a:ext cx="2380154" cy="615822"/>
        </a:xfrm>
        <a:prstGeom prst="lef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D2D732E-25C0-4EFF-91D1-51B6DAB30F97}">
      <dsp:nvSpPr>
        <dsp:cNvPr id="0" name=""/>
        <dsp:cNvSpPr/>
      </dsp:nvSpPr>
      <dsp:spPr>
        <a:xfrm>
          <a:off x="6463213" y="483148"/>
          <a:ext cx="1512547" cy="1210037"/>
        </a:xfrm>
        <a:prstGeom prst="roundRect">
          <a:avLst>
            <a:gd name="adj" fmla="val 10000"/>
          </a:avLst>
        </a:prstGeom>
        <a:solidFill>
          <a:schemeClr val="lt1">
            <a:hueOff val="0"/>
            <a:satOff val="0"/>
            <a:lumOff val="0"/>
            <a:alphaOff val="0"/>
          </a:schemeClr>
        </a:solidFill>
        <a:ln w="25400" cap="flat" cmpd="sng" algn="ctr">
          <a:solidFill>
            <a:schemeClr val="accent6">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lang="en-US" sz="2000" b="1" kern="1200" dirty="0" err="1">
              <a:latin typeface="Arial" panose="020B0604020202020204" pitchFamily="34" charset="0"/>
              <a:cs typeface="Arial" panose="020B0604020202020204" pitchFamily="34" charset="0"/>
            </a:rPr>
            <a:t>Tạo</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áp</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lực</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khiêu</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khích</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lòng</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tự</a:t>
          </a:r>
          <a:r>
            <a:rPr lang="en-US" sz="2000" b="1" kern="1200" dirty="0">
              <a:latin typeface="Arial" panose="020B0604020202020204" pitchFamily="34" charset="0"/>
              <a:cs typeface="Arial" panose="020B0604020202020204" pitchFamily="34" charset="0"/>
            </a:rPr>
            <a:t> </a:t>
          </a:r>
          <a:r>
            <a:rPr lang="en-US" sz="2000" b="1" kern="1200" dirty="0" err="1">
              <a:latin typeface="Arial" panose="020B0604020202020204" pitchFamily="34" charset="0"/>
              <a:cs typeface="Arial" panose="020B0604020202020204" pitchFamily="34" charset="0"/>
            </a:rPr>
            <a:t>trọng</a:t>
          </a:r>
          <a:endParaRPr lang="en-US" sz="2000" b="1" kern="1200" dirty="0">
            <a:latin typeface="Arial" panose="020B0604020202020204" pitchFamily="34" charset="0"/>
            <a:cs typeface="Arial" panose="020B0604020202020204" pitchFamily="34" charset="0"/>
          </a:endParaRPr>
        </a:p>
      </dsp:txBody>
      <dsp:txXfrm>
        <a:off x="6498654" y="518589"/>
        <a:ext cx="1441665" cy="1139155"/>
      </dsp:txXfrm>
    </dsp:sp>
    <dsp:sp modelId="{89BA304D-9692-43A9-8C47-68B786580F77}">
      <dsp:nvSpPr>
        <dsp:cNvPr id="0" name=""/>
        <dsp:cNvSpPr/>
      </dsp:nvSpPr>
      <dsp:spPr>
        <a:xfrm rot="19800000">
          <a:off x="6316124" y="2692647"/>
          <a:ext cx="2380154" cy="615822"/>
        </a:xfrm>
        <a:prstGeom prst="lef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3062D23-ABC4-4AE8-8410-E3BB8889EADD}">
      <dsp:nvSpPr>
        <dsp:cNvPr id="0" name=""/>
        <dsp:cNvSpPr/>
      </dsp:nvSpPr>
      <dsp:spPr>
        <a:xfrm>
          <a:off x="7780565" y="1800501"/>
          <a:ext cx="1512547" cy="1210037"/>
        </a:xfrm>
        <a:prstGeom prst="roundRect">
          <a:avLst>
            <a:gd name="adj" fmla="val 10000"/>
          </a:avLst>
        </a:prstGeom>
        <a:solidFill>
          <a:schemeClr val="lt1">
            <a:hueOff val="0"/>
            <a:satOff val="0"/>
            <a:lumOff val="0"/>
            <a:alphaOff val="0"/>
          </a:schemeClr>
        </a:solidFill>
        <a:ln w="25400" cap="flat" cmpd="sng" algn="ctr">
          <a:solidFill>
            <a:schemeClr val="accent6">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lang="en-US" sz="2000" b="1" kern="1200">
              <a:latin typeface="Arial" panose="020B0604020202020204" pitchFamily="34" charset="0"/>
              <a:cs typeface="Arial" panose="020B0604020202020204" pitchFamily="34" charset="0"/>
            </a:rPr>
            <a:t>Đàm phán</a:t>
          </a:r>
        </a:p>
      </dsp:txBody>
      <dsp:txXfrm>
        <a:off x="7816006" y="1835942"/>
        <a:ext cx="1441665" cy="1139155"/>
      </dsp:txXfrm>
    </dsp:sp>
    <dsp:sp modelId="{5E67600C-8155-4B77-937D-417901B4C55C}">
      <dsp:nvSpPr>
        <dsp:cNvPr id="0" name=""/>
        <dsp:cNvSpPr/>
      </dsp:nvSpPr>
      <dsp:spPr>
        <a:xfrm>
          <a:off x="6638868" y="3897145"/>
          <a:ext cx="2380154" cy="615822"/>
        </a:xfrm>
        <a:prstGeom prst="lef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0A8DB0F-2571-4583-8A16-34ADD8E46AD3}">
      <dsp:nvSpPr>
        <dsp:cNvPr id="0" name=""/>
        <dsp:cNvSpPr/>
      </dsp:nvSpPr>
      <dsp:spPr>
        <a:xfrm>
          <a:off x="8262749" y="3600037"/>
          <a:ext cx="1512547" cy="1210037"/>
        </a:xfrm>
        <a:prstGeom prst="roundRect">
          <a:avLst>
            <a:gd name="adj" fmla="val 10000"/>
          </a:avLst>
        </a:prstGeom>
        <a:solidFill>
          <a:schemeClr val="lt1">
            <a:hueOff val="0"/>
            <a:satOff val="0"/>
            <a:lumOff val="0"/>
            <a:alphaOff val="0"/>
          </a:schemeClr>
        </a:solidFill>
        <a:ln w="25400" cap="flat" cmpd="sng" algn="ctr">
          <a:solidFill>
            <a:schemeClr val="accent6">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lang="en-US" sz="2000" b="1" kern="1200">
              <a:latin typeface="Arial" panose="020B0604020202020204" pitchFamily="34" charset="0"/>
              <a:cs typeface="Arial" panose="020B0604020202020204" pitchFamily="34" charset="0"/>
            </a:rPr>
            <a:t>Ép buộc</a:t>
          </a:r>
        </a:p>
      </dsp:txBody>
      <dsp:txXfrm>
        <a:off x="8298190" y="3635478"/>
        <a:ext cx="1441665" cy="1139155"/>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0F7887-C440-8745-942C-3FBA9F88D336}">
      <dsp:nvSpPr>
        <dsp:cNvPr id="0" name=""/>
        <dsp:cNvSpPr/>
      </dsp:nvSpPr>
      <dsp:spPr>
        <a:xfrm>
          <a:off x="810089" y="0"/>
          <a:ext cx="9181020" cy="5267325"/>
        </a:xfrm>
        <a:prstGeom prst="rightArrow">
          <a:avLst/>
        </a:prstGeom>
        <a:solidFill>
          <a:schemeClr val="accent5">
            <a:tint val="4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dsp:style>
    </dsp:sp>
    <dsp:sp modelId="{ED86E3DB-E8F1-9443-A404-EC31CDF78E1C}">
      <dsp:nvSpPr>
        <dsp:cNvPr id="0" name=""/>
        <dsp:cNvSpPr/>
      </dsp:nvSpPr>
      <dsp:spPr>
        <a:xfrm>
          <a:off x="0" y="1580197"/>
          <a:ext cx="3240360" cy="2106930"/>
        </a:xfrm>
        <a:prstGeom prst="round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b="1" kern="1200" dirty="0" err="1">
              <a:latin typeface="Arial" panose="020B0604020202020204" pitchFamily="34" charset="0"/>
              <a:cs typeface="Arial" panose="020B0604020202020204" pitchFamily="34" charset="0"/>
            </a:rPr>
            <a:t>Dạy</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học</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phát</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triển</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năng</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lực</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cần</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ở</a:t>
          </a:r>
          <a:r>
            <a:rPr lang="en-US" sz="2400" b="1" kern="1200" dirty="0">
              <a:latin typeface="Arial" panose="020B0604020202020204" pitchFamily="34" charset="0"/>
              <a:cs typeface="Arial" panose="020B0604020202020204" pitchFamily="34" charset="0"/>
            </a:rPr>
            <a:t> GV </a:t>
          </a:r>
          <a:r>
            <a:rPr lang="en-US" sz="2400" b="1" kern="1200" dirty="0" err="1">
              <a:latin typeface="Arial" panose="020B0604020202020204" pitchFamily="34" charset="0"/>
              <a:cs typeface="Arial" panose="020B0604020202020204" pitchFamily="34" charset="0"/>
            </a:rPr>
            <a:t>những</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năng</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lực</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gì</a:t>
          </a:r>
          <a:r>
            <a:rPr lang="en-US" sz="2400" b="1" kern="1200" dirty="0">
              <a:latin typeface="Arial" panose="020B0604020202020204" pitchFamily="34" charset="0"/>
              <a:cs typeface="Arial" panose="020B0604020202020204" pitchFamily="34" charset="0"/>
            </a:rPr>
            <a:t>?</a:t>
          </a:r>
        </a:p>
      </dsp:txBody>
      <dsp:txXfrm>
        <a:off x="102852" y="1683049"/>
        <a:ext cx="3034656" cy="1901226"/>
      </dsp:txXfrm>
    </dsp:sp>
    <dsp:sp modelId="{14F78E99-70F0-9D41-AF3E-DC433D66FE8A}">
      <dsp:nvSpPr>
        <dsp:cNvPr id="0" name=""/>
        <dsp:cNvSpPr/>
      </dsp:nvSpPr>
      <dsp:spPr>
        <a:xfrm>
          <a:off x="3780419" y="1580197"/>
          <a:ext cx="3240360" cy="2106930"/>
        </a:xfrm>
        <a:prstGeom prst="round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b="1" kern="1200" dirty="0">
              <a:latin typeface="Arial" panose="020B0604020202020204" pitchFamily="34" charset="0"/>
              <a:cs typeface="Arial" panose="020B0604020202020204" pitchFamily="34" charset="0"/>
            </a:rPr>
            <a:t>GV </a:t>
          </a:r>
          <a:r>
            <a:rPr lang="en-US" sz="2400" b="1" kern="1200" dirty="0" err="1">
              <a:latin typeface="Arial" panose="020B0604020202020204" pitchFamily="34" charset="0"/>
              <a:cs typeface="Arial" panose="020B0604020202020204" pitchFamily="34" charset="0"/>
            </a:rPr>
            <a:t>còn</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thiếu</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yếu</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cái</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gì</a:t>
          </a:r>
          <a:r>
            <a:rPr lang="en-US" sz="2400" b="1" kern="1200" dirty="0">
              <a:latin typeface="Arial" panose="020B0604020202020204" pitchFamily="34" charset="0"/>
              <a:cs typeface="Arial" panose="020B0604020202020204" pitchFamily="34" charset="0"/>
            </a:rPr>
            <a:t>?</a:t>
          </a:r>
        </a:p>
      </dsp:txBody>
      <dsp:txXfrm>
        <a:off x="3883271" y="1683049"/>
        <a:ext cx="3034656" cy="1901226"/>
      </dsp:txXfrm>
    </dsp:sp>
    <dsp:sp modelId="{B510799A-C984-EF4F-A12F-23ED07399DCD}">
      <dsp:nvSpPr>
        <dsp:cNvPr id="0" name=""/>
        <dsp:cNvSpPr/>
      </dsp:nvSpPr>
      <dsp:spPr>
        <a:xfrm>
          <a:off x="7560840" y="1580197"/>
          <a:ext cx="3240360" cy="2106930"/>
        </a:xfrm>
        <a:prstGeom prst="round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b="1" kern="1200" dirty="0" err="1">
              <a:latin typeface="Arial" panose="020B0604020202020204" pitchFamily="34" charset="0"/>
              <a:cs typeface="Arial" panose="020B0604020202020204" pitchFamily="34" charset="0"/>
            </a:rPr>
            <a:t>Làm</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thế</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nào</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để</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giúp</a:t>
          </a:r>
          <a:r>
            <a:rPr lang="en-US" sz="2400" b="1" kern="1200" dirty="0">
              <a:latin typeface="Arial" panose="020B0604020202020204" pitchFamily="34" charset="0"/>
              <a:cs typeface="Arial" panose="020B0604020202020204" pitchFamily="34" charset="0"/>
            </a:rPr>
            <a:t> GV </a:t>
          </a:r>
          <a:r>
            <a:rPr lang="en-US" sz="2400" b="1" kern="1200" dirty="0" err="1">
              <a:latin typeface="Arial" panose="020B0604020202020204" pitchFamily="34" charset="0"/>
              <a:cs typeface="Arial" panose="020B0604020202020204" pitchFamily="34" charset="0"/>
            </a:rPr>
            <a:t>khắc</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phục</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cái</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thiếu</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yếu</a:t>
          </a:r>
          <a:r>
            <a:rPr lang="en-US" sz="2400" b="1" kern="1200" dirty="0">
              <a:latin typeface="Arial" panose="020B0604020202020204" pitchFamily="34" charset="0"/>
              <a:cs typeface="Arial" panose="020B0604020202020204" pitchFamily="34" charset="0"/>
            </a:rPr>
            <a:t> </a:t>
          </a:r>
          <a:r>
            <a:rPr lang="en-US" sz="2400" b="1" kern="1200" dirty="0" err="1">
              <a:latin typeface="Arial" panose="020B0604020202020204" pitchFamily="34" charset="0"/>
              <a:cs typeface="Arial" panose="020B0604020202020204" pitchFamily="34" charset="0"/>
            </a:rPr>
            <a:t>đó</a:t>
          </a:r>
          <a:r>
            <a:rPr lang="en-US" sz="2400" b="1" kern="1200" dirty="0">
              <a:latin typeface="Arial" panose="020B0604020202020204" pitchFamily="34" charset="0"/>
              <a:cs typeface="Arial" panose="020B0604020202020204" pitchFamily="34" charset="0"/>
            </a:rPr>
            <a:t>?</a:t>
          </a:r>
        </a:p>
      </dsp:txBody>
      <dsp:txXfrm>
        <a:off x="7663692" y="1683049"/>
        <a:ext cx="3034656" cy="1901226"/>
      </dsp:txXfrm>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478DAB7-AFFD-3146-B063-66B0B1DA22A2}">
      <dsp:nvSpPr>
        <dsp:cNvPr id="0" name=""/>
        <dsp:cNvSpPr/>
      </dsp:nvSpPr>
      <dsp:spPr>
        <a:xfrm>
          <a:off x="1846057" y="0"/>
          <a:ext cx="5108575" cy="5108575"/>
        </a:xfrm>
        <a:prstGeom prst="diamond">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E2A044A-EF63-6649-8AA9-DA7C0F8415F9}">
      <dsp:nvSpPr>
        <dsp:cNvPr id="0" name=""/>
        <dsp:cNvSpPr/>
      </dsp:nvSpPr>
      <dsp:spPr>
        <a:xfrm>
          <a:off x="2331371" y="485314"/>
          <a:ext cx="1992344" cy="1992344"/>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err="1">
              <a:latin typeface="Arial" panose="020B0604020202020204" pitchFamily="34" charset="0"/>
              <a:cs typeface="Arial" panose="020B0604020202020204" pitchFamily="34" charset="0"/>
            </a:rPr>
            <a:t>Chuẩn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bị</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các</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điều</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kiện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triển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khai</a:t>
          </a:r>
          <a:r>
            <a:rPr lang="en-US" sz="2000" kern="1200" dirty="0">
              <a:latin typeface="Arial" panose="020B0604020202020204" pitchFamily="34" charset="0"/>
              <a:cs typeface="Arial" panose="020B0604020202020204" pitchFamily="34" charset="0"/>
            </a:rPr>
            <a:t> HĐ DH, GD </a:t>
          </a:r>
          <a:r>
            <a:rPr lang="en-US" sz="2000" kern="1200" dirty="0" err="1">
              <a:latin typeface="Arial" panose="020B0604020202020204" pitchFamily="34" charset="0"/>
              <a:cs typeface="Arial" panose="020B0604020202020204" pitchFamily="34" charset="0"/>
            </a:rPr>
            <a:t>theo</a:t>
          </a:r>
          <a:r>
            <a:rPr lang="en-US" sz="2000" kern="1200" dirty="0">
              <a:latin typeface="Arial" panose="020B0604020202020204" pitchFamily="34" charset="0"/>
              <a:cs typeface="Arial" panose="020B0604020202020204" pitchFamily="34" charset="0"/>
            </a:rPr>
            <a:t> CTGD </a:t>
          </a:r>
          <a:r>
            <a:rPr lang="en-US" sz="2000" kern="1200" dirty="0" err="1">
              <a:latin typeface="Arial" panose="020B0604020202020204" pitchFamily="34" charset="0"/>
              <a:cs typeface="Arial" panose="020B0604020202020204" pitchFamily="34" charset="0"/>
            </a:rPr>
            <a:t>cấp</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học</a:t>
          </a:r>
          <a:endParaRPr lang="en-US" sz="2000" kern="1200" dirty="0">
            <a:latin typeface="Arial" panose="020B0604020202020204" pitchFamily="34" charset="0"/>
            <a:cs typeface="Arial" panose="020B0604020202020204" pitchFamily="34" charset="0"/>
          </a:endParaRPr>
        </a:p>
      </dsp:txBody>
      <dsp:txXfrm>
        <a:off x="2428629" y="582572"/>
        <a:ext cx="1797828" cy="1797828"/>
      </dsp:txXfrm>
    </dsp:sp>
    <dsp:sp modelId="{3D49A9B0-2201-BB4C-9C8F-70C33002030A}">
      <dsp:nvSpPr>
        <dsp:cNvPr id="0" name=""/>
        <dsp:cNvSpPr/>
      </dsp:nvSpPr>
      <dsp:spPr>
        <a:xfrm>
          <a:off x="4476973" y="485314"/>
          <a:ext cx="1992344" cy="1992344"/>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err="1">
              <a:latin typeface="Arial" panose="020B0604020202020204" pitchFamily="34" charset="0"/>
              <a:cs typeface="Arial" panose="020B0604020202020204" pitchFamily="34" charset="0"/>
            </a:rPr>
            <a:t>Là</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đầu</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mối</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để</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HTr</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dựa</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vào</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đó</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điều</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hành</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hoạt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động</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dạy</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học</a:t>
          </a:r>
          <a:r>
            <a:rPr lang="en-US" sz="2000" kern="1200" dirty="0">
              <a:latin typeface="Arial" panose="020B0604020202020204" pitchFamily="34" charset="0"/>
              <a:cs typeface="Arial" panose="020B0604020202020204" pitchFamily="34" charset="0"/>
            </a:rPr>
            <a:t>, GD</a:t>
          </a:r>
        </a:p>
      </dsp:txBody>
      <dsp:txXfrm>
        <a:off x="4574231" y="582572"/>
        <a:ext cx="1797828" cy="1797828"/>
      </dsp:txXfrm>
    </dsp:sp>
    <dsp:sp modelId="{65B2EFAC-383A-CC46-931F-D974A2C7D1EB}">
      <dsp:nvSpPr>
        <dsp:cNvPr id="0" name=""/>
        <dsp:cNvSpPr/>
      </dsp:nvSpPr>
      <dsp:spPr>
        <a:xfrm>
          <a:off x="2331371" y="2630916"/>
          <a:ext cx="1992344" cy="1992344"/>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err="1">
              <a:latin typeface="Arial" panose="020B0604020202020204" pitchFamily="34" charset="0"/>
              <a:cs typeface="Arial" panose="020B0604020202020204" pitchFamily="34" charset="0"/>
            </a:rPr>
            <a:t>Là</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nơi</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tập</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hợp</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đoàn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kết</a:t>
          </a:r>
          <a:r>
            <a:rPr lang="en-US" sz="2000" kern="1200" dirty="0">
              <a:latin typeface="Arial" panose="020B0604020202020204" pitchFamily="34" charset="0"/>
              <a:cs typeface="Arial" panose="020B0604020202020204" pitchFamily="34" charset="0"/>
            </a:rPr>
            <a:t> GV, </a:t>
          </a:r>
          <a:r>
            <a:rPr lang="en-US" sz="2000" kern="1200" dirty="0" err="1">
              <a:latin typeface="Arial" panose="020B0604020202020204" pitchFamily="34" charset="0"/>
              <a:cs typeface="Arial" panose="020B0604020202020204" pitchFamily="34" charset="0"/>
            </a:rPr>
            <a:t>hỗ</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trợ</a:t>
          </a:r>
          <a:r>
            <a:rPr lang="en-US" sz="2000" kern="1200" dirty="0">
              <a:latin typeface="Arial" panose="020B0604020202020204" pitchFamily="34" charset="0"/>
              <a:cs typeface="Arial" panose="020B0604020202020204" pitchFamily="34" charset="0"/>
            </a:rPr>
            <a:t> GV </a:t>
          </a:r>
          <a:r>
            <a:rPr lang="en-US" sz="2000" kern="1200" dirty="0" err="1">
              <a:latin typeface="Arial" panose="020B0604020202020204" pitchFamily="34" charset="0"/>
              <a:cs typeface="Arial" panose="020B0604020202020204" pitchFamily="34" charset="0"/>
            </a:rPr>
            <a:t>phát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triển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chuyên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môn</a:t>
          </a:r>
          <a:r>
            <a:rPr lang="en-US" sz="2000" kern="1200" dirty="0">
              <a:latin typeface="Arial" panose="020B0604020202020204" pitchFamily="34" charset="0"/>
              <a:cs typeface="Arial" panose="020B0604020202020204" pitchFamily="34" charset="0"/>
            </a:rPr>
            <a:t>…</a:t>
          </a:r>
        </a:p>
      </dsp:txBody>
      <dsp:txXfrm>
        <a:off x="2428629" y="2728174"/>
        <a:ext cx="1797828" cy="1797828"/>
      </dsp:txXfrm>
    </dsp:sp>
    <dsp:sp modelId="{88975CA5-72FA-1E4C-AD29-A6E71EFB6234}">
      <dsp:nvSpPr>
        <dsp:cNvPr id="0" name=""/>
        <dsp:cNvSpPr/>
      </dsp:nvSpPr>
      <dsp:spPr>
        <a:xfrm>
          <a:off x="4476973" y="2630916"/>
          <a:ext cx="1992344" cy="1992344"/>
        </a:xfrm>
        <a:prstGeom prst="roundRect">
          <a:avLst/>
        </a:prstGeom>
        <a:solidFill>
          <a:schemeClr val="lt1">
            <a:hueOff val="0"/>
            <a:satOff val="0"/>
            <a:lumOff val="0"/>
            <a:alphaOff val="0"/>
          </a:schemeClr>
        </a:solidFill>
        <a:ln w="38100" cap="flat" cmpd="sng" algn="ctr">
          <a:solidFill>
            <a:schemeClr val="accent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err="1">
              <a:latin typeface="Arial" panose="020B0604020202020204" pitchFamily="34" charset="0"/>
              <a:cs typeface="Arial" panose="020B0604020202020204" pitchFamily="34" charset="0"/>
            </a:rPr>
            <a:t>Là</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nơi</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trực</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tiếp</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triển</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khai</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hoạt</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động</a:t>
          </a:r>
          <a:r>
            <a:rPr lang="en-US" sz="2000" kern="1200" dirty="0">
              <a:latin typeface="Arial" panose="020B0604020202020204" pitchFamily="34" charset="0"/>
              <a:cs typeface="Arial" panose="020B0604020202020204" pitchFamily="34" charset="0"/>
            </a:rPr>
            <a:t> DH, GD</a:t>
          </a:r>
        </a:p>
      </dsp:txBody>
      <dsp:txXfrm>
        <a:off x="4574231" y="2728174"/>
        <a:ext cx="1797828" cy="1797828"/>
      </dsp:txXfrm>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E6563-FA84-45A4-8EAC-DD7D64FBBAD7}">
      <dsp:nvSpPr>
        <dsp:cNvPr id="0" name=""/>
        <dsp:cNvSpPr/>
      </dsp:nvSpPr>
      <dsp:spPr>
        <a:xfrm>
          <a:off x="3364579" y="94656"/>
          <a:ext cx="1810860" cy="1531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vi-VN" sz="1700" b="1" i="0" u="none" strike="noStrike" kern="1200" cap="none" normalizeH="0" baseline="0" dirty="0">
              <a:ln>
                <a:noFill/>
              </a:ln>
              <a:solidFill>
                <a:schemeClr val="tx1"/>
              </a:solidFill>
              <a:effectLst/>
              <a:latin typeface="Arial" charset="0"/>
              <a:cs typeface="Arial" charset="0"/>
            </a:rPr>
            <a:t>B2: </a:t>
          </a:r>
          <a:r>
            <a:rPr kumimoji="0" lang="en-US" sz="1700" b="1" i="0" u="none" strike="noStrike" kern="1200" cap="none" normalizeH="0" baseline="0" dirty="0" err="1">
              <a:ln>
                <a:noFill/>
              </a:ln>
              <a:solidFill>
                <a:schemeClr val="tx1"/>
              </a:solidFill>
              <a:effectLst/>
              <a:latin typeface="Arial" charset="0"/>
              <a:cs typeface="Arial" charset="0"/>
            </a:rPr>
            <a:t>Thiết</a:t>
          </a:r>
          <a:r>
            <a:rPr kumimoji="0" lang="en-US" sz="1700" b="1" i="0" u="none" strike="noStrike" kern="1200" cap="none" normalizeH="0" baseline="0" dirty="0">
              <a:ln>
                <a:noFill/>
              </a:ln>
              <a:solidFill>
                <a:schemeClr val="tx1"/>
              </a:solidFill>
              <a:effectLst/>
              <a:latin typeface="Arial" charset="0"/>
              <a:cs typeface="Arial" charset="0"/>
            </a:rPr>
            <a:t> </a:t>
          </a:r>
          <a:r>
            <a:rPr kumimoji="0" lang="en-US" sz="1700" b="1" i="0" u="none" strike="noStrike" kern="1200" cap="none" normalizeH="0" baseline="0" dirty="0" err="1">
              <a:ln>
                <a:noFill/>
              </a:ln>
              <a:solidFill>
                <a:schemeClr val="tx1"/>
              </a:solidFill>
              <a:effectLst/>
              <a:latin typeface="Arial" charset="0"/>
              <a:cs typeface="Arial" charset="0"/>
            </a:rPr>
            <a:t>kế</a:t>
          </a:r>
          <a:r>
            <a:rPr kumimoji="0" lang="en-US" sz="1700" b="1" i="0" u="none" strike="noStrike" kern="1200" cap="none" normalizeH="0" baseline="0" dirty="0">
              <a:ln>
                <a:noFill/>
              </a:ln>
              <a:solidFill>
                <a:schemeClr val="tx1"/>
              </a:solidFill>
              <a:effectLst/>
              <a:latin typeface="Arial" charset="0"/>
              <a:cs typeface="Arial" charset="0"/>
            </a:rPr>
            <a:t> BHMH</a:t>
          </a:r>
        </a:p>
      </dsp:txBody>
      <dsp:txXfrm>
        <a:off x="3364579" y="94656"/>
        <a:ext cx="1810860" cy="1531175"/>
      </dsp:txXfrm>
    </dsp:sp>
    <dsp:sp modelId="{939D6E5C-3560-41B6-96B5-791F7C39EF1D}">
      <dsp:nvSpPr>
        <dsp:cNvPr id="0" name=""/>
        <dsp:cNvSpPr/>
      </dsp:nvSpPr>
      <dsp:spPr>
        <a:xfrm>
          <a:off x="807089" y="-1862"/>
          <a:ext cx="4325027" cy="4325027"/>
        </a:xfrm>
        <a:prstGeom prst="circularArrow">
          <a:avLst>
            <a:gd name="adj1" fmla="val 6904"/>
            <a:gd name="adj2" fmla="val 465468"/>
            <a:gd name="adj3" fmla="val 548927"/>
            <a:gd name="adj4" fmla="val 20585605"/>
            <a:gd name="adj5" fmla="val 8054"/>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F9F818E-CE75-4BB7-8EEA-BEE9CD7AFFD9}">
      <dsp:nvSpPr>
        <dsp:cNvPr id="0" name=""/>
        <dsp:cNvSpPr/>
      </dsp:nvSpPr>
      <dsp:spPr>
        <a:xfrm>
          <a:off x="3504421" y="2695469"/>
          <a:ext cx="1531175" cy="1531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vi-VN" sz="1700" b="1" i="0" u="none" strike="noStrike" kern="1200" cap="none" normalizeH="0" baseline="0">
              <a:ln>
                <a:noFill/>
              </a:ln>
              <a:solidFill>
                <a:schemeClr val="tx1"/>
              </a:solidFill>
              <a:effectLst/>
              <a:latin typeface="Arial" charset="0"/>
              <a:cs typeface="Arial" charset="0"/>
            </a:rPr>
            <a:t>B3: </a:t>
          </a:r>
          <a:r>
            <a:rPr kumimoji="0" lang="en-US" sz="1700" b="1" i="0" u="none" strike="noStrike" kern="1200" cap="none" normalizeH="0" baseline="0">
              <a:ln>
                <a:noFill/>
              </a:ln>
              <a:solidFill>
                <a:schemeClr val="tx1"/>
              </a:solidFill>
              <a:effectLst/>
              <a:latin typeface="Arial" charset="0"/>
              <a:cs typeface="Arial" charset="0"/>
            </a:rPr>
            <a:t>Dự/Thảo luận sau dự giờ</a:t>
          </a:r>
          <a:r>
            <a:rPr kumimoji="0" lang="en-US" sz="1700" b="0" i="0" u="none" strike="noStrike" kern="1200" cap="none" normalizeH="0" baseline="0">
              <a:ln>
                <a:noFill/>
              </a:ln>
              <a:solidFill>
                <a:schemeClr val="tx1"/>
              </a:solidFill>
              <a:effectLst/>
              <a:latin typeface="Arial" charset="0"/>
              <a:cs typeface="Arial" charset="0"/>
            </a:rPr>
            <a:t> </a:t>
          </a:r>
        </a:p>
      </dsp:txBody>
      <dsp:txXfrm>
        <a:off x="3504421" y="2695469"/>
        <a:ext cx="1531175" cy="1531175"/>
      </dsp:txXfrm>
    </dsp:sp>
    <dsp:sp modelId="{B4DA5865-6B99-4D0D-92F4-296A7284F320}">
      <dsp:nvSpPr>
        <dsp:cNvPr id="0" name=""/>
        <dsp:cNvSpPr/>
      </dsp:nvSpPr>
      <dsp:spPr>
        <a:xfrm>
          <a:off x="807089" y="-1862"/>
          <a:ext cx="4325027" cy="4325027"/>
        </a:xfrm>
        <a:prstGeom prst="circularArrow">
          <a:avLst>
            <a:gd name="adj1" fmla="val 6904"/>
            <a:gd name="adj2" fmla="val 465468"/>
            <a:gd name="adj3" fmla="val 5948927"/>
            <a:gd name="adj4" fmla="val 4385605"/>
            <a:gd name="adj5" fmla="val 8054"/>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7C12755-676E-4A8F-8CDD-736B3A759ADB}">
      <dsp:nvSpPr>
        <dsp:cNvPr id="0" name=""/>
        <dsp:cNvSpPr/>
      </dsp:nvSpPr>
      <dsp:spPr>
        <a:xfrm>
          <a:off x="903608" y="2695469"/>
          <a:ext cx="1531175" cy="1531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kern="1200" cap="none" normalizeH="0" baseline="0">
              <a:ln>
                <a:noFill/>
              </a:ln>
              <a:solidFill>
                <a:schemeClr val="tx1"/>
              </a:solidFill>
              <a:effectLst/>
              <a:latin typeface="Arial" charset="0"/>
              <a:cs typeface="Arial" charset="0"/>
            </a:rPr>
            <a:t>B4: Vận dụng; Suy ngẫm và đối chiếu/đề xuất tiếp tục cho B1</a:t>
          </a:r>
        </a:p>
      </dsp:txBody>
      <dsp:txXfrm>
        <a:off x="903608" y="2695469"/>
        <a:ext cx="1531175" cy="1531175"/>
      </dsp:txXfrm>
    </dsp:sp>
    <dsp:sp modelId="{978D9060-F704-4F83-B7FC-456B2012F41E}">
      <dsp:nvSpPr>
        <dsp:cNvPr id="0" name=""/>
        <dsp:cNvSpPr/>
      </dsp:nvSpPr>
      <dsp:spPr>
        <a:xfrm>
          <a:off x="807089" y="-1862"/>
          <a:ext cx="4325027" cy="4325027"/>
        </a:xfrm>
        <a:prstGeom prst="circularArrow">
          <a:avLst>
            <a:gd name="adj1" fmla="val 6904"/>
            <a:gd name="adj2" fmla="val 465468"/>
            <a:gd name="adj3" fmla="val 11348927"/>
            <a:gd name="adj4" fmla="val 9785605"/>
            <a:gd name="adj5" fmla="val 8054"/>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6D0B368-1496-430E-9CD6-D00B094BC965}">
      <dsp:nvSpPr>
        <dsp:cNvPr id="0" name=""/>
        <dsp:cNvSpPr/>
      </dsp:nvSpPr>
      <dsp:spPr>
        <a:xfrm>
          <a:off x="903608" y="94656"/>
          <a:ext cx="1531175" cy="1531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vi-VN" sz="1700" b="1" i="0" u="none" strike="noStrike" kern="1200" cap="none" normalizeH="0" baseline="0" dirty="0">
              <a:ln>
                <a:noFill/>
              </a:ln>
              <a:solidFill>
                <a:schemeClr val="tx1"/>
              </a:solidFill>
              <a:effectLst/>
              <a:latin typeface="Arial" charset="0"/>
              <a:cs typeface="Arial" charset="0"/>
            </a:rPr>
            <a:t>B1: </a:t>
          </a:r>
          <a:r>
            <a:rPr kumimoji="0" lang="en-US" sz="1700" b="1" i="0" u="none" strike="noStrike" kern="1200" cap="none" normalizeH="0" baseline="0" dirty="0" err="1">
              <a:ln>
                <a:noFill/>
              </a:ln>
              <a:solidFill>
                <a:schemeClr val="tx1"/>
              </a:solidFill>
              <a:effectLst/>
              <a:latin typeface="Arial" charset="0"/>
              <a:cs typeface="Arial" charset="0"/>
            </a:rPr>
            <a:t>Tập</a:t>
          </a:r>
          <a:r>
            <a:rPr kumimoji="0" lang="en-US" sz="1700" b="1" i="0" u="none" strike="noStrike" kern="1200" cap="none" normalizeH="0" baseline="0" dirty="0">
              <a:ln>
                <a:noFill/>
              </a:ln>
              <a:solidFill>
                <a:schemeClr val="tx1"/>
              </a:solidFill>
              <a:effectLst/>
              <a:latin typeface="Arial" charset="0"/>
              <a:cs typeface="Arial" charset="0"/>
            </a:rPr>
            <a:t> </a:t>
          </a:r>
          <a:r>
            <a:rPr kumimoji="0" lang="en-US" sz="1700" b="1" i="0" u="none" strike="noStrike" kern="1200" cap="none" normalizeH="0" baseline="0" dirty="0" err="1">
              <a:ln>
                <a:noFill/>
              </a:ln>
              <a:solidFill>
                <a:schemeClr val="tx1"/>
              </a:solidFill>
              <a:effectLst/>
              <a:latin typeface="Arial" charset="0"/>
              <a:cs typeface="Arial" charset="0"/>
            </a:rPr>
            <a:t>trung</a:t>
          </a:r>
          <a:r>
            <a:rPr kumimoji="0" lang="en-US" sz="1700" b="1" i="0" u="none" strike="noStrike" kern="1200" cap="none" normalizeH="0" baseline="0" dirty="0">
              <a:ln>
                <a:noFill/>
              </a:ln>
              <a:solidFill>
                <a:schemeClr val="tx1"/>
              </a:solidFill>
              <a:effectLst/>
              <a:latin typeface="Arial" charset="0"/>
              <a:cs typeface="Arial" charset="0"/>
            </a:rPr>
            <a:t> </a:t>
          </a:r>
          <a:r>
            <a:rPr kumimoji="0" lang="en-US" sz="1700" b="1" i="0" u="none" strike="noStrike" kern="1200" cap="none" normalizeH="0" baseline="0" dirty="0" err="1">
              <a:ln>
                <a:noFill/>
              </a:ln>
              <a:solidFill>
                <a:schemeClr val="tx1"/>
              </a:solidFill>
              <a:effectLst/>
              <a:latin typeface="Arial" charset="0"/>
              <a:cs typeface="Arial" charset="0"/>
            </a:rPr>
            <a:t>vào</a:t>
          </a:r>
          <a:r>
            <a:rPr kumimoji="0" lang="en-US" sz="1700" b="1" i="0" u="none" strike="noStrike" kern="1200" cap="none" normalizeH="0" baseline="0" dirty="0">
              <a:ln>
                <a:noFill/>
              </a:ln>
              <a:solidFill>
                <a:schemeClr val="tx1"/>
              </a:solidFill>
              <a:effectLst/>
              <a:latin typeface="Arial" charset="0"/>
              <a:cs typeface="Arial" charset="0"/>
            </a:rPr>
            <a:t> BHNC</a:t>
          </a:r>
        </a:p>
      </dsp:txBody>
      <dsp:txXfrm>
        <a:off x="903608" y="94656"/>
        <a:ext cx="1531175" cy="1531175"/>
      </dsp:txXfrm>
    </dsp:sp>
    <dsp:sp modelId="{06AF52FB-75F6-489B-BA15-B2199D8D5043}">
      <dsp:nvSpPr>
        <dsp:cNvPr id="0" name=""/>
        <dsp:cNvSpPr/>
      </dsp:nvSpPr>
      <dsp:spPr>
        <a:xfrm>
          <a:off x="807089" y="-1862"/>
          <a:ext cx="4325027" cy="4325027"/>
        </a:xfrm>
        <a:prstGeom prst="circularArrow">
          <a:avLst>
            <a:gd name="adj1" fmla="val 6904"/>
            <a:gd name="adj2" fmla="val 465468"/>
            <a:gd name="adj3" fmla="val 16478660"/>
            <a:gd name="adj4" fmla="val 15185605"/>
            <a:gd name="adj5" fmla="val 8054"/>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AD89C8-9EAD-47E6-80FA-D67FDC88768B}">
      <dsp:nvSpPr>
        <dsp:cNvPr id="0" name=""/>
        <dsp:cNvSpPr/>
      </dsp:nvSpPr>
      <dsp:spPr>
        <a:xfrm>
          <a:off x="1004324" y="1482025"/>
          <a:ext cx="9004370" cy="3747782"/>
        </a:xfrm>
        <a:prstGeom prst="round2SameRect">
          <a:avLst>
            <a:gd name="adj1" fmla="val 8000"/>
            <a:gd name="adj2" fmla="val 0"/>
          </a:avLst>
        </a:prstGeom>
        <a:solidFill>
          <a:schemeClr val="bg1">
            <a:alpha val="90000"/>
          </a:schemeClr>
        </a:solidFill>
        <a:ln w="9525" cap="flat" cmpd="sng" algn="ctr">
          <a:solidFill>
            <a:srgbClr val="FF6600"/>
          </a:solidFill>
          <a:prstDash val="solid"/>
        </a:ln>
        <a:effectLst/>
      </dsp:spPr>
      <dsp:style>
        <a:lnRef idx="1">
          <a:scrgbClr r="0" g="0" b="0"/>
        </a:lnRef>
        <a:fillRef idx="1">
          <a:scrgbClr r="0" g="0" b="0"/>
        </a:fillRef>
        <a:effectRef idx="0">
          <a:scrgbClr r="0" g="0" b="0"/>
        </a:effectRef>
        <a:fontRef idx="minor"/>
      </dsp:style>
      <dsp:txBody>
        <a:bodyPr spcFirstLastPara="0" vert="horz" wrap="square" lIns="40640" tIns="121920" rIns="40640" bIns="40640" numCol="1" spcCol="1270" anchor="t" anchorCtr="0">
          <a:noAutofit/>
        </a:bodyPr>
        <a:lstStyle/>
        <a:p>
          <a:pPr marL="285750" lvl="1" indent="-285750" algn="l" defTabSz="1422400">
            <a:lnSpc>
              <a:spcPct val="90000"/>
            </a:lnSpc>
            <a:spcBef>
              <a:spcPct val="0"/>
            </a:spcBef>
            <a:spcAft>
              <a:spcPct val="15000"/>
            </a:spcAft>
            <a:buChar char="••"/>
          </a:pPr>
          <a:r>
            <a:rPr lang="en-US" sz="3200" b="0" kern="1200" dirty="0" err="1">
              <a:solidFill>
                <a:schemeClr val="tx1"/>
              </a:solidFill>
              <a:latin typeface="Arial" pitchFamily="34" charset="0"/>
              <a:cs typeface="Arial" pitchFamily="34" charset="0"/>
              <a:sym typeface="Wingdings"/>
            </a:rPr>
            <a:t>Xây</a:t>
          </a:r>
          <a:r>
            <a:rPr lang="en-US" sz="3200" b="0" kern="1200" dirty="0">
              <a:solidFill>
                <a:schemeClr val="tx1"/>
              </a:solidFill>
              <a:latin typeface="Arial" pitchFamily="34" charset="0"/>
              <a:cs typeface="Arial" pitchFamily="34" charset="0"/>
              <a:sym typeface="Wingdings"/>
            </a:rPr>
            <a:t> </a:t>
          </a:r>
          <a:r>
            <a:rPr lang="en-US" sz="3200" b="0" kern="1200" dirty="0" err="1">
              <a:solidFill>
                <a:schemeClr val="tx1"/>
              </a:solidFill>
              <a:latin typeface="Arial" pitchFamily="34" charset="0"/>
              <a:cs typeface="Arial" pitchFamily="34" charset="0"/>
              <a:sym typeface="Wingdings"/>
            </a:rPr>
            <a:t>dựng</a:t>
          </a:r>
          <a:r>
            <a:rPr lang="en-US" sz="3200" b="0" kern="1200" dirty="0">
              <a:solidFill>
                <a:schemeClr val="tx1"/>
              </a:solidFill>
              <a:latin typeface="Arial" pitchFamily="34" charset="0"/>
              <a:cs typeface="Arial" pitchFamily="34" charset="0"/>
              <a:sym typeface="Wingdings"/>
            </a:rPr>
            <a:t> </a:t>
          </a:r>
          <a:r>
            <a:rPr lang="en-US" sz="3200" b="0" kern="1200" dirty="0" err="1">
              <a:solidFill>
                <a:schemeClr val="tx1"/>
              </a:solidFill>
              <a:latin typeface="Arial" pitchFamily="34" charset="0"/>
              <a:cs typeface="Arial" pitchFamily="34" charset="0"/>
              <a:sym typeface="Wingdings"/>
            </a:rPr>
            <a:t>theo</a:t>
          </a:r>
          <a:r>
            <a:rPr lang="en-US" sz="3200" b="0" kern="1200" dirty="0">
              <a:solidFill>
                <a:schemeClr val="tx1"/>
              </a:solidFill>
              <a:latin typeface="Arial" pitchFamily="34" charset="0"/>
              <a:cs typeface="Arial" pitchFamily="34" charset="0"/>
              <a:sym typeface="Wingdings"/>
            </a:rPr>
            <a:t> PP “</a:t>
          </a:r>
          <a:r>
            <a:rPr lang="en-US" sz="3200" b="0" kern="1200" dirty="0" err="1">
              <a:solidFill>
                <a:schemeClr val="tx1"/>
              </a:solidFill>
              <a:latin typeface="Arial" pitchFamily="34" charset="0"/>
              <a:cs typeface="Arial" pitchFamily="34" charset="0"/>
              <a:sym typeface="Wingdings"/>
            </a:rPr>
            <a:t>Sơ</a:t>
          </a:r>
          <a:r>
            <a:rPr lang="en-US" sz="3200" b="0" kern="1200" dirty="0">
              <a:solidFill>
                <a:schemeClr val="tx1"/>
              </a:solidFill>
              <a:latin typeface="Arial" pitchFamily="34" charset="0"/>
              <a:cs typeface="Arial" pitchFamily="34" charset="0"/>
              <a:sym typeface="Wingdings"/>
            </a:rPr>
            <a:t> </a:t>
          </a:r>
          <a:r>
            <a:rPr lang="en-US" sz="3200" b="0" kern="1200" dirty="0" err="1">
              <a:solidFill>
                <a:schemeClr val="tx1"/>
              </a:solidFill>
              <a:latin typeface="Arial" pitchFamily="34" charset="0"/>
              <a:cs typeface="Arial" pitchFamily="34" charset="0"/>
              <a:sym typeface="Wingdings"/>
            </a:rPr>
            <a:t>đồ</a:t>
          </a:r>
          <a:r>
            <a:rPr lang="en-US" sz="3200" b="0" kern="1200" dirty="0">
              <a:solidFill>
                <a:schemeClr val="tx1"/>
              </a:solidFill>
              <a:latin typeface="Arial" pitchFamily="34" charset="0"/>
              <a:cs typeface="Arial" pitchFamily="34" charset="0"/>
              <a:sym typeface="Wingdings"/>
            </a:rPr>
            <a:t> </a:t>
          </a:r>
          <a:r>
            <a:rPr lang="en-US" sz="3200" b="0" kern="1200" dirty="0" err="1">
              <a:solidFill>
                <a:schemeClr val="tx1"/>
              </a:solidFill>
              <a:latin typeface="Arial" pitchFamily="34" charset="0"/>
              <a:cs typeface="Arial" pitchFamily="34" charset="0"/>
              <a:sym typeface="Wingdings"/>
            </a:rPr>
            <a:t>ngược</a:t>
          </a:r>
          <a:r>
            <a:rPr lang="en-US" sz="3200" b="0" kern="1200" dirty="0">
              <a:solidFill>
                <a:schemeClr val="tx1"/>
              </a:solidFill>
              <a:latin typeface="Arial" pitchFamily="34" charset="0"/>
              <a:cs typeface="Arial" pitchFamily="34" charset="0"/>
              <a:sym typeface="Wingdings"/>
            </a:rPr>
            <a:t>”</a:t>
          </a:r>
          <a:endParaRPr lang="en-US" sz="3200" b="0" kern="1200" dirty="0">
            <a:solidFill>
              <a:schemeClr val="tx1"/>
            </a:solidFill>
            <a:latin typeface="Arial" pitchFamily="34" charset="0"/>
            <a:cs typeface="Arial" pitchFamily="34" charset="0"/>
          </a:endParaRPr>
        </a:p>
        <a:p>
          <a:pPr marL="285750" lvl="1" indent="-285750" algn="l" defTabSz="1422400">
            <a:lnSpc>
              <a:spcPct val="90000"/>
            </a:lnSpc>
            <a:spcBef>
              <a:spcPct val="0"/>
            </a:spcBef>
            <a:spcAft>
              <a:spcPct val="15000"/>
            </a:spcAft>
            <a:buChar char="••"/>
          </a:pPr>
          <a:r>
            <a:rPr lang="en-US" sz="3200" kern="1200" dirty="0" err="1">
              <a:latin typeface="Arial" pitchFamily="34" charset="0"/>
              <a:cs typeface="Arial" pitchFamily="34" charset="0"/>
            </a:rPr>
            <a:t>Mục</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tiêu</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phát</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triển</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phẩm</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chất</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năng</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lực</a:t>
          </a:r>
          <a:r>
            <a:rPr lang="en-US" sz="3200" kern="1200" dirty="0">
              <a:latin typeface="Arial" pitchFamily="34" charset="0"/>
              <a:cs typeface="Arial" pitchFamily="34" charset="0"/>
            </a:rPr>
            <a:t> HS</a:t>
          </a:r>
        </a:p>
        <a:p>
          <a:pPr marL="285750" lvl="1" indent="-285750" algn="l" defTabSz="1422400">
            <a:lnSpc>
              <a:spcPct val="90000"/>
            </a:lnSpc>
            <a:spcBef>
              <a:spcPct val="0"/>
            </a:spcBef>
            <a:spcAft>
              <a:spcPct val="15000"/>
            </a:spcAft>
            <a:buChar char="••"/>
          </a:pPr>
          <a:r>
            <a:rPr lang="en-US" sz="3200" kern="1200" dirty="0" err="1">
              <a:latin typeface="Arial" pitchFamily="34" charset="0"/>
              <a:cs typeface="Arial" pitchFamily="34" charset="0"/>
            </a:rPr>
            <a:t>Xây</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dựng</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theo</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hướng</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mở</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tăng</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quyền</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tự</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chủ</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cho</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nhà</a:t>
          </a:r>
          <a:r>
            <a:rPr lang="en-US" sz="3200" kern="1200" dirty="0">
              <a:latin typeface="Arial" pitchFamily="34" charset="0"/>
              <a:cs typeface="Arial" pitchFamily="34" charset="0"/>
            </a:rPr>
            <a:t> </a:t>
          </a:r>
          <a:r>
            <a:rPr lang="en-US" sz="3200" kern="1200" dirty="0" err="1">
              <a:latin typeface="Arial" pitchFamily="34" charset="0"/>
              <a:cs typeface="Arial" pitchFamily="34" charset="0"/>
            </a:rPr>
            <a:t>trường</a:t>
          </a:r>
          <a:r>
            <a:rPr lang="en-US" sz="3200" kern="1200" dirty="0">
              <a:latin typeface="Arial" pitchFamily="34" charset="0"/>
              <a:cs typeface="Arial" pitchFamily="34" charset="0"/>
            </a:rPr>
            <a:t>….</a:t>
          </a:r>
        </a:p>
      </dsp:txBody>
      <dsp:txXfrm>
        <a:off x="1092139" y="1569840"/>
        <a:ext cx="8828740" cy="3659967"/>
      </dsp:txXfrm>
    </dsp:sp>
    <dsp:sp modelId="{89C4BADF-F0EA-40A5-A0FA-1CC1C86891E6}">
      <dsp:nvSpPr>
        <dsp:cNvPr id="0" name=""/>
        <dsp:cNvSpPr/>
      </dsp:nvSpPr>
      <dsp:spPr>
        <a:xfrm>
          <a:off x="0" y="30021"/>
          <a:ext cx="10118997" cy="1539574"/>
        </a:xfrm>
        <a:prstGeom prst="rect">
          <a:avLst/>
        </a:prstGeom>
        <a:solidFill>
          <a:schemeClr val="bg1">
            <a:alpha val="90000"/>
          </a:schemeClr>
        </a:solidFill>
        <a:ln w="9525" cap="flat" cmpd="sng" algn="ctr">
          <a:solidFill>
            <a:srgbClr val="FF6600"/>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21920" tIns="0" rIns="40640" bIns="0" numCol="1" spcCol="1270" anchor="ctr" anchorCtr="0">
          <a:noAutofit/>
        </a:bodyPr>
        <a:lstStyle/>
        <a:p>
          <a:pPr lvl="0" algn="l" defTabSz="1422400">
            <a:lnSpc>
              <a:spcPct val="90000"/>
            </a:lnSpc>
            <a:spcBef>
              <a:spcPct val="0"/>
            </a:spcBef>
            <a:spcAft>
              <a:spcPct val="35000"/>
            </a:spcAft>
          </a:pPr>
          <a:r>
            <a:rPr lang="en-US" sz="3200" kern="1200" dirty="0">
              <a:latin typeface="Arial" pitchFamily="34" charset="0"/>
              <a:cs typeface="Arial" pitchFamily="34" charset="0"/>
            </a:rPr>
            <a:t> </a:t>
          </a:r>
          <a:r>
            <a:rPr lang="en-US" sz="3200" b="1" kern="1200" dirty="0">
              <a:solidFill>
                <a:srgbClr val="C00000"/>
              </a:solidFill>
              <a:latin typeface="Arial" pitchFamily="34" charset="0"/>
              <a:cs typeface="Arial" pitchFamily="34" charset="0"/>
              <a:sym typeface="Wingdings"/>
            </a:rPr>
            <a:t> </a:t>
          </a:r>
          <a:r>
            <a:rPr lang="en-US" sz="3200" b="1" kern="1200" dirty="0" err="1">
              <a:solidFill>
                <a:srgbClr val="C00000"/>
              </a:solidFill>
              <a:latin typeface="Arial" pitchFamily="34" charset="0"/>
              <a:cs typeface="Arial" pitchFamily="34" charset="0"/>
            </a:rPr>
            <a:t>Điểm</a:t>
          </a:r>
          <a:r>
            <a:rPr lang="en-US" sz="3200" b="1" kern="1200" dirty="0">
              <a:solidFill>
                <a:srgbClr val="C00000"/>
              </a:solidFill>
              <a:latin typeface="Arial" pitchFamily="34" charset="0"/>
              <a:cs typeface="Arial" pitchFamily="34" charset="0"/>
            </a:rPr>
            <a:t> </a:t>
          </a:r>
          <a:r>
            <a:rPr lang="en-US" sz="3200" b="1" kern="1200" dirty="0" err="1">
              <a:solidFill>
                <a:srgbClr val="C00000"/>
              </a:solidFill>
              <a:latin typeface="Arial" pitchFamily="34" charset="0"/>
              <a:cs typeface="Arial" pitchFamily="34" charset="0"/>
            </a:rPr>
            <a:t>mới</a:t>
          </a:r>
          <a:r>
            <a:rPr lang="en-US" sz="3200" b="1" kern="1200" dirty="0">
              <a:solidFill>
                <a:srgbClr val="C00000"/>
              </a:solidFill>
              <a:latin typeface="Arial" pitchFamily="34" charset="0"/>
              <a:cs typeface="Arial" pitchFamily="34" charset="0"/>
            </a:rPr>
            <a:t> </a:t>
          </a:r>
          <a:r>
            <a:rPr lang="en-US" sz="3200" b="1" kern="1200" dirty="0" err="1">
              <a:solidFill>
                <a:srgbClr val="C00000"/>
              </a:solidFill>
              <a:latin typeface="Arial" pitchFamily="34" charset="0"/>
              <a:cs typeface="Arial" pitchFamily="34" charset="0"/>
            </a:rPr>
            <a:t>của</a:t>
          </a:r>
          <a:r>
            <a:rPr lang="en-US" sz="3200" b="1" kern="1200" dirty="0">
              <a:solidFill>
                <a:srgbClr val="C00000"/>
              </a:solidFill>
              <a:latin typeface="Arial" pitchFamily="34" charset="0"/>
              <a:cs typeface="Arial" pitchFamily="34" charset="0"/>
            </a:rPr>
            <a:t> CTGDPT 2018</a:t>
          </a:r>
        </a:p>
      </dsp:txBody>
      <dsp:txXfrm>
        <a:off x="0" y="30021"/>
        <a:ext cx="7126054" cy="1539574"/>
      </dsp:txXfrm>
    </dsp:sp>
    <dsp:sp modelId="{23BEB7D7-E3EC-4315-A350-5FAABE42DCD1}">
      <dsp:nvSpPr>
        <dsp:cNvPr id="0" name=""/>
        <dsp:cNvSpPr/>
      </dsp:nvSpPr>
      <dsp:spPr>
        <a:xfrm>
          <a:off x="6711977" y="4007287"/>
          <a:ext cx="1757214" cy="1757214"/>
        </a:xfrm>
        <a:prstGeom prst="ellips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EE491F-FCA5-4C37-BD35-03AD327F1EA2}">
      <dsp:nvSpPr>
        <dsp:cNvPr id="0" name=""/>
        <dsp:cNvSpPr/>
      </dsp:nvSpPr>
      <dsp:spPr>
        <a:xfrm>
          <a:off x="7580447" y="2712402"/>
          <a:ext cx="1061080" cy="504977"/>
        </a:xfrm>
        <a:custGeom>
          <a:avLst/>
          <a:gdLst/>
          <a:ahLst/>
          <a:cxnLst/>
          <a:rect l="0" t="0" r="0" b="0"/>
          <a:pathLst>
            <a:path>
              <a:moveTo>
                <a:pt x="0" y="0"/>
              </a:moveTo>
              <a:lnTo>
                <a:pt x="0" y="344127"/>
              </a:lnTo>
              <a:lnTo>
                <a:pt x="1061080" y="344127"/>
              </a:lnTo>
              <a:lnTo>
                <a:pt x="1061080" y="504977"/>
              </a:lnTo>
            </a:path>
          </a:pathLst>
        </a:custGeom>
        <a:noFill/>
        <a:ln w="25400" cap="flat" cmpd="sng" algn="ctr">
          <a:solidFill>
            <a:schemeClr val="accent1">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FCC10E9-ED57-4A40-BA84-6F314FE1FE49}">
      <dsp:nvSpPr>
        <dsp:cNvPr id="0" name=""/>
        <dsp:cNvSpPr/>
      </dsp:nvSpPr>
      <dsp:spPr>
        <a:xfrm>
          <a:off x="6519366" y="2712402"/>
          <a:ext cx="1061080" cy="504977"/>
        </a:xfrm>
        <a:custGeom>
          <a:avLst/>
          <a:gdLst/>
          <a:ahLst/>
          <a:cxnLst/>
          <a:rect l="0" t="0" r="0" b="0"/>
          <a:pathLst>
            <a:path>
              <a:moveTo>
                <a:pt x="1061080" y="0"/>
              </a:moveTo>
              <a:lnTo>
                <a:pt x="1061080" y="344127"/>
              </a:lnTo>
              <a:lnTo>
                <a:pt x="0" y="344127"/>
              </a:lnTo>
              <a:lnTo>
                <a:pt x="0" y="504977"/>
              </a:lnTo>
            </a:path>
          </a:pathLst>
        </a:custGeom>
        <a:noFill/>
        <a:ln w="25400" cap="flat" cmpd="sng" algn="ctr">
          <a:solidFill>
            <a:schemeClr val="accent1">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0C47897-9A91-4791-98F4-9A7196BAAFA0}">
      <dsp:nvSpPr>
        <dsp:cNvPr id="0" name=""/>
        <dsp:cNvSpPr/>
      </dsp:nvSpPr>
      <dsp:spPr>
        <a:xfrm>
          <a:off x="5510030" y="1104865"/>
          <a:ext cx="2070417" cy="504977"/>
        </a:xfrm>
        <a:custGeom>
          <a:avLst/>
          <a:gdLst/>
          <a:ahLst/>
          <a:cxnLst/>
          <a:rect l="0" t="0" r="0" b="0"/>
          <a:pathLst>
            <a:path>
              <a:moveTo>
                <a:pt x="0" y="0"/>
              </a:moveTo>
              <a:lnTo>
                <a:pt x="0" y="344127"/>
              </a:lnTo>
              <a:lnTo>
                <a:pt x="2070417" y="344127"/>
              </a:lnTo>
              <a:lnTo>
                <a:pt x="2070417" y="504977"/>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9434480-4C20-448C-B1F5-FACE0AF42DC7}">
      <dsp:nvSpPr>
        <dsp:cNvPr id="0" name=""/>
        <dsp:cNvSpPr/>
      </dsp:nvSpPr>
      <dsp:spPr>
        <a:xfrm>
          <a:off x="3275331" y="2723384"/>
          <a:ext cx="1039116" cy="493996"/>
        </a:xfrm>
        <a:custGeom>
          <a:avLst/>
          <a:gdLst/>
          <a:ahLst/>
          <a:cxnLst/>
          <a:rect l="0" t="0" r="0" b="0"/>
          <a:pathLst>
            <a:path>
              <a:moveTo>
                <a:pt x="0" y="0"/>
              </a:moveTo>
              <a:lnTo>
                <a:pt x="0" y="333146"/>
              </a:lnTo>
              <a:lnTo>
                <a:pt x="1039116" y="333146"/>
              </a:lnTo>
              <a:lnTo>
                <a:pt x="1039116" y="493996"/>
              </a:lnTo>
            </a:path>
          </a:pathLst>
        </a:custGeom>
        <a:noFill/>
        <a:ln w="25400" cap="flat" cmpd="sng" algn="ctr">
          <a:solidFill>
            <a:schemeClr val="accent1">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DB71984-6ED4-437E-9CC9-49CED8BB1A68}">
      <dsp:nvSpPr>
        <dsp:cNvPr id="0" name=""/>
        <dsp:cNvSpPr/>
      </dsp:nvSpPr>
      <dsp:spPr>
        <a:xfrm>
          <a:off x="2192286" y="2723384"/>
          <a:ext cx="1083045" cy="493996"/>
        </a:xfrm>
        <a:custGeom>
          <a:avLst/>
          <a:gdLst/>
          <a:ahLst/>
          <a:cxnLst/>
          <a:rect l="0" t="0" r="0" b="0"/>
          <a:pathLst>
            <a:path>
              <a:moveTo>
                <a:pt x="1083045" y="0"/>
              </a:moveTo>
              <a:lnTo>
                <a:pt x="1083045" y="333146"/>
              </a:lnTo>
              <a:lnTo>
                <a:pt x="0" y="333146"/>
              </a:lnTo>
              <a:lnTo>
                <a:pt x="0" y="493996"/>
              </a:lnTo>
            </a:path>
          </a:pathLst>
        </a:custGeom>
        <a:noFill/>
        <a:ln w="25400" cap="flat" cmpd="sng" algn="ctr">
          <a:solidFill>
            <a:schemeClr val="accent1">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3E98341-8727-4E6F-A8B4-448FBDB86E72}">
      <dsp:nvSpPr>
        <dsp:cNvPr id="0" name=""/>
        <dsp:cNvSpPr/>
      </dsp:nvSpPr>
      <dsp:spPr>
        <a:xfrm>
          <a:off x="3275331" y="1104865"/>
          <a:ext cx="2234698" cy="515959"/>
        </a:xfrm>
        <a:custGeom>
          <a:avLst/>
          <a:gdLst/>
          <a:ahLst/>
          <a:cxnLst/>
          <a:rect l="0" t="0" r="0" b="0"/>
          <a:pathLst>
            <a:path>
              <a:moveTo>
                <a:pt x="2234698" y="0"/>
              </a:moveTo>
              <a:lnTo>
                <a:pt x="2234698" y="355109"/>
              </a:lnTo>
              <a:lnTo>
                <a:pt x="0" y="355109"/>
              </a:lnTo>
              <a:lnTo>
                <a:pt x="0" y="515959"/>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EE3E05C-70E9-4620-8AC9-72B692FDB2E4}">
      <dsp:nvSpPr>
        <dsp:cNvPr id="0" name=""/>
        <dsp:cNvSpPr/>
      </dsp:nvSpPr>
      <dsp:spPr>
        <a:xfrm>
          <a:off x="4641873" y="2306"/>
          <a:ext cx="1736313" cy="1102559"/>
        </a:xfrm>
        <a:prstGeom prst="roundRect">
          <a:avLst>
            <a:gd name="adj" fmla="val 10000"/>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D7D14EFF-F7AE-44CA-9EAA-85CE7AFF2FA8}">
      <dsp:nvSpPr>
        <dsp:cNvPr id="0" name=""/>
        <dsp:cNvSpPr/>
      </dsp:nvSpPr>
      <dsp:spPr>
        <a:xfrm>
          <a:off x="4834796" y="185583"/>
          <a:ext cx="1736313" cy="1102559"/>
        </a:xfrm>
        <a:prstGeom prst="roundRect">
          <a:avLst>
            <a:gd name="adj" fmla="val 10000"/>
          </a:avLst>
        </a:prstGeom>
        <a:solidFill>
          <a:schemeClr val="lt1">
            <a:alpha val="90000"/>
            <a:hueOff val="0"/>
            <a:satOff val="0"/>
            <a:lumOff val="0"/>
            <a:alphaOff val="0"/>
          </a:schemeClr>
        </a:solidFill>
        <a:ln w="9525" cap="flat" cmpd="sng" algn="ctr">
          <a:solidFill>
            <a:schemeClr val="accent4">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ctr" defTabSz="933450">
            <a:lnSpc>
              <a:spcPct val="90000"/>
            </a:lnSpc>
            <a:spcBef>
              <a:spcPct val="0"/>
            </a:spcBef>
            <a:spcAft>
              <a:spcPct val="35000"/>
            </a:spcAft>
          </a:pPr>
          <a:r>
            <a:rPr lang="en-US" sz="2100" b="1" kern="1200" dirty="0">
              <a:latin typeface="Arial" panose="020B0604020202020204" pitchFamily="34" charset="0"/>
              <a:cs typeface="Arial" panose="020B0604020202020204" pitchFamily="34" charset="0"/>
            </a:rPr>
            <a:t>CTGDPT</a:t>
          </a:r>
        </a:p>
        <a:p>
          <a:pPr lvl="0" algn="ctr" defTabSz="933450">
            <a:lnSpc>
              <a:spcPct val="90000"/>
            </a:lnSpc>
            <a:spcBef>
              <a:spcPct val="0"/>
            </a:spcBef>
            <a:spcAft>
              <a:spcPct val="35000"/>
            </a:spcAft>
          </a:pPr>
          <a:r>
            <a:rPr lang="en-US" sz="2100" b="1" kern="1200" dirty="0">
              <a:latin typeface="Arial" panose="020B0604020202020204" pitchFamily="34" charset="0"/>
              <a:cs typeface="Arial" panose="020B0604020202020204" pitchFamily="34" charset="0"/>
            </a:rPr>
            <a:t>2018</a:t>
          </a:r>
        </a:p>
      </dsp:txBody>
      <dsp:txXfrm>
        <a:off x="4867089" y="217876"/>
        <a:ext cx="1671727" cy="1037973"/>
      </dsp:txXfrm>
    </dsp:sp>
    <dsp:sp modelId="{4BEA7B71-C7C4-46CB-8219-C86843F439EC}">
      <dsp:nvSpPr>
        <dsp:cNvPr id="0" name=""/>
        <dsp:cNvSpPr/>
      </dsp:nvSpPr>
      <dsp:spPr>
        <a:xfrm>
          <a:off x="1397837" y="1620825"/>
          <a:ext cx="3754987" cy="1102559"/>
        </a:xfrm>
        <a:prstGeom prst="roundRect">
          <a:avLst>
            <a:gd name="adj" fmla="val 10000"/>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6E852735-2CB1-497B-B53D-ECE6071E0481}">
      <dsp:nvSpPr>
        <dsp:cNvPr id="0" name=""/>
        <dsp:cNvSpPr/>
      </dsp:nvSpPr>
      <dsp:spPr>
        <a:xfrm>
          <a:off x="1590761" y="1804102"/>
          <a:ext cx="3754987" cy="1102559"/>
        </a:xfrm>
        <a:prstGeom prst="roundRect">
          <a:avLst>
            <a:gd name="adj" fmla="val 10000"/>
          </a:avLst>
        </a:prstGeom>
        <a:solidFill>
          <a:schemeClr val="lt1">
            <a:alpha val="90000"/>
            <a:hueOff val="0"/>
            <a:satOff val="0"/>
            <a:lumOff val="0"/>
            <a:alphaOff val="0"/>
          </a:schemeClr>
        </a:solidFill>
        <a:ln w="9525" cap="flat" cmpd="sng" algn="ctr">
          <a:solidFill>
            <a:schemeClr val="accent6">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ctr" defTabSz="933450">
            <a:lnSpc>
              <a:spcPct val="90000"/>
            </a:lnSpc>
            <a:spcBef>
              <a:spcPct val="0"/>
            </a:spcBef>
            <a:spcAft>
              <a:spcPct val="35000"/>
            </a:spcAft>
          </a:pPr>
          <a:r>
            <a:rPr lang="en-US" sz="2100" b="1" kern="1200" dirty="0">
              <a:latin typeface="Arial" panose="020B0604020202020204" pitchFamily="34" charset="0"/>
              <a:cs typeface="Arial" panose="020B0604020202020204" pitchFamily="34" charset="0"/>
            </a:rPr>
            <a:t>GĐ GIÁO DỤC CƠ BẢN</a:t>
          </a:r>
        </a:p>
      </dsp:txBody>
      <dsp:txXfrm>
        <a:off x="1623054" y="1836395"/>
        <a:ext cx="3690401" cy="1037973"/>
      </dsp:txXfrm>
    </dsp:sp>
    <dsp:sp modelId="{B45F923B-DECB-4D6A-AD66-A9E9F4EA3B1B}">
      <dsp:nvSpPr>
        <dsp:cNvPr id="0" name=""/>
        <dsp:cNvSpPr/>
      </dsp:nvSpPr>
      <dsp:spPr>
        <a:xfrm>
          <a:off x="1324129" y="3217380"/>
          <a:ext cx="1736313" cy="1102559"/>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AAAE2559-B8A3-4EEE-956A-68E615EB6610}">
      <dsp:nvSpPr>
        <dsp:cNvPr id="0" name=""/>
        <dsp:cNvSpPr/>
      </dsp:nvSpPr>
      <dsp:spPr>
        <a:xfrm>
          <a:off x="1517052" y="3400658"/>
          <a:ext cx="1736313" cy="1102559"/>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ctr" defTabSz="933450">
            <a:lnSpc>
              <a:spcPct val="90000"/>
            </a:lnSpc>
            <a:spcBef>
              <a:spcPct val="0"/>
            </a:spcBef>
            <a:spcAft>
              <a:spcPct val="35000"/>
            </a:spcAft>
          </a:pPr>
          <a:r>
            <a:rPr lang="en-US" sz="2100" b="1" kern="1200" dirty="0">
              <a:latin typeface="Arial" panose="020B0604020202020204" pitchFamily="34" charset="0"/>
              <a:cs typeface="Arial" panose="020B0604020202020204" pitchFamily="34" charset="0"/>
            </a:rPr>
            <a:t>9 NĂM (TH&amp;THCS)</a:t>
          </a:r>
        </a:p>
      </dsp:txBody>
      <dsp:txXfrm>
        <a:off x="1549345" y="3432951"/>
        <a:ext cx="1671727" cy="1037973"/>
      </dsp:txXfrm>
    </dsp:sp>
    <dsp:sp modelId="{66D61056-D8B0-4DB5-9C8A-394698354925}">
      <dsp:nvSpPr>
        <dsp:cNvPr id="0" name=""/>
        <dsp:cNvSpPr/>
      </dsp:nvSpPr>
      <dsp:spPr>
        <a:xfrm>
          <a:off x="3446290" y="3217380"/>
          <a:ext cx="1736313" cy="1102559"/>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35AF4E3D-876A-4213-BF49-8DAA47A5433A}">
      <dsp:nvSpPr>
        <dsp:cNvPr id="0" name=""/>
        <dsp:cNvSpPr/>
      </dsp:nvSpPr>
      <dsp:spPr>
        <a:xfrm>
          <a:off x="3639214" y="3400658"/>
          <a:ext cx="1736313" cy="1102559"/>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ctr" defTabSz="933450">
            <a:lnSpc>
              <a:spcPct val="90000"/>
            </a:lnSpc>
            <a:spcBef>
              <a:spcPct val="0"/>
            </a:spcBef>
            <a:spcAft>
              <a:spcPct val="35000"/>
            </a:spcAft>
          </a:pPr>
          <a:r>
            <a:rPr lang="en-US" sz="2100" b="1" kern="1200" dirty="0">
              <a:latin typeface="Arial" panose="020B0604020202020204" pitchFamily="34" charset="0"/>
              <a:cs typeface="Arial" panose="020B0604020202020204" pitchFamily="34" charset="0"/>
            </a:rPr>
            <a:t>TÍCH HỢP CAO</a:t>
          </a:r>
        </a:p>
      </dsp:txBody>
      <dsp:txXfrm>
        <a:off x="3671507" y="3432951"/>
        <a:ext cx="1671727" cy="1037973"/>
      </dsp:txXfrm>
    </dsp:sp>
    <dsp:sp modelId="{71365BF5-B721-4D19-BE61-56529D783FE8}">
      <dsp:nvSpPr>
        <dsp:cNvPr id="0" name=""/>
        <dsp:cNvSpPr/>
      </dsp:nvSpPr>
      <dsp:spPr>
        <a:xfrm>
          <a:off x="5516708" y="1609843"/>
          <a:ext cx="4127478" cy="1102559"/>
        </a:xfrm>
        <a:prstGeom prst="roundRect">
          <a:avLst>
            <a:gd name="adj" fmla="val 10000"/>
          </a:avLst>
        </a:prstGeom>
        <a:gradFill rotWithShape="0">
          <a:gsLst>
            <a:gs pos="0">
              <a:schemeClr val="accent6">
                <a:hueOff val="0"/>
                <a:satOff val="0"/>
                <a:lumOff val="0"/>
                <a:alphaOff val="0"/>
                <a:tint val="50000"/>
                <a:satMod val="300000"/>
              </a:schemeClr>
            </a:gs>
            <a:gs pos="35000">
              <a:schemeClr val="accent6">
                <a:hueOff val="0"/>
                <a:satOff val="0"/>
                <a:lumOff val="0"/>
                <a:alphaOff val="0"/>
                <a:tint val="37000"/>
                <a:satMod val="300000"/>
              </a:schemeClr>
            </a:gs>
            <a:gs pos="100000">
              <a:schemeClr val="accent6">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464DF4CC-4FE3-4752-9F96-821ED3006B69}">
      <dsp:nvSpPr>
        <dsp:cNvPr id="0" name=""/>
        <dsp:cNvSpPr/>
      </dsp:nvSpPr>
      <dsp:spPr>
        <a:xfrm>
          <a:off x="5709631" y="1793121"/>
          <a:ext cx="4127478" cy="1102559"/>
        </a:xfrm>
        <a:prstGeom prst="roundRect">
          <a:avLst>
            <a:gd name="adj" fmla="val 10000"/>
          </a:avLst>
        </a:prstGeom>
        <a:solidFill>
          <a:schemeClr val="lt1">
            <a:alpha val="90000"/>
            <a:hueOff val="0"/>
            <a:satOff val="0"/>
            <a:lumOff val="0"/>
            <a:alphaOff val="0"/>
          </a:schemeClr>
        </a:solidFill>
        <a:ln w="9525" cap="flat" cmpd="sng" algn="ctr">
          <a:solidFill>
            <a:schemeClr val="accent6">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ctr" defTabSz="933450">
            <a:lnSpc>
              <a:spcPct val="90000"/>
            </a:lnSpc>
            <a:spcBef>
              <a:spcPct val="0"/>
            </a:spcBef>
            <a:spcAft>
              <a:spcPct val="35000"/>
            </a:spcAft>
          </a:pPr>
          <a:r>
            <a:rPr lang="en-US" sz="2100" b="1" kern="1200" dirty="0">
              <a:latin typeface="Arial" panose="020B0604020202020204" pitchFamily="34" charset="0"/>
              <a:cs typeface="Arial" panose="020B0604020202020204" pitchFamily="34" charset="0"/>
            </a:rPr>
            <a:t>GĐ GIÁO DỤC ĐỊNH HƯỚNG NGHỀ NGHIỆP</a:t>
          </a:r>
        </a:p>
      </dsp:txBody>
      <dsp:txXfrm>
        <a:off x="5741924" y="1825414"/>
        <a:ext cx="4062892" cy="1037973"/>
      </dsp:txXfrm>
    </dsp:sp>
    <dsp:sp modelId="{B01F1D98-7269-4B0A-940F-FB7CDEF4FE3B}">
      <dsp:nvSpPr>
        <dsp:cNvPr id="0" name=""/>
        <dsp:cNvSpPr/>
      </dsp:nvSpPr>
      <dsp:spPr>
        <a:xfrm>
          <a:off x="5651209" y="3217380"/>
          <a:ext cx="1736313" cy="1102559"/>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B256D892-AEB4-4AEE-842C-077FFAFC0555}">
      <dsp:nvSpPr>
        <dsp:cNvPr id="0" name=""/>
        <dsp:cNvSpPr/>
      </dsp:nvSpPr>
      <dsp:spPr>
        <a:xfrm>
          <a:off x="5844133" y="3400658"/>
          <a:ext cx="1736313" cy="1102559"/>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ctr" defTabSz="933450">
            <a:lnSpc>
              <a:spcPct val="90000"/>
            </a:lnSpc>
            <a:spcBef>
              <a:spcPct val="0"/>
            </a:spcBef>
            <a:spcAft>
              <a:spcPct val="35000"/>
            </a:spcAft>
          </a:pPr>
          <a:r>
            <a:rPr lang="en-US" sz="2100" b="1" kern="1200" dirty="0">
              <a:latin typeface="Arial" panose="020B0604020202020204" pitchFamily="34" charset="0"/>
              <a:cs typeface="Arial" panose="020B0604020202020204" pitchFamily="34" charset="0"/>
            </a:rPr>
            <a:t>3 NĂM</a:t>
          </a:r>
        </a:p>
        <a:p>
          <a:pPr lvl="0" algn="ctr" defTabSz="933450">
            <a:lnSpc>
              <a:spcPct val="90000"/>
            </a:lnSpc>
            <a:spcBef>
              <a:spcPct val="0"/>
            </a:spcBef>
            <a:spcAft>
              <a:spcPct val="35000"/>
            </a:spcAft>
          </a:pPr>
          <a:r>
            <a:rPr lang="en-US" sz="2100" b="1" kern="1200" dirty="0">
              <a:latin typeface="Arial" panose="020B0604020202020204" pitchFamily="34" charset="0"/>
              <a:cs typeface="Arial" panose="020B0604020202020204" pitchFamily="34" charset="0"/>
            </a:rPr>
            <a:t>(THPT)</a:t>
          </a:r>
        </a:p>
      </dsp:txBody>
      <dsp:txXfrm>
        <a:off x="5876426" y="3432951"/>
        <a:ext cx="1671727" cy="1037973"/>
      </dsp:txXfrm>
    </dsp:sp>
    <dsp:sp modelId="{3E44054C-A3A1-4DC9-88A9-27AA81E76F31}">
      <dsp:nvSpPr>
        <dsp:cNvPr id="0" name=""/>
        <dsp:cNvSpPr/>
      </dsp:nvSpPr>
      <dsp:spPr>
        <a:xfrm>
          <a:off x="7773371" y="3217380"/>
          <a:ext cx="1736313" cy="1102559"/>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72B911E8-B91F-43AE-AAAE-61B90A8198FE}">
      <dsp:nvSpPr>
        <dsp:cNvPr id="0" name=""/>
        <dsp:cNvSpPr/>
      </dsp:nvSpPr>
      <dsp:spPr>
        <a:xfrm>
          <a:off x="7966295" y="3400658"/>
          <a:ext cx="1736313" cy="1102559"/>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ctr" defTabSz="933450">
            <a:lnSpc>
              <a:spcPct val="90000"/>
            </a:lnSpc>
            <a:spcBef>
              <a:spcPct val="0"/>
            </a:spcBef>
            <a:spcAft>
              <a:spcPct val="35000"/>
            </a:spcAft>
          </a:pPr>
          <a:r>
            <a:rPr lang="en-US" sz="2100" b="1" kern="1200" dirty="0">
              <a:latin typeface="Arial" panose="020B0604020202020204" pitchFamily="34" charset="0"/>
              <a:cs typeface="Arial" panose="020B0604020202020204" pitchFamily="34" charset="0"/>
            </a:rPr>
            <a:t>PHÂN HÓA CAO</a:t>
          </a:r>
        </a:p>
      </dsp:txBody>
      <dsp:txXfrm>
        <a:off x="7998588" y="3432951"/>
        <a:ext cx="1671727" cy="1037973"/>
      </dsp:txXfrm>
    </dsp:sp>
  </dsp:spTree>
</dsp:drawing>
</file>

<file path=ppt/diagrams/layout1.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11.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bProcess4">
  <dgm:title val=""/>
  <dgm:desc val=""/>
  <dgm:catLst>
    <dgm:cat type="process" pri="19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dgm:varLst>
    <dgm:choose name="Name1">
      <dgm:if name="Name2" func="var" arg="dir" op="equ" val="norm">
        <dgm:alg type="snake">
          <dgm:param type="grDir" val="tL"/>
          <dgm:param type="flowDir" val="col"/>
          <dgm:param type="contDir" val="revDir"/>
          <dgm:param type="bkpt" val="bal"/>
        </dgm:alg>
      </dgm:if>
      <dgm:else name="Name3">
        <dgm:alg type="snake">
          <dgm:param type="grDir" val="tR"/>
          <dgm:param type="flowDir" val="col"/>
          <dgm:param type="contDir" val="revDir"/>
          <dgm:param type="bkpt" val="bal"/>
        </dgm:alg>
      </dgm:else>
    </dgm:choose>
    <dgm:shape xmlns:r="http://schemas.openxmlformats.org/officeDocument/2006/relationships" r:blip="">
      <dgm:adjLst/>
    </dgm:shape>
    <dgm:presOf/>
    <dgm:constrLst>
      <dgm:constr type="w" for="ch" forName="compNode" refType="w"/>
      <dgm:constr type="h" for="ch" forName="compNode" refType="w" fact="0.6"/>
      <dgm:constr type="h" for="ch" forName="sibTrans" refType="h" refFor="ch" refForName="compNode" op="equ" fact="0.25"/>
      <dgm:constr type="sp" refType="w" fact="0.33"/>
      <dgm:constr type="primFontSz" for="des" forName="node" op="equ" val="65"/>
    </dgm:constrLst>
    <dgm:ruleLst/>
    <dgm:forEach name="nodesForEach" axis="ch" ptType="node">
      <dgm:layoutNode name="compNode">
        <dgm:alg type="composite"/>
        <dgm:shape xmlns:r="http://schemas.openxmlformats.org/officeDocument/2006/relationships" r:blip="">
          <dgm:adjLst/>
        </dgm:shape>
        <dgm:presOf/>
        <dgm:choose name="Name4">
          <dgm:if name="Name5" axis="self" func="var" arg="dir" op="equ" val="norm">
            <dgm:constrLst>
              <dgm:constr type="l" for="ch" forName="dummyConnPt" refType="w" fact="0.2"/>
              <dgm:constr type="t" for="ch" forName="dummyConnPt" refType="w" fact="0.145"/>
              <dgm:constr type="l" for="ch" forName="node"/>
              <dgm:constr type="t" for="ch" forName="node"/>
              <dgm:constr type="h" for="ch" forName="node" refType="h"/>
              <dgm:constr type="w" for="ch" forName="node" refType="w"/>
            </dgm:constrLst>
          </dgm:if>
          <dgm:else name="Name6">
            <dgm:constrLst>
              <dgm:constr type="l" for="ch" forName="dummyConnPt" refType="w" fact="0.8"/>
              <dgm:constr type="t" for="ch" forName="dummyConnPt" refType="w" fact="0.145"/>
              <dgm:constr type="l" for="ch" forName="node"/>
              <dgm:constr type="t" for="ch" forName="node"/>
              <dgm:constr type="h" for="ch" forName="node" refType="h"/>
              <dgm:constr type="w" for="ch" forName="node" refType="w"/>
            </dgm:constrLst>
          </dgm:else>
        </dgm:choose>
        <dgm:ruleLst/>
        <dgm:layoutNode name="dummyConnPt" styleLbl="node1" moveWith="node">
          <dgm:alg type="sp"/>
          <dgm:shape xmlns:r="http://schemas.openxmlformats.org/officeDocument/2006/relationships" r:blip="">
            <dgm:adjLst/>
          </dgm:shape>
          <dgm:presOf/>
          <dgm:constrLst>
            <dgm:constr type="w" val="1"/>
            <dgm:constr type="h" val="1"/>
          </dgm:constrLst>
          <dgm:ruleLst/>
        </dgm:layout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 type="primFontSz" val="65"/>
          </dgm:constrLst>
          <dgm:ruleLst>
            <dgm:rule type="primFontSz" val="5" fact="NaN" max="NaN"/>
          </dgm:ruleLst>
        </dgm:layoutNode>
      </dgm:layoutNode>
      <dgm:forEach name="sibTransForEach" axis="followSib" cnt="1">
        <dgm:layoutNode name="sibTrans" styleLbl="bgSibTrans2D1">
          <dgm:choose name="Name7">
            <dgm:if name="Name8" axis="self" func="var" arg="dir" op="equ" val="norm">
              <dgm:alg type="conn">
                <dgm:param type="srcNode" val="dummyConnPt"/>
                <dgm:param type="dstNode" val="dummyConnPt"/>
                <dgm:param type="begPts" val="bCtr, midR, tCtr"/>
                <dgm:param type="endPts" val="tCtr, midL, bCtr"/>
                <dgm:param type="begSty" val="noArr"/>
                <dgm:param type="endSty" val="noArr"/>
              </dgm:alg>
            </dgm:if>
            <dgm:else name="Name9">
              <dgm:alg type="conn">
                <dgm:param type="srcNode" val="dummyConnPt"/>
                <dgm:param type="dstNode" val="dummyConnPt"/>
                <dgm:param type="begPts" val="bCtr, midL, tCtr"/>
                <dgm:param type="endPts" val="tCtr, midR, bCtr"/>
                <dgm:param type="begSty" val="noArr"/>
                <dgm:param type="endSty" val="noArr"/>
              </dgm:alg>
            </dgm:else>
          </dgm:choose>
          <dgm:shape xmlns:r="http://schemas.openxmlformats.org/officeDocument/2006/relationships" type="conn" r:blip="" zOrderOff="-2">
            <dgm:adjLst/>
          </dgm:shape>
          <dgm:presOf axis="self"/>
          <dgm:constrLst>
            <dgm:constr type="begPad"/>
            <dgm:constr type="endPad"/>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radial5">
  <dgm:title val=""/>
  <dgm:desc val=""/>
  <dgm:catLst>
    <dgm:cat type="relationship" pri="23000"/>
    <dgm:cat type="cycle" pri="1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alg type="cycle">
          <dgm:param type="stAng" val="0"/>
          <dgm:param type="spanAng" val="360"/>
          <dgm:param type="ctrShpMap" val="fNode"/>
        </dgm:alg>
      </dgm:if>
      <dgm:else name="Name3">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parTrans" refType="w" refFor="ch" refForName="centerShape" fact="0.4"/>
      <dgm:constr type="w" for="ch" forName="node" refType="w" refFor="ch" refForName="centerShape" op="equ" fact="1.25"/>
      <dgm:constr type="sp" refType="w" refFor="ch" refForName="centerShape" op="equ" fact="0.4"/>
      <dgm:constr type="sibSp" refType="w" refFor="ch" refForName="node" fact="0.3"/>
      <dgm:constr type="primFontSz" for="ch" forName="centerShape" val="65"/>
      <dgm:constr type="primFontSz" for="des" forName="node" op="equ" val="65"/>
      <dgm:constr type="primFontSz" for="des" forName="node" refType="primFontSz" refFor="ch" refForName="centerShape" op="lte"/>
      <dgm:constr type="primFontSz" for="des" forName="connectorText" op="equ" val="55"/>
      <dgm:constr type="primFontSz" for="des" forName="connectorText" refType="primFontSz" refFor="ch" refForName="centerShape" op="lte" fact="0.8"/>
      <dgm:constr type="primFontSz" for="des" forName="connectorText" refType="primFontSz" refFor="des" refForName="node" op="lte"/>
    </dgm:constrLst>
    <dgm:choose name="Name4">
      <dgm:if name="Name5" axis="ch ch" ptType="node node" st="1 1" cnt="1 0" func="cnt" op="lte" val="6">
        <dgm:ruleLst>
          <dgm:rule type="w" for="ch" forName="node" val="NaN" fact="1" max="NaN"/>
        </dgm:ruleLst>
      </dgm:if>
      <dgm:if name="Name6" axis="ch ch" ptType="node node" st="1 1" cnt="1 0" func="cnt" op="lte" val="8">
        <dgm:ruleLst>
          <dgm:rule type="w" for="ch" forName="node" val="NaN" fact="0.9" max="NaN"/>
        </dgm:ruleLst>
      </dgm:if>
      <dgm:if name="Name7" axis="ch ch" ptType="node node" st="1 1" cnt="1 0" func="cnt" op="lte" val="10">
        <dgm:ruleLst>
          <dgm:rule type="w" for="ch" forName="node" val="NaN" fact="0.8" max="NaN"/>
        </dgm:ruleLst>
      </dgm:if>
      <dgm:if name="Name8" axis="ch ch" ptType="node node" st="1 1" cnt="1 0" func="cnt" op="lte" val="12">
        <dgm:ruleLst>
          <dgm:rule type="w" for="ch" forName="node" val="NaN" fact="0.7" max="NaN"/>
        </dgm:ruleLst>
      </dgm:if>
      <dgm:if name="Name9" axis="ch ch" ptType="node node" st="1 1" cnt="1 0" func="cnt" op="lte" val="14">
        <dgm:ruleLst>
          <dgm:rule type="w" for="ch" forName="node" val="NaN" fact="0.6" max="NaN"/>
        </dgm:ruleLst>
      </dgm:if>
      <dgm:else name="Name10">
        <dgm:ruleLst>
          <dgm:rule type="w" for="ch" forName="node" val="NaN" fact="0.5" max="NaN"/>
        </dgm:ruleLst>
      </dgm:else>
    </dgm:choose>
    <dgm:forEach name="Name11"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2" axis="ch">
        <dgm:forEach name="Name13" axis="self" ptType="parTrans">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h" refType="w" fact="0.85"/>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name="Name14"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w" val="INF" fact="NaN" max="NaN"/>
              <dgm:rule type="primFontSz" val="5" fact="NaN" max="NaN"/>
            </dgm:ruleLst>
          </dgm:layoutNode>
        </dgm:forEach>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18.xml><?xml version="1.0" encoding="utf-8"?>
<dgm:layoutDef xmlns:dgm="http://schemas.openxmlformats.org/drawingml/2006/diagram" xmlns:a="http://schemas.openxmlformats.org/drawingml/2006/main" uniqueId="urn:microsoft.com/office/officeart/2005/8/layout/vList3#2">
  <dgm:title val=""/>
  <dgm:desc val=""/>
  <dgm:catLst>
    <dgm:cat type="list" pri="14000"/>
    <dgm:cat type="convert" pri="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layout2.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21.xml><?xml version="1.0" encoding="utf-8"?>
<dgm:layoutDef xmlns:dgm="http://schemas.openxmlformats.org/drawingml/2006/diagram" xmlns:a="http://schemas.openxmlformats.org/drawingml/2006/main" uniqueId="urn:microsoft.com/office/officeart/2009/layout/ReverseList">
  <dgm:title val=""/>
  <dgm:desc val=""/>
  <dgm:catLst>
    <dgm:cat type="relationship" pri="3800"/>
  </dgm:catLst>
  <dgm:samp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clrData>
  <dgm:layoutNode name="Name0">
    <dgm:varLst>
      <dgm:chMax val="2"/>
      <dgm:chPref val="2"/>
      <dgm:animLvl val="lvl"/>
    </dgm:varLst>
    <dgm:choose name="Name1">
      <dgm:if name="Name2" axis="ch" ptType="node" func="cnt" op="lte" val="1">
        <dgm:alg type="composite">
          <dgm:param type="ar" val="0.9993"/>
        </dgm:alg>
      </dgm:if>
      <dgm:else name="Name3">
        <dgm:alg type="composite">
          <dgm:param type="ar" val="0.8036"/>
        </dgm:alg>
      </dgm:else>
    </dgm:choose>
    <dgm:shape xmlns:r="http://schemas.openxmlformats.org/officeDocument/2006/relationships" r:blip="">
      <dgm:adjLst/>
    </dgm:shape>
    <dgm:choose name="Name4">
      <dgm:if name="Name5" axis="ch" ptType="node" func="cnt" op="lte" val="1">
        <dgm:constrLst>
          <dgm:constr type="primFontSz" for="des" ptType="node" op="equ" val="65"/>
          <dgm:constr type="l" for="ch" forName="LeftNode" refType="w" fact="0"/>
          <dgm:constr type="t" for="ch" forName="LeftNode" refType="h" fact="0.25"/>
          <dgm:constr type="w" for="ch" forName="LeftNode" refType="w" fact="0.5"/>
          <dgm:constr type="h" for="ch" forName="LeftNode" refType="h"/>
          <dgm:constr type="l" for="ch" forName="LeftText" refType="w" fact="0"/>
          <dgm:constr type="t" for="ch" forName="LeftText" refType="h" fact="0.25"/>
          <dgm:constr type="w" for="ch" forName="LeftText" refType="w" fact="0.5"/>
          <dgm:constr type="h" for="ch" forName="LeftText" refType="h"/>
        </dgm:constrLst>
      </dgm:if>
      <dgm:else name="Name6">
        <dgm:constrLst>
          <dgm:constr type="primFontSz" for="des" ptType="node" op="equ" val="65"/>
          <dgm:constr type="l" for="ch" forName="LeftNode" refType="w" fact="0"/>
          <dgm:constr type="t" for="ch" forName="LeftNode" refType="h" fact="0.1786"/>
          <dgm:constr type="w" for="ch" forName="LeftNode" refType="w" fact="0.4889"/>
          <dgm:constr type="h" for="ch" forName="LeftNode" refType="h" fact="0.6429"/>
          <dgm:constr type="l" for="ch" forName="LeftText" refType="w" fact="0"/>
          <dgm:constr type="t" for="ch" forName="LeftText" refType="h" fact="0.1786"/>
          <dgm:constr type="w" for="ch" forName="LeftText" refType="w" fact="0.4889"/>
          <dgm:constr type="h" for="ch" forName="LeftText" refType="h" fact="0.6429"/>
          <dgm:constr type="l" for="ch" forName="RightNode" refType="w" fact="0.5111"/>
          <dgm:constr type="t" for="ch" forName="RightNode" refType="h" fact="0.1786"/>
          <dgm:constr type="w" for="ch" forName="RightNode" refType="w" fact="0.4889"/>
          <dgm:constr type="h" for="ch" forName="RightNode" refType="h" fact="0.6429"/>
          <dgm:constr type="l" for="ch" forName="RightText" refType="w" fact="0.5111"/>
          <dgm:constr type="t" for="ch" forName="RightText" refType="h" fact="0.1786"/>
          <dgm:constr type="w" for="ch" forName="RightText" refType="w" fact="0.4889"/>
          <dgm:constr type="h" for="ch" forName="RightText" refType="h" fact="0.6429"/>
          <dgm:constr type="l" for="ch" forName="TopArrow" refType="w" fact="0.2444"/>
          <dgm:constr type="t" for="ch" forName="TopArrow" refType="h" fact="0"/>
          <dgm:constr type="w" for="ch" forName="TopArrow" refType="w" fact="0.5111"/>
          <dgm:constr type="h" for="ch" forName="TopArrow" refType="h" fact="0.4107"/>
          <dgm:constr type="l" for="ch" forName="BottomArrow" refType="w" fact="0.2444"/>
          <dgm:constr type="t" for="ch" forName="BottomArrow" refType="h" fact="0.5893"/>
          <dgm:constr type="w" for="ch" forName="BottomArrow" refType="w" fact="0.5111"/>
          <dgm:constr type="h" for="ch" forName="BottomArrow" refType="h" fact="0.4107"/>
        </dgm:constrLst>
      </dgm:else>
    </dgm:choose>
    <dgm:choose name="Name7">
      <dgm:if name="Name8" axis="ch" ptType="node" func="cnt" op="gte" val="1">
        <dgm:layoutNode name="LeftText" styleLbl="revTx" moveWith="LeftNode">
          <dgm:varLst>
            <dgm:bulletEnabled val="1"/>
          </dgm:varLst>
          <dgm:alg type="tx">
            <dgm:param type="txAnchorVert" val="t"/>
            <dgm:param type="parTxLTRAlign" val="l"/>
          </dgm:alg>
          <dgm:choose name="Name9">
            <dgm:if name="Name10" axis="ch" ptType="node" func="cnt" op="lte" val="1">
              <dgm:shape xmlns:r="http://schemas.openxmlformats.org/officeDocument/2006/relationships" type="roundRect" r:blip="" hideGeom="1">
                <dgm:adjLst>
                  <dgm:adj idx="1" val="0.1667"/>
                  <dgm:adj idx="2" val="0"/>
                </dgm:adjLst>
              </dgm:shape>
              <dgm:presOf axis="ch desOrSelf" ptType="node node" st="1 1" cnt="1 0"/>
              <dgm:constrLst>
                <dgm:constr type="lMarg" refType="primFontSz" fact="0.3"/>
                <dgm:constr type="rMarg" refType="primFontSz" fact="0.3"/>
                <dgm:constr type="tMarg" refType="primFontSz" fact="0.5"/>
                <dgm:constr type="bMarg" refType="primFontSz" fact="0.5"/>
              </dgm:constrLst>
            </dgm:if>
            <dgm:else name="Name11">
              <dgm:shape xmlns:r="http://schemas.openxmlformats.org/officeDocument/2006/relationships" rot="270" type="round2SameRect" r:blip="" hideGeom="1">
                <dgm:adjLst>
                  <dgm:adj idx="1" val="0.1667"/>
                  <dgm:adj idx="2" val="0"/>
                </dgm:adjLst>
              </dgm:shape>
              <dgm:presOf axis="ch desOrSelf" ptType="node node" st="1 1" cnt="1 0"/>
              <dgm:constrLst>
                <dgm:constr type="lMarg" refType="primFontSz" fact="0.3"/>
                <dgm:constr type="rMarg" refType="primFontSz" fact="0.45"/>
                <dgm:constr type="tMarg" refType="primFontSz" fact="0.5"/>
                <dgm:constr type="bMarg" refType="primFontSz" fact="0.5"/>
              </dgm:constrLst>
            </dgm:else>
          </dgm:choose>
          <dgm:ruleLst>
            <dgm:rule type="primFontSz" val="5" fact="NaN" max="NaN"/>
          </dgm:ruleLst>
        </dgm:layoutNode>
        <dgm:layoutNode name="LeftNode" styleLbl="bgImgPlace1">
          <dgm:varLst>
            <dgm:chMax val="2"/>
            <dgm:chPref val="2"/>
          </dgm:varLst>
          <dgm:alg type="sp"/>
          <dgm:choose name="Name12">
            <dgm:if name="Name13" axis="ch" ptType="node" func="cnt" op="lte" val="1">
              <dgm:shape xmlns:r="http://schemas.openxmlformats.org/officeDocument/2006/relationships" type="roundRect" r:blip="">
                <dgm:adjLst>
                  <dgm:adj idx="1" val="0.1667"/>
                  <dgm:adj idx="2" val="0"/>
                </dgm:adjLst>
              </dgm:shape>
            </dgm:if>
            <dgm:else name="Name14">
              <dgm:shape xmlns:r="http://schemas.openxmlformats.org/officeDocument/2006/relationships" rot="270" type="round2SameRect" r:blip="">
                <dgm:adjLst>
                  <dgm:adj idx="1" val="0.1667"/>
                  <dgm:adj idx="2" val="0"/>
                </dgm:adjLst>
              </dgm:shape>
            </dgm:else>
          </dgm:choose>
          <dgm:presOf axis="ch desOrSelf" ptType="node node" st="1 1" cnt="1 0"/>
        </dgm:layoutNode>
        <dgm:choose name="Name15">
          <dgm:if name="Name16" axis="ch" ptType="node" func="cnt" op="gte" val="2">
            <dgm:layoutNode name="RightText" styleLbl="revTx" moveWith="RightNode">
              <dgm:varLst>
                <dgm:bulletEnabled val="1"/>
              </dgm:varLst>
              <dgm:alg type="tx">
                <dgm:param type="txAnchorVert" val="t"/>
                <dgm:param type="parTxLTRAlign" val="l"/>
              </dgm:alg>
              <dgm:shape xmlns:r="http://schemas.openxmlformats.org/officeDocument/2006/relationships" rot="90" type="round2SameRect" r:blip="" hideGeom="1">
                <dgm:adjLst>
                  <dgm:adj idx="1" val="0.1667"/>
                  <dgm:adj idx="2" val="0"/>
                </dgm:adjLst>
              </dgm:shape>
              <dgm:presOf axis="ch desOrSelf" ptType="node node" st="2 1" cnt="1 0"/>
              <dgm:constrLst>
                <dgm:constr type="lMarg" refType="primFontSz" fact="0.45"/>
                <dgm:constr type="rMarg" refType="primFontSz" fact="0.3"/>
                <dgm:constr type="tMarg" refType="primFontSz" fact="0.5"/>
                <dgm:constr type="bMarg" refType="primFontSz" fact="0.5"/>
              </dgm:constrLst>
              <dgm:ruleLst>
                <dgm:rule type="primFontSz" val="5" fact="NaN" max="NaN"/>
              </dgm:ruleLst>
            </dgm:layoutNode>
            <dgm:layoutNode name="RightNode" styleLbl="bgImgPlace1">
              <dgm:varLst>
                <dgm:chMax val="0"/>
                <dgm:chPref val="0"/>
              </dgm:varLst>
              <dgm:alg type="sp"/>
              <dgm:shape xmlns:r="http://schemas.openxmlformats.org/officeDocument/2006/relationships" rot="90" type="round2SameRect" r:blip="">
                <dgm:adjLst>
                  <dgm:adj idx="1" val="0.1667"/>
                  <dgm:adj idx="2" val="0"/>
                </dgm:adjLst>
              </dgm:shape>
              <dgm:presOf axis="ch desOrSelf" ptType="node node" st="2 1" cnt="1 0"/>
            </dgm:layoutNode>
            <dgm:layoutNode name="TopArrow">
              <dgm:alg type="sp"/>
              <dgm:shape xmlns:r="http://schemas.openxmlformats.org/officeDocument/2006/relationships" type="circularArrow" r:blip="">
                <dgm:adjLst>
                  <dgm:adj idx="1" val="0.125"/>
                  <dgm:adj idx="2" val="19.0387"/>
                  <dgm:adj idx="3" val="-19.0387"/>
                  <dgm:adj idx="4" val="180"/>
                  <dgm:adj idx="5" val="0.125"/>
                </dgm:adjLst>
              </dgm:shape>
              <dgm:presOf/>
            </dgm:layoutNode>
            <dgm:layoutNode name="BottomArrow">
              <dgm:alg type="sp"/>
              <dgm:shape xmlns:r="http://schemas.openxmlformats.org/officeDocument/2006/relationships" rot="180" type="circularArrow" r:blip="">
                <dgm:adjLst>
                  <dgm:adj idx="1" val="0.125"/>
                  <dgm:adj idx="2" val="19.0387"/>
                  <dgm:adj idx="3" val="-19.0387"/>
                  <dgm:adj idx="4" val="180"/>
                  <dgm:adj idx="5" val="0.125"/>
                </dgm:adjLst>
              </dgm:shape>
              <dgm:presOf/>
            </dgm:layoutNode>
          </dgm:if>
          <dgm:else name="Name17"/>
        </dgm:choose>
      </dgm:if>
      <dgm:else name="Name18"/>
    </dgm:choose>
  </dgm:layoutNode>
</dgm:layoutDef>
</file>

<file path=ppt/diagrams/layout22.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23.xml><?xml version="1.0" encoding="utf-8"?>
<dgm:layoutDef xmlns:dgm="http://schemas.openxmlformats.org/drawingml/2006/diagram" xmlns:a="http://schemas.openxmlformats.org/drawingml/2006/main" uniqueId="urn:microsoft.com/office/officeart/2005/8/layout/equation2">
  <dgm:title val=""/>
  <dgm:desc val=""/>
  <dgm:catLst>
    <dgm:cat type="relationship" pri="18000"/>
    <dgm:cat type="process" pri="26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linDir" val="fromL"/>
          <dgm:param type="fallback" val="2D"/>
        </dgm:alg>
      </dgm:if>
      <dgm:else name="Name3">
        <dgm:alg type="lin">
          <dgm:param type="linDir" val="fromR"/>
          <dgm:param type="fallback" val="2D"/>
        </dgm:alg>
      </dgm:else>
    </dgm:choose>
    <dgm:shape xmlns:r="http://schemas.openxmlformats.org/officeDocument/2006/relationships" r:blip="">
      <dgm:adjLst/>
    </dgm:shape>
    <dgm:presOf/>
    <dgm:choose name="Name4">
      <dgm:if name="Name5" axis="ch" ptType="node" func="cnt" op="gte" val="3">
        <dgm:constrLst>
          <dgm:constr type="h" for="des" forName="node" refType="w" fact="0.5"/>
          <dgm:constr type="w" for="ch" forName="lastNode" refType="w"/>
          <dgm:constr type="w" for="des" forName="node" refType="h" refFor="des" refForName="node"/>
          <dgm:constr type="w" for="ch" forName="sibTransLast" refType="h" refFor="des" refForName="node" fact="0.6"/>
          <dgm:constr type="h" for="des" forName="sibTrans" refType="h" refFor="des" refForName="node" op="equ" fact="0.58"/>
          <dgm:constr type="w" for="des" forName="sibTrans" refType="h" refFor="des" refForName="sibTrans" op="equ"/>
          <dgm:constr type="primFontSz" for="ch" forName="lastNode" op="equ" val="65"/>
          <dgm:constr type="primFontSz" for="des" forName="node" op="equ" val="65"/>
          <dgm:constr type="primFontSz" for="des" forName="sibTrans" val="55"/>
          <dgm:constr type="primFontSz" for="des" forName="sibTrans" refType="primFontSz" refFor="des" refForName="node" op="lte" fact="0.8"/>
          <dgm:constr type="primFontSz" for="des" forName="connectorText" refType="primFontSz" refFor="des" refForName="node" op="lte" fact="0.8"/>
          <dgm:constr type="primFontSz" for="des" forName="connectorText" refType="primFontSz" refFor="des" refForName="sibTrans" op="equ"/>
          <dgm:constr type="h" for="des" forName="spacerT" refType="h" refFor="des" refForName="sibTrans" fact="0.14"/>
          <dgm:constr type="h" for="des" forName="spacerB" refType="h" refFor="des" refForName="sibTrans" fact="0.14"/>
        </dgm:constrLst>
      </dgm:if>
      <dgm:else name="Name6">
        <dgm:constrLst>
          <dgm:constr type="h" for="des" forName="node" refType="w"/>
          <dgm:constr type="w" for="ch" forName="lastNode" refType="w"/>
          <dgm:constr type="w" for="des" forName="node" refType="h" refFor="des" refForName="node"/>
          <dgm:constr type="w" for="ch" forName="sibTransLast" refType="h" refFor="des" refForName="node" fact="0.6"/>
          <dgm:constr type="h" for="des" forName="sibTrans" refType="h" refFor="des" refForName="node" op="equ" fact="0.58"/>
          <dgm:constr type="w" for="des" forName="sibTrans" refType="h" refFor="des" refForName="sibTrans" op="equ"/>
          <dgm:constr type="primFontSz" for="des" forName="node" val="65"/>
          <dgm:constr type="primFontSz" for="ch" forName="lastNode" refType="primFontSz" refFor="des" refForName="node" op="equ"/>
          <dgm:constr type="primFontSz" for="des" forName="sibTrans" val="55"/>
          <dgm:constr type="primFontSz" for="des" forName="connectorText" refType="primFontSz" refFor="des" refForName="node" op="lte" fact="0.8"/>
          <dgm:constr type="primFontSz" for="des" forName="connectorText" refType="primFontSz" refFor="des" refForName="sibTrans" op="equ"/>
          <dgm:constr type="h" for="des" forName="spacerT" refType="h" refFor="des" refForName="sibTrans" fact="0.14"/>
          <dgm:constr type="h" for="des" forName="spacerB" refType="h" refFor="des" refForName="sibTrans" fact="0.14"/>
        </dgm:constrLst>
      </dgm:else>
    </dgm:choose>
    <dgm:ruleLst/>
    <dgm:choose name="Name7">
      <dgm:if name="Name8" axis="ch" ptType="node" func="cnt" op="gte" val="1">
        <dgm:layoutNode name="vNodes">
          <dgm:alg type="lin">
            <dgm:param type="linDir" val="fromT"/>
            <dgm:param type="fallback" val="2D"/>
          </dgm:alg>
          <dgm:shape xmlns:r="http://schemas.openxmlformats.org/officeDocument/2006/relationships" r:blip="">
            <dgm:adjLst/>
          </dgm:shape>
          <dgm:presOf/>
          <dgm:constrLst/>
          <dgm:ruleLst/>
          <dgm:forEach name="Name9" axis="ch" ptType="node">
            <dgm:choose name="Name10">
              <dgm:if name="Name11" axis="self" func="revPos" op="neq" val="1">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choose name="Name12">
                  <dgm:if name="Name13" axis="self" ptType="node" func="revPos" op="gt" val="2">
                    <dgm:forEach name="sibTransForEach" axis="followSib" ptType="sibTrans" cnt="1">
                      <dgm:layoutNode name="spacerT">
                        <dgm:alg type="sp"/>
                        <dgm:shape xmlns:r="http://schemas.openxmlformats.org/officeDocument/2006/relationships" r:blip="">
                          <dgm:adjLst/>
                        </dgm:shape>
                        <dgm:presOf axis="self"/>
                        <dgm:constrLst/>
                        <dgm:ruleLst/>
                      </dgm:layoutNode>
                      <dgm:layoutNode name="sibTrans">
                        <dgm:alg type="tx"/>
                        <dgm:shape xmlns:r="http://schemas.openxmlformats.org/officeDocument/2006/relationships" type="mathPlus" r:blip="">
                          <dgm:adjLst/>
                        </dgm:shape>
                        <dgm:presOf axis="self"/>
                        <dgm:constrLst>
                          <dgm:constr type="h" refType="w"/>
                          <dgm:constr type="lMarg"/>
                          <dgm:constr type="rMarg"/>
                          <dgm:constr type="tMarg"/>
                          <dgm:constr type="bMarg"/>
                        </dgm:constrLst>
                        <dgm:ruleLst>
                          <dgm:rule type="primFontSz" val="5" fact="NaN" max="NaN"/>
                        </dgm:ruleLst>
                      </dgm:layoutNode>
                      <dgm:layoutNode name="spacerB">
                        <dgm:alg type="sp"/>
                        <dgm:shape xmlns:r="http://schemas.openxmlformats.org/officeDocument/2006/relationships" r:blip="">
                          <dgm:adjLst/>
                        </dgm:shape>
                        <dgm:presOf axis="self"/>
                        <dgm:constrLst/>
                        <dgm:ruleLst/>
                      </dgm:layoutNode>
                    </dgm:forEach>
                  </dgm:if>
                  <dgm:else name="Name14"/>
                </dgm:choose>
              </dgm:if>
              <dgm:else name="Name15"/>
            </dgm:choose>
          </dgm:forEach>
        </dgm:layoutNode>
        <dgm:choose name="Name16">
          <dgm:if name="Name17" axis="ch" ptType="node" func="cnt" op="gt" val="1">
            <dgm:layoutNode name="sibTransLast">
              <dgm:alg type="conn">
                <dgm:param type="begPts" val="auto"/>
                <dgm:param type="endPts" val="auto"/>
                <dgm:param type="srcNode" val="vNodes"/>
                <dgm:param type="dstNode" val="lastNode"/>
              </dgm:alg>
              <dgm:shape xmlns:r="http://schemas.openxmlformats.org/officeDocument/2006/relationships" type="conn" r:blip="">
                <dgm:adjLst/>
              </dgm:shape>
              <dgm:presOf axis="ch" ptType="sibTrans" st="-1" cnt="1"/>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ch desOrSelf" ptType="sibTrans sibTrans" st="-1 1" cnt="1 0"/>
                <dgm:constrLst>
                  <dgm:constr type="lMarg"/>
                  <dgm:constr type="rMarg"/>
                  <dgm:constr type="tMarg"/>
                  <dgm:constr type="bMarg"/>
                </dgm:constrLst>
                <dgm:ruleLst>
                  <dgm:rule type="primFontSz" val="5" fact="NaN" max="NaN"/>
                </dgm:ruleLst>
              </dgm:layoutNode>
            </dgm:layoutNode>
          </dgm:if>
          <dgm:else name="Name18"/>
        </dgm:choose>
        <dgm:layoutNode name="lastNode">
          <dgm:varLst>
            <dgm:bulletEnabled val="1"/>
          </dgm:varLst>
          <dgm:alg type="tx">
            <dgm:param type="txAnchorVertCh" val="mid"/>
          </dgm:alg>
          <dgm:shape xmlns:r="http://schemas.openxmlformats.org/officeDocument/2006/relationships" type="ellipse" r:blip="">
            <dgm:adjLst/>
          </dgm:shape>
          <dgm:presOf axis="ch desOrSelf" ptType="node node" st="-1 1" cnt="1 0"/>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19"/>
    </dgm:choose>
  </dgm:layoutNode>
</dgm:layoutDef>
</file>

<file path=ppt/diagrams/layout24.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2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1.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2.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3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4.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35.xml><?xml version="1.0" encoding="utf-8"?>
<dgm:layoutDef xmlns:dgm="http://schemas.openxmlformats.org/drawingml/2006/diagram" xmlns:a="http://schemas.openxmlformats.org/drawingml/2006/main" uniqueId="urn:microsoft.com/office/officeart/2009/3/layout/OpposingIdeas">
  <dgm:title val=""/>
  <dgm:desc val=""/>
  <dgm:catLst>
    <dgm:cat type="relationship" pri="3400"/>
  </dgm:catLst>
  <dgm:samp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clrData>
  <dgm:layoutNode name="Name0">
    <dgm:varLst>
      <dgm:chMax val="2"/>
      <dgm:dir/>
      <dgm:animOne val="branch"/>
      <dgm:animLvl val="lvl"/>
      <dgm:resizeHandles val="exact"/>
    </dgm:varLst>
    <dgm:choose name="Name1">
      <dgm:if name="Name2" axis="ch" ptType="node" func="cnt" op="lte" val="1">
        <dgm:alg type="composite">
          <dgm:param type="ar" val="0.9928"/>
        </dgm:alg>
      </dgm:if>
      <dgm:else name="Name3">
        <dgm:alg type="composite">
          <dgm:param type="ar" val="1.6364"/>
        </dgm:alg>
      </dgm:else>
    </dgm:choose>
    <dgm:shape xmlns:r="http://schemas.openxmlformats.org/officeDocument/2006/relationships" r:blip="">
      <dgm:adjLst/>
    </dgm:shape>
    <dgm:choose name="Name4">
      <dgm:if name="Name5" func="var" arg="dir" op="equ" val="norm">
        <dgm:choose name="Name6">
          <dgm:if name="Name7"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2963"/>
              <dgm:constr type="t" for="ch" forName="ChildText1" refType="h" fact="0.2722"/>
              <dgm:constr type="w" for="ch" forName="ChildText1" refType="w" fact="0.6534"/>
              <dgm:constr type="h" for="ch" forName="ChildText1" refType="h" fact="0.6682"/>
              <dgm:constr type="l" for="ch" forName="Background" refType="w" fact="0.246"/>
              <dgm:constr type="t" for="ch" forName="Background" refType="h" fact="0.2125"/>
              <dgm:constr type="w" for="ch" forName="Background" refType="w" fact="0.754"/>
              <dgm:constr type="h" for="ch" forName="Background" refType="h" fact="0.7875"/>
              <dgm:constr type="l" for="ch" forName="ParentText1" refType="w" fact="0"/>
              <dgm:constr type="t" for="ch" forName="ParentText1" refType="h" fact="0"/>
              <dgm:constr type="w" for="ch" forName="ParentText1" refType="w" fact="0.234"/>
              <dgm:constr type="h" for="ch" forName="ParentText1" refType="h" fact="0.8713"/>
              <dgm:constr type="l" for="ch" forName="ParentShape1" refType="w" fact="0"/>
              <dgm:constr type="t" for="ch" forName="ParentShape1" refType="h" fact="0"/>
              <dgm:constr type="w" for="ch" forName="ParentShape1" refType="w" fact="0.234"/>
              <dgm:constr type="h" for="ch" forName="ParentShape1" refType="h" fact="0.8713"/>
            </dgm:constrLst>
          </dgm:if>
          <dgm:else name="Name8">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15"/>
              <dgm:constr type="t" for="ch" forName="ChildText1" refType="h" fact="0.22"/>
              <dgm:constr type="w" for="ch" forName="ChildText1" refType="w" fact="0.325"/>
              <dgm:constr type="h" for="ch" forName="ChildText1" refType="h" fact="0.56"/>
              <dgm:constr type="l" for="ch" forName="ChildText2" refType="w" fact="0.525"/>
              <dgm:constr type="t" for="ch" forName="ChildText2" refType="h" fact="0.22"/>
              <dgm:constr type="w" for="ch" forName="ChildText2" refType="w" fact="0.325"/>
              <dgm:constr type="h" for="ch" forName="ChildText2" refType="h" fact="0.56"/>
              <dgm:constr type="l" for="ch" forName="Background" refType="w" fact="0.125"/>
              <dgm:constr type="t" for="ch" forName="Background" refType="h" fact="0.17"/>
              <dgm:constr type="w" for="ch" forName="Background" refType="w" fact="0.75"/>
              <dgm:constr type="h" for="ch" forName="Background" refType="h" fact="0.66"/>
              <dgm:constr type="l" for="ch" forName="ParentText1" refType="w" fact="0"/>
              <dgm:constr type="t" for="ch" forName="ParentText1" refType="h" fact="0"/>
              <dgm:constr type="w" for="ch" forName="ParentText1" refType="w" fact="0.125"/>
              <dgm:constr type="h" for="ch" forName="ParentText1" refType="h" fact="0.72"/>
              <dgm:constr type="l" for="ch" forName="ParentShape1" refType="w" fact="0"/>
              <dgm:constr type="t" for="ch" forName="ParentShape1" refType="h" fact="0"/>
              <dgm:constr type="w" for="ch" forName="ParentShape1" refType="w" fact="0.125"/>
              <dgm:constr type="h" for="ch" forName="ParentShape1" refType="h" fact="0.72"/>
              <dgm:constr type="l" for="ch" forName="ParentText2" refType="w" fact="0.875"/>
              <dgm:constr type="t" for="ch" forName="ParentText2" refType="h" fact="0.28"/>
              <dgm:constr type="w" for="ch" forName="ParentText2" refType="w" fact="0.125"/>
              <dgm:constr type="h" for="ch" forName="ParentText2" refType="h" fact="0.72"/>
              <dgm:constr type="l" for="ch" forName="ParentShape2" refType="w" fact="0.875"/>
              <dgm:constr type="t" for="ch" forName="ParentShape2" refType="h" fact="0.28"/>
              <dgm:constr type="w" for="ch" forName="ParentShape2" refType="w" fact="0.125"/>
              <dgm:constr type="h" for="ch" forName="ParentShape2" refType="h" fact="0.72"/>
              <dgm:constr type="l" for="ch" forName="Divider" refType="w" fact="0.5"/>
              <dgm:constr type="t" for="ch" forName="Divider" refType="h" fact="0.24"/>
              <dgm:constr type="w" for="ch" forName="Divider" refType="w" fact="0.0001"/>
              <dgm:constr type="h" for="ch" forName="Divider" refType="h" fact="0.52"/>
            </dgm:constrLst>
          </dgm:else>
        </dgm:choose>
      </dgm:if>
      <dgm:else name="Name9">
        <dgm:choose name="Name10">
          <dgm:if name="Name11"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2455"/>
              <dgm:constr type="t" for="ch" forName="ChildText1" refType="h" fact="0.2651"/>
              <dgm:constr type="w" for="ch" forName="ChildText1" refType="w" fact="0.5351"/>
              <dgm:constr type="h" for="ch" forName="ChildText1" refType="h" fact="0.56"/>
              <dgm:constr type="r" for="ch" forName="Background" refType="w" fact="-0.246"/>
              <dgm:constr type="t" for="ch" forName="Background" refType="h" fact="0.2125"/>
              <dgm:constr type="w" for="ch" forName="Background" refType="w" fact="0.754"/>
              <dgm:constr type="h" for="ch" forName="Background" refType="h" fact="0.7875"/>
              <dgm:constr type="r" for="ch" forName="ParentText1" refType="w" fact="0"/>
              <dgm:constr type="t" for="ch" forName="ParentText1" refType="h" fact="0"/>
              <dgm:constr type="w" for="ch" forName="ParentText1" refType="w" fact="0.234"/>
              <dgm:constr type="h" for="ch" forName="ParentText1" refType="h" fact="0.8713"/>
              <dgm:constr type="r" for="ch" forName="ParentShape1" refType="w" fact="0"/>
              <dgm:constr type="t" for="ch" forName="ParentShape1" refType="h" fact="0"/>
              <dgm:constr type="w" for="ch" forName="ParentShape1" refType="w" fact="0.234"/>
              <dgm:constr type="h" for="ch" forName="ParentShape1" refType="h" fact="0.8713"/>
            </dgm:constrLst>
          </dgm:if>
          <dgm:else name="Name12">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15"/>
              <dgm:constr type="t" for="ch" forName="ChildText1" refType="h" fact="0.22"/>
              <dgm:constr type="w" for="ch" forName="ChildText1" refType="w" fact="0.325"/>
              <dgm:constr type="h" for="ch" forName="ChildText1" refType="h" fact="0.56"/>
              <dgm:constr type="r" for="ch" forName="ChildText2" refType="w" fact="-0.525"/>
              <dgm:constr type="t" for="ch" forName="ChildText2" refType="h" fact="0.22"/>
              <dgm:constr type="w" for="ch" forName="ChildText2" refType="w" fact="0.325"/>
              <dgm:constr type="h" for="ch" forName="ChildText2" refType="h" fact="0.56"/>
              <dgm:constr type="r" for="ch" forName="Background" refType="w" fact="-0.125"/>
              <dgm:constr type="t" for="ch" forName="Background" refType="h" fact="0.17"/>
              <dgm:constr type="w" for="ch" forName="Background" refType="w" fact="0.75"/>
              <dgm:constr type="h" for="ch" forName="Background" refType="h" fact="0.66"/>
              <dgm:constr type="r" for="ch" forName="ParentText1" refType="w" fact="0"/>
              <dgm:constr type="t" for="ch" forName="ParentText1" refType="h" fact="0"/>
              <dgm:constr type="w" for="ch" forName="ParentText1" refType="w" fact="0.125"/>
              <dgm:constr type="h" for="ch" forName="ParentText1" refType="h" fact="0.72"/>
              <dgm:constr type="r" for="ch" forName="ParentShape1" refType="w" fact="0"/>
              <dgm:constr type="t" for="ch" forName="ParentShape1" refType="h" fact="0"/>
              <dgm:constr type="w" for="ch" forName="ParentShape1" refType="w" fact="0.125"/>
              <dgm:constr type="h" for="ch" forName="ParentShape1" refType="h" fact="0.72"/>
              <dgm:constr type="r" for="ch" forName="ParentText2" refType="w" fact="-0.875"/>
              <dgm:constr type="t" for="ch" forName="ParentText2" refType="h" fact="0.28"/>
              <dgm:constr type="w" for="ch" forName="ParentText2" refType="w" fact="0.125"/>
              <dgm:constr type="h" for="ch" forName="ParentText2" refType="h" fact="0.72"/>
              <dgm:constr type="r" for="ch" forName="ParentShape2" refType="w" fact="-0.875"/>
              <dgm:constr type="t" for="ch" forName="ParentShape2" refType="h" fact="0.28"/>
              <dgm:constr type="w" for="ch" forName="ParentShape2" refType="w" fact="0.125"/>
              <dgm:constr type="h" for="ch" forName="ParentShape2" refType="h" fact="0.72"/>
              <dgm:constr type="r" for="ch" forName="Divider" refType="w" fact="-0.5"/>
              <dgm:constr type="t" for="ch" forName="Divider" refType="h" fact="0.24"/>
              <dgm:constr type="w" for="ch" forName="Divider" refType="w" fact="0.0001"/>
              <dgm:constr type="h" for="ch" forName="Divider" refType="h" fact="0.52"/>
            </dgm:constrLst>
          </dgm:else>
        </dgm:choose>
      </dgm:else>
    </dgm:choose>
    <dgm:choose name="Name13">
      <dgm:if name="Name14" axis="ch" ptType="node" func="cnt" op="gte" val="1">
        <dgm:layoutNode name="Background" styleLbl="node1">
          <dgm:alg type="sp"/>
          <dgm:choose name="Name15">
            <dgm:if name="Name16" func="var" arg="dir" op="equ" val="norm">
              <dgm:shape xmlns:r="http://schemas.openxmlformats.org/officeDocument/2006/relationships" type="round2DiagRect" r:blip="">
                <dgm:adjLst>
                  <dgm:adj idx="1" val="0"/>
                  <dgm:adj idx="2" val="0.1667"/>
                </dgm:adjLst>
              </dgm:shape>
            </dgm:if>
            <dgm:else name="Name17">
              <dgm:shape xmlns:r="http://schemas.openxmlformats.org/officeDocument/2006/relationships" type="round2DiagRect" r:blip="">
                <dgm:adjLst>
                  <dgm:adj idx="1" val="0.1667"/>
                  <dgm:adj idx="2" val="0"/>
                </dgm:adjLst>
              </dgm:shape>
            </dgm:else>
          </dgm:choose>
          <dgm:presOf/>
        </dgm:layoutNode>
        <dgm:choose name="Name18">
          <dgm:if name="Name19" axis="ch" ptType="node" func="cnt" op="gte" val="2">
            <dgm:layoutNode name="Divider" styleLbl="callout">
              <dgm:alg type="sp"/>
              <dgm:shape xmlns:r="http://schemas.openxmlformats.org/officeDocument/2006/relationships" type="line" r:blip="">
                <dgm:adjLst/>
              </dgm:shape>
              <dgm:presOf/>
            </dgm:layoutNode>
          </dgm:if>
          <dgm:else name="Name20"/>
        </dgm:choose>
        <dgm:layoutNode name="ChildText1"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21">
          <dgm:if name="Name22" axis="ch" ptType="node" func="cnt" op="gte" val="2">
            <dgm:layoutNode name="ChildText2"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3"/>
        </dgm:choose>
        <dgm:layoutNode name="ParentText1" styleLbl="revTx">
          <dgm:varLst>
            <dgm:chMax val="1"/>
            <dgm:chPref val="1"/>
          </dgm:varLst>
          <dgm:choose name="Name24">
            <dgm:if name="Name25" func="var" arg="dir" op="equ" val="norm">
              <dgm:alg type="tx">
                <dgm:param type="parTxLTRAlign" val="r"/>
                <dgm:param type="shpTxLTRAlignCh" val="r"/>
                <dgm:param type="txAnchorVertCh" val="mid"/>
                <dgm:param type="autoTxRot" val="grav"/>
              </dgm:alg>
            </dgm:if>
            <dgm:else name="Name26">
              <dgm:alg type="tx">
                <dgm:param type="parTxLTRAlign" val="l"/>
                <dgm:param type="shpTxLTRAlignCh" val="r"/>
                <dgm:param type="txAnchorVertCh" val="mid"/>
                <dgm:param type="autoTxRot" val="grav"/>
              </dgm:alg>
            </dgm:else>
          </dgm:choose>
          <dgm:choose name="Name27">
            <dgm:if name="Name28" func="var" arg="dir" op="equ" val="norm">
              <dgm:shape xmlns:r="http://schemas.openxmlformats.org/officeDocument/2006/relationships" rot="-90" type="rightArrow" r:blip="" hideGeom="1">
                <dgm:adjLst>
                  <dgm:adj idx="1" val="0.4983"/>
                  <dgm:adj idx="2" val="0.6066"/>
                </dgm:adjLst>
              </dgm:shape>
            </dgm:if>
            <dgm:else name="Name29">
              <dgm:shape xmlns:r="http://schemas.openxmlformats.org/officeDocument/2006/relationships" rot="90" type="leftArrow" r:blip="" hideGeom="1">
                <dgm:adjLst>
                  <dgm:adj idx="1" val="0.4983"/>
                  <dgm:adj idx="2" val="0.6066"/>
                </dgm:adjLst>
              </dgm:shape>
            </dgm:else>
          </dgm:choos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1" styleLbl="alignImgPlace1">
          <dgm:varLst/>
          <dgm:alg type="sp"/>
          <dgm:presOf axis="ch self" ptType="node node" st="1 1" cnt="1 0"/>
          <dgm:choose name="Name30">
            <dgm:if name="Name31" func="var" arg="dir" op="equ" val="norm">
              <dgm:shape xmlns:r="http://schemas.openxmlformats.org/officeDocument/2006/relationships" rot="-90" type="rightArrow" r:blip="">
                <dgm:adjLst>
                  <dgm:adj idx="1" val="0.4983"/>
                  <dgm:adj idx="2" val="0.6066"/>
                </dgm:adjLst>
              </dgm:shape>
            </dgm:if>
            <dgm:else name="Name32">
              <dgm:shape xmlns:r="http://schemas.openxmlformats.org/officeDocument/2006/relationships" rot="90" type="leftArrow" r:blip="">
                <dgm:adjLst>
                  <dgm:adj idx="1" val="0.4983"/>
                  <dgm:adj idx="2" val="0.6066"/>
                </dgm:adjLst>
              </dgm:shape>
            </dgm:else>
          </dgm:choose>
        </dgm:layoutNode>
        <dgm:choose name="Name33">
          <dgm:if name="Name34" axis="ch" ptType="node" func="cnt" op="gte" val="2">
            <dgm:layoutNode name="ParentText2" styleLbl="revTx">
              <dgm:varLst>
                <dgm:chMax val="1"/>
                <dgm:chPref val="1"/>
              </dgm:varLst>
              <dgm:choose name="Name35">
                <dgm:if name="Name36" func="var" arg="dir" op="equ" val="norm">
                  <dgm:alg type="tx">
                    <dgm:param type="parTxLTRAlign" val="r"/>
                    <dgm:param type="shpTxLTRAlignCh" val="r"/>
                    <dgm:param type="txAnchorVertCh" val="mid"/>
                    <dgm:param type="autoTxRot" val="grav"/>
                  </dgm:alg>
                </dgm:if>
                <dgm:else name="Name37">
                  <dgm:alg type="tx">
                    <dgm:param type="parTxLTRAlign" val="l"/>
                    <dgm:param type="shpTxLTRAlignCh" val="r"/>
                    <dgm:param type="txAnchorVertCh" val="mid"/>
                    <dgm:param type="autoTxRot" val="grav"/>
                  </dgm:alg>
                </dgm:else>
              </dgm:choose>
              <dgm:choose name="Name38">
                <dgm:if name="Name39" func="var" arg="dir" op="equ" val="norm">
                  <dgm:shape xmlns:r="http://schemas.openxmlformats.org/officeDocument/2006/relationships" rot="90" type="rightArrow" r:blip="" hideGeom="1">
                    <dgm:adjLst>
                      <dgm:adj idx="1" val="0.4983"/>
                      <dgm:adj idx="2" val="0.6066"/>
                    </dgm:adjLst>
                  </dgm:shape>
                </dgm:if>
                <dgm:else name="Name40">
                  <dgm:shape xmlns:r="http://schemas.openxmlformats.org/officeDocument/2006/relationships" rot="-90" type="leftArrow" r:blip="" hideGeom="1">
                    <dgm:adjLst>
                      <dgm:adj idx="1" val="0.4983"/>
                      <dgm:adj idx="2" val="0.6066"/>
                    </dgm:adjLst>
                  </dgm:shape>
                </dgm:else>
              </dgm:choos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2" styleLbl="alignImgPlace1">
              <dgm:varLst/>
              <dgm:alg type="sp"/>
              <dgm:choose name="Name41">
                <dgm:if name="Name42" func="var" arg="dir" op="equ" val="norm">
                  <dgm:shape xmlns:r="http://schemas.openxmlformats.org/officeDocument/2006/relationships" rot="90" type="rightArrow" r:blip="">
                    <dgm:adjLst>
                      <dgm:adj idx="1" val="0.4983"/>
                      <dgm:adj idx="2" val="0.6066"/>
                    </dgm:adjLst>
                  </dgm:shape>
                </dgm:if>
                <dgm:else name="Name43">
                  <dgm:shape xmlns:r="http://schemas.openxmlformats.org/officeDocument/2006/relationships" rot="-90" type="leftArrow" r:blip="">
                    <dgm:adjLst>
                      <dgm:adj idx="1" val="0.4983"/>
                      <dgm:adj idx="2" val="0.6066"/>
                    </dgm:adjLst>
                  </dgm:shape>
                </dgm:else>
              </dgm:choose>
              <dgm:presOf axis="ch self" ptType="node node" st="2 1" cnt="1 0"/>
            </dgm:layoutNode>
          </dgm:if>
          <dgm:else name="Name44"/>
        </dgm:choose>
      </dgm:if>
      <dgm:else name="Name45"/>
    </dgm:choose>
  </dgm:layoutNode>
</dgm:layoutDef>
</file>

<file path=ppt/diagrams/layout36.xml><?xml version="1.0" encoding="utf-8"?>
<dgm:layoutDef xmlns:dgm="http://schemas.openxmlformats.org/drawingml/2006/diagram" xmlns:a="http://schemas.openxmlformats.org/drawingml/2006/main" uniqueId="urn:microsoft.com/office/officeart/2009/3/layout/PlusandMinus">
  <dgm:title val=""/>
  <dgm:desc val=""/>
  <dgm:catLst>
    <dgm:cat type="relationship" pri="3600"/>
  </dgm:catLst>
  <dgm:samp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clrData>
  <dgm:layoutNode name="Name0">
    <dgm:varLst>
      <dgm:chMax val="2"/>
      <dgm:chPref val="2"/>
      <dgm:dir/>
      <dgm:animOne/>
      <dgm:resizeHandles val="exact"/>
    </dgm:varLst>
    <dgm:alg type="composite">
      <dgm:param type="ar" val="1.8238"/>
    </dgm:alg>
    <dgm:shape xmlns:r="http://schemas.openxmlformats.org/officeDocument/2006/relationships" r:blip="">
      <dgm:adjLst/>
    </dgm:shape>
    <dgm:choose name="Name1">
      <dgm:if name="Name2" func="var" arg="dir" op="equ" val="norm">
        <dgm:constrLst>
          <dgm:constr type="primFontSz" for="des" ptType="node" op="equ" val="65"/>
          <dgm:constr type="l" for="ch" forName="Background" refType="w" fact="0.09"/>
          <dgm:constr type="t" for="ch" forName="Background" refType="h" fact="0.1641"/>
          <dgm:constr type="w" for="ch" forName="Background" refType="w" fact="0.87"/>
          <dgm:constr type="h" for="ch" forName="Background" refType="h" fact="0.82"/>
          <dgm:constr type="l" for="ch" forName="ParentText1" refType="w" fact="0.116"/>
          <dgm:constr type="t" for="ch" forName="ParentText1" refType="h" fact="0.26"/>
          <dgm:constr type="w" for="ch" forName="ParentText1" refType="w" fact="0.404"/>
          <dgm:constr type="h" for="ch" forName="ParentText1" refType="h" fact="0.7015"/>
          <dgm:constr type="l" for="ch" forName="ParentText2" refType="w" fact="0.529"/>
          <dgm:constr type="t" for="ch" forName="ParentText2" refType="h" fact="0.26"/>
          <dgm:constr type="w" for="ch" forName="ParentText2" refType="w" fact="0.404"/>
          <dgm:constr type="h" for="ch" forName="ParentText2" refType="h" fact="0.7015"/>
          <dgm:constr type="l" for="ch" forName="Plus" refType="w" fact="0"/>
          <dgm:constr type="t" for="ch" forName="Plus" refType="h" fact="0"/>
          <dgm:constr type="w" for="ch" forName="Plus" refType="w" fact="0.17"/>
          <dgm:constr type="h" for="ch" forName="Plus" refType="w" refFor="ch" refForName="Plus"/>
          <dgm:constr type="l" for="ch" forName="Minus" refType="w" fact="0.84"/>
          <dgm:constr type="t" for="ch" forName="Minus" refType="h" fact="0.1115"/>
          <dgm:constr type="w" for="ch" forName="Minus" refType="w" fact="0.16"/>
          <dgm:constr type="h" for="ch" forName="Minus" refType="h" fact="0.1"/>
          <dgm:constr type="l" for="ch" forName="Divider" refType="w" fact="0.525"/>
          <dgm:constr type="t" for="ch" forName="Divider" refType="h" fact="0.2615"/>
          <dgm:constr type="w" for="ch" forName="Divider" refType="w" fact="0.0001"/>
          <dgm:constr type="h" for="ch" forName="Divider" refType="h" fact="0.67"/>
        </dgm:constrLst>
      </dgm:if>
      <dgm:else name="Name3">
        <dgm:constrLst>
          <dgm:constr type="primFontSz" for="des" ptType="node" op="equ" val="65"/>
          <dgm:constr type="r" for="ch" forName="Background" refType="w" fact="-0.09"/>
          <dgm:constr type="t" for="ch" forName="Background" refType="h" fact="0.1641"/>
          <dgm:constr type="w" for="ch" forName="Background" refType="w" fact="0.87"/>
          <dgm:constr type="h" for="ch" forName="Background" refType="h" fact="0.82"/>
          <dgm:constr type="r" for="ch" forName="ParentText1" refType="w" fact="-0.116"/>
          <dgm:constr type="t" for="ch" forName="ParentText1" refType="h" fact="0.26"/>
          <dgm:constr type="w" for="ch" forName="ParentText1" refType="w" fact="0.404"/>
          <dgm:constr type="h" for="ch" forName="ParentText1" refType="h" fact="0.7015"/>
          <dgm:constr type="r" for="ch" forName="ParentText2" refType="w" fact="-0.529"/>
          <dgm:constr type="t" for="ch" forName="ParentText2" refType="h" fact="0.26"/>
          <dgm:constr type="w" for="ch" forName="ParentText2" refType="w" fact="0.404"/>
          <dgm:constr type="h" for="ch" forName="ParentText2" refType="h" fact="0.7015"/>
          <dgm:constr type="r" for="ch" forName="Plus" refType="w" fact="0"/>
          <dgm:constr type="t" for="ch" forName="Plus" refType="h" fact="0"/>
          <dgm:constr type="w" for="ch" forName="Plus" refType="w" fact="0.17"/>
          <dgm:constr type="h" for="ch" forName="Plus" refType="w" refFor="ch" refForName="Plus"/>
          <dgm:constr type="r" for="ch" forName="Minus" refType="w" fact="-0.84"/>
          <dgm:constr type="t" for="ch" forName="Minus" refType="h" fact="0.1115"/>
          <dgm:constr type="w" for="ch" forName="Minus" refType="w" fact="0.16"/>
          <dgm:constr type="h" for="ch" forName="Minus" refType="h" fact="0.1"/>
          <dgm:constr type="r" for="ch" forName="Divider" refType="w" fact="-0.525"/>
          <dgm:constr type="t" for="ch" forName="Divider" refType="h" fact="0.2615"/>
          <dgm:constr type="w" for="ch" forName="Divider" refType="w" fact="0.0001"/>
          <dgm:constr type="h" for="ch" forName="Divider" refType="h" fact="0.67"/>
        </dgm:constrLst>
      </dgm:else>
    </dgm:choose>
    <dgm:layoutNode name="Background" styleLbl="bgImgPlace1">
      <dgm:alg type="sp"/>
      <dgm:shape xmlns:r="http://schemas.openxmlformats.org/officeDocument/2006/relationships" type="rect" r:blip="">
        <dgm:adjLst/>
      </dgm:shape>
      <dgm:presOf/>
    </dgm:layoutNode>
    <dgm:layoutNode name="ParentText1"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1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Text2"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2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lus" styleLbl="alignNode1">
      <dgm:alg type="sp"/>
      <dgm:shape xmlns:r="http://schemas.openxmlformats.org/officeDocument/2006/relationships" type="plus" r:blip="">
        <dgm:adjLst>
          <dgm:adj idx="1" val="0.3281"/>
        </dgm:adjLst>
      </dgm:shape>
      <dgm:presOf/>
    </dgm:layoutNode>
    <dgm:layoutNode name="Minus" styleLbl="alignNode1">
      <dgm:alg type="sp"/>
      <dgm:shape xmlns:r="http://schemas.openxmlformats.org/officeDocument/2006/relationships" type="rect" r:blip="">
        <dgm:adjLst/>
      </dgm:shape>
      <dgm:presOf/>
    </dgm:layoutNode>
    <dgm:layoutNode name="Divider" styleLbl="parChTrans1D1">
      <dgm:alg type="sp"/>
      <dgm:shape xmlns:r="http://schemas.openxmlformats.org/officeDocument/2006/relationships" type="line" r:blip="">
        <dgm:adjLst/>
      </dgm:shape>
      <dgm:presOf/>
    </dgm:layoutNode>
  </dgm:layoutNode>
</dgm:layoutDef>
</file>

<file path=ppt/diagrams/layout37.xml><?xml version="1.0" encoding="utf-8"?>
<dgm:layoutDef xmlns:dgm="http://schemas.openxmlformats.org/drawingml/2006/diagram" xmlns:a="http://schemas.openxmlformats.org/drawingml/2006/main" uniqueId="urn:microsoft.com/office/officeart/2009/3/layout/CircleRelationship">
  <dgm:title val=""/>
  <dgm:desc val=""/>
  <dgm:catLst>
    <dgm:cat type="relationship" pri="1500"/>
  </dgm:catLst>
  <dgm:samp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ampData>
  <dgm:style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tyleData>
  <dgm:clr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clrData>
  <dgm:layoutNode name="Name0">
    <dgm:varLst>
      <dgm:chMax val="1"/>
      <dgm:chPref val="1"/>
    </dgm:varLst>
    <dgm:shape xmlns:r="http://schemas.openxmlformats.org/officeDocument/2006/relationships" r:blip="">
      <dgm:adjLst/>
    </dgm:shape>
    <dgm:choose name="Name1">
      <dgm:if name="Name2" axis="ch ch" ptType="node node" func="cnt" op="equ" val="0">
        <dgm:alg type="composite">
          <dgm:param type="ar" val="0.98"/>
        </dgm:alg>
        <dgm:constrLst>
          <dgm:constr type="primFontSz" for="des" ptType="node" op="equ" val="65"/>
          <dgm:constr type="l" for="ch" forName="Parent" refType="w" fact="0"/>
          <dgm:constr type="t" for="ch" forName="Parent" refType="h" fact="0.039"/>
          <dgm:constr type="w" for="ch" forName="Parent" refType="w" fact="0.8734"/>
          <dgm:constr type="h" for="ch" forName="Parent" refType="h" fact="0.856"/>
          <dgm:constr type="l" for="ch" forName="Accent1" refType="w" fact="0.4984"/>
          <dgm:constr type="t" for="ch" forName="Accent1" refType="h" fact="0"/>
          <dgm:constr type="w" for="ch" forName="Accent1" refType="w" fact="0.0972"/>
          <dgm:constr type="h" for="ch" forName="Accent1" refType="h" fact="0.0952"/>
          <dgm:constr type="l" for="ch" forName="Accent2" refType="w" fact="0.2684"/>
          <dgm:constr type="t" for="ch" forName="Accent2" refType="h" fact="0.8314"/>
          <dgm:constr type="w" for="ch" forName="Accent2" refType="w" fact="0.0704"/>
          <dgm:constr type="h" for="ch" forName="Accent2" refType="h" fact="0.069"/>
          <dgm:constr type="l" for="ch" forName="Accent3" refType="w" fact="0.9296"/>
          <dgm:constr type="t" for="ch" forName="Accent3" refType="h" fact="0.3864"/>
          <dgm:constr type="w" for="ch" forName="Accent3" refType="w" fact="0.0704"/>
          <dgm:constr type="h" for="ch" forName="Accent3" refType="h" fact="0.069"/>
          <dgm:constr type="l" for="ch" forName="Accent4" refType="w" fact="0.5931"/>
          <dgm:constr type="t" for="ch" forName="Accent4" refType="h" fact="0.9048"/>
          <dgm:constr type="w" for="ch" forName="Accent4" refType="w" fact="0.0972"/>
          <dgm:constr type="h" for="ch" forName="Accent4" refType="h" fact="0.0952"/>
          <dgm:constr type="l" for="ch" forName="Accent5" refType="w" fact="0.2883"/>
          <dgm:constr type="t" for="ch" forName="Accent5" refType="h" fact="0.1353"/>
          <dgm:constr type="w" for="ch" forName="Accent5" refType="w" fact="0.0704"/>
          <dgm:constr type="h" for="ch" forName="Accent5" refType="h" fact="0.069"/>
          <dgm:constr type="l" for="ch" forName="Accent6" refType="w" fact="0.0666"/>
          <dgm:constr type="t" for="ch" forName="Accent6" refType="h" fact="0.53"/>
          <dgm:constr type="w" for="ch" forName="Accent6" refType="w" fact="0.0704"/>
          <dgm:constr type="h" for="ch" forName="Accent6" refType="h" fact="0.069"/>
        </dgm:constrLst>
      </dgm:if>
      <dgm:if name="Name3" axis="ch ch" ptType="node node" func="cnt" op="equ" val="1">
        <dgm:alg type="composite">
          <dgm:param type="ar" val="1.2476"/>
        </dgm:alg>
        <dgm:constrLst>
          <dgm:constr type="primFontSz" for="des" ptType="node" op="equ" val="65"/>
          <dgm:constr type="l" for="ch" forName="Parent" refType="w" fact="0.2145"/>
          <dgm:constr type="t" for="ch" forName="Parent" refType="h" fact="0.039"/>
          <dgm:constr type="w" for="ch" forName="Parent" refType="w" fact="0.6861"/>
          <dgm:constr type="h" for="ch" forName="Parent" refType="h" fact="0.856"/>
          <dgm:constr type="l" for="ch" forName="Accent8" refType="w" fact="0.0262"/>
          <dgm:constr type="t" for="ch" forName="Accent8" refType="h" fact="0.6434"/>
          <dgm:constr type="w" for="ch" forName="Accent8" refType="w" fact="0.138"/>
          <dgm:constr type="h" for="ch" forName="Accent8" refType="h" fact="0.1721"/>
          <dgm:constr type="l" for="ch" forName="Accent1" refType="w" fact="0.6059"/>
          <dgm:constr type="t" for="ch" forName="Accent1" refType="h" fact="0"/>
          <dgm:constr type="w" for="ch" forName="Accent1" refType="w" fact="0.0763"/>
          <dgm:constr type="h" for="ch" forName="Accent1" refType="h" fact="0.0952"/>
          <dgm:constr type="l" for="ch" forName="Accent2" refType="w" fact="0.4253"/>
          <dgm:constr type="t" for="ch" forName="Accent2" refType="h" fact="0.8314"/>
          <dgm:constr type="w" for="ch" forName="Accent2" refType="w" fact="0.0553"/>
          <dgm:constr type="h" for="ch" forName="Accent2" refType="h" fact="0.069"/>
          <dgm:constr type="l" for="ch" forName="Accent3" refType="w" fact="0.9447"/>
          <dgm:constr type="t" for="ch" forName="Accent3" refType="h" fact="0.3864"/>
          <dgm:constr type="w" for="ch" forName="Accent3" refType="w" fact="0.0553"/>
          <dgm:constr type="h" for="ch" forName="Accent3" refType="h" fact="0.069"/>
          <dgm:constr type="l" for="ch" forName="Child1" refType="w" fact="0"/>
          <dgm:constr type="t" for="ch" forName="Child1" refType="h" fact="0.1935"/>
          <dgm:constr type="w" for="ch" forName="Child1" refType="w" fact="0.2789"/>
          <dgm:constr type="h" for="ch" forName="Child1" refType="h" fact="0.3479"/>
          <dgm:constr type="l" for="ch" forName="Accent4" refType="w" fact="0.6803"/>
          <dgm:constr type="t" for="ch" forName="Accent4" refType="h" fact="0.9048"/>
          <dgm:constr type="w" for="ch" forName="Accent4" refType="w" fact="0.0763"/>
          <dgm:constr type="h" for="ch" forName="Accent4" refType="h" fact="0.0952"/>
          <dgm:constr type="l" for="ch" forName="Accent7" refType="w" fact="0.5287"/>
          <dgm:constr type="t" for="ch" forName="Accent7" refType="h" fact="0.1383"/>
          <dgm:constr type="w" for="ch" forName="Accent7" refType="w" fact="0.0763"/>
          <dgm:constr type="h" for="ch" forName="Accent7" refType="h" fact="0.0952"/>
          <dgm:constr type="l" for="ch" forName="Accent5" refType="w" fact="0.4409"/>
          <dgm:constr type="t" for="ch" forName="Accent5" refType="h" fact="0.1353"/>
          <dgm:constr type="w" for="ch" forName="Accent5" refType="w" fact="0.0553"/>
          <dgm:constr type="h" for="ch" forName="Accent5" refType="h" fact="0.069"/>
          <dgm:constr type="l" for="ch" forName="Accent6" refType="w" fact="0.2668"/>
          <dgm:constr type="t" for="ch" forName="Accent6" refType="h" fact="0.53"/>
          <dgm:constr type="w" for="ch" forName="Accent6" refType="w" fact="0.0553"/>
          <dgm:constr type="h" for="ch" forName="Accent6" refType="h" fact="0.069"/>
        </dgm:constrLst>
      </dgm:if>
      <dgm:if name="Name4" axis="ch ch" ptType="node node" func="cnt" op="equ" val="2">
        <dgm:alg type="composite">
          <dgm:param type="ar" val="1.592"/>
        </dgm:alg>
        <dgm:constrLst>
          <dgm:constr type="primFontSz" for="des" ptType="node" op="equ" val="65"/>
          <dgm:constr type="l" for="ch" forName="Parent" refType="w" fact="0.1886"/>
          <dgm:constr type="t" for="ch" forName="Parent" refType="h" fact="0.039"/>
          <dgm:constr type="w" for="ch" forName="Parent" refType="w" fact="0.5377"/>
          <dgm:constr type="h" for="ch" forName="Parent" refType="h" fact="0.856"/>
          <dgm:constr type="l" for="ch" forName="Accent8" refType="w" fact="0.0411"/>
          <dgm:constr type="t" for="ch" forName="Accent8" refType="h" fact="0.6434"/>
          <dgm:constr type="w" for="ch" forName="Accent8" refType="w" fact="0.1081"/>
          <dgm:constr type="h" for="ch" forName="Accent8" refType="h" fact="0.1721"/>
          <dgm:constr type="l" for="ch" forName="Accent1" refType="w" fact="0.4954"/>
          <dgm:constr type="t" for="ch" forName="Accent1" refType="h" fact="0"/>
          <dgm:constr type="w" for="ch" forName="Accent1" refType="w" fact="0.0598"/>
          <dgm:constr type="h" for="ch" forName="Accent1" refType="h" fact="0.0952"/>
          <dgm:constr type="l" for="ch" forName="Accent2" refType="w" fact="0.3538"/>
          <dgm:constr type="t" for="ch" forName="Accent2" refType="h" fact="0.8314"/>
          <dgm:constr type="w" for="ch" forName="Accent2" refType="w" fact="0.0433"/>
          <dgm:constr type="h" for="ch" forName="Accent2" refType="h" fact="0.069"/>
          <dgm:constr type="l" for="ch" forName="Accent3" refType="w" fact="0.7609"/>
          <dgm:constr type="t" for="ch" forName="Accent3" refType="h" fact="0.3864"/>
          <dgm:constr type="w" for="ch" forName="Accent3" refType="w" fact="0.0433"/>
          <dgm:constr type="h" for="ch" forName="Accent3" refType="h" fact="0.069"/>
          <dgm:constr type="l" for="ch" forName="Accent9" refType="w" fact="0.6839"/>
          <dgm:constr type="t" for="ch" forName="Accent9" refType="h" fact="0.27"/>
          <dgm:constr type="w" for="ch" forName="Accent9" refType="w" fact="0.0598"/>
          <dgm:constr type="h" for="ch" forName="Accent9" refType="h" fact="0.0952"/>
          <dgm:constr type="l" for="ch" forName="Child1" refType="w" fact="0.0206"/>
          <dgm:constr type="t" for="ch" forName="Child1" refType="h" fact="0.1935"/>
          <dgm:constr type="w" for="ch" forName="Child1" refType="w" fact="0.2186"/>
          <dgm:constr type="h" for="ch" forName="Child1" refType="h" fact="0.3479"/>
          <dgm:constr type="l" for="ch" forName="Child2" refType="w" fact="0.7814"/>
          <dgm:constr type="t" for="ch" forName="Child2" refType="h" fact="0.0298"/>
          <dgm:constr type="w" for="ch" forName="Child2" refType="w" fact="0.2186"/>
          <dgm:constr type="h" for="ch" forName="Child2" refType="h" fact="0.3479"/>
          <dgm:constr type="l" for="ch" forName="Accent10" refType="w" fact="0"/>
          <dgm:constr type="t" for="ch" forName="Accent10" refType="h" fact="0.8482"/>
          <dgm:constr type="w" for="ch" forName="Accent10" refType="w" fact="0.0433"/>
          <dgm:constr type="h" for="ch" forName="Accent10" refType="h" fact="0.069"/>
          <dgm:constr type="l" for="ch" forName="Accent11" refType="w" fact="0.4318"/>
          <dgm:constr type="t" for="ch" forName="Accent11" refType="h" fact="0.75"/>
          <dgm:constr type="w" for="ch" forName="Accent11" refType="w" fact="0.0433"/>
          <dgm:constr type="h" for="ch" forName="Accent11" refType="h" fact="0.069"/>
          <dgm:constr type="l" for="ch" forName="Accent7" refType="w" fact="0.4349"/>
          <dgm:constr type="t" for="ch" forName="Accent7" refType="h" fact="0.1383"/>
          <dgm:constr type="w" for="ch" forName="Accent7" refType="w" fact="0.0598"/>
          <dgm:constr type="h" for="ch" forName="Accent7" refType="h" fact="0.0952"/>
          <dgm:constr type="l" for="ch" forName="Accent5" refType="w" fact="0.3661"/>
          <dgm:constr type="t" for="ch" forName="Accent5" refType="h" fact="0.1353"/>
          <dgm:constr type="w" for="ch" forName="Accent5" refType="w" fact="0.0433"/>
          <dgm:constr type="h" for="ch" forName="Accent5" refType="h" fact="0.069"/>
          <dgm:constr type="l" for="ch" forName="Accent6" refType="w" fact="0.2296"/>
          <dgm:constr type="t" for="ch" forName="Accent6" refType="h" fact="0.53"/>
          <dgm:constr type="w" for="ch" forName="Accent6" refType="w" fact="0.0433"/>
          <dgm:constr type="h" for="ch" forName="Accent6" refType="h" fact="0.069"/>
          <dgm:constr type="l" for="ch" forName="Accent4" refType="w" fact="0.5537"/>
          <dgm:constr type="t" for="ch" forName="Accent4" refType="h" fact="0.9048"/>
          <dgm:constr type="w" for="ch" forName="Accent4" refType="w" fact="0.0598"/>
          <dgm:constr type="h" for="ch" forName="Accent4" refType="h" fact="0.0952"/>
        </dgm:constrLst>
      </dgm:if>
      <dgm:if name="Name5" axis="ch ch" ptType="node node" func="cnt" op="equ" val="3">
        <dgm:alg type="composite">
          <dgm:param type="ar" val="1.7557"/>
        </dgm:alg>
        <dgm:constrLst>
          <dgm:constr type="primFontSz" for="des" ptType="node" op="equ" val="65"/>
          <dgm:constr type="l" for="ch" forName="Parent" refType="w" fact="0.171"/>
          <dgm:constr type="t" for="ch" forName="Parent" refType="h" fact="0.039"/>
          <dgm:constr type="w" for="ch" forName="Parent" refType="w" fact="0.4875"/>
          <dgm:constr type="h" for="ch" forName="Parent" refType="h" fact="0.856"/>
          <dgm:constr type="l" for="ch" forName="Accent8" refType="w" fact="0.0373"/>
          <dgm:constr type="t" for="ch" forName="Accent8" refType="h" fact="0.6434"/>
          <dgm:constr type="w" for="ch" forName="Accent8" refType="w" fact="0.098"/>
          <dgm:constr type="h" for="ch" forName="Accent8" refType="h" fact="0.1721"/>
          <dgm:constr type="l" for="ch" forName="Accent1" refType="w" fact="0.4492"/>
          <dgm:constr type="t" for="ch" forName="Accent1" refType="h" fact="0"/>
          <dgm:constr type="w" for="ch" forName="Accent1" refType="w" fact="0.0542"/>
          <dgm:constr type="h" for="ch" forName="Accent1" refType="h" fact="0.0952"/>
          <dgm:constr type="l" for="ch" forName="Accent2" refType="w" fact="0.3209"/>
          <dgm:constr type="t" for="ch" forName="Accent2" refType="h" fact="0.8314"/>
          <dgm:constr type="w" for="ch" forName="Accent2" refType="w" fact="0.0393"/>
          <dgm:constr type="h" for="ch" forName="Accent2" refType="h" fact="0.069"/>
          <dgm:constr type="l" for="ch" forName="Accent3" refType="w" fact="0.6899"/>
          <dgm:constr type="t" for="ch" forName="Accent3" refType="h" fact="0.3864"/>
          <dgm:constr type="w" for="ch" forName="Accent3" refType="w" fact="0.0393"/>
          <dgm:constr type="h" for="ch" forName="Accent3" refType="h" fact="0.069"/>
          <dgm:constr type="l" for="ch" forName="Accent9" refType="w" fact="0.6201"/>
          <dgm:constr type="t" for="ch" forName="Accent9" refType="h" fact="0.27"/>
          <dgm:constr type="w" for="ch" forName="Accent9" refType="w" fact="0.0542"/>
          <dgm:constr type="h" for="ch" forName="Accent9" refType="h" fact="0.0952"/>
          <dgm:constr type="l" for="ch" forName="Child1" refType="w" fact="0.0186"/>
          <dgm:constr type="t" for="ch" forName="Child1" refType="h" fact="0.1935"/>
          <dgm:constr type="w" for="ch" forName="Child1" refType="w" fact="0.1982"/>
          <dgm:constr type="h" for="ch" forName="Child1" refType="h" fact="0.3479"/>
          <dgm:constr type="l" for="ch" forName="Child2" refType="w" fact="0.7086"/>
          <dgm:constr type="t" for="ch" forName="Child2" refType="h" fact="0.0298"/>
          <dgm:constr type="w" for="ch" forName="Child2" refType="w" fact="0.1982"/>
          <dgm:constr type="h" for="ch" forName="Child2" refType="h" fact="0.3479"/>
          <dgm:constr type="l" for="ch" forName="Child3" refType="w" fact="0.8018"/>
          <dgm:constr type="t" for="ch" forName="Child3" refType="h" fact="0.6312"/>
          <dgm:constr type="w" for="ch" forName="Child3" refType="w" fact="0.1982"/>
          <dgm:constr type="h" for="ch" forName="Child3" refType="h" fact="0.3479"/>
          <dgm:constr type="l" for="ch" forName="Accent12" refType="w" fact="0.7459"/>
          <dgm:constr type="t" for="ch" forName="Accent12" refType="h" fact="0.619"/>
          <dgm:constr type="w" for="ch" forName="Accent12" refType="w" fact="0.0393"/>
          <dgm:constr type="h" for="ch" forName="Accent12" refType="h" fact="0.069"/>
          <dgm:constr type="l" for="ch" forName="Accent4" refType="w" fact="0.5021"/>
          <dgm:constr type="t" for="ch" forName="Accent4" refType="h" fact="0.9048"/>
          <dgm:constr type="w" for="ch" forName="Accent4" refType="w" fact="0.0542"/>
          <dgm:constr type="h" for="ch" forName="Accent4" refType="h" fact="0.0952"/>
          <dgm:constr type="l" for="ch" forName="Accent10" refType="w" fact="0"/>
          <dgm:constr type="t" for="ch" forName="Accent10" refType="h" fact="0.8482"/>
          <dgm:constr type="w" for="ch" forName="Accent10" refType="w" fact="0.0393"/>
          <dgm:constr type="h" for="ch" forName="Accent10" refType="h" fact="0.069"/>
          <dgm:constr type="l" for="ch" forName="Accent11" refType="w" fact="0.3916"/>
          <dgm:constr type="t" for="ch" forName="Accent11" refType="h" fact="0.75"/>
          <dgm:constr type="w" for="ch" forName="Accent11" refType="w" fact="0.0393"/>
          <dgm:constr type="h" for="ch" forName="Accent11" refType="h" fact="0.069"/>
          <dgm:constr type="l" for="ch" forName="Accent7" refType="w" fact="0.3944"/>
          <dgm:constr type="t" for="ch" forName="Accent7" refType="h" fact="0.1383"/>
          <dgm:constr type="w" for="ch" forName="Accent7" refType="w" fact="0.0542"/>
          <dgm:constr type="h" for="ch" forName="Accent7" refType="h" fact="0.0952"/>
          <dgm:constr type="l" for="ch" forName="Accent5" refType="w" fact="0.3319"/>
          <dgm:constr type="t" for="ch" forName="Accent5" refType="h" fact="0.1353"/>
          <dgm:constr type="w" for="ch" forName="Accent5" refType="w" fact="0.0393"/>
          <dgm:constr type="h" for="ch" forName="Accent5" refType="h" fact="0.069"/>
          <dgm:constr type="l" for="ch" forName="Accent6" refType="w" fact="0.2082"/>
          <dgm:constr type="t" for="ch" forName="Accent6" refType="h" fact="0.53"/>
          <dgm:constr type="w" for="ch" forName="Accent6" refType="w" fact="0.0393"/>
          <dgm:constr type="h" for="ch" forName="Accent6" refType="h" fact="0.069"/>
        </dgm:constrLst>
      </dgm:if>
      <dgm:if name="Name6" axis="ch ch" ptType="node node" func="cnt" op="equ" val="4">
        <dgm:alg type="composite">
          <dgm:param type="ar" val="1.3749"/>
        </dgm:alg>
        <dgm:constrLst>
          <dgm:constr type="primFontSz" for="des" ptType="node" op="equ" val="65"/>
          <dgm:constr type="l" for="ch" forName="Parent" refType="w" fact="0.171"/>
          <dgm:constr type="t" for="ch" forName="Parent" refType="h" fact="0.0306"/>
          <dgm:constr type="w" for="ch" forName="Parent" refType="w" fact="0.4875"/>
          <dgm:constr type="h" for="ch" forName="Parent" refType="h" fact="0.6703"/>
          <dgm:constr type="l" for="ch" forName="Accent8" refType="w" fact="0.0373"/>
          <dgm:constr type="t" for="ch" forName="Accent8" refType="h" fact="0.5038"/>
          <dgm:constr type="w" for="ch" forName="Accent8" refType="w" fact="0.098"/>
          <dgm:constr type="h" for="ch" forName="Accent8" refType="h" fact="0.1348"/>
          <dgm:constr type="l" for="ch" forName="Accent1" refType="w" fact="0.4492"/>
          <dgm:constr type="t" for="ch" forName="Accent1" refType="h" fact="0"/>
          <dgm:constr type="w" for="ch" forName="Accent1" refType="w" fact="0.0542"/>
          <dgm:constr type="h" for="ch" forName="Accent1" refType="h" fact="0.0746"/>
          <dgm:constr type="l" for="ch" forName="Accent2" refType="w" fact="0.3209"/>
          <dgm:constr type="t" for="ch" forName="Accent2" refType="h" fact="0.6511"/>
          <dgm:constr type="w" for="ch" forName="Accent2" refType="w" fact="0.0393"/>
          <dgm:constr type="h" for="ch" forName="Accent2" refType="h" fact="0.054"/>
          <dgm:constr type="l" for="ch" forName="Accent3" refType="w" fact="0.6899"/>
          <dgm:constr type="t" for="ch" forName="Accent3" refType="h" fact="0.3026"/>
          <dgm:constr type="w" for="ch" forName="Accent3" refType="w" fact="0.0393"/>
          <dgm:constr type="h" for="ch" forName="Accent3" refType="h" fact="0.054"/>
          <dgm:constr type="l" for="ch" forName="Accent9" refType="w" fact="0.6201"/>
          <dgm:constr type="t" for="ch" forName="Accent9" refType="h" fact="0.2115"/>
          <dgm:constr type="w" for="ch" forName="Accent9" refType="w" fact="0.0542"/>
          <dgm:constr type="h" for="ch" forName="Accent9" refType="h" fact="0.0746"/>
          <dgm:constr type="l" for="ch" forName="Child1" refType="w" fact="0.0186"/>
          <dgm:constr type="t" for="ch" forName="Child1" refType="h" fact="0.1515"/>
          <dgm:constr type="w" for="ch" forName="Child1" refType="w" fact="0.1982"/>
          <dgm:constr type="h" for="ch" forName="Child1" refType="h" fact="0.2725"/>
          <dgm:constr type="l" for="ch" forName="Child2" refType="w" fact="0.7086"/>
          <dgm:constr type="t" for="ch" forName="Child2" refType="h" fact="0.0233"/>
          <dgm:constr type="w" for="ch" forName="Child2" refType="w" fact="0.1982"/>
          <dgm:constr type="h" for="ch" forName="Child2" refType="h" fact="0.2725"/>
          <dgm:constr type="l" for="ch" forName="Child3" refType="w" fact="0.8018"/>
          <dgm:constr type="t" for="ch" forName="Child3" refType="h" fact="0.4943"/>
          <dgm:constr type="w" for="ch" forName="Child3" refType="w" fact="0.1982"/>
          <dgm:constr type="h" for="ch" forName="Child3" refType="h" fact="0.2725"/>
          <dgm:constr type="l" for="ch" forName="Accent12" refType="w" fact="0.7459"/>
          <dgm:constr type="t" for="ch" forName="Accent12" refType="h" fact="0.4848"/>
          <dgm:constr type="w" for="ch" forName="Accent12" refType="w" fact="0.0393"/>
          <dgm:constr type="h" for="ch" forName="Accent12" refType="h" fact="0.054"/>
          <dgm:constr type="l" for="ch" forName="Accent4" refType="w" fact="0.5021"/>
          <dgm:constr type="t" for="ch" forName="Accent4" refType="h" fact="0.7085"/>
          <dgm:constr type="w" for="ch" forName="Accent4" refType="w" fact="0.0542"/>
          <dgm:constr type="h" for="ch" forName="Accent4" refType="h" fact="0.0746"/>
          <dgm:constr type="l" for="ch" forName="Accent10" refType="w" fact="0"/>
          <dgm:constr type="t" for="ch" forName="Accent10" refType="h" fact="0.6642"/>
          <dgm:constr type="w" for="ch" forName="Accent10" refType="w" fact="0.0393"/>
          <dgm:constr type="h" for="ch" forName="Accent10" refType="h" fact="0.054"/>
          <dgm:constr type="l" for="ch" forName="Accent11" refType="w" fact="0.3916"/>
          <dgm:constr type="t" for="ch" forName="Accent11" refType="h" fact="0.5873"/>
          <dgm:constr type="w" for="ch" forName="Accent11" refType="w" fact="0.0393"/>
          <dgm:constr type="h" for="ch" forName="Accent11" refType="h" fact="0.054"/>
          <dgm:constr type="l" for="ch" forName="Accent7" refType="w" fact="0.3944"/>
          <dgm:constr type="t" for="ch" forName="Accent7" refType="h" fact="0.1083"/>
          <dgm:constr type="w" for="ch" forName="Accent7" refType="w" fact="0.0542"/>
          <dgm:constr type="h" for="ch" forName="Accent7" refType="h" fact="0.0746"/>
          <dgm:constr type="l" for="ch" forName="Accent5" refType="w" fact="0.3319"/>
          <dgm:constr type="t" for="ch" forName="Accent5" refType="h" fact="0.1059"/>
          <dgm:constr type="w" for="ch" forName="Accent5" refType="w" fact="0.0393"/>
          <dgm:constr type="h" for="ch" forName="Accent5" refType="h" fact="0.054"/>
          <dgm:constr type="l" for="ch" forName="Accent6" refType="w" fact="0.2082"/>
          <dgm:constr type="t" for="ch" forName="Accent6" refType="h" fact="0.4151"/>
          <dgm:constr type="w" for="ch" forName="Accent6" refType="w" fact="0.0393"/>
          <dgm:constr type="h" for="ch" forName="Accent6" refType="h" fact="0.054"/>
          <dgm:constr type="l" for="ch" forName="Child4" refType="w" fact="0.2329"/>
          <dgm:constr type="t" for="ch" forName="Child4" refType="h" fact="0.7275"/>
          <dgm:constr type="w" for="ch" forName="Child4" refType="w" fact="0.1982"/>
          <dgm:constr type="h" for="ch" forName="Child4" refType="h" fact="0.2725"/>
          <dgm:constr type="l" for="ch" forName="Accent13" refType="w" fact="0.4099"/>
          <dgm:constr type="t" for="ch" forName="Accent13" refType="h" fact="0.7183"/>
          <dgm:constr type="w" for="ch" forName="Accent13" refType="w" fact="0.0393"/>
          <dgm:constr type="h" for="ch" forName="Accent13" refType="h" fact="0.054"/>
        </dgm:constrLst>
      </dgm:if>
      <dgm:else name="Name7">
        <dgm:alg type="composite">
          <dgm:param type="ar" val="1.1477"/>
        </dgm:alg>
        <dgm:constrLst>
          <dgm:constr type="primFontSz" for="des" ptType="node" op="equ" val="65"/>
          <dgm:constr type="l" for="ch" forName="Parent" refType="w" fact="0.171"/>
          <dgm:constr type="t" for="ch" forName="Parent" refType="h" fact="0.1907"/>
          <dgm:constr type="w" for="ch" forName="Parent" refType="w" fact="0.4875"/>
          <dgm:constr type="h" for="ch" forName="Parent" refType="h" fact="0.5596"/>
          <dgm:constr type="l" for="ch" forName="Accent8" refType="w" fact="0.0373"/>
          <dgm:constr type="t" for="ch" forName="Accent8" refType="h" fact="0.5858"/>
          <dgm:constr type="w" for="ch" forName="Accent8" refType="w" fact="0.098"/>
          <dgm:constr type="h" for="ch" forName="Accent8" refType="h" fact="0.1125"/>
          <dgm:constr type="l" for="ch" forName="Accent1" refType="w" fact="0.4492"/>
          <dgm:constr type="t" for="ch" forName="Accent1" refType="h" fact="0.1652"/>
          <dgm:constr type="w" for="ch" forName="Accent1" refType="w" fact="0.0542"/>
          <dgm:constr type="h" for="ch" forName="Accent1" refType="h" fact="0.0623"/>
          <dgm:constr type="l" for="ch" forName="Accent2" refType="w" fact="0.3209"/>
          <dgm:constr type="t" for="ch" forName="Accent2" refType="h" fact="0.7087"/>
          <dgm:constr type="w" for="ch" forName="Accent2" refType="w" fact="0.0393"/>
          <dgm:constr type="h" for="ch" forName="Accent2" refType="h" fact="0.0451"/>
          <dgm:constr type="l" for="ch" forName="Accent3" refType="w" fact="0.6899"/>
          <dgm:constr type="t" for="ch" forName="Accent3" refType="h" fact="0.4178"/>
          <dgm:constr type="w" for="ch" forName="Accent3" refType="w" fact="0.0393"/>
          <dgm:constr type="h" for="ch" forName="Accent3" refType="h" fact="0.0451"/>
          <dgm:constr type="l" for="ch" forName="Accent9" refType="w" fact="0.6201"/>
          <dgm:constr type="t" for="ch" forName="Accent9" refType="h" fact="0.3417"/>
          <dgm:constr type="w" for="ch" forName="Accent9" refType="w" fact="0.0542"/>
          <dgm:constr type="h" for="ch" forName="Accent9" refType="h" fact="0.0623"/>
          <dgm:constr type="l" for="ch" forName="Child1" refType="w" fact="0.0186"/>
          <dgm:constr type="t" for="ch" forName="Child1" refType="h" fact="0.2917"/>
          <dgm:constr type="w" for="ch" forName="Child1" refType="w" fact="0.1982"/>
          <dgm:constr type="h" for="ch" forName="Child1" refType="h" fact="0.2275"/>
          <dgm:constr type="l" for="ch" forName="Child2" refType="w" fact="0.7086"/>
          <dgm:constr type="t" for="ch" forName="Child2" refType="h" fact="0.1847"/>
          <dgm:constr type="w" for="ch" forName="Child2" refType="w" fact="0.1982"/>
          <dgm:constr type="h" for="ch" forName="Child2" refType="h" fact="0.2275"/>
          <dgm:constr type="l" for="ch" forName="Child3" refType="w" fact="0.8018"/>
          <dgm:constr type="t" for="ch" forName="Child3" refType="h" fact="0.5778"/>
          <dgm:constr type="w" for="ch" forName="Child3" refType="w" fact="0.1982"/>
          <dgm:constr type="h" for="ch" forName="Child3" refType="h" fact="0.2275"/>
          <dgm:constr type="l" for="ch" forName="Accent12" refType="w" fact="0.7459"/>
          <dgm:constr type="t" for="ch" forName="Accent12" refType="h" fact="0.5699"/>
          <dgm:constr type="w" for="ch" forName="Accent12" refType="w" fact="0.0393"/>
          <dgm:constr type="h" for="ch" forName="Accent12" refType="h" fact="0.0451"/>
          <dgm:constr type="l" for="ch" forName="Accent4" refType="w" fact="0.5021"/>
          <dgm:constr type="t" for="ch" forName="Accent4" refType="h" fact="0.7567"/>
          <dgm:constr type="w" for="ch" forName="Accent4" refType="w" fact="0.0542"/>
          <dgm:constr type="h" for="ch" forName="Accent4" refType="h" fact="0.0623"/>
          <dgm:constr type="l" for="ch" forName="Accent10" refType="w" fact="0"/>
          <dgm:constr type="t" for="ch" forName="Accent10" refType="h" fact="0.7197"/>
          <dgm:constr type="w" for="ch" forName="Accent10" refType="w" fact="0.0393"/>
          <dgm:constr type="h" for="ch" forName="Accent10" refType="h" fact="0.0451"/>
          <dgm:constr type="l" for="ch" forName="Accent11" refType="w" fact="0.3916"/>
          <dgm:constr type="t" for="ch" forName="Accent11" refType="h" fact="0.6555"/>
          <dgm:constr type="w" for="ch" forName="Accent11" refType="w" fact="0.0393"/>
          <dgm:constr type="h" for="ch" forName="Accent11" refType="h" fact="0.0451"/>
          <dgm:constr type="l" for="ch" forName="Accent7" refType="w" fact="0.3944"/>
          <dgm:constr type="t" for="ch" forName="Accent7" refType="h" fact="0.2556"/>
          <dgm:constr type="w" for="ch" forName="Accent7" refType="w" fact="0.0542"/>
          <dgm:constr type="h" for="ch" forName="Accent7" refType="h" fact="0.0623"/>
          <dgm:constr type="l" for="ch" forName="Accent5" refType="w" fact="0.3319"/>
          <dgm:constr type="t" for="ch" forName="Accent5" refType="h" fact="0.2536"/>
          <dgm:constr type="w" for="ch" forName="Accent5" refType="w" fact="0.0393"/>
          <dgm:constr type="h" for="ch" forName="Accent5" refType="h" fact="0.0451"/>
          <dgm:constr type="l" for="ch" forName="Accent6" refType="w" fact="0.2082"/>
          <dgm:constr type="t" for="ch" forName="Accent6" refType="h" fact="0.5117"/>
          <dgm:constr type="w" for="ch" forName="Accent6" refType="w" fact="0.0393"/>
          <dgm:constr type="h" for="ch" forName="Accent6" refType="h" fact="0.0451"/>
          <dgm:constr type="l" for="ch" forName="Child5" refType="w" fact="0.4219"/>
          <dgm:constr type="t" for="ch" forName="Child5" refType="h" fact="0"/>
          <dgm:constr type="w" for="ch" forName="Child5" refType="w" fact="0.1982"/>
          <dgm:constr type="h" for="ch" forName="Child5" refType="h" fact="0.2275"/>
          <dgm:constr type="l" for="ch" forName="Child4" refType="w" fact="0.2329"/>
          <dgm:constr type="t" for="ch" forName="Child4" refType="h" fact="0.7725"/>
          <dgm:constr type="w" for="ch" forName="Child4" refType="w" fact="0.1982"/>
          <dgm:constr type="h" for="ch" forName="Child4" refType="h" fact="0.2275"/>
          <dgm:constr type="l" for="ch" forName="Accent15" refType="w" fact="0.1775"/>
          <dgm:constr type="t" for="ch" forName="Accent15" refType="h" fact="0.2466"/>
          <dgm:constr type="w" for="ch" forName="Accent15" refType="w" fact="0.0393"/>
          <dgm:constr type="h" for="ch" forName="Accent15" refType="h" fact="0.0451"/>
          <dgm:constr type="l" for="ch" forName="Accent16" refType="w" fact="0.6351"/>
          <dgm:constr type="t" for="ch" forName="Accent16" refType="h" fact="0.056"/>
          <dgm:constr type="w" for="ch" forName="Accent16" refType="w" fact="0.0393"/>
          <dgm:constr type="h" for="ch" forName="Accent16" refType="h" fact="0.0451"/>
          <dgm:constr type="l" for="ch" forName="Accent13" refType="w" fact="0.4099"/>
          <dgm:constr type="t" for="ch" forName="Accent13" refType="h" fact="0.7648"/>
          <dgm:constr type="w" for="ch" forName="Accent13" refType="w" fact="0.0393"/>
          <dgm:constr type="h" for="ch" forName="Accent13" refType="h" fact="0.0451"/>
        </dgm:constrLst>
      </dgm:else>
    </dgm:choose>
    <dgm:forEach name="wrapper" axis="self" ptType="parTrans">
      <dgm:forEach name="accentRepeat1" axis="self">
        <dgm:layoutNode name="AccentHold1" styleLbl="node1">
          <dgm:alg type="sp"/>
          <dgm:shape xmlns:r="http://schemas.openxmlformats.org/officeDocument/2006/relationships" type="ellipse" r:blip="">
            <dgm:adjLst/>
          </dgm:shape>
          <dgm:presOf/>
        </dgm:layoutNode>
      </dgm:forEach>
      <dgm:forEach name="accentRepeat2" axis="self">
        <dgm:layoutNode name="AccentHold2" styleLbl="node1">
          <dgm:alg type="sp"/>
          <dgm:shape xmlns:r="http://schemas.openxmlformats.org/officeDocument/2006/relationships" type="ellipse" r:blip="">
            <dgm:adjLst/>
          </dgm:shape>
          <dgm:presOf/>
        </dgm:layoutNode>
      </dgm:forEach>
      <dgm:forEach name="accentRepeat3" axis="self">
        <dgm:layoutNode name="AccentHold3" styleLbl="node1">
          <dgm:alg type="sp"/>
          <dgm:shape xmlns:r="http://schemas.openxmlformats.org/officeDocument/2006/relationships" type="ellipse" r:blip="">
            <dgm:adjLst/>
          </dgm:shape>
          <dgm:presOf/>
        </dgm:layoutNode>
      </dgm:forEach>
    </dgm:forEach>
    <dgm:forEach name="Name8" axis="ch" ptType="node" cnt="1">
      <dgm:layoutNode name="Parent" styleLbl="node0">
        <dgm:varLst>
          <dgm:chMax val="5"/>
          <dgm:chPref val="5"/>
        </dgm:varLst>
        <dgm:alg type="tx"/>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ch" ptType="node" func="cnt" op="lte" val="4">
          <dgm:layoutNode name="Accent1" styleLbl="node1">
            <dgm:alg type="sp"/>
            <dgm:shape xmlns:r="http://schemas.openxmlformats.org/officeDocument/2006/relationships" type="ellipse" r:blip="">
              <dgm:adjLst/>
            </dgm:shape>
            <dgm:presOf/>
            <dgm:constrLst/>
          </dgm:layoutNode>
        </dgm:if>
        <dgm:else name="Name11"/>
      </dgm:choose>
      <dgm:layoutNode name="Accent2" styleLbl="node1">
        <dgm:alg type="sp"/>
        <dgm:shape xmlns:r="http://schemas.openxmlformats.org/officeDocument/2006/relationships" type="ellipse" r:blip="">
          <dgm:adjLst/>
        </dgm:shape>
        <dgm:presOf/>
        <dgm:constrLst/>
      </dgm:layoutNode>
      <dgm:layoutNode name="Accent3" styleLbl="node1">
        <dgm:alg type="sp"/>
        <dgm:shape xmlns:r="http://schemas.openxmlformats.org/officeDocument/2006/relationships" type="ellipse" r:blip="">
          <dgm:adjLst/>
        </dgm:shape>
        <dgm:presOf/>
        <dgm:constrLst/>
      </dgm:layoutNode>
      <dgm:layoutNode name="Accent4" styleLbl="node1">
        <dgm:alg type="sp"/>
        <dgm:shape xmlns:r="http://schemas.openxmlformats.org/officeDocument/2006/relationships" type="ellipse" r:blip="">
          <dgm:adjLst/>
        </dgm:shape>
        <dgm:presOf/>
        <dgm:constrLst/>
      </dgm:layoutNode>
      <dgm:layoutNode name="Accent5" styleLbl="node1">
        <dgm:alg type="sp"/>
        <dgm:shape xmlns:r="http://schemas.openxmlformats.org/officeDocument/2006/relationships" type="ellipse" r:blip="">
          <dgm:adjLst/>
        </dgm:shape>
        <dgm:presOf/>
        <dgm:constrLst/>
      </dgm:layoutNode>
      <dgm:layoutNode name="Accent6" styleLbl="node1">
        <dgm:alg type="sp"/>
        <dgm:shape xmlns:r="http://schemas.openxmlformats.org/officeDocument/2006/relationships" type="ellipse" r:blip="">
          <dgm:adjLst/>
        </dgm:shape>
        <dgm:presOf/>
        <dgm:constrLst/>
      </dgm:layoutNode>
    </dgm:forEach>
    <dgm:forEach name="Name12" axis="ch ch" ptType="node node" st="1 1" cnt="1 1">
      <dgm:layoutNode name="Child1"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7">
        <dgm:alg type="sp"/>
        <dgm:shape xmlns:r="http://schemas.openxmlformats.org/officeDocument/2006/relationships" r:blip="">
          <dgm:adjLst/>
        </dgm:shape>
        <dgm:presOf/>
        <dgm:constrLst/>
        <dgm:forEach name="Name13" ref="accentRepeat1"/>
      </dgm:layoutNode>
      <dgm:layoutNode name="Accent8">
        <dgm:alg type="sp"/>
        <dgm:shape xmlns:r="http://schemas.openxmlformats.org/officeDocument/2006/relationships" r:blip="">
          <dgm:adjLst/>
        </dgm:shape>
        <dgm:presOf/>
        <dgm:constrLst/>
        <dgm:forEach name="Name14" ref="accentRepeat2"/>
      </dgm:layoutNode>
    </dgm:forEach>
    <dgm:forEach name="Name15" axis="ch ch" ptType="node node" st="1 2" cnt="1 1">
      <dgm:layoutNode name="Child2"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9">
        <dgm:alg type="sp"/>
        <dgm:shape xmlns:r="http://schemas.openxmlformats.org/officeDocument/2006/relationships" r:blip="">
          <dgm:adjLst/>
        </dgm:shape>
        <dgm:presOf/>
        <dgm:constrLst/>
        <dgm:forEach name="Name16" ref="accentRepeat1"/>
      </dgm:layoutNode>
      <dgm:layoutNode name="Accent10">
        <dgm:alg type="sp"/>
        <dgm:shape xmlns:r="http://schemas.openxmlformats.org/officeDocument/2006/relationships" r:blip="">
          <dgm:adjLst/>
        </dgm:shape>
        <dgm:presOf/>
        <dgm:constrLst/>
        <dgm:forEach name="Name17" ref="accentRepeat2"/>
      </dgm:layoutNode>
      <dgm:layoutNode name="Accent11">
        <dgm:alg type="sp"/>
        <dgm:shape xmlns:r="http://schemas.openxmlformats.org/officeDocument/2006/relationships" r:blip="">
          <dgm:adjLst/>
        </dgm:shape>
        <dgm:presOf/>
        <dgm:constrLst/>
        <dgm:forEach name="Name18" ref="accentRepeat3"/>
      </dgm:layoutNode>
    </dgm:forEach>
    <dgm:forEach name="Name19" axis="ch ch" ptType="node node" st="1 3" cnt="1 1">
      <dgm:layoutNode name="Child3"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2">
        <dgm:alg type="sp"/>
        <dgm:shape xmlns:r="http://schemas.openxmlformats.org/officeDocument/2006/relationships" r:blip="">
          <dgm:adjLst/>
        </dgm:shape>
        <dgm:presOf/>
        <dgm:constrLst/>
        <dgm:forEach name="Name20" ref="accentRepeat1"/>
      </dgm:layoutNode>
    </dgm:forEach>
    <dgm:forEach name="Name21" axis="ch ch" ptType="node node" st="1 4" cnt="1 1">
      <dgm:layoutNode name="Child4"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3">
        <dgm:alg type="sp"/>
        <dgm:shape xmlns:r="http://schemas.openxmlformats.org/officeDocument/2006/relationships" r:blip="">
          <dgm:adjLst/>
        </dgm:shape>
        <dgm:presOf/>
        <dgm:constrLst/>
        <dgm:forEach name="Name22" ref="accentRepeat1"/>
      </dgm:layoutNode>
    </dgm:forEach>
    <dgm:forEach name="Name23" axis="ch ch" ptType="node node" st="1 5" cnt="1 1">
      <dgm:layoutNode name="Child5"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5">
        <dgm:alg type="sp"/>
        <dgm:shape xmlns:r="http://schemas.openxmlformats.org/officeDocument/2006/relationships" r:blip="">
          <dgm:adjLst/>
        </dgm:shape>
        <dgm:presOf/>
        <dgm:constrLst/>
        <dgm:forEach name="Name24" ref="accentRepeat2"/>
      </dgm:layoutNode>
      <dgm:layoutNode name="Accent16">
        <dgm:alg type="sp"/>
        <dgm:shape xmlns:r="http://schemas.openxmlformats.org/officeDocument/2006/relationships" r:blip="">
          <dgm:adjLst/>
        </dgm:shape>
        <dgm:presOf/>
        <dgm:constrLst/>
        <dgm:forEach name="Name25" ref="accentRepeat3"/>
      </dgm:layoutNode>
    </dgm:forEach>
  </dgm:layoutNode>
</dgm:layoutDef>
</file>

<file path=ppt/diagrams/layout38.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4.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41.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42.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4.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45.xml><?xml version="1.0" encoding="utf-8"?>
<dgm:layoutDef xmlns:dgm="http://schemas.openxmlformats.org/drawingml/2006/diagram" xmlns:a="http://schemas.openxmlformats.org/drawingml/2006/main" uniqueId="urn:microsoft.com/office/officeart/2005/8/layout/target2">
  <dgm:title val=""/>
  <dgm:desc val=""/>
  <dgm:catLst>
    <dgm:cat type="relationship"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chMax val="3"/>
      <dgm:chPref val="1"/>
      <dgm:dir/>
      <dgm:animLvl val="lvl"/>
      <dgm:resizeHandles/>
    </dgm:varLst>
    <dgm:alg type="composite">
      <dgm:param type="horzAlign" val="none"/>
      <dgm:param type="vertAlign" val="none"/>
    </dgm:alg>
    <dgm:shape xmlns:r="http://schemas.openxmlformats.org/officeDocument/2006/relationships" r:blip="">
      <dgm:adjLst/>
    </dgm:shape>
    <dgm:presOf/>
    <dgm:choose name="Name1">
      <dgm:if name="Name2" func="var" arg="dir" op="equ" val="norm">
        <dgm:choose name="Name3">
          <dgm:if name="Name4" axis="ch ch" ptType="node node" st="1 1" cnt="1 0" func="cnt" op="gt" val="0">
            <dgm:choose name="Name5">
              <dgm:if name="Name6"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2"/>
                  <dgm:constr type="t" for="ch" forName="middleBox" refType="h" fact="0.25"/>
                  <dgm:constr type="w" for="ch" forName="middleBox" refType="w" fact="0.775"/>
                  <dgm:constr type="h" for="ch" forName="middleBox" refType="h" fact="0.7"/>
                  <dgm:constr type="l" for="ch" forName="centerBox" refType="w" fact="0.395"/>
                  <dgm:constr type="t" for="ch" forName="centerBox" refType="h" fact="0.5"/>
                  <dgm:constr type="w" for="ch" forName="centerBox" refType="w" fact="0.555"/>
                  <dgm:constr type="h" for="ch" forName="centerBox" refType="h" fact="0.4"/>
                  <dgm:constr type="userA" for="des" forName="outerSibTrans" refType="w"/>
                  <dgm:constr type="userA" for="des" forName="middleSibTrans" refType="w"/>
                  <dgm:constr type="userA" for="des" forName="centerSibTrans" refType="w"/>
                </dgm:constrLst>
              </dgm:if>
              <dgm:else name="Name7">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2"/>
                  <dgm:constr type="t" for="ch" forName="middleBox" refType="h" fact="0.25"/>
                  <dgm:constr type="w" for="ch" forName="middleBox" refType="w" fact="0.775"/>
                  <dgm:constr type="h" for="ch" forName="middleBox" refType="h" fact="0.7"/>
                  <dgm:constr type="l" for="ch" forName="centerBox" refType="w" fact="0.225"/>
                  <dgm:constr type="t" for="ch" forName="centerBox" refType="h" fact="0.5"/>
                  <dgm:constr type="w" for="ch" forName="centerBox" refType="w" fact="0.725"/>
                  <dgm:constr type="h" for="ch" forName="centerBox" refType="h" fact="0.4"/>
                  <dgm:constr type="userA" for="des" forName="outerSibTrans" refType="w"/>
                  <dgm:constr type="userA" for="des" forName="middleSibTrans" refType="w"/>
                  <dgm:constr type="userA" for="des" forName="centerSibTrans" refType="w"/>
                </dgm:constrLst>
              </dgm:else>
            </dgm:choose>
          </dgm:if>
          <dgm:else name="Name8">
            <dgm:choose name="Name9">
              <dgm:if name="Name10"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26"/>
                  <dgm:constr type="t" for="ch" forName="centerBox" refType="h" fact="0.5"/>
                  <dgm:constr type="w" for="ch" forName="centerBox" refType="w" fact="0.69"/>
                  <dgm:constr type="h" for="ch" forName="centerBox" refType="h" fact="0.4"/>
                  <dgm:constr type="userA" for="des" forName="outerSibTrans" refType="w"/>
                  <dgm:constr type="userA" for="des" forName="middleSibTrans" refType="w"/>
                  <dgm:constr type="userA" for="des" forName="centerSibTrans" refType="w"/>
                </dgm:constrLst>
              </dgm:if>
              <dgm:else name="Name11">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9"/>
                  <dgm:constr type="h" for="ch" forName="centerBox" refType="h" fact="0.4"/>
                  <dgm:constr type="userA" for="des" forName="outerSibTrans" refType="w"/>
                  <dgm:constr type="userA" for="des" forName="middleSibTrans" refType="w"/>
                  <dgm:constr type="userA" for="des" forName="centerSibTrans" refType="w"/>
                </dgm:constrLst>
              </dgm:else>
            </dgm:choose>
          </dgm:else>
        </dgm:choose>
      </dgm:if>
      <dgm:else name="Name12">
        <dgm:choose name="Name13">
          <dgm:if name="Name14" axis="ch ch" ptType="node node" st="1 1" cnt="1 0" func="cnt" op="gt" val="0">
            <dgm:choose name="Name15">
              <dgm:if name="Name16"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775"/>
                  <dgm:constr type="h" for="ch" forName="middleBox" refType="h" fact="0.7"/>
                  <dgm:constr type="l" for="ch" forName="centerBox" refType="w" fact="0.05"/>
                  <dgm:constr type="t" for="ch" forName="centerBox" refType="h" fact="0.5"/>
                  <dgm:constr type="w" for="ch" forName="centerBox" refType="w" fact="0.55"/>
                  <dgm:constr type="h" for="ch" forName="centerBox" refType="h" fact="0.4"/>
                  <dgm:constr type="userA" for="des" forName="outerSibTrans" refType="w"/>
                  <dgm:constr type="userA" for="des" forName="middleSibTrans" refType="w"/>
                  <dgm:constr type="userA" for="des" forName="centerSibTrans" refType="w"/>
                </dgm:constrLst>
              </dgm:if>
              <dgm:else name="Name17">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775"/>
                  <dgm:constr type="h" for="ch" forName="middleBox" refType="h" fact="0.7"/>
                  <dgm:constr type="l" for="ch" forName="centerBox" refType="w" fact="0.05"/>
                  <dgm:constr type="t" for="ch" forName="centerBox" refType="h" fact="0.5"/>
                  <dgm:constr type="w" for="ch" forName="centerBox" refType="w" fact="0.725"/>
                  <dgm:constr type="h" for="ch" forName="centerBox" refType="h" fact="0.4"/>
                  <dgm:constr type="userA" for="des" forName="outerSibTrans" refType="w"/>
                  <dgm:constr type="userA" for="des" forName="middleSibTrans" refType="w"/>
                  <dgm:constr type="userA" for="des" forName="centerSibTrans" refType="w"/>
                </dgm:constrLst>
              </dgm:else>
            </dgm:choose>
          </dgm:if>
          <dgm:else name="Name18">
            <dgm:choose name="Name19">
              <dgm:if name="Name20"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69"/>
                  <dgm:constr type="h" for="ch" forName="centerBox" refType="h" fact="0.4"/>
                  <dgm:constr type="userA" for="des" forName="outerSibTrans" refType="w"/>
                  <dgm:constr type="userA" for="des" forName="middleSibTrans" refType="w"/>
                  <dgm:constr type="userA" for="des" forName="centerSibTrans" refType="w"/>
                </dgm:constrLst>
              </dgm:if>
              <dgm:else name="Name21">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9"/>
                  <dgm:constr type="h" for="ch" forName="centerBox" refType="h" fact="0.4"/>
                  <dgm:constr type="userA" for="des" forName="outerSibTrans" refType="w"/>
                  <dgm:constr type="userA" for="des" forName="middleSibTrans" refType="w"/>
                  <dgm:constr type="userA" for="des" forName="centerSibTrans" refType="w"/>
                </dgm:constrLst>
              </dgm:else>
            </dgm:choose>
          </dgm:else>
        </dgm:choose>
      </dgm:else>
    </dgm:choose>
    <dgm:ruleLst/>
    <dgm:choose name="Name22">
      <dgm:if name="Name23" axis="root ch" ptType="all node" st="1 1" cnt="0 0" func="cnt" op="gte" val="1">
        <dgm:layoutNode name="outerBox" styleLbl="node1">
          <dgm:alg type="composite">
            <dgm:param type="horzAlign" val="none"/>
            <dgm:param type="vertAlign" val="none"/>
          </dgm:alg>
          <dgm:shape xmlns:r="http://schemas.openxmlformats.org/officeDocument/2006/relationships" r:blip="">
            <dgm:adjLst/>
          </dgm:shape>
          <dgm:presOf/>
          <dgm:choose name="Name24">
            <dgm:if name="Name25" axis="root ch" ptType="all node" st="1 1" cnt="0 0" func="cnt" op="gt" val="1">
              <dgm:choose name="Name26">
                <dgm:if name="Name27" func="var" arg="dir" op="equ" val="norm">
                  <dgm:constrLst>
                    <dgm:constr type="l" for="ch" forName="outerBoxParent"/>
                    <dgm:constr type="t" for="ch" forName="outerBoxParent"/>
                    <dgm:constr type="w" for="ch" forName="outerBoxParent" refType="w"/>
                    <dgm:constr type="h" for="ch" forName="outerBoxParent" refType="h"/>
                    <dgm:constr type="bMarg" for="ch" forName="outerBoxParent" refType="h" fact="2.2"/>
                    <dgm:constr type="l" for="ch" forName="outerBoxChildren" refType="w" fact="0.025"/>
                    <dgm:constr type="t" for="ch" forName="outerBoxChildren" refType="h" fact="0.25"/>
                    <dgm:constr type="w" for="ch" forName="outerBoxChildren" refType="w" fact="0.15"/>
                    <dgm:constr type="h" for="ch" forName="outerBoxChildren" refType="h" fact="0.7"/>
                  </dgm:constrLst>
                </dgm:if>
                <dgm:else name="Name28">
                  <dgm:constrLst>
                    <dgm:constr type="l" for="ch" forName="outerBoxParent"/>
                    <dgm:constr type="t" for="ch" forName="outerBoxParent"/>
                    <dgm:constr type="w" for="ch" forName="outerBoxParent" refType="w"/>
                    <dgm:constr type="h" for="ch" forName="outerBoxParent" refType="h"/>
                    <dgm:constr type="bMarg" for="ch" forName="outerBoxParent" refType="h" fact="2.2"/>
                    <dgm:constr type="l" for="ch" forName="outerBoxChildren" refType="w" fact="0.825"/>
                    <dgm:constr type="t" for="ch" forName="outerBoxChildren" refType="h" fact="0.25"/>
                    <dgm:constr type="w" for="ch" forName="outerBoxChildren" refType="w" fact="0.15"/>
                    <dgm:constr type="h" for="ch" forName="outerBoxChildren" refType="h" fact="0.7"/>
                  </dgm:constrLst>
                </dgm:else>
              </dgm:choose>
            </dgm:if>
            <dgm:else name="Name29">
              <dgm:constrLst>
                <dgm:constr type="l" for="ch" forName="outerBoxParent"/>
                <dgm:constr type="t" for="ch" forName="outerBoxParent"/>
                <dgm:constr type="w" for="ch" forName="outerBoxParent" refType="w"/>
                <dgm:constr type="h" for="ch" forName="outerBoxParent" refType="h"/>
                <dgm:constr type="bMarg" for="ch" forName="outerBoxParent" refType="h" fact="1.75"/>
                <dgm:constr type="l" for="ch" forName="outerBoxChildren" refType="w" fact="0.025"/>
                <dgm:constr type="t" for="ch" forName="outerBoxChildren" refType="h" fact="0.45"/>
                <dgm:constr type="w" for="ch" forName="outerBoxChildren" refType="w" fact="0.95"/>
                <dgm:constr type="h" for="ch" forName="outerBoxChildren" refType="h" fact="0.45"/>
              </dgm:constrLst>
            </dgm:else>
          </dgm:choose>
          <dgm:ruleLst/>
          <dgm:layoutNode name="outerBoxParent" styleLbl="node1">
            <dgm:alg type="tx">
              <dgm:param type="txAnchorVert" val="t"/>
              <dgm:param type="parTxLTRAlign" val="l"/>
              <dgm:param type="parTxRTLAlign" val="r"/>
            </dgm:alg>
            <dgm:shape xmlns:r="http://schemas.openxmlformats.org/officeDocument/2006/relationships" type="roundRect" r:blip="">
              <dgm:adjLst>
                <dgm:adj idx="1" val="0.085"/>
              </dgm:adjLst>
            </dgm:shape>
            <dgm:presOf axis="ch" ptType="node" cnt="1"/>
            <dgm:constrLst>
              <dgm:constr type="tMarg" refType="primFontSz" fact="0.3"/>
              <dgm:constr type="lMarg" refType="primFontSz" fact="0.3"/>
              <dgm:constr type="rMarg" refType="primFontSz" fact="0.3"/>
            </dgm:constrLst>
            <dgm:ruleLst>
              <dgm:rule type="primFontSz" val="5" fact="NaN" max="NaN"/>
            </dgm:ruleLst>
          </dgm:layoutNode>
          <dgm:layoutNode name="outerBoxChildren">
            <dgm:choose name="Name30">
              <dgm:if name="Name31" axis="root ch" ptType="all node" st="1 1" cnt="0 0" func="cnt" op="gt" val="1">
                <dgm:alg type="lin">
                  <dgm:param type="linDir" val="fromT"/>
                  <dgm:param type="vertAlign" val="t"/>
                </dgm:alg>
              </dgm:if>
              <dgm:else name="Name32">
                <dgm:choose name="Name33">
                  <dgm:if name="Name34" func="var" arg="dir" op="equ" val="norm">
                    <dgm:alg type="lin">
                      <dgm:param type="horzAlign" val="l"/>
                    </dgm:alg>
                  </dgm:if>
                  <dgm:else name="Name35">
                    <dgm:alg type="lin">
                      <dgm:param type="linDir" val="fromR"/>
                      <dgm:param type="horzAlign" val="r"/>
                    </dgm:alg>
                  </dgm:else>
                </dgm:choose>
              </dgm:else>
            </dgm:choose>
            <dgm:shape xmlns:r="http://schemas.openxmlformats.org/officeDocument/2006/relationships" r:blip="">
              <dgm:adjLst/>
            </dgm:shape>
            <dgm:presOf/>
            <dgm:constrLst>
              <dgm:constr type="w" for="ch" forName="oChild" refType="w"/>
              <dgm:constr type="h" for="ch" forName="oChild" refType="h"/>
            </dgm:constrLst>
            <dgm:ruleLst/>
            <dgm:forEach name="Name36" axis="ch ch" ptType="node node" st="1 1" cnt="1 0">
              <dgm:layoutNode name="o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37" axis="followSib" ptType="sibTrans" cnt="1">
                <dgm:layoutNode name="outer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layoutNode>
      </dgm:if>
      <dgm:else name="Name38"/>
    </dgm:choose>
    <dgm:choose name="Name39">
      <dgm:if name="Name40" axis="root ch" ptType="all node" st="1 1" cnt="0 0" func="cnt" op="gte" val="2">
        <dgm:layoutNode name="middleBox">
          <dgm:alg type="composite">
            <dgm:param type="horzAlign" val="none"/>
            <dgm:param type="vertAlign" val="none"/>
          </dgm:alg>
          <dgm:shape xmlns:r="http://schemas.openxmlformats.org/officeDocument/2006/relationships" r:blip="">
            <dgm:adjLst/>
          </dgm:shape>
          <dgm:presOf/>
          <dgm:choose name="Name41">
            <dgm:if name="Name42" axis="root ch" ptType="all node" st="1 1" cnt="0 0" func="cnt" op="gt" val="2">
              <dgm:choose name="Name43">
                <dgm:if name="Name44" func="var" arg="dir" op="equ" val="norm">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025"/>
                    <dgm:constr type="t" for="ch" forName="middleBoxChildren" refType="h" fact="0.35"/>
                    <dgm:constr type="w" for="ch" forName="middleBoxChildren" refType="w" fact="0.2"/>
                    <dgm:constr type="h" for="ch" forName="middleBoxChildren" refType="h" fact="0.575"/>
                  </dgm:constrLst>
                </dgm:if>
                <dgm:else name="Name45">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775"/>
                    <dgm:constr type="t" for="ch" forName="middleBoxChildren" refType="h" fact="0.35"/>
                    <dgm:constr type="w" for="ch" forName="middleBoxChildren" refType="w" fact="0.2"/>
                    <dgm:constr type="h" for="ch" forName="middleBoxChildren" refType="h" fact="0.575"/>
                  </dgm:constrLst>
                </dgm:else>
              </dgm:choose>
            </dgm:if>
            <dgm:else name="Name46">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025"/>
                <dgm:constr type="t" for="ch" forName="middleBoxChildren" refType="h" fact="0.45"/>
                <dgm:constr type="w" for="ch" forName="middleBoxChildren" refType="w" fact="0.95"/>
                <dgm:constr type="h" for="ch" forName="middleBoxChildren" refType="h" fact="0.45"/>
              </dgm:constrLst>
            </dgm:else>
          </dgm:choose>
          <dgm:ruleLst/>
          <dgm:layoutNode name="middleBoxParent" styleLbl="node1">
            <dgm:alg type="tx">
              <dgm:param type="txAnchorVert" val="t"/>
              <dgm:param type="parTxLTRAlign" val="l"/>
              <dgm:param type="parTxRTLAlign" val="r"/>
            </dgm:alg>
            <dgm:shape xmlns:r="http://schemas.openxmlformats.org/officeDocument/2006/relationships" type="roundRect" r:blip="">
              <dgm:adjLst>
                <dgm:adj idx="1" val="0.105"/>
              </dgm:adjLst>
            </dgm:shape>
            <dgm:presOf axis="ch" ptType="node" st="2" cnt="1"/>
            <dgm:constrLst>
              <dgm:constr type="tMarg" refType="primFontSz" fact="0.3"/>
              <dgm:constr type="lMarg" refType="primFontSz" fact="0.3"/>
              <dgm:constr type="rMarg" refType="primFontSz" fact="0.3"/>
            </dgm:constrLst>
            <dgm:ruleLst>
              <dgm:rule type="primFontSz" val="5" fact="NaN" max="NaN"/>
            </dgm:ruleLst>
          </dgm:layoutNode>
          <dgm:layoutNode name="middleBoxChildren">
            <dgm:choose name="Name47">
              <dgm:if name="Name48" axis="root ch" ptType="all node" st="1 1" cnt="0 0" func="cnt" op="gt" val="2">
                <dgm:alg type="lin">
                  <dgm:param type="linDir" val="fromT"/>
                  <dgm:param type="vertAlign" val="t"/>
                </dgm:alg>
              </dgm:if>
              <dgm:else name="Name49">
                <dgm:choose name="Name50">
                  <dgm:if name="Name51" func="var" arg="dir" op="equ" val="norm">
                    <dgm:alg type="lin">
                      <dgm:param type="horzAlign" val="l"/>
                    </dgm:alg>
                  </dgm:if>
                  <dgm:else name="Name52">
                    <dgm:alg type="lin">
                      <dgm:param type="linDir" val="fromR"/>
                      <dgm:param type="horzAlign" val="r"/>
                    </dgm:alg>
                  </dgm:else>
                </dgm:choose>
              </dgm:else>
            </dgm:choose>
            <dgm:shape xmlns:r="http://schemas.openxmlformats.org/officeDocument/2006/relationships" r:blip="">
              <dgm:adjLst/>
            </dgm:shape>
            <dgm:presOf/>
            <dgm:constrLst>
              <dgm:constr type="w" for="ch" forName="mChild" refType="w"/>
              <dgm:constr type="h" for="ch" forName="mChild" refType="h"/>
            </dgm:constrLst>
            <dgm:ruleLst/>
            <dgm:forEach name="Name53" axis="ch ch" ptType="node node" st="2 1" cnt="1 0">
              <dgm:layoutNode name="m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54" axis="followSib" ptType="sibTrans" cnt="1">
                <dgm:layoutNode name="middle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layoutNode>
      </dgm:if>
      <dgm:else name="Name55"/>
    </dgm:choose>
    <dgm:choose name="Name56">
      <dgm:if name="Name57" axis="root ch" ptType="all node" st="1 1" cnt="0 0" func="cnt" op="gte" val="3">
        <dgm:layoutNode name="centerBox">
          <dgm:alg type="composite">
            <dgm:param type="horzAlign" val="none"/>
            <dgm:param type="vertAlign" val="none"/>
          </dgm:alg>
          <dgm:shape xmlns:r="http://schemas.openxmlformats.org/officeDocument/2006/relationships" r:blip="">
            <dgm:adjLst/>
          </dgm:shape>
          <dgm:presOf/>
          <dgm:choose name="Name58">
            <dgm:if name="Name59" axis="ch ch" ptType="node node" st="3 1" cnt="1 0" func="cnt" op="gt" val="0">
              <dgm:constrLst>
                <dgm:constr type="l" for="ch" forName="centerBoxParent"/>
                <dgm:constr type="t" for="ch" forName="centerBoxParent"/>
                <dgm:constr type="w" for="ch" forName="centerBoxParent" refType="w"/>
                <dgm:constr type="h" for="ch" forName="centerBoxParent" refType="h"/>
                <dgm:constr type="bMarg" for="ch" forName="centerBoxParent" refType="h" fact="1.6"/>
                <dgm:constr type="l" for="ch" forName="centerBoxChildren" refType="w" fact="0.025"/>
                <dgm:constr type="t" for="ch" forName="centerBoxChildren" refType="h" fact="0.45"/>
                <dgm:constr type="w" for="ch" forName="centerBoxChildren" refType="w" fact="0.95"/>
                <dgm:constr type="h" for="ch" forName="centerBoxChildren" refType="h" fact="0.45"/>
              </dgm:constrLst>
            </dgm:if>
            <dgm:else name="Name60">
              <dgm:constrLst>
                <dgm:constr type="l" for="ch" forName="centerBoxParent"/>
                <dgm:constr type="t" for="ch" forName="centerBoxParent"/>
                <dgm:constr type="w" for="ch" forName="centerBoxParent" refType="w"/>
                <dgm:constr type="h" for="ch" forName="centerBoxParent" refType="h"/>
              </dgm:constrLst>
            </dgm:else>
          </dgm:choose>
          <dgm:ruleLst/>
          <dgm:layoutNode name="centerBoxParent" styleLbl="node1">
            <dgm:alg type="tx">
              <dgm:param type="txAnchorVert" val="t"/>
              <dgm:param type="parTxLTRAlign" val="l"/>
              <dgm:param type="parTxRTLAlign" val="r"/>
            </dgm:alg>
            <dgm:shape xmlns:r="http://schemas.openxmlformats.org/officeDocument/2006/relationships" type="roundRect" r:blip="">
              <dgm:adjLst>
                <dgm:adj idx="1" val="0.105"/>
              </dgm:adjLst>
            </dgm:shape>
            <dgm:presOf axis="ch" ptType="node" st="3" cnt="1"/>
            <dgm:constrLst>
              <dgm:constr type="tMarg" refType="primFontSz" fact="0.3"/>
              <dgm:constr type="lMarg" refType="primFontSz" fact="0.3"/>
              <dgm:constr type="rMarg" refType="primFontSz" fact="0.3"/>
            </dgm:constrLst>
            <dgm:ruleLst>
              <dgm:rule type="primFontSz" val="5" fact="NaN" max="NaN"/>
            </dgm:ruleLst>
          </dgm:layoutNode>
          <dgm:choose name="Name61">
            <dgm:if name="Name62" axis="ch ch" ptType="node node" st="3 1" cnt="1 0" func="cnt" op="gt" val="0">
              <dgm:layoutNode name="centerBoxChildren">
                <dgm:choose name="Name63">
                  <dgm:if name="Name64" func="var" arg="dir" op="equ" val="norm">
                    <dgm:alg type="lin">
                      <dgm:param type="horzAlign" val="l"/>
                    </dgm:alg>
                  </dgm:if>
                  <dgm:else name="Name65">
                    <dgm:alg type="lin">
                      <dgm:param type="linDir" val="fromR"/>
                      <dgm:param type="horzAlign" val="r"/>
                    </dgm:alg>
                  </dgm:else>
                </dgm:choose>
                <dgm:shape xmlns:r="http://schemas.openxmlformats.org/officeDocument/2006/relationships" r:blip="">
                  <dgm:adjLst/>
                </dgm:shape>
                <dgm:presOf/>
                <dgm:constrLst>
                  <dgm:constr type="w" for="ch" forName="cChild" refType="w"/>
                  <dgm:constr type="h" for="ch" forName="cChild" refType="h"/>
                </dgm:constrLst>
                <dgm:ruleLst/>
                <dgm:forEach name="Name66" axis="ch ch" ptType="node node" st="3 1" cnt="1 0">
                  <dgm:layoutNode name="c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67" axis="followSib" ptType="sibTrans" cnt="1">
                    <dgm:layoutNode name="center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if>
            <dgm:else name="Name68"/>
          </dgm:choose>
        </dgm:layoutNode>
      </dgm:if>
      <dgm:else name="Name69"/>
    </dgm:choose>
  </dgm:layoutNode>
</dgm:layoutDef>
</file>

<file path=ppt/diagrams/layout46.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8.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49.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50.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5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2.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4.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5.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7.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8.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9.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6.xml><?xml version="1.0" encoding="utf-8"?>
<dgm:layoutDef xmlns:dgm="http://schemas.openxmlformats.org/drawingml/2006/diagram" xmlns:a="http://schemas.openxmlformats.org/drawingml/2006/main" uniqueId="urn:microsoft.com/office/officeart/2005/8/layout/rings+Icon">
  <dgm:title val="Interconnected Rings"/>
  <dgm:desc val="Use to show overlapping or interconnected ideas or concepts. The first seven lines of Level 1 text correspond with a circle. Unused text does not appear, but remains available if you switch layouts.  "/>
  <dgm:catLst>
    <dgm:cat type="relationship" pri="32000"/>
    <dgm:cat type="officeonline" pri="6000"/>
  </dgm:catLst>
  <dgm:sampData useDef="1">
    <dgm:dataModel>
      <dgm:ptLst/>
      <dgm:bg/>
      <dgm:whole/>
    </dgm:dataModel>
  </dgm:sampData>
  <dgm:styleData>
    <dgm:dataModel>
      <dgm:ptLst>
        <dgm:pt modelId="0" type="doc"/>
        <dgm:pt modelId="10"/>
        <dgm:pt modelId="20"/>
      </dgm:ptLst>
      <dgm:cxnLst>
        <dgm:cxn modelId="30" srcId="0" destId="10" srcOrd="0" destOrd="0"/>
        <dgm:cxn modelId="40" srcId="0" destId="20" srcOrd="1" destOrd="0"/>
      </dgm:cxnLst>
      <dgm:bg/>
      <dgm:whole/>
    </dgm:dataModel>
  </dgm:styleData>
  <dgm:clrData>
    <dgm:dataModel>
      <dgm:ptLst>
        <dgm:pt modelId="0" type="doc"/>
        <dgm:pt modelId="10"/>
        <dgm:pt modelId="20"/>
        <dgm:pt modelId="30"/>
        <dgm:pt modelId="40"/>
      </dgm:ptLst>
      <dgm:cxnLst>
        <dgm:cxn modelId="50" srcId="0" destId="10" srcOrd="0" destOrd="0"/>
        <dgm:cxn modelId="60" srcId="0" destId="20" srcOrd="1" destOrd="0"/>
        <dgm:cxn modelId="70" srcId="0" destId="30" srcOrd="2" destOrd="0"/>
        <dgm:cxn modelId="80" srcId="0" destId="40" srcOrd="2" destOrd="0"/>
      </dgm:cxnLst>
      <dgm:bg/>
      <dgm:whole/>
    </dgm:dataModel>
  </dgm:clrData>
  <dgm:layoutNode name="Name0">
    <dgm:varLst>
      <dgm:chMax val="7"/>
      <dgm:dir/>
      <dgm:resizeHandles val="exact"/>
    </dgm:varLst>
    <dgm:choose name="Name1">
      <dgm:if name="Name2" axis="ch" ptType="node" func="cnt" op="lt" val="1">
        <dgm:alg type="composite"/>
        <dgm:shape xmlns:r="http://schemas.openxmlformats.org/officeDocument/2006/relationships" r:blip="">
          <dgm:adjLst/>
        </dgm:shape>
        <dgm:presOf/>
        <dgm:constrLst/>
        <dgm:ruleLst/>
      </dgm:if>
      <dgm:if name="Name3" axis="ch" ptType="node" func="cnt" op="equ" val="1">
        <dgm:alg type="composite">
          <dgm:param type="ar" val="1"/>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dgm:constr type="h" for="ch" forName="ellipse1" refType="h"/>
        </dgm:constrLst>
      </dgm:if>
      <dgm:if name="Name4" axis="ch" ptType="node" func="cnt" op="equ" val="2">
        <dgm:alg type="composite">
          <dgm:param type="ar" val="0.9086"/>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6602"/>
          <dgm:constr type="h" for="ch" forName="ellipse1" refType="h" fact="0.5999"/>
          <dgm:constr type="l" for="ch" forName="ellipse2" refType="w" fact="0.3398"/>
          <dgm:constr type="t" for="ch" forName="ellipse2" refType="h" fact="0.4001"/>
          <dgm:constr type="w" for="ch" forName="ellipse2" refType="w" fact="0.6602"/>
          <dgm:constr type="h" for="ch" forName="ellipse2" refType="h" fact="0.5999"/>
        </dgm:constrLst>
      </dgm:if>
      <dgm:if name="Name5" axis="ch" ptType="node" func="cnt" op="equ" val="3">
        <dgm:alg type="composite">
          <dgm:param type="ar" val="1.2171"/>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4929"/>
          <dgm:constr type="h" for="ch" forName="ellipse1" refType="h" fact="0.5999"/>
          <dgm:constr type="l" for="ch" forName="ellipse2" refType="w" fact="0.2537"/>
          <dgm:constr type="t" for="ch" forName="ellipse2" refType="h" fact="0.4001"/>
          <dgm:constr type="w" for="ch" forName="ellipse2" refType="w" fact="0.4929"/>
          <dgm:constr type="h" for="ch" forName="ellipse2" refType="h" fact="0.5999"/>
          <dgm:constr type="l" for="ch" forName="ellipse3" refType="w" fact="0.5071"/>
          <dgm:constr type="t" for="ch" forName="ellipse3" refType="h" fact="0"/>
          <dgm:constr type="w" for="ch" forName="ellipse3" refType="w" fact="0.4929"/>
          <dgm:constr type="h" for="ch" forName="ellipse3" refType="h" fact="0.5999"/>
        </dgm:constrLst>
      </dgm:if>
      <dgm:if name="Name6" axis="ch" ptType="node" func="cnt" op="equ" val="4">
        <dgm:alg type="composite">
          <dgm:param type="ar" val="1.5255"/>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3932"/>
          <dgm:constr type="h" for="ch" forName="ellipse1" refType="h" fact="0.5999"/>
          <dgm:constr type="l" for="ch" forName="ellipse2" refType="w" fact="0.2023"/>
          <dgm:constr type="t" for="ch" forName="ellipse2" refType="h" fact="0.4001"/>
          <dgm:constr type="w" for="ch" forName="ellipse2" refType="w" fact="0.3932"/>
          <dgm:constr type="h" for="ch" forName="ellipse2" refType="h" fact="0.5999"/>
          <dgm:constr type="l" for="ch" forName="ellipse3" refType="w" fact="0.4045"/>
          <dgm:constr type="t" for="ch" forName="ellipse3" refType="h" fact="0"/>
          <dgm:constr type="w" for="ch" forName="ellipse3" refType="w" fact="0.3932"/>
          <dgm:constr type="h" for="ch" forName="ellipse3" refType="h" fact="0.5999"/>
          <dgm:constr type="l" for="ch" forName="ellipse4" refType="w" fact="0.6068"/>
          <dgm:constr type="t" for="ch" forName="ellipse4" refType="h" fact="0.4001"/>
          <dgm:constr type="w" for="ch" forName="ellipse4" refType="w" fact="0.3932"/>
          <dgm:constr type="h" for="ch" forName="ellipse4" refType="h" fact="0.5999"/>
        </dgm:constrLst>
      </dgm:if>
      <dgm:if name="Name7" axis="ch" ptType="node" func="cnt" op="equ" val="5">
        <dgm:alg type="composite">
          <dgm:param type="ar" val="1.834"/>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3271"/>
          <dgm:constr type="h" for="ch" forName="ellipse1" refType="h" fact="0.5999"/>
          <dgm:constr type="l" for="ch" forName="ellipse2" refType="w" fact="0.1682"/>
          <dgm:constr type="t" for="ch" forName="ellipse2" refType="h" fact="0.4001"/>
          <dgm:constr type="w" for="ch" forName="ellipse2" refType="w" fact="0.3271"/>
          <dgm:constr type="h" for="ch" forName="ellipse2" refType="h" fact="0.5999"/>
          <dgm:constr type="l" for="ch" forName="ellipse3" refType="w" fact="0.3365"/>
          <dgm:constr type="t" for="ch" forName="ellipse3" refType="h" fact="0"/>
          <dgm:constr type="w" for="ch" forName="ellipse3" refType="w" fact="0.3271"/>
          <dgm:constr type="h" for="ch" forName="ellipse3" refType="h" fact="0.5999"/>
          <dgm:constr type="l" for="ch" forName="ellipse4" refType="w" fact="0.5047"/>
          <dgm:constr type="t" for="ch" forName="ellipse4" refType="h" fact="0.4001"/>
          <dgm:constr type="w" for="ch" forName="ellipse4" refType="w" fact="0.3271"/>
          <dgm:constr type="h" for="ch" forName="ellipse4" refType="h" fact="0.5999"/>
          <dgm:constr type="l" for="ch" forName="ellipse5" refType="w" fact="0.6729"/>
          <dgm:constr type="t" for="ch" forName="ellipse5" refType="h" fact="0"/>
          <dgm:constr type="w" for="ch" forName="ellipse5" refType="w" fact="0.3271"/>
          <dgm:constr type="h" for="ch" forName="ellipse5" refType="h" fact="0.5999"/>
        </dgm:constrLst>
      </dgm:if>
      <dgm:if name="Name8" axis="ch" ptType="node" func="cnt" op="equ" val="6">
        <dgm:alg type="composite">
          <dgm:param type="ar" val="2.1873"/>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278"/>
          <dgm:constr type="h" for="ch" forName="ellipse1" refType="h" fact="0.6081"/>
          <dgm:constr type="l" for="ch" forName="ellipse2" refType="w" fact="0.1444"/>
          <dgm:constr type="t" for="ch" forName="ellipse2" refType="h" fact="0.3919"/>
          <dgm:constr type="w" for="ch" forName="ellipse2" refType="w" fact="0.278"/>
          <dgm:constr type="h" for="ch" forName="ellipse2" refType="h" fact="0.6081"/>
          <dgm:constr type="l" for="ch" forName="ellipse3" refType="w" fact="0.2888"/>
          <dgm:constr type="t" for="ch" forName="ellipse3" refType="h" fact="0"/>
          <dgm:constr type="w" for="ch" forName="ellipse3" refType="w" fact="0.278"/>
          <dgm:constr type="h" for="ch" forName="ellipse3" refType="h" fact="0.6081"/>
          <dgm:constr type="l" for="ch" forName="ellipse4" refType="w" fact="0.4332"/>
          <dgm:constr type="t" for="ch" forName="ellipse4" refType="h" fact="0.3919"/>
          <dgm:constr type="w" for="ch" forName="ellipse4" refType="w" fact="0.278"/>
          <dgm:constr type="h" for="ch" forName="ellipse4" refType="h" fact="0.6081"/>
          <dgm:constr type="l" for="ch" forName="ellipse5" refType="w" fact="0.5776"/>
          <dgm:constr type="t" for="ch" forName="ellipse5" refType="h" fact="0"/>
          <dgm:constr type="w" for="ch" forName="ellipse5" refType="w" fact="0.278"/>
          <dgm:constr type="h" for="ch" forName="ellipse5" refType="h" fact="0.6081"/>
          <dgm:constr type="l" for="ch" forName="ellipse6" refType="w" fact="0.722"/>
          <dgm:constr type="t" for="ch" forName="ellipse6" refType="h" fact="0.3919"/>
          <dgm:constr type="w" for="ch" forName="ellipse6" refType="w" fact="0.278"/>
          <dgm:constr type="h" for="ch" forName="ellipse6" refType="h" fact="0.6081"/>
        </dgm:constrLst>
      </dgm:if>
      <dgm:else name="Name9">
        <dgm:alg type="composite">
          <dgm:param type="ar" val="2.3466"/>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2455"/>
          <dgm:constr type="h" for="ch" forName="ellipse1" refType="h" fact="0.5761"/>
          <dgm:constr type="l" for="ch" forName="ellipse2" refType="w" fact="0.1257"/>
          <dgm:constr type="t" for="ch" forName="ellipse2" refType="h" fact="0.4239"/>
          <dgm:constr type="w" for="ch" forName="ellipse2" refType="w" fact="0.2455"/>
          <dgm:constr type="h" for="ch" forName="ellipse2" refType="h" fact="0.5761"/>
          <dgm:constr type="l" for="ch" forName="ellipse3" refType="w" fact="0.2515"/>
          <dgm:constr type="t" for="ch" forName="ellipse3" refType="h" fact="0"/>
          <dgm:constr type="w" for="ch" forName="ellipse3" refType="w" fact="0.2455"/>
          <dgm:constr type="h" for="ch" forName="ellipse3" refType="h" fact="0.5761"/>
          <dgm:constr type="l" for="ch" forName="ellipse4" refType="w" fact="0.3772"/>
          <dgm:constr type="t" for="ch" forName="ellipse4" refType="h" fact="0.4239"/>
          <dgm:constr type="w" for="ch" forName="ellipse4" refType="w" fact="0.2455"/>
          <dgm:constr type="h" for="ch" forName="ellipse4" refType="h" fact="0.5761"/>
          <dgm:constr type="l" for="ch" forName="ellipse5" refType="w" fact="0.503"/>
          <dgm:constr type="t" for="ch" forName="ellipse5" refType="h" fact="0"/>
          <dgm:constr type="w" for="ch" forName="ellipse5" refType="w" fact="0.2455"/>
          <dgm:constr type="h" for="ch" forName="ellipse5" refType="h" fact="0.5761"/>
          <dgm:constr type="l" for="ch" forName="ellipse6" refType="w" fact="0.6287"/>
          <dgm:constr type="t" for="ch" forName="ellipse6" refType="h" fact="0.4239"/>
          <dgm:constr type="w" for="ch" forName="ellipse6" refType="w" fact="0.2455"/>
          <dgm:constr type="h" for="ch" forName="ellipse6" refType="h" fact="0.5761"/>
          <dgm:constr type="l" for="ch" forName="ellipse7" refType="w" fact="0.7545"/>
          <dgm:constr type="t" for="ch" forName="ellipse7" refType="h" fact="0"/>
          <dgm:constr type="w" for="ch" forName="ellipse7" refType="w" fact="0.2455"/>
          <dgm:constr type="h" for="ch" forName="ellipse7" refType="h" fact="0.5761"/>
        </dgm:constrLst>
      </dgm:else>
    </dgm:choose>
    <dgm:choose name="Name10">
      <dgm:if name="Name11" axis="ch" ptType="node" func="cnt" op="gte" val="1">
        <dgm:layoutNode name="ellipse1" styleLbl="vennNode1">
          <dgm:varLst>
            <dgm:bulletEnabled val="1"/>
          </dgm:varLst>
          <dgm:alg type="tx"/>
          <dgm:shape xmlns:r="http://schemas.openxmlformats.org/officeDocument/2006/relationships" type="ellipse" r:blip="">
            <dgm:adjLst/>
          </dgm:shape>
          <dgm:choose name="Name12">
            <dgm:if name="Name13" func="var" arg="dir" op="equ" val="norm">
              <dgm:presOf axis="ch desOrSelf" ptType="node node" st="1 1" cnt="1 0"/>
            </dgm:if>
            <dgm:else name="Name14">
              <dgm:choose name="Name15">
                <dgm:if name="Name16" axis="ch" ptType="node" func="cnt" op="equ" val="1">
                  <dgm:presOf axis="ch desOrSelf" ptType="node node" st="1 1" cnt="1 0"/>
                </dgm:if>
                <dgm:if name="Name17" axis="ch" ptType="node" func="cnt" op="equ" val="2">
                  <dgm:presOf axis="ch desOrSelf" ptType="node node" st="2 1" cnt="1 0"/>
                </dgm:if>
                <dgm:if name="Name18" axis="ch" ptType="node" func="cnt" op="equ" val="3">
                  <dgm:presOf axis="ch desOrSelf" ptType="node node" st="3 1" cnt="1 0"/>
                </dgm:if>
                <dgm:if name="Name19" axis="ch" ptType="node" func="cnt" op="equ" val="4">
                  <dgm:presOf axis="ch desOrSelf" ptType="node node" st="4 1" cnt="1 0"/>
                </dgm:if>
                <dgm:if name="Name20" axis="ch" ptType="node" func="cnt" op="equ" val="5">
                  <dgm:presOf axis="ch desOrSelf" ptType="node node" st="5 1" cnt="1 0"/>
                </dgm:if>
                <dgm:if name="Name21" axis="ch" ptType="node" func="cnt" op="equ" val="6">
                  <dgm:presOf axis="ch desOrSelf" ptType="node node" st="6 1" cnt="1 0"/>
                </dgm:if>
                <dgm:if name="Name22" axis="ch" ptType="node" func="cnt" op="gte" val="7">
                  <dgm:presOf axis="ch desOrSelf" ptType="node node" st="7 1" cnt="1 0"/>
                </dgm:if>
                <dgm:else name="Name23"/>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4"/>
    </dgm:choose>
    <dgm:choose name="Name25">
      <dgm:if name="Name26" axis="ch" ptType="node" func="cnt" op="gte" val="2">
        <dgm:layoutNode name="ellipse2" styleLbl="vennNode1">
          <dgm:varLst>
            <dgm:bulletEnabled val="1"/>
          </dgm:varLst>
          <dgm:alg type="tx"/>
          <dgm:choose name="Name27">
            <dgm:if name="Name28" func="var" arg="dir" op="equ" val="norm">
              <dgm:shape xmlns:r="http://schemas.openxmlformats.org/officeDocument/2006/relationships" type="ellipse" r:blip="">
                <dgm:adjLst/>
              </dgm:shape>
              <dgm:presOf axis="ch desOrSelf" ptType="node node" st="2 1" cnt="1 0"/>
            </dgm:if>
            <dgm:else name="Name29">
              <dgm:shape xmlns:r="http://schemas.openxmlformats.org/officeDocument/2006/relationships" type="ellipse" r:blip="" zOrderOff="-2">
                <dgm:adjLst/>
              </dgm:shape>
              <dgm:choose name="Name30">
                <dgm:if name="Name31" axis="ch" ptType="node" func="cnt" op="equ" val="2">
                  <dgm:presOf axis="ch desOrSelf" ptType="node node" st="1 1" cnt="1 0"/>
                </dgm:if>
                <dgm:if name="Name32" axis="ch" ptType="node" func="cnt" op="equ" val="3">
                  <dgm:presOf axis="ch desOrSelf" ptType="node node" st="2 1" cnt="1 0"/>
                </dgm:if>
                <dgm:if name="Name33" axis="ch" ptType="node" func="cnt" op="equ" val="4">
                  <dgm:presOf axis="ch desOrSelf" ptType="node node" st="3 1" cnt="1 0"/>
                </dgm:if>
                <dgm:if name="Name34" axis="ch" ptType="node" func="cnt" op="equ" val="5">
                  <dgm:presOf axis="ch desOrSelf" ptType="node node" st="4 1" cnt="1 0"/>
                </dgm:if>
                <dgm:if name="Name35" axis="ch" ptType="node" func="cnt" op="equ" val="6">
                  <dgm:presOf axis="ch desOrSelf" ptType="node node" st="5 1" cnt="1 0"/>
                </dgm:if>
                <dgm:if name="Name36" axis="ch" ptType="node" func="cnt" op="gte" val="7">
                  <dgm:presOf axis="ch desOrSelf" ptType="node node" st="6 1" cnt="1 0"/>
                </dgm:if>
                <dgm:else name="Name37"/>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8"/>
    </dgm:choose>
    <dgm:choose name="Name39">
      <dgm:if name="Name40" axis="ch" ptType="node" func="cnt" op="gte" val="3">
        <dgm:layoutNode name="ellipse3" styleLbl="vennNode1">
          <dgm:varLst>
            <dgm:bulletEnabled val="1"/>
          </dgm:varLst>
          <dgm:alg type="tx"/>
          <dgm:shape xmlns:r="http://schemas.openxmlformats.org/officeDocument/2006/relationships" type="ellipse" r:blip="">
            <dgm:adjLst/>
          </dgm:shape>
          <dgm:choose name="Name41">
            <dgm:if name="Name42" func="var" arg="dir" op="equ" val="norm">
              <dgm:shape xmlns:r="http://schemas.openxmlformats.org/officeDocument/2006/relationships" type="ellipse" r:blip="">
                <dgm:adjLst/>
              </dgm:shape>
              <dgm:presOf axis="ch desOrSelf" ptType="node node" st="3 1" cnt="1 0"/>
            </dgm:if>
            <dgm:else name="Name43">
              <dgm:shape xmlns:r="http://schemas.openxmlformats.org/officeDocument/2006/relationships" type="ellipse" r:blip="" zOrderOff="-4">
                <dgm:adjLst/>
              </dgm:shape>
              <dgm:choose name="Name44">
                <dgm:if name="Name45" axis="ch" ptType="node" func="cnt" op="equ" val="3">
                  <dgm:presOf axis="ch desOrSelf" ptType="node node" st="1 1" cnt="1 0"/>
                </dgm:if>
                <dgm:if name="Name46" axis="ch" ptType="node" func="cnt" op="equ" val="4">
                  <dgm:presOf axis="ch desOrSelf" ptType="node node" st="2 1" cnt="1 0"/>
                </dgm:if>
                <dgm:if name="Name47" axis="ch" ptType="node" func="cnt" op="equ" val="5">
                  <dgm:presOf axis="ch desOrSelf" ptType="node node" st="3 1" cnt="1 0"/>
                </dgm:if>
                <dgm:if name="Name48" axis="ch" ptType="node" func="cnt" op="equ" val="6">
                  <dgm:presOf axis="ch desOrSelf" ptType="node node" st="4 1" cnt="1 0"/>
                </dgm:if>
                <dgm:if name="Name49" axis="ch" ptType="node" func="cnt" op="gte" val="7">
                  <dgm:presOf axis="ch desOrSelf" ptType="node node" st="5 1" cnt="1 0"/>
                </dgm:if>
                <dgm:else name="Name50"/>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1"/>
    </dgm:choose>
    <dgm:choose name="Name52">
      <dgm:if name="Name53" axis="ch" ptType="node" func="cnt" op="gte" val="4">
        <dgm:layoutNode name="ellipse4" styleLbl="vennNode1">
          <dgm:varLst>
            <dgm:bulletEnabled val="1"/>
          </dgm:varLst>
          <dgm:alg type="tx"/>
          <dgm:choose name="Name54">
            <dgm:if name="Name55" func="var" arg="dir" op="equ" val="norm">
              <dgm:shape xmlns:r="http://schemas.openxmlformats.org/officeDocument/2006/relationships" type="ellipse" r:blip="">
                <dgm:adjLst/>
              </dgm:shape>
              <dgm:presOf axis="ch desOrSelf" ptType="node node" st="4 1" cnt="1 0"/>
            </dgm:if>
            <dgm:else name="Name56">
              <dgm:shape xmlns:r="http://schemas.openxmlformats.org/officeDocument/2006/relationships" type="ellipse" r:blip="" zOrderOff="-6">
                <dgm:adjLst/>
              </dgm:shape>
              <dgm:choose name="Name57">
                <dgm:if name="Name58" axis="ch" ptType="node" func="cnt" op="equ" val="4">
                  <dgm:presOf axis="ch desOrSelf" ptType="node node" st="1 1" cnt="1 0"/>
                </dgm:if>
                <dgm:if name="Name59" axis="ch" ptType="node" func="cnt" op="equ" val="5">
                  <dgm:presOf axis="ch desOrSelf" ptType="node node" st="2 1" cnt="1 0"/>
                </dgm:if>
                <dgm:if name="Name60" axis="ch" ptType="node" func="cnt" op="equ" val="6">
                  <dgm:presOf axis="ch desOrSelf" ptType="node node" st="3 1" cnt="1 0"/>
                </dgm:if>
                <dgm:if name="Name61" axis="ch" ptType="node" func="cnt" op="gte" val="7">
                  <dgm:presOf axis="ch desOrSelf" ptType="node node" st="4 1" cnt="1 0"/>
                </dgm:if>
                <dgm:else name="Name62"/>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3"/>
    </dgm:choose>
    <dgm:choose name="Name64">
      <dgm:if name="Name65" axis="ch" ptType="node" func="cnt" op="gte" val="5">
        <dgm:layoutNode name="ellipse5" styleLbl="vennNode1">
          <dgm:varLst>
            <dgm:bulletEnabled val="1"/>
          </dgm:varLst>
          <dgm:alg type="tx"/>
          <dgm:choose name="Name66">
            <dgm:if name="Name67" func="var" arg="dir" op="equ" val="norm">
              <dgm:shape xmlns:r="http://schemas.openxmlformats.org/officeDocument/2006/relationships" type="ellipse" r:blip="">
                <dgm:adjLst/>
              </dgm:shape>
              <dgm:presOf axis="ch desOrSelf" ptType="node node" st="5 1" cnt="1 0"/>
            </dgm:if>
            <dgm:else name="Name68">
              <dgm:shape xmlns:r="http://schemas.openxmlformats.org/officeDocument/2006/relationships" type="ellipse" r:blip="" zOrderOff="-8">
                <dgm:adjLst/>
              </dgm:shape>
              <dgm:choose name="Name69">
                <dgm:if name="Name70" axis="ch" ptType="node" func="cnt" op="equ" val="5">
                  <dgm:presOf axis="ch desOrSelf" ptType="node node" st="1 1" cnt="1 0"/>
                </dgm:if>
                <dgm:if name="Name71" axis="ch" ptType="node" func="cnt" op="equ" val="6">
                  <dgm:presOf axis="ch desOrSelf" ptType="node node" st="2 1" cnt="1 0"/>
                </dgm:if>
                <dgm:if name="Name72" axis="ch" ptType="node" func="cnt" op="gte" val="7">
                  <dgm:presOf axis="ch desOrSelf" ptType="node node" st="3 1" cnt="1 0"/>
                </dgm:if>
                <dgm:else name="Name73"/>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4"/>
    </dgm:choose>
    <dgm:choose name="Name75">
      <dgm:if name="Name76" axis="ch" ptType="node" func="cnt" op="gte" val="6">
        <dgm:layoutNode name="ellipse6" styleLbl="vennNode1">
          <dgm:varLst>
            <dgm:bulletEnabled val="1"/>
          </dgm:varLst>
          <dgm:alg type="tx"/>
          <dgm:choose name="Name77">
            <dgm:if name="Name78" func="var" arg="dir" op="equ" val="norm">
              <dgm:shape xmlns:r="http://schemas.openxmlformats.org/officeDocument/2006/relationships" type="ellipse" r:blip="">
                <dgm:adjLst/>
              </dgm:shape>
              <dgm:presOf axis="ch desOrSelf" ptType="node node" st="6 1" cnt="1 0"/>
            </dgm:if>
            <dgm:else name="Name79">
              <dgm:shape xmlns:r="http://schemas.openxmlformats.org/officeDocument/2006/relationships" type="ellipse" r:blip="" zOrderOff="-10">
                <dgm:adjLst/>
              </dgm:shape>
              <dgm:choose name="Name80">
                <dgm:if name="Name81" axis="ch" ptType="node" func="cnt" op="equ" val="6">
                  <dgm:presOf axis="ch desOrSelf" ptType="node node" st="1 1" cnt="1 0"/>
                </dgm:if>
                <dgm:if name="Name82" axis="ch" ptType="node" func="cnt" op="gte" val="7">
                  <dgm:presOf axis="ch desOrSelf" ptType="node node" st="2 1" cnt="1 0"/>
                </dgm:if>
                <dgm:else name="Name83"/>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choose name="Name85">
      <dgm:if name="Name86" axis="ch" ptType="node" func="cnt" op="gte" val="7">
        <dgm:layoutNode name="ellipse7" styleLbl="vennNode1">
          <dgm:varLst>
            <dgm:bulletEnabled val="1"/>
          </dgm:varLst>
          <dgm:alg type="tx"/>
          <dgm:choose name="Name87">
            <dgm:if name="Name88" func="var" arg="dir" op="equ" val="norm">
              <dgm:shape xmlns:r="http://schemas.openxmlformats.org/officeDocument/2006/relationships" type="ellipse" r:blip="">
                <dgm:adjLst/>
              </dgm:shape>
              <dgm:presOf axis="ch desOrSelf" ptType="node node" st="7 1" cnt="1 0"/>
            </dgm:if>
            <dgm:else name="Name89">
              <dgm:shape xmlns:r="http://schemas.openxmlformats.org/officeDocument/2006/relationships" type="ellipse" r:blip="" zOrderOff="-12">
                <dgm:adjLst/>
              </dgm:shape>
              <dgm:presOf axis="ch desOrSelf" ptType="node node" st="1 1" cnt="1 0"/>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dgm:layoutDef>
</file>

<file path=ppt/diagrams/layout60.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6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62.xml><?xml version="1.0" encoding="utf-8"?>
<dgm:layoutDef xmlns:dgm="http://schemas.openxmlformats.org/drawingml/2006/diagram" xmlns:a="http://schemas.openxmlformats.org/drawingml/2006/main" uniqueId="urn:microsoft.com/office/officeart/2005/8/layout/equation2">
  <dgm:title val=""/>
  <dgm:desc val=""/>
  <dgm:catLst>
    <dgm:cat type="relationship" pri="18000"/>
    <dgm:cat type="process" pri="26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linDir" val="fromL"/>
          <dgm:param type="fallback" val="2D"/>
        </dgm:alg>
      </dgm:if>
      <dgm:else name="Name3">
        <dgm:alg type="lin">
          <dgm:param type="linDir" val="fromR"/>
          <dgm:param type="fallback" val="2D"/>
        </dgm:alg>
      </dgm:else>
    </dgm:choose>
    <dgm:shape xmlns:r="http://schemas.openxmlformats.org/officeDocument/2006/relationships" r:blip="">
      <dgm:adjLst/>
    </dgm:shape>
    <dgm:presOf/>
    <dgm:choose name="Name4">
      <dgm:if name="Name5" axis="ch" ptType="node" func="cnt" op="gte" val="3">
        <dgm:constrLst>
          <dgm:constr type="h" for="des" forName="node" refType="w" fact="0.5"/>
          <dgm:constr type="w" for="ch" forName="lastNode" refType="w"/>
          <dgm:constr type="w" for="des" forName="node" refType="h" refFor="des" refForName="node"/>
          <dgm:constr type="w" for="ch" forName="sibTransLast" refType="h" refFor="des" refForName="node" fact="0.6"/>
          <dgm:constr type="h" for="des" forName="sibTrans" refType="h" refFor="des" refForName="node" op="equ" fact="0.58"/>
          <dgm:constr type="w" for="des" forName="sibTrans" refType="h" refFor="des" refForName="sibTrans" op="equ"/>
          <dgm:constr type="primFontSz" for="ch" forName="lastNode" op="equ" val="65"/>
          <dgm:constr type="primFontSz" for="des" forName="node" op="equ" val="65"/>
          <dgm:constr type="primFontSz" for="des" forName="sibTrans" val="55"/>
          <dgm:constr type="primFontSz" for="des" forName="sibTrans" refType="primFontSz" refFor="des" refForName="node" op="lte" fact="0.8"/>
          <dgm:constr type="primFontSz" for="des" forName="connectorText" refType="primFontSz" refFor="des" refForName="node" op="lte" fact="0.8"/>
          <dgm:constr type="primFontSz" for="des" forName="connectorText" refType="primFontSz" refFor="des" refForName="sibTrans" op="equ"/>
          <dgm:constr type="h" for="des" forName="spacerT" refType="h" refFor="des" refForName="sibTrans" fact="0.14"/>
          <dgm:constr type="h" for="des" forName="spacerB" refType="h" refFor="des" refForName="sibTrans" fact="0.14"/>
        </dgm:constrLst>
      </dgm:if>
      <dgm:else name="Name6">
        <dgm:constrLst>
          <dgm:constr type="h" for="des" forName="node" refType="w"/>
          <dgm:constr type="w" for="ch" forName="lastNode" refType="w"/>
          <dgm:constr type="w" for="des" forName="node" refType="h" refFor="des" refForName="node"/>
          <dgm:constr type="w" for="ch" forName="sibTransLast" refType="h" refFor="des" refForName="node" fact="0.6"/>
          <dgm:constr type="h" for="des" forName="sibTrans" refType="h" refFor="des" refForName="node" op="equ" fact="0.58"/>
          <dgm:constr type="w" for="des" forName="sibTrans" refType="h" refFor="des" refForName="sibTrans" op="equ"/>
          <dgm:constr type="primFontSz" for="des" forName="node" val="65"/>
          <dgm:constr type="primFontSz" for="ch" forName="lastNode" refType="primFontSz" refFor="des" refForName="node" op="equ"/>
          <dgm:constr type="primFontSz" for="des" forName="sibTrans" val="55"/>
          <dgm:constr type="primFontSz" for="des" forName="connectorText" refType="primFontSz" refFor="des" refForName="node" op="lte" fact="0.8"/>
          <dgm:constr type="primFontSz" for="des" forName="connectorText" refType="primFontSz" refFor="des" refForName="sibTrans" op="equ"/>
          <dgm:constr type="h" for="des" forName="spacerT" refType="h" refFor="des" refForName="sibTrans" fact="0.14"/>
          <dgm:constr type="h" for="des" forName="spacerB" refType="h" refFor="des" refForName="sibTrans" fact="0.14"/>
        </dgm:constrLst>
      </dgm:else>
    </dgm:choose>
    <dgm:ruleLst/>
    <dgm:choose name="Name7">
      <dgm:if name="Name8" axis="ch" ptType="node" func="cnt" op="gte" val="1">
        <dgm:layoutNode name="vNodes">
          <dgm:alg type="lin">
            <dgm:param type="linDir" val="fromT"/>
            <dgm:param type="fallback" val="2D"/>
          </dgm:alg>
          <dgm:shape xmlns:r="http://schemas.openxmlformats.org/officeDocument/2006/relationships" r:blip="">
            <dgm:adjLst/>
          </dgm:shape>
          <dgm:presOf/>
          <dgm:constrLst/>
          <dgm:ruleLst/>
          <dgm:forEach name="Name9" axis="ch" ptType="node">
            <dgm:choose name="Name10">
              <dgm:if name="Name11" axis="self" func="revPos" op="neq" val="1">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choose name="Name12">
                  <dgm:if name="Name13" axis="self" ptType="node" func="revPos" op="gt" val="2">
                    <dgm:forEach name="sibTransForEach" axis="followSib" ptType="sibTrans" cnt="1">
                      <dgm:layoutNode name="spacerT">
                        <dgm:alg type="sp"/>
                        <dgm:shape xmlns:r="http://schemas.openxmlformats.org/officeDocument/2006/relationships" r:blip="">
                          <dgm:adjLst/>
                        </dgm:shape>
                        <dgm:presOf axis="self"/>
                        <dgm:constrLst/>
                        <dgm:ruleLst/>
                      </dgm:layoutNode>
                      <dgm:layoutNode name="sibTrans">
                        <dgm:alg type="tx"/>
                        <dgm:shape xmlns:r="http://schemas.openxmlformats.org/officeDocument/2006/relationships" type="mathPlus" r:blip="">
                          <dgm:adjLst/>
                        </dgm:shape>
                        <dgm:presOf axis="self"/>
                        <dgm:constrLst>
                          <dgm:constr type="h" refType="w"/>
                          <dgm:constr type="lMarg"/>
                          <dgm:constr type="rMarg"/>
                          <dgm:constr type="tMarg"/>
                          <dgm:constr type="bMarg"/>
                        </dgm:constrLst>
                        <dgm:ruleLst>
                          <dgm:rule type="primFontSz" val="5" fact="NaN" max="NaN"/>
                        </dgm:ruleLst>
                      </dgm:layoutNode>
                      <dgm:layoutNode name="spacerB">
                        <dgm:alg type="sp"/>
                        <dgm:shape xmlns:r="http://schemas.openxmlformats.org/officeDocument/2006/relationships" r:blip="">
                          <dgm:adjLst/>
                        </dgm:shape>
                        <dgm:presOf axis="self"/>
                        <dgm:constrLst/>
                        <dgm:ruleLst/>
                      </dgm:layoutNode>
                    </dgm:forEach>
                  </dgm:if>
                  <dgm:else name="Name14"/>
                </dgm:choose>
              </dgm:if>
              <dgm:else name="Name15"/>
            </dgm:choose>
          </dgm:forEach>
        </dgm:layoutNode>
        <dgm:choose name="Name16">
          <dgm:if name="Name17" axis="ch" ptType="node" func="cnt" op="gt" val="1">
            <dgm:layoutNode name="sibTransLast">
              <dgm:alg type="conn">
                <dgm:param type="begPts" val="auto"/>
                <dgm:param type="endPts" val="auto"/>
                <dgm:param type="srcNode" val="vNodes"/>
                <dgm:param type="dstNode" val="lastNode"/>
              </dgm:alg>
              <dgm:shape xmlns:r="http://schemas.openxmlformats.org/officeDocument/2006/relationships" type="conn" r:blip="">
                <dgm:adjLst/>
              </dgm:shape>
              <dgm:presOf axis="ch" ptType="sibTrans" st="-1" cnt="1"/>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ch desOrSelf" ptType="sibTrans sibTrans" st="-1 1" cnt="1 0"/>
                <dgm:constrLst>
                  <dgm:constr type="lMarg"/>
                  <dgm:constr type="rMarg"/>
                  <dgm:constr type="tMarg"/>
                  <dgm:constr type="bMarg"/>
                </dgm:constrLst>
                <dgm:ruleLst>
                  <dgm:rule type="primFontSz" val="5" fact="NaN" max="NaN"/>
                </dgm:ruleLst>
              </dgm:layoutNode>
            </dgm:layoutNode>
          </dgm:if>
          <dgm:else name="Name18"/>
        </dgm:choose>
        <dgm:layoutNode name="lastNode">
          <dgm:varLst>
            <dgm:bulletEnabled val="1"/>
          </dgm:varLst>
          <dgm:alg type="tx">
            <dgm:param type="txAnchorVertCh" val="mid"/>
          </dgm:alg>
          <dgm:shape xmlns:r="http://schemas.openxmlformats.org/officeDocument/2006/relationships" type="ellipse" r:blip="">
            <dgm:adjLst/>
          </dgm:shape>
          <dgm:presOf axis="ch desOrSelf" ptType="node node" st="-1 1" cnt="1 0"/>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19"/>
    </dgm:choose>
  </dgm:layoutNode>
</dgm:layoutDef>
</file>

<file path=ppt/diagrams/layout6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64.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6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67.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6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6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0.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7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72.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73.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74.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75.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76.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7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8.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7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9154" name="Rectangle 2">
            <a:extLst>
              <a:ext uri="{FF2B5EF4-FFF2-40B4-BE49-F238E27FC236}">
                <a16:creationId xmlns:a16="http://schemas.microsoft.com/office/drawing/2014/main" xmlns="" id="{7DB06601-5FE2-406E-8884-F3976426DF13}"/>
              </a:ext>
            </a:extLst>
          </p:cNvPr>
          <p:cNvSpPr>
            <a:spLocks noGrp="1" noChangeArrowheads="1"/>
          </p:cNvSpPr>
          <p:nvPr>
            <p:ph type="hdr" sz="quarter"/>
          </p:nvPr>
        </p:nvSpPr>
        <p:spPr bwMode="auto">
          <a:xfrm>
            <a:off x="0" y="0"/>
            <a:ext cx="2944813"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Arial" charset="0"/>
                <a:ea typeface="+mn-ea"/>
                <a:cs typeface="+mn-cs"/>
              </a:defRPr>
            </a:lvl1pPr>
          </a:lstStyle>
          <a:p>
            <a:pPr>
              <a:defRPr/>
            </a:pPr>
            <a:endParaRPr lang="en-GB"/>
          </a:p>
        </p:txBody>
      </p:sp>
      <p:sp>
        <p:nvSpPr>
          <p:cNvPr id="689155" name="Rectangle 3">
            <a:extLst>
              <a:ext uri="{FF2B5EF4-FFF2-40B4-BE49-F238E27FC236}">
                <a16:creationId xmlns:a16="http://schemas.microsoft.com/office/drawing/2014/main" xmlns="" id="{CAA9849F-6558-435F-B503-29FE8F051A83}"/>
              </a:ext>
            </a:extLst>
          </p:cNvPr>
          <p:cNvSpPr>
            <a:spLocks noGrp="1" noChangeArrowheads="1"/>
          </p:cNvSpPr>
          <p:nvPr>
            <p:ph type="dt" sz="quarter" idx="1"/>
          </p:nvPr>
        </p:nvSpPr>
        <p:spPr bwMode="auto">
          <a:xfrm>
            <a:off x="3848100" y="0"/>
            <a:ext cx="2944813"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charset="0"/>
                <a:ea typeface="+mn-ea"/>
                <a:cs typeface="+mn-cs"/>
              </a:defRPr>
            </a:lvl1pPr>
          </a:lstStyle>
          <a:p>
            <a:pPr>
              <a:defRPr/>
            </a:pPr>
            <a:endParaRPr lang="en-GB"/>
          </a:p>
        </p:txBody>
      </p:sp>
      <p:sp>
        <p:nvSpPr>
          <p:cNvPr id="689156" name="Rectangle 4">
            <a:extLst>
              <a:ext uri="{FF2B5EF4-FFF2-40B4-BE49-F238E27FC236}">
                <a16:creationId xmlns:a16="http://schemas.microsoft.com/office/drawing/2014/main" xmlns="" id="{6BA2DB2A-3481-4D1D-81EB-ACF4CA96E7F9}"/>
              </a:ext>
            </a:extLst>
          </p:cNvPr>
          <p:cNvSpPr>
            <a:spLocks noGrp="1" noChangeArrowheads="1"/>
          </p:cNvSpPr>
          <p:nvPr>
            <p:ph type="ftr" sz="quarter" idx="2"/>
          </p:nvPr>
        </p:nvSpPr>
        <p:spPr bwMode="auto">
          <a:xfrm>
            <a:off x="0" y="9432925"/>
            <a:ext cx="2944813" cy="496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charset="0"/>
                <a:ea typeface="+mn-ea"/>
                <a:cs typeface="+mn-cs"/>
              </a:defRPr>
            </a:lvl1pPr>
          </a:lstStyle>
          <a:p>
            <a:pPr>
              <a:defRPr/>
            </a:pPr>
            <a:endParaRPr lang="en-GB"/>
          </a:p>
        </p:txBody>
      </p:sp>
      <p:sp>
        <p:nvSpPr>
          <p:cNvPr id="689157" name="Rectangle 5">
            <a:extLst>
              <a:ext uri="{FF2B5EF4-FFF2-40B4-BE49-F238E27FC236}">
                <a16:creationId xmlns:a16="http://schemas.microsoft.com/office/drawing/2014/main" xmlns="" id="{2BFA8AD8-75BB-41E1-8A4C-02FFA63259B7}"/>
              </a:ext>
            </a:extLst>
          </p:cNvPr>
          <p:cNvSpPr>
            <a:spLocks noGrp="1" noChangeArrowheads="1"/>
          </p:cNvSpPr>
          <p:nvPr>
            <p:ph type="sldNum" sz="quarter" idx="3"/>
          </p:nvPr>
        </p:nvSpPr>
        <p:spPr bwMode="auto">
          <a:xfrm>
            <a:off x="3848100" y="9432925"/>
            <a:ext cx="2944813" cy="496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Arial" panose="020B0604020202020204" pitchFamily="34" charset="0"/>
              </a:defRPr>
            </a:lvl1pPr>
          </a:lstStyle>
          <a:p>
            <a:fld id="{D22DF9F8-08CB-4D3F-B317-9A92EC8E141A}" type="slidenum">
              <a:rPr lang="en-GB" altLang="en-US"/>
              <a:pPr/>
              <a:t>‹#›</a:t>
            </a:fld>
            <a:endParaRPr lang="en-GB"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xmlns="" id="{2F2034CA-77B0-48FF-B7E1-12F8BF7FD2DC}"/>
              </a:ext>
            </a:extLst>
          </p:cNvPr>
          <p:cNvSpPr>
            <a:spLocks noGrp="1" noChangeArrowheads="1"/>
          </p:cNvSpPr>
          <p:nvPr>
            <p:ph type="hdr" sz="quarter"/>
          </p:nvPr>
        </p:nvSpPr>
        <p:spPr bwMode="auto">
          <a:xfrm>
            <a:off x="0" y="0"/>
            <a:ext cx="2944813"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Arial" charset="0"/>
                <a:ea typeface="+mn-ea"/>
                <a:cs typeface="+mn-cs"/>
              </a:defRPr>
            </a:lvl1pPr>
          </a:lstStyle>
          <a:p>
            <a:pPr>
              <a:defRPr/>
            </a:pPr>
            <a:endParaRPr lang="en-GB"/>
          </a:p>
        </p:txBody>
      </p:sp>
      <p:sp>
        <p:nvSpPr>
          <p:cNvPr id="74755" name="Rectangle 3">
            <a:extLst>
              <a:ext uri="{FF2B5EF4-FFF2-40B4-BE49-F238E27FC236}">
                <a16:creationId xmlns:a16="http://schemas.microsoft.com/office/drawing/2014/main" xmlns="" id="{62A2F966-0B13-4733-8AAE-B9DFE1181F6B}"/>
              </a:ext>
            </a:extLst>
          </p:cNvPr>
          <p:cNvSpPr>
            <a:spLocks noGrp="1" noChangeArrowheads="1"/>
          </p:cNvSpPr>
          <p:nvPr>
            <p:ph type="dt" idx="1"/>
          </p:nvPr>
        </p:nvSpPr>
        <p:spPr bwMode="auto">
          <a:xfrm>
            <a:off x="3848100" y="0"/>
            <a:ext cx="2944813"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charset="0"/>
                <a:ea typeface="+mn-ea"/>
                <a:cs typeface="+mn-cs"/>
              </a:defRPr>
            </a:lvl1pPr>
          </a:lstStyle>
          <a:p>
            <a:pPr>
              <a:defRPr/>
            </a:pPr>
            <a:endParaRPr lang="en-GB"/>
          </a:p>
        </p:txBody>
      </p:sp>
      <p:sp>
        <p:nvSpPr>
          <p:cNvPr id="81924" name="Rectangle 4">
            <a:extLst>
              <a:ext uri="{FF2B5EF4-FFF2-40B4-BE49-F238E27FC236}">
                <a16:creationId xmlns:a16="http://schemas.microsoft.com/office/drawing/2014/main" xmlns="" id="{0C5DCA83-F980-4A52-BC34-8D3B516918F5}"/>
              </a:ext>
            </a:extLst>
          </p:cNvPr>
          <p:cNvSpPr>
            <a:spLocks noGrp="1" noRot="1" noChangeAspect="1" noChangeArrowheads="1" noTextEdit="1"/>
          </p:cNvSpPr>
          <p:nvPr>
            <p:ph type="sldImg" idx="2"/>
          </p:nvPr>
        </p:nvSpPr>
        <p:spPr bwMode="auto">
          <a:xfrm>
            <a:off x="87313" y="744538"/>
            <a:ext cx="6619875" cy="37242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757" name="Rectangle 5">
            <a:extLst>
              <a:ext uri="{FF2B5EF4-FFF2-40B4-BE49-F238E27FC236}">
                <a16:creationId xmlns:a16="http://schemas.microsoft.com/office/drawing/2014/main" xmlns="" id="{E91D7338-A601-4FF1-8F97-BAE6AB5D9DB5}"/>
              </a:ext>
            </a:extLst>
          </p:cNvPr>
          <p:cNvSpPr>
            <a:spLocks noGrp="1" noChangeArrowheads="1"/>
          </p:cNvSpPr>
          <p:nvPr>
            <p:ph type="body" sz="quarter" idx="3"/>
          </p:nvPr>
        </p:nvSpPr>
        <p:spPr bwMode="auto">
          <a:xfrm>
            <a:off x="679450" y="4718050"/>
            <a:ext cx="5435600" cy="44688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74758" name="Rectangle 6">
            <a:extLst>
              <a:ext uri="{FF2B5EF4-FFF2-40B4-BE49-F238E27FC236}">
                <a16:creationId xmlns:a16="http://schemas.microsoft.com/office/drawing/2014/main" xmlns="" id="{674B963F-7FCA-4D2C-BCC8-6DE89B619BA9}"/>
              </a:ext>
            </a:extLst>
          </p:cNvPr>
          <p:cNvSpPr>
            <a:spLocks noGrp="1" noChangeArrowheads="1"/>
          </p:cNvSpPr>
          <p:nvPr>
            <p:ph type="ftr" sz="quarter" idx="4"/>
          </p:nvPr>
        </p:nvSpPr>
        <p:spPr bwMode="auto">
          <a:xfrm>
            <a:off x="0" y="9432925"/>
            <a:ext cx="2944813" cy="496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charset="0"/>
                <a:ea typeface="+mn-ea"/>
                <a:cs typeface="+mn-cs"/>
              </a:defRPr>
            </a:lvl1pPr>
          </a:lstStyle>
          <a:p>
            <a:pPr>
              <a:defRPr/>
            </a:pPr>
            <a:endParaRPr lang="en-GB"/>
          </a:p>
        </p:txBody>
      </p:sp>
      <p:sp>
        <p:nvSpPr>
          <p:cNvPr id="74759" name="Rectangle 7">
            <a:extLst>
              <a:ext uri="{FF2B5EF4-FFF2-40B4-BE49-F238E27FC236}">
                <a16:creationId xmlns:a16="http://schemas.microsoft.com/office/drawing/2014/main" xmlns="" id="{24FEF993-C02F-44AA-8E4D-59BB6D732486}"/>
              </a:ext>
            </a:extLst>
          </p:cNvPr>
          <p:cNvSpPr>
            <a:spLocks noGrp="1" noChangeArrowheads="1"/>
          </p:cNvSpPr>
          <p:nvPr>
            <p:ph type="sldNum" sz="quarter" idx="5"/>
          </p:nvPr>
        </p:nvSpPr>
        <p:spPr bwMode="auto">
          <a:xfrm>
            <a:off x="3848100" y="9432925"/>
            <a:ext cx="2944813" cy="496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Arial" panose="020B0604020202020204" pitchFamily="34" charset="0"/>
              </a:defRPr>
            </a:lvl1pPr>
          </a:lstStyle>
          <a:p>
            <a:fld id="{0353EEE2-D8EF-4AEF-820C-355F24DFA8F3}" type="slidenum">
              <a:rPr lang="en-GB" altLang="en-US"/>
              <a:pPr/>
              <a:t>‹#›</a:t>
            </a:fld>
            <a:endParaRPr lang="en-GB" altLang="en-US"/>
          </a:p>
        </p:txBody>
      </p:sp>
    </p:spTree>
    <p:extLst>
      <p:ext uri="{BB962C8B-B14F-4D97-AF65-F5344CB8AC3E}">
        <p14:creationId xmlns:p14="http://schemas.microsoft.com/office/powerpoint/2010/main" val="111919743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Arial" charset="0"/>
        <a:ea typeface="ＭＳ Ｐゴシック" charset="0"/>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charset="0"/>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charset="0"/>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charset="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353EEE2-D8EF-4AEF-820C-355F24DFA8F3}" type="slidenum">
              <a:rPr lang="en-GB" altLang="en-US" smtClean="0"/>
              <a:pPr/>
              <a:t>1</a:t>
            </a:fld>
            <a:endParaRPr lang="en-GB" altLang="en-US"/>
          </a:p>
        </p:txBody>
      </p:sp>
    </p:spTree>
    <p:extLst>
      <p:ext uri="{BB962C8B-B14F-4D97-AF65-F5344CB8AC3E}">
        <p14:creationId xmlns:p14="http://schemas.microsoft.com/office/powerpoint/2010/main" val="37393099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a:extLst>
              <a:ext uri="{FF2B5EF4-FFF2-40B4-BE49-F238E27FC236}">
                <a16:creationId xmlns:a16="http://schemas.microsoft.com/office/drawing/2014/main" xmlns="" id="{CA4FEEDD-6E68-4C90-B605-C20CB0515E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5D5BE6B2-9533-4F5E-B60A-794634909C55}" type="slidenum">
              <a:rPr lang="en-US" altLang="en-US" sz="1200"/>
              <a:pPr eaLnBrk="1" hangingPunct="1"/>
              <a:t>102</a:t>
            </a:fld>
            <a:endParaRPr lang="en-US" altLang="en-US" sz="1200"/>
          </a:p>
        </p:txBody>
      </p:sp>
      <p:sp>
        <p:nvSpPr>
          <p:cNvPr id="87043" name="Rectangle 2">
            <a:extLst>
              <a:ext uri="{FF2B5EF4-FFF2-40B4-BE49-F238E27FC236}">
                <a16:creationId xmlns:a16="http://schemas.microsoft.com/office/drawing/2014/main" xmlns="" id="{4C46A197-BEBB-45C6-B6F4-6AB13AEB7BC4}"/>
              </a:ext>
            </a:extLst>
          </p:cNvPr>
          <p:cNvSpPr>
            <a:spLocks noGrp="1" noRot="1" noChangeAspect="1" noChangeArrowheads="1" noTextEdit="1"/>
          </p:cNvSpPr>
          <p:nvPr>
            <p:ph type="sldImg"/>
          </p:nvPr>
        </p:nvSpPr>
        <p:spPr>
          <a:xfrm>
            <a:off x="87313" y="744538"/>
            <a:ext cx="6619875" cy="3724275"/>
          </a:xfrm>
          <a:ln/>
        </p:spPr>
      </p:sp>
      <p:sp>
        <p:nvSpPr>
          <p:cNvPr id="87044" name="Rectangle 3">
            <a:extLst>
              <a:ext uri="{FF2B5EF4-FFF2-40B4-BE49-F238E27FC236}">
                <a16:creationId xmlns:a16="http://schemas.microsoft.com/office/drawing/2014/main" xmlns="" id="{B4ACB1C9-8ED6-40F0-BCE4-D562F36323E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Calibri" panose="020F0502020204030204" pitchFamily="34" charset="0"/>
              <a:ea typeface="ＭＳ Ｐゴシック" panose="020B0600070205080204" pitchFamily="34"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a:extLst>
              <a:ext uri="{FF2B5EF4-FFF2-40B4-BE49-F238E27FC236}">
                <a16:creationId xmlns:a16="http://schemas.microsoft.com/office/drawing/2014/main" xmlns="" id="{6EE0C57D-D9C2-4CBD-9ABC-32650A87A2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00697FCE-E171-443B-8CA4-EEF45C7AF0EC}" type="slidenum">
              <a:rPr lang="en-US" altLang="en-US" sz="1200"/>
              <a:pPr eaLnBrk="1" hangingPunct="1"/>
              <a:t>103</a:t>
            </a:fld>
            <a:endParaRPr lang="en-US" altLang="en-US" sz="1200"/>
          </a:p>
        </p:txBody>
      </p:sp>
      <p:sp>
        <p:nvSpPr>
          <p:cNvPr id="88067" name="Rectangle 2">
            <a:extLst>
              <a:ext uri="{FF2B5EF4-FFF2-40B4-BE49-F238E27FC236}">
                <a16:creationId xmlns:a16="http://schemas.microsoft.com/office/drawing/2014/main" xmlns="" id="{B29EC4AC-F199-44E2-BF37-07D1C6C42FC8}"/>
              </a:ext>
            </a:extLst>
          </p:cNvPr>
          <p:cNvSpPr>
            <a:spLocks noGrp="1" noRot="1" noChangeAspect="1" noChangeArrowheads="1" noTextEdit="1"/>
          </p:cNvSpPr>
          <p:nvPr>
            <p:ph type="sldImg"/>
          </p:nvPr>
        </p:nvSpPr>
        <p:spPr>
          <a:xfrm>
            <a:off x="87313" y="744538"/>
            <a:ext cx="6619875" cy="3724275"/>
          </a:xfrm>
          <a:ln/>
        </p:spPr>
      </p:sp>
      <p:sp>
        <p:nvSpPr>
          <p:cNvPr id="88068" name="Rectangle 3">
            <a:extLst>
              <a:ext uri="{FF2B5EF4-FFF2-40B4-BE49-F238E27FC236}">
                <a16:creationId xmlns:a16="http://schemas.microsoft.com/office/drawing/2014/main" xmlns="" id="{F9E95440-3D2D-4E2A-9628-3325DF3EB52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Calibri" panose="020F0502020204030204" pitchFamily="34" charset="0"/>
              <a:ea typeface="ＭＳ Ｐゴシック" panose="020B0600070205080204" pitchFamily="34"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a:extLst>
              <a:ext uri="{FF2B5EF4-FFF2-40B4-BE49-F238E27FC236}">
                <a16:creationId xmlns:a16="http://schemas.microsoft.com/office/drawing/2014/main" xmlns="" id="{6B5D4881-CAE6-4823-A683-5BA09A568D7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F6EEADB6-71B4-4D58-8153-914AE88565AE}" type="slidenum">
              <a:rPr lang="en-US" altLang="en-US" sz="1200"/>
              <a:pPr eaLnBrk="1" hangingPunct="1"/>
              <a:t>104</a:t>
            </a:fld>
            <a:endParaRPr lang="en-US" altLang="en-US" sz="1200"/>
          </a:p>
        </p:txBody>
      </p:sp>
      <p:sp>
        <p:nvSpPr>
          <p:cNvPr id="89091" name="Rectangle 2">
            <a:extLst>
              <a:ext uri="{FF2B5EF4-FFF2-40B4-BE49-F238E27FC236}">
                <a16:creationId xmlns:a16="http://schemas.microsoft.com/office/drawing/2014/main" xmlns="" id="{2E831454-62D5-4D0A-8B81-3B29A082154E}"/>
              </a:ext>
            </a:extLst>
          </p:cNvPr>
          <p:cNvSpPr>
            <a:spLocks noGrp="1" noRot="1" noChangeAspect="1" noChangeArrowheads="1" noTextEdit="1"/>
          </p:cNvSpPr>
          <p:nvPr>
            <p:ph type="sldImg"/>
          </p:nvPr>
        </p:nvSpPr>
        <p:spPr>
          <a:xfrm>
            <a:off x="87313" y="744538"/>
            <a:ext cx="6619875" cy="3724275"/>
          </a:xfrm>
          <a:ln/>
        </p:spPr>
      </p:sp>
      <p:sp>
        <p:nvSpPr>
          <p:cNvPr id="89092" name="Rectangle 3">
            <a:extLst>
              <a:ext uri="{FF2B5EF4-FFF2-40B4-BE49-F238E27FC236}">
                <a16:creationId xmlns:a16="http://schemas.microsoft.com/office/drawing/2014/main" xmlns="" id="{805C2716-59BC-48B2-B987-27A2940FDAF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Calibri" panose="020F0502020204030204" pitchFamily="34" charset="0"/>
              <a:ea typeface="ＭＳ Ｐゴシック" panose="020B0600070205080204" pitchFamily="34"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a:extLst>
              <a:ext uri="{FF2B5EF4-FFF2-40B4-BE49-F238E27FC236}">
                <a16:creationId xmlns:a16="http://schemas.microsoft.com/office/drawing/2014/main" xmlns="" id="{ABE54E6C-EFA0-4BA5-97D5-7FF95E1A77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A4835309-A07D-416E-84CE-8053AB093F39}" type="slidenum">
              <a:rPr lang="en-US" altLang="en-US" sz="1200"/>
              <a:pPr eaLnBrk="1" hangingPunct="1"/>
              <a:t>105</a:t>
            </a:fld>
            <a:endParaRPr lang="en-US" altLang="en-US" sz="1200"/>
          </a:p>
        </p:txBody>
      </p:sp>
      <p:sp>
        <p:nvSpPr>
          <p:cNvPr id="90115" name="Rectangle 2">
            <a:extLst>
              <a:ext uri="{FF2B5EF4-FFF2-40B4-BE49-F238E27FC236}">
                <a16:creationId xmlns:a16="http://schemas.microsoft.com/office/drawing/2014/main" xmlns="" id="{B0E37EDC-FC14-41DF-8E5F-ED2E9FBD6762}"/>
              </a:ext>
            </a:extLst>
          </p:cNvPr>
          <p:cNvSpPr>
            <a:spLocks noGrp="1" noRot="1" noChangeAspect="1" noChangeArrowheads="1" noTextEdit="1"/>
          </p:cNvSpPr>
          <p:nvPr>
            <p:ph type="sldImg"/>
          </p:nvPr>
        </p:nvSpPr>
        <p:spPr>
          <a:xfrm>
            <a:off x="87313" y="744538"/>
            <a:ext cx="6619875" cy="3724275"/>
          </a:xfrm>
          <a:ln/>
        </p:spPr>
      </p:sp>
      <p:sp>
        <p:nvSpPr>
          <p:cNvPr id="90116" name="Rectangle 3">
            <a:extLst>
              <a:ext uri="{FF2B5EF4-FFF2-40B4-BE49-F238E27FC236}">
                <a16:creationId xmlns:a16="http://schemas.microsoft.com/office/drawing/2014/main" xmlns="" id="{C159DB5B-7966-407E-8BC1-DF7F76ADB7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Calibri" panose="020F0502020204030204" pitchFamily="34" charset="0"/>
              <a:ea typeface="ＭＳ Ｐゴシック" panose="020B0600070205080204" pitchFamily="34" charset="-12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a:extLst>
              <a:ext uri="{FF2B5EF4-FFF2-40B4-BE49-F238E27FC236}">
                <a16:creationId xmlns:a16="http://schemas.microsoft.com/office/drawing/2014/main" xmlns="" id="{62B4798F-15E8-4123-8306-BB7E0FBD5A2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1E1B1D6A-F018-4440-B3F9-41212858BB8B}" type="slidenum">
              <a:rPr lang="en-US" altLang="en-US" sz="1200"/>
              <a:pPr eaLnBrk="1" hangingPunct="1"/>
              <a:t>107</a:t>
            </a:fld>
            <a:endParaRPr lang="en-US" altLang="en-US" sz="1200"/>
          </a:p>
        </p:txBody>
      </p:sp>
      <p:sp>
        <p:nvSpPr>
          <p:cNvPr id="91139" name="Rectangle 2">
            <a:extLst>
              <a:ext uri="{FF2B5EF4-FFF2-40B4-BE49-F238E27FC236}">
                <a16:creationId xmlns:a16="http://schemas.microsoft.com/office/drawing/2014/main" xmlns="" id="{9BF7A74F-8A99-4351-BE8C-0D1CC5BF19CE}"/>
              </a:ext>
            </a:extLst>
          </p:cNvPr>
          <p:cNvSpPr>
            <a:spLocks noGrp="1" noRot="1" noChangeAspect="1" noChangeArrowheads="1" noTextEdit="1"/>
          </p:cNvSpPr>
          <p:nvPr>
            <p:ph type="sldImg"/>
          </p:nvPr>
        </p:nvSpPr>
        <p:spPr>
          <a:xfrm>
            <a:off x="87313" y="744538"/>
            <a:ext cx="6619875" cy="3724275"/>
          </a:xfrm>
          <a:ln/>
        </p:spPr>
      </p:sp>
      <p:sp>
        <p:nvSpPr>
          <p:cNvPr id="91140" name="Rectangle 3">
            <a:extLst>
              <a:ext uri="{FF2B5EF4-FFF2-40B4-BE49-F238E27FC236}">
                <a16:creationId xmlns:a16="http://schemas.microsoft.com/office/drawing/2014/main" xmlns="" id="{AA447E75-995A-4E7E-8D68-83362D875D3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Calibri" panose="020F0502020204030204" pitchFamily="34" charset="0"/>
              <a:ea typeface="ＭＳ Ｐゴシック" panose="020B0600070205080204" pitchFamily="34"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a:extLst>
              <a:ext uri="{FF2B5EF4-FFF2-40B4-BE49-F238E27FC236}">
                <a16:creationId xmlns:a16="http://schemas.microsoft.com/office/drawing/2014/main" xmlns="" id="{6A754702-C2AB-4CF6-B040-BFD2BF66FB3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B69A73E9-B69C-4130-B1E3-EA009FEE2A2A}" type="slidenum">
              <a:rPr lang="en-US" altLang="en-US" sz="1200"/>
              <a:pPr eaLnBrk="1" hangingPunct="1"/>
              <a:t>109</a:t>
            </a:fld>
            <a:endParaRPr lang="en-US" altLang="en-US" sz="1200"/>
          </a:p>
        </p:txBody>
      </p:sp>
      <p:sp>
        <p:nvSpPr>
          <p:cNvPr id="92163" name="Rectangle 2">
            <a:extLst>
              <a:ext uri="{FF2B5EF4-FFF2-40B4-BE49-F238E27FC236}">
                <a16:creationId xmlns:a16="http://schemas.microsoft.com/office/drawing/2014/main" xmlns="" id="{C563F112-2EA5-422A-A335-71BE6F6D2C72}"/>
              </a:ext>
            </a:extLst>
          </p:cNvPr>
          <p:cNvSpPr>
            <a:spLocks noGrp="1" noRot="1" noChangeAspect="1" noChangeArrowheads="1" noTextEdit="1"/>
          </p:cNvSpPr>
          <p:nvPr>
            <p:ph type="sldImg"/>
          </p:nvPr>
        </p:nvSpPr>
        <p:spPr>
          <a:xfrm>
            <a:off x="87313" y="744538"/>
            <a:ext cx="6619875" cy="3724275"/>
          </a:xfrm>
          <a:ln/>
        </p:spPr>
      </p:sp>
      <p:sp>
        <p:nvSpPr>
          <p:cNvPr id="92164" name="Rectangle 3">
            <a:extLst>
              <a:ext uri="{FF2B5EF4-FFF2-40B4-BE49-F238E27FC236}">
                <a16:creationId xmlns:a16="http://schemas.microsoft.com/office/drawing/2014/main" xmlns="" id="{32312579-FCDB-4471-B39E-1D93854300C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Calibri" panose="020F0502020204030204" pitchFamily="34" charset="0"/>
              <a:ea typeface="ＭＳ Ｐゴシック" panose="020B0600070205080204" pitchFamily="34"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a:extLst>
              <a:ext uri="{FF2B5EF4-FFF2-40B4-BE49-F238E27FC236}">
                <a16:creationId xmlns:a16="http://schemas.microsoft.com/office/drawing/2014/main" xmlns="" id="{E2ADFC0B-4DAC-429F-A067-E96DFEE65ED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62A775E6-35B8-4116-ADBA-B0925B743D71}" type="slidenum">
              <a:rPr lang="en-US" altLang="en-US" sz="1200"/>
              <a:pPr eaLnBrk="1" hangingPunct="1"/>
              <a:t>110</a:t>
            </a:fld>
            <a:endParaRPr lang="en-US" altLang="en-US" sz="1200"/>
          </a:p>
        </p:txBody>
      </p:sp>
      <p:sp>
        <p:nvSpPr>
          <p:cNvPr id="93187" name="Rectangle 2">
            <a:extLst>
              <a:ext uri="{FF2B5EF4-FFF2-40B4-BE49-F238E27FC236}">
                <a16:creationId xmlns:a16="http://schemas.microsoft.com/office/drawing/2014/main" xmlns="" id="{F6B3F43D-12D0-414A-90CF-BA3EE90D6709}"/>
              </a:ext>
            </a:extLst>
          </p:cNvPr>
          <p:cNvSpPr>
            <a:spLocks noGrp="1" noRot="1" noChangeAspect="1" noChangeArrowheads="1" noTextEdit="1"/>
          </p:cNvSpPr>
          <p:nvPr>
            <p:ph type="sldImg"/>
          </p:nvPr>
        </p:nvSpPr>
        <p:spPr>
          <a:xfrm>
            <a:off x="87313" y="744538"/>
            <a:ext cx="6619875" cy="3724275"/>
          </a:xfrm>
          <a:ln/>
        </p:spPr>
      </p:sp>
      <p:sp>
        <p:nvSpPr>
          <p:cNvPr id="93188" name="Rectangle 3">
            <a:extLst>
              <a:ext uri="{FF2B5EF4-FFF2-40B4-BE49-F238E27FC236}">
                <a16:creationId xmlns:a16="http://schemas.microsoft.com/office/drawing/2014/main" xmlns="" id="{92C3B01A-97E3-4527-A490-959750594A5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Calibri" panose="020F0502020204030204" pitchFamily="34" charset="0"/>
              <a:ea typeface="ＭＳ Ｐゴシック" panose="020B0600070205080204" pitchFamily="34"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Image Placeholder 1">
            <a:extLst>
              <a:ext uri="{FF2B5EF4-FFF2-40B4-BE49-F238E27FC236}">
                <a16:creationId xmlns:a16="http://schemas.microsoft.com/office/drawing/2014/main" xmlns="" id="{ED375FA7-1AD2-455B-A843-11A102EE6C33}"/>
              </a:ext>
            </a:extLst>
          </p:cNvPr>
          <p:cNvSpPr>
            <a:spLocks noGrp="1" noRot="1" noChangeAspect="1" noTextEdit="1"/>
          </p:cNvSpPr>
          <p:nvPr>
            <p:ph type="sldImg"/>
          </p:nvPr>
        </p:nvSpPr>
        <p:spPr>
          <a:xfrm>
            <a:off x="87313" y="744538"/>
            <a:ext cx="6619875" cy="3724275"/>
          </a:xfrm>
          <a:ln/>
        </p:spPr>
      </p:sp>
      <p:sp>
        <p:nvSpPr>
          <p:cNvPr id="76803" name="Notes Placeholder 2">
            <a:extLst>
              <a:ext uri="{FF2B5EF4-FFF2-40B4-BE49-F238E27FC236}">
                <a16:creationId xmlns:a16="http://schemas.microsoft.com/office/drawing/2014/main" xmlns="" id="{8AC09604-9D49-4203-8B48-9B3B64D852E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76804" name="Slide Number Placeholder 3">
            <a:extLst>
              <a:ext uri="{FF2B5EF4-FFF2-40B4-BE49-F238E27FC236}">
                <a16:creationId xmlns:a16="http://schemas.microsoft.com/office/drawing/2014/main" xmlns="" id="{CF25497C-A14C-4E79-BA27-8A5B3BA5F7D0}"/>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733F209B-CD7F-4CF5-BA85-479FA922CC50}" type="slidenum">
              <a:rPr lang="en-GB" altLang="en-US" sz="1200"/>
              <a:pPr eaLnBrk="1" hangingPunct="1"/>
              <a:t>123</a:t>
            </a:fld>
            <a:endParaRPr lang="en-GB" altLang="en-US" sz="1200"/>
          </a:p>
        </p:txBody>
      </p:sp>
    </p:spTree>
    <p:extLst>
      <p:ext uri="{BB962C8B-B14F-4D97-AF65-F5344CB8AC3E}">
        <p14:creationId xmlns:p14="http://schemas.microsoft.com/office/powerpoint/2010/main" val="290694771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9230CFA-805A-4FD3-B3A0-DAAA5993DA17}" type="slidenum">
              <a:rPr lang="en-US" noProof="0" smtClean="0"/>
              <a:t>126</a:t>
            </a:fld>
            <a:endParaRPr lang="en-US" noProof="0" dirty="0"/>
          </a:p>
        </p:txBody>
      </p:sp>
    </p:spTree>
    <p:extLst>
      <p:ext uri="{BB962C8B-B14F-4D97-AF65-F5344CB8AC3E}">
        <p14:creationId xmlns:p14="http://schemas.microsoft.com/office/powerpoint/2010/main" val="16077536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Slide Image Placeholder 1"/>
          <p:cNvSpPr>
            <a:spLocks noGrp="1" noRot="1" noChangeAspec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3686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
        <p:nvSpPr>
          <p:cNvPr id="4" name="Slide Number Placeholder 3"/>
          <p:cNvSpPr>
            <a:spLocks noGrp="1"/>
          </p:cNvSpPr>
          <p:nvPr>
            <p:ph type="sldNum" sz="quarter" idx="5"/>
          </p:nvPr>
        </p:nvSpPr>
        <p:spPr/>
        <p:txBody>
          <a:bodyPr/>
          <a:lstStyle/>
          <a:p>
            <a:pPr>
              <a:defRPr/>
            </a:pPr>
            <a:fld id="{F5957879-0318-1242-8CAD-A4F37CC641E9}" type="slidenum">
              <a:rPr lang="en-US" smtClean="0"/>
              <a:pPr>
                <a:defRPr/>
              </a:pPr>
              <a:t>139</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2362763C-4D44-D445-8C5C-0A2830FC920C}" type="slidenum">
              <a:rPr lang="en-US">
                <a:cs typeface="Arial" charset="0"/>
              </a:rPr>
              <a:pPr eaLnBrk="1" hangingPunct="1"/>
              <a:t>39</a:t>
            </a:fld>
            <a:endParaRPr lang="en-US">
              <a:cs typeface="Arial" charset="0"/>
            </a:endParaRPr>
          </a:p>
        </p:txBody>
      </p:sp>
      <p:sp>
        <p:nvSpPr>
          <p:cNvPr id="47107" name="Rectangle 2"/>
          <p:cNvSpPr>
            <a:spLocks noGrp="1" noRot="1" noChangeAspect="1" noChangeArrowheads="1" noTextEdit="1"/>
          </p:cNvSpPr>
          <p:nvPr>
            <p:ph type="sldImg"/>
          </p:nvPr>
        </p:nvSpPr>
        <p:spPr bwMode="auto">
          <a:xfrm>
            <a:off x="87313" y="744538"/>
            <a:ext cx="6619875" cy="37242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1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charset="0"/>
              <a:cs typeface="Arial" charset="0"/>
            </a:endParaRPr>
          </a:p>
        </p:txBody>
      </p:sp>
    </p:spTree>
    <p:extLst>
      <p:ext uri="{BB962C8B-B14F-4D97-AF65-F5344CB8AC3E}">
        <p14:creationId xmlns:p14="http://schemas.microsoft.com/office/powerpoint/2010/main" val="29423332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Slide Image Placeholder 1"/>
          <p:cNvSpPr>
            <a:spLocks noGrp="1" noRot="1" noChangeAspec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3686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
        <p:nvSpPr>
          <p:cNvPr id="4" name="Slide Number Placeholder 3"/>
          <p:cNvSpPr>
            <a:spLocks noGrp="1"/>
          </p:cNvSpPr>
          <p:nvPr>
            <p:ph type="sldNum" sz="quarter" idx="5"/>
          </p:nvPr>
        </p:nvSpPr>
        <p:spPr/>
        <p:txBody>
          <a:bodyPr/>
          <a:lstStyle/>
          <a:p>
            <a:pPr>
              <a:defRPr/>
            </a:pPr>
            <a:fld id="{F5957879-0318-1242-8CAD-A4F37CC641E9}" type="slidenum">
              <a:rPr lang="en-US" smtClean="0"/>
              <a:pPr>
                <a:defRPr/>
              </a:pPr>
              <a:t>151</a:t>
            </a:fld>
            <a:endParaRPr lang="en-US"/>
          </a:p>
        </p:txBody>
      </p:sp>
    </p:spTree>
    <p:extLst>
      <p:ext uri="{BB962C8B-B14F-4D97-AF65-F5344CB8AC3E}">
        <p14:creationId xmlns:p14="http://schemas.microsoft.com/office/powerpoint/2010/main" val="35711996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Slide Image Placeholder 1"/>
          <p:cNvSpPr>
            <a:spLocks noGrp="1" noRot="1" noChangeAspec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3686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
        <p:nvSpPr>
          <p:cNvPr id="4" name="Slide Number Placeholder 3"/>
          <p:cNvSpPr>
            <a:spLocks noGrp="1"/>
          </p:cNvSpPr>
          <p:nvPr>
            <p:ph type="sldNum" sz="quarter" idx="5"/>
          </p:nvPr>
        </p:nvSpPr>
        <p:spPr/>
        <p:txBody>
          <a:bodyPr/>
          <a:lstStyle/>
          <a:p>
            <a:pPr>
              <a:defRPr/>
            </a:pPr>
            <a:fld id="{F5957879-0318-1242-8CAD-A4F37CC641E9}" type="slidenum">
              <a:rPr lang="en-US" smtClean="0"/>
              <a:pPr>
                <a:defRPr/>
              </a:pPr>
              <a:t>153</a:t>
            </a:fld>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a:extLst>
              <a:ext uri="{FF2B5EF4-FFF2-40B4-BE49-F238E27FC236}">
                <a16:creationId xmlns:a16="http://schemas.microsoft.com/office/drawing/2014/main" xmlns="" id="{51C8A6CD-8203-4E16-8D7A-56AB5BD4B1D9}"/>
              </a:ext>
            </a:extLst>
          </p:cNvPr>
          <p:cNvSpPr>
            <a:spLocks noGrp="1" noRot="1" noChangeAspect="1" noTextEdit="1"/>
          </p:cNvSpPr>
          <p:nvPr>
            <p:ph type="sldImg"/>
          </p:nvPr>
        </p:nvSpPr>
        <p:spPr>
          <a:xfrm>
            <a:off x="87313" y="744538"/>
            <a:ext cx="6619875" cy="3724275"/>
          </a:xfrm>
          <a:ln/>
        </p:spPr>
      </p:sp>
      <p:sp>
        <p:nvSpPr>
          <p:cNvPr id="77827" name="Notes Placeholder 2">
            <a:extLst>
              <a:ext uri="{FF2B5EF4-FFF2-40B4-BE49-F238E27FC236}">
                <a16:creationId xmlns:a16="http://schemas.microsoft.com/office/drawing/2014/main" xmlns="" id="{E7A7164B-24FF-4DCE-890B-8419608EEE49}"/>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77828" name="Slide Number Placeholder 3">
            <a:extLst>
              <a:ext uri="{FF2B5EF4-FFF2-40B4-BE49-F238E27FC236}">
                <a16:creationId xmlns:a16="http://schemas.microsoft.com/office/drawing/2014/main" xmlns="" id="{56239586-E37B-46F8-A6EF-65E84F208607}"/>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C79FD5C6-06C3-4CB8-BB7A-848B9EC40E58}" type="slidenum">
              <a:rPr lang="en-GB" altLang="en-US" sz="1200"/>
              <a:pPr eaLnBrk="1" hangingPunct="1"/>
              <a:t>169</a:t>
            </a:fld>
            <a:endParaRPr lang="en-GB" altLang="en-US" sz="120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a:extLst>
              <a:ext uri="{FF2B5EF4-FFF2-40B4-BE49-F238E27FC236}">
                <a16:creationId xmlns:a16="http://schemas.microsoft.com/office/drawing/2014/main" xmlns="" id="{AC474184-29A3-4704-88C3-171F35ABE1F9}"/>
              </a:ext>
            </a:extLst>
          </p:cNvPr>
          <p:cNvSpPr>
            <a:spLocks noGrp="1" noRot="1" noChangeAspect="1" noTextEdit="1"/>
          </p:cNvSpPr>
          <p:nvPr>
            <p:ph type="sldImg"/>
          </p:nvPr>
        </p:nvSpPr>
        <p:spPr>
          <a:xfrm>
            <a:off x="87313" y="744538"/>
            <a:ext cx="6619875" cy="3724275"/>
          </a:xfrm>
          <a:ln/>
        </p:spPr>
      </p:sp>
      <p:sp>
        <p:nvSpPr>
          <p:cNvPr id="78851" name="Notes Placeholder 2">
            <a:extLst>
              <a:ext uri="{FF2B5EF4-FFF2-40B4-BE49-F238E27FC236}">
                <a16:creationId xmlns:a16="http://schemas.microsoft.com/office/drawing/2014/main" xmlns="" id="{219B15DC-FF9E-46F8-A29F-CD25481D3B7E}"/>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Calibri" panose="020F0502020204030204" pitchFamily="34" charset="0"/>
              <a:ea typeface="ＭＳ Ｐゴシック" panose="020B0600070205080204" pitchFamily="34" charset="-128"/>
            </a:endParaRPr>
          </a:p>
        </p:txBody>
      </p:sp>
      <p:sp>
        <p:nvSpPr>
          <p:cNvPr id="78852" name="Slide Number Placeholder 3">
            <a:extLst>
              <a:ext uri="{FF2B5EF4-FFF2-40B4-BE49-F238E27FC236}">
                <a16:creationId xmlns:a16="http://schemas.microsoft.com/office/drawing/2014/main" xmlns="" id="{ADF1FF3D-1DA5-48FA-A5E8-13CB697D727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23A272B5-9056-41C7-8947-C9F3B50D2325}" type="slidenum">
              <a:rPr lang="en-GB" altLang="en-US" sz="1200">
                <a:latin typeface="Tahoma" panose="020B0604030504040204" pitchFamily="34" charset="0"/>
                <a:cs typeface="Times New Roman" panose="02020603050405020304" pitchFamily="18" charset="0"/>
              </a:rPr>
              <a:pPr eaLnBrk="1" hangingPunct="1"/>
              <a:t>172</a:t>
            </a:fld>
            <a:endParaRPr lang="en-GB" altLang="en-US" sz="1200">
              <a:latin typeface="Tahoma" panose="020B0604030504040204" pitchFamily="34" charset="0"/>
              <a:cs typeface="Times New Roman" panose="02020603050405020304" pitchFamily="18"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a:extLst>
              <a:ext uri="{FF2B5EF4-FFF2-40B4-BE49-F238E27FC236}">
                <a16:creationId xmlns:a16="http://schemas.microsoft.com/office/drawing/2014/main" xmlns="" id="{D025B97E-020D-4470-BCE2-4F3646EA266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FC781547-A5EC-40D7-8B3A-EC7A9B67360A}" type="slidenum">
              <a:rPr lang="en-US" altLang="en-US" sz="1200"/>
              <a:pPr eaLnBrk="1" hangingPunct="1"/>
              <a:t>193</a:t>
            </a:fld>
            <a:endParaRPr lang="en-US" altLang="en-US" sz="1200"/>
          </a:p>
        </p:txBody>
      </p:sp>
      <p:sp>
        <p:nvSpPr>
          <p:cNvPr id="79875" name="Espace réservé de l'image des diapositives 1">
            <a:extLst>
              <a:ext uri="{FF2B5EF4-FFF2-40B4-BE49-F238E27FC236}">
                <a16:creationId xmlns:a16="http://schemas.microsoft.com/office/drawing/2014/main" xmlns="" id="{C74DAD91-391E-4A00-AC99-AFA279D8A860}"/>
              </a:ext>
            </a:extLst>
          </p:cNvPr>
          <p:cNvSpPr>
            <a:spLocks noGrp="1" noRot="1" noChangeAspect="1" noTextEdit="1"/>
          </p:cNvSpPr>
          <p:nvPr>
            <p:ph type="sldImg"/>
          </p:nvPr>
        </p:nvSpPr>
        <p:spPr>
          <a:xfrm>
            <a:off x="87313" y="744538"/>
            <a:ext cx="6619875" cy="3724275"/>
          </a:xfrm>
          <a:ln/>
        </p:spPr>
      </p:sp>
      <p:sp>
        <p:nvSpPr>
          <p:cNvPr id="79876" name="Espace réservé des commentaires 2">
            <a:extLst>
              <a:ext uri="{FF2B5EF4-FFF2-40B4-BE49-F238E27FC236}">
                <a16:creationId xmlns:a16="http://schemas.microsoft.com/office/drawing/2014/main" xmlns="" id="{FB0BED08-25E3-4A63-A155-ECE326B077F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BE" altLang="en-US">
              <a:latin typeface="Arial" panose="020B0604020202020204" pitchFamily="34" charset="0"/>
              <a:ea typeface="ＭＳ Ｐゴシック" panose="020B0600070205080204" pitchFamily="34" charset="-128"/>
            </a:endParaRPr>
          </a:p>
        </p:txBody>
      </p:sp>
      <p:sp>
        <p:nvSpPr>
          <p:cNvPr id="79877" name="Espace réservé du numéro de diapositive 3">
            <a:extLst>
              <a:ext uri="{FF2B5EF4-FFF2-40B4-BE49-F238E27FC236}">
                <a16:creationId xmlns:a16="http://schemas.microsoft.com/office/drawing/2014/main" xmlns="" id="{22018759-D464-4044-8189-1E4BAB8F74C9}"/>
              </a:ext>
            </a:extLst>
          </p:cNvPr>
          <p:cNvSpPr txBox="1">
            <a:spLocks noGrp="1"/>
          </p:cNvSpPr>
          <p:nvPr/>
        </p:nvSpPr>
        <p:spPr bwMode="auto">
          <a:xfrm>
            <a:off x="3848100" y="9432925"/>
            <a:ext cx="2944813"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r" eaLnBrk="1" hangingPunct="1"/>
            <a:fld id="{12940392-617C-4175-B0B2-E6102184DC6A}" type="slidenum">
              <a:rPr lang="fr-BE" altLang="en-US" sz="1200"/>
              <a:pPr algn="r" eaLnBrk="1" hangingPunct="1"/>
              <a:t>193</a:t>
            </a:fld>
            <a:endParaRPr lang="fr-BE" altLang="en-US" sz="120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
        <p:cNvGrpSpPr/>
        <p:nvPr/>
      </p:nvGrpSpPr>
      <p:grpSpPr>
        <a:xfrm>
          <a:off x="0" y="0"/>
          <a:ext cx="0" cy="0"/>
          <a:chOff x="0" y="0"/>
          <a:chExt cx="0" cy="0"/>
        </a:xfrm>
      </p:grpSpPr>
      <p:sp>
        <p:nvSpPr>
          <p:cNvPr id="254" name="Google Shape;254;p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55" name="Google Shape;255;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0157038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p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60" name="Google Shape;260;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1976003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
        <p:cNvGrpSpPr/>
        <p:nvPr/>
      </p:nvGrpSpPr>
      <p:grpSpPr>
        <a:xfrm>
          <a:off x="0" y="0"/>
          <a:ext cx="0" cy="0"/>
          <a:chOff x="0" y="0"/>
          <a:chExt cx="0" cy="0"/>
        </a:xfrm>
      </p:grpSpPr>
      <p:sp>
        <p:nvSpPr>
          <p:cNvPr id="272" name="Google Shape;272;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73" name="Google Shape;273;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2496558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
        <p:cNvGrpSpPr/>
        <p:nvPr/>
      </p:nvGrpSpPr>
      <p:grpSpPr>
        <a:xfrm>
          <a:off x="0" y="0"/>
          <a:ext cx="0" cy="0"/>
          <a:chOff x="0" y="0"/>
          <a:chExt cx="0" cy="0"/>
        </a:xfrm>
      </p:grpSpPr>
      <p:sp>
        <p:nvSpPr>
          <p:cNvPr id="290" name="Google Shape;290;g180f1b6d874_7_0: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91" name="Google Shape;291;g180f1b6d874_7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63587577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
        <p:cNvGrpSpPr/>
        <p:nvPr/>
      </p:nvGrpSpPr>
      <p:grpSpPr>
        <a:xfrm>
          <a:off x="0" y="0"/>
          <a:ext cx="0" cy="0"/>
          <a:chOff x="0" y="0"/>
          <a:chExt cx="0" cy="0"/>
        </a:xfrm>
      </p:grpSpPr>
      <p:sp>
        <p:nvSpPr>
          <p:cNvPr id="302" name="Google Shape;302;p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03" name="Google Shape;303;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0360702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a:extLst>
              <a:ext uri="{FF2B5EF4-FFF2-40B4-BE49-F238E27FC236}">
                <a16:creationId xmlns:a16="http://schemas.microsoft.com/office/drawing/2014/main" xmlns="" id="{C07DC177-18B4-42FC-AE99-8A4CE157C678}"/>
              </a:ext>
            </a:extLst>
          </p:cNvPr>
          <p:cNvSpPr>
            <a:spLocks noGrp="1" noRot="1" noChangeAspect="1" noChangeArrowheads="1" noTextEdit="1"/>
          </p:cNvSpPr>
          <p:nvPr>
            <p:ph type="sldImg"/>
          </p:nvPr>
        </p:nvSpPr>
        <p:spPr>
          <a:xfrm>
            <a:off x="87313" y="744538"/>
            <a:ext cx="6619875" cy="3724275"/>
          </a:xfrm>
          <a:ln/>
        </p:spPr>
      </p:sp>
      <p:sp>
        <p:nvSpPr>
          <p:cNvPr id="89091" name="Notes Placeholder 2">
            <a:extLst>
              <a:ext uri="{FF2B5EF4-FFF2-40B4-BE49-F238E27FC236}">
                <a16:creationId xmlns:a16="http://schemas.microsoft.com/office/drawing/2014/main" xmlns="" id="{71D0D9C4-E265-4B70-80DE-04B3CBB461B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6" rIns="91430" bIns="45716"/>
          <a:lstStyle/>
          <a:p>
            <a:pPr eaLnBrk="1" hangingPunct="1">
              <a:spcBef>
                <a:spcPct val="0"/>
              </a:spcBef>
            </a:pPr>
            <a:endParaRPr lang="vi-VN" altLang="en-US"/>
          </a:p>
        </p:txBody>
      </p:sp>
      <p:sp>
        <p:nvSpPr>
          <p:cNvPr id="89092" name="Slide Number Placeholder 3">
            <a:extLst>
              <a:ext uri="{FF2B5EF4-FFF2-40B4-BE49-F238E27FC236}">
                <a16:creationId xmlns:a16="http://schemas.microsoft.com/office/drawing/2014/main" xmlns="" id="{92D2BAE2-B0A2-4C17-907C-4D33C4694AF9}"/>
              </a:ext>
            </a:extLst>
          </p:cNvPr>
          <p:cNvSpPr txBox="1">
            <a:spLocks noGrp="1"/>
          </p:cNvSpPr>
          <p:nvPr/>
        </p:nvSpPr>
        <p:spPr bwMode="auto">
          <a:xfrm>
            <a:off x="5180013" y="6513513"/>
            <a:ext cx="39624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6" rIns="91430" bIns="45716" anchor="b"/>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fld id="{EA04099B-DBFE-44C4-B949-3A3879AB8123}" type="slidenum">
              <a:rPr lang="en-US" altLang="en-US" sz="1200"/>
              <a:pPr algn="r" eaLnBrk="1" hangingPunct="1"/>
              <a:t>53</a:t>
            </a:fld>
            <a:endParaRPr lang="en-US" altLang="en-US" sz="120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p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09" name="Google Shape;309;p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38453697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
        <p:cNvGrpSpPr/>
        <p:nvPr/>
      </p:nvGrpSpPr>
      <p:grpSpPr>
        <a:xfrm>
          <a:off x="0" y="0"/>
          <a:ext cx="0" cy="0"/>
          <a:chOff x="0" y="0"/>
          <a:chExt cx="0" cy="0"/>
        </a:xfrm>
      </p:grpSpPr>
      <p:sp>
        <p:nvSpPr>
          <p:cNvPr id="314" name="Google Shape;314;p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15" name="Google Shape;315;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26119014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p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21" name="Google Shape;321;p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1233776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p:cNvGrpSpPr/>
        <p:nvPr/>
      </p:nvGrpSpPr>
      <p:grpSpPr>
        <a:xfrm>
          <a:off x="0" y="0"/>
          <a:ext cx="0" cy="0"/>
          <a:chOff x="0" y="0"/>
          <a:chExt cx="0" cy="0"/>
        </a:xfrm>
      </p:grpSpPr>
      <p:sp>
        <p:nvSpPr>
          <p:cNvPr id="326" name="Google Shape;326;p1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27" name="Google Shape;327;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8293050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
        <p:cNvGrpSpPr/>
        <p:nvPr/>
      </p:nvGrpSpPr>
      <p:grpSpPr>
        <a:xfrm>
          <a:off x="0" y="0"/>
          <a:ext cx="0" cy="0"/>
          <a:chOff x="0" y="0"/>
          <a:chExt cx="0" cy="0"/>
        </a:xfrm>
      </p:grpSpPr>
      <p:sp>
        <p:nvSpPr>
          <p:cNvPr id="332" name="Google Shape;332;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33" name="Google Shape;333;p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56885153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
        <p:cNvGrpSpPr/>
        <p:nvPr/>
      </p:nvGrpSpPr>
      <p:grpSpPr>
        <a:xfrm>
          <a:off x="0" y="0"/>
          <a:ext cx="0" cy="0"/>
          <a:chOff x="0" y="0"/>
          <a:chExt cx="0" cy="0"/>
        </a:xfrm>
      </p:grpSpPr>
      <p:sp>
        <p:nvSpPr>
          <p:cNvPr id="343" name="Google Shape;343;p1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44" name="Google Shape;344;p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25433746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
        <p:cNvGrpSpPr/>
        <p:nvPr/>
      </p:nvGrpSpPr>
      <p:grpSpPr>
        <a:xfrm>
          <a:off x="0" y="0"/>
          <a:ext cx="0" cy="0"/>
          <a:chOff x="0" y="0"/>
          <a:chExt cx="0" cy="0"/>
        </a:xfrm>
      </p:grpSpPr>
      <p:sp>
        <p:nvSpPr>
          <p:cNvPr id="348" name="Google Shape;348;p1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49" name="Google Shape;349;p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06595749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
        <p:cNvGrpSpPr/>
        <p:nvPr/>
      </p:nvGrpSpPr>
      <p:grpSpPr>
        <a:xfrm>
          <a:off x="0" y="0"/>
          <a:ext cx="0" cy="0"/>
          <a:chOff x="0" y="0"/>
          <a:chExt cx="0" cy="0"/>
        </a:xfrm>
      </p:grpSpPr>
      <p:sp>
        <p:nvSpPr>
          <p:cNvPr id="367" name="Google Shape;367;p1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68" name="Google Shape;368;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7332206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p1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82" name="Google Shape;382;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8906747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03" name="Google Shape;403;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9953550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a:extLst>
              <a:ext uri="{FF2B5EF4-FFF2-40B4-BE49-F238E27FC236}">
                <a16:creationId xmlns:a16="http://schemas.microsoft.com/office/drawing/2014/main" xmlns="" id="{8AC1F9A9-5441-4A54-B748-3C3FDDB705A0}"/>
              </a:ext>
            </a:extLst>
          </p:cNvPr>
          <p:cNvSpPr>
            <a:spLocks noGrp="1" noRot="1" noChangeAspect="1" noChangeArrowheads="1" noTextEdit="1"/>
          </p:cNvSpPr>
          <p:nvPr>
            <p:ph type="sldImg"/>
          </p:nvPr>
        </p:nvSpPr>
        <p:spPr>
          <a:xfrm>
            <a:off x="87313" y="744538"/>
            <a:ext cx="6619875" cy="3724275"/>
          </a:xfrm>
          <a:ln/>
        </p:spPr>
      </p:sp>
      <p:sp>
        <p:nvSpPr>
          <p:cNvPr id="90115" name="Notes Placeholder 2">
            <a:extLst>
              <a:ext uri="{FF2B5EF4-FFF2-40B4-BE49-F238E27FC236}">
                <a16:creationId xmlns:a16="http://schemas.microsoft.com/office/drawing/2014/main" xmlns="" id="{EAC9661E-2E9A-470B-B3D8-3C0A1C3CAA6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6" rIns="91430" bIns="45716"/>
          <a:lstStyle/>
          <a:p>
            <a:pPr eaLnBrk="1" hangingPunct="1">
              <a:spcBef>
                <a:spcPct val="0"/>
              </a:spcBef>
            </a:pPr>
            <a:endParaRPr lang="vi-VN" altLang="en-US"/>
          </a:p>
        </p:txBody>
      </p:sp>
      <p:sp>
        <p:nvSpPr>
          <p:cNvPr id="90116" name="Slide Number Placeholder 3">
            <a:extLst>
              <a:ext uri="{FF2B5EF4-FFF2-40B4-BE49-F238E27FC236}">
                <a16:creationId xmlns:a16="http://schemas.microsoft.com/office/drawing/2014/main" xmlns="" id="{5C1F6B2C-3396-41D1-AE8F-8A5FC85D437F}"/>
              </a:ext>
            </a:extLst>
          </p:cNvPr>
          <p:cNvSpPr txBox="1">
            <a:spLocks noGrp="1"/>
          </p:cNvSpPr>
          <p:nvPr/>
        </p:nvSpPr>
        <p:spPr bwMode="auto">
          <a:xfrm>
            <a:off x="5180013" y="6513513"/>
            <a:ext cx="39624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6" rIns="91430" bIns="45716" anchor="b"/>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fld id="{706A1D08-76AA-4CD9-93EB-2B9F0725B184}" type="slidenum">
              <a:rPr lang="en-US" altLang="en-US" sz="1200"/>
              <a:pPr algn="r" eaLnBrk="1" hangingPunct="1"/>
              <a:t>54</a:t>
            </a:fld>
            <a:endParaRPr lang="en-US" altLang="en-US" sz="120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p1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12" name="Google Shape;412;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06971852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
        <p:cNvGrpSpPr/>
        <p:nvPr/>
      </p:nvGrpSpPr>
      <p:grpSpPr>
        <a:xfrm>
          <a:off x="0" y="0"/>
          <a:ext cx="0" cy="0"/>
          <a:chOff x="0" y="0"/>
          <a:chExt cx="0" cy="0"/>
        </a:xfrm>
      </p:grpSpPr>
      <p:sp>
        <p:nvSpPr>
          <p:cNvPr id="417" name="Google Shape;417;p1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18" name="Google Shape;418;p1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1447012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
        <p:cNvGrpSpPr/>
        <p:nvPr/>
      </p:nvGrpSpPr>
      <p:grpSpPr>
        <a:xfrm>
          <a:off x="0" y="0"/>
          <a:ext cx="0" cy="0"/>
          <a:chOff x="0" y="0"/>
          <a:chExt cx="0" cy="0"/>
        </a:xfrm>
      </p:grpSpPr>
      <p:sp>
        <p:nvSpPr>
          <p:cNvPr id="436" name="Google Shape;436;p2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37" name="Google Shape;437;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94002162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p2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50" name="Google Shape;450;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1076170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a:extLst>
              <a:ext uri="{FF2B5EF4-FFF2-40B4-BE49-F238E27FC236}">
                <a16:creationId xmlns:a16="http://schemas.microsoft.com/office/drawing/2014/main" xmlns="" id="{D5F5A2F7-1F79-4DA2-9C8D-37559E4DF59C}"/>
              </a:ext>
            </a:extLst>
          </p:cNvPr>
          <p:cNvSpPr>
            <a:spLocks noGrp="1" noRot="1" noChangeAspect="1" noChangeArrowheads="1" noTextEdit="1"/>
          </p:cNvSpPr>
          <p:nvPr>
            <p:ph type="sldImg"/>
          </p:nvPr>
        </p:nvSpPr>
        <p:spPr>
          <a:xfrm>
            <a:off x="87313" y="744538"/>
            <a:ext cx="6619875" cy="3724275"/>
          </a:xfrm>
          <a:ln/>
        </p:spPr>
      </p:sp>
      <p:sp>
        <p:nvSpPr>
          <p:cNvPr id="91139" name="Notes Placeholder 2">
            <a:extLst>
              <a:ext uri="{FF2B5EF4-FFF2-40B4-BE49-F238E27FC236}">
                <a16:creationId xmlns:a16="http://schemas.microsoft.com/office/drawing/2014/main" xmlns="" id="{FA769D47-0C5A-48D5-8A71-E575F65A6E0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6" rIns="91430" bIns="45716"/>
          <a:lstStyle/>
          <a:p>
            <a:pPr eaLnBrk="1" hangingPunct="1">
              <a:spcBef>
                <a:spcPct val="0"/>
              </a:spcBef>
            </a:pPr>
            <a:endParaRPr lang="vi-VN" altLang="en-US"/>
          </a:p>
        </p:txBody>
      </p:sp>
      <p:sp>
        <p:nvSpPr>
          <p:cNvPr id="91140" name="Slide Number Placeholder 3">
            <a:extLst>
              <a:ext uri="{FF2B5EF4-FFF2-40B4-BE49-F238E27FC236}">
                <a16:creationId xmlns:a16="http://schemas.microsoft.com/office/drawing/2014/main" xmlns="" id="{576948C9-9D4F-40C8-81BD-C2C3EEA1CEC6}"/>
              </a:ext>
            </a:extLst>
          </p:cNvPr>
          <p:cNvSpPr txBox="1">
            <a:spLocks noGrp="1"/>
          </p:cNvSpPr>
          <p:nvPr/>
        </p:nvSpPr>
        <p:spPr bwMode="auto">
          <a:xfrm>
            <a:off x="5180013" y="6513513"/>
            <a:ext cx="39624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6" rIns="91430" bIns="45716" anchor="b"/>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fld id="{946E6AF8-26E0-4201-BC3A-20B87E3505E5}" type="slidenum">
              <a:rPr lang="en-US" altLang="en-US" sz="1200"/>
              <a:pPr algn="r" eaLnBrk="1" hangingPunct="1"/>
              <a:t>55</a:t>
            </a:fld>
            <a:endParaRPr lang="en-US" altLang="en-US" sz="120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Slide Image Placeholder 1">
            <a:extLst>
              <a:ext uri="{FF2B5EF4-FFF2-40B4-BE49-F238E27FC236}">
                <a16:creationId xmlns:a16="http://schemas.microsoft.com/office/drawing/2014/main" xmlns="" id="{E2D72F73-3FDB-42D2-ADDF-1B18054BF45B}"/>
              </a:ext>
            </a:extLst>
          </p:cNvPr>
          <p:cNvSpPr>
            <a:spLocks noGrp="1" noRot="1" noChangeAspect="1" noTextEdit="1"/>
          </p:cNvSpPr>
          <p:nvPr>
            <p:ph type="sldImg"/>
          </p:nvPr>
        </p:nvSpPr>
        <p:spPr>
          <a:xfrm>
            <a:off x="87313" y="744538"/>
            <a:ext cx="6619875" cy="3724275"/>
          </a:xfrm>
          <a:ln/>
        </p:spPr>
      </p:sp>
      <p:sp>
        <p:nvSpPr>
          <p:cNvPr id="82947" name="Notes Placeholder 2">
            <a:extLst>
              <a:ext uri="{FF2B5EF4-FFF2-40B4-BE49-F238E27FC236}">
                <a16:creationId xmlns:a16="http://schemas.microsoft.com/office/drawing/2014/main" xmlns="" id="{0F74EE45-0853-4842-8884-E1107A38B2B0}"/>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82948" name="Slide Number Placeholder 3">
            <a:extLst>
              <a:ext uri="{FF2B5EF4-FFF2-40B4-BE49-F238E27FC236}">
                <a16:creationId xmlns:a16="http://schemas.microsoft.com/office/drawing/2014/main" xmlns="" id="{23F7647E-D46F-4DED-B750-997F52CA5197}"/>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66540B69-925B-48B5-A859-299FB05C679E}" type="slidenum">
              <a:rPr lang="nl-NL" altLang="en-US" sz="1200"/>
              <a:pPr eaLnBrk="1" hangingPunct="1"/>
              <a:t>75</a:t>
            </a:fld>
            <a:endParaRPr lang="nl-NL" altLang="en-US" sz="120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a:extLst>
              <a:ext uri="{FF2B5EF4-FFF2-40B4-BE49-F238E27FC236}">
                <a16:creationId xmlns:a16="http://schemas.microsoft.com/office/drawing/2014/main" xmlns="" id="{E4073B0E-B5A7-4ED4-8D6E-EBE2C05D0A9B}"/>
              </a:ext>
            </a:extLst>
          </p:cNvPr>
          <p:cNvSpPr>
            <a:spLocks noGrp="1" noRot="1" noChangeAspect="1" noTextEdit="1"/>
          </p:cNvSpPr>
          <p:nvPr>
            <p:ph type="sldImg"/>
          </p:nvPr>
        </p:nvSpPr>
        <p:spPr>
          <a:xfrm>
            <a:off x="87313" y="744538"/>
            <a:ext cx="6619875" cy="3724275"/>
          </a:xfrm>
          <a:ln/>
        </p:spPr>
      </p:sp>
      <p:sp>
        <p:nvSpPr>
          <p:cNvPr id="83971" name="Notes Placeholder 2">
            <a:extLst>
              <a:ext uri="{FF2B5EF4-FFF2-40B4-BE49-F238E27FC236}">
                <a16:creationId xmlns:a16="http://schemas.microsoft.com/office/drawing/2014/main" xmlns="" id="{E5C4E4FA-7960-4703-AD48-40F0CAB20033}"/>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Calibri" panose="020F0502020204030204" pitchFamily="34" charset="0"/>
              <a:ea typeface="ＭＳ Ｐゴシック" panose="020B0600070205080204" pitchFamily="34" charset="-128"/>
            </a:endParaRPr>
          </a:p>
        </p:txBody>
      </p:sp>
      <p:sp>
        <p:nvSpPr>
          <p:cNvPr id="83972" name="Slide Number Placeholder 3">
            <a:extLst>
              <a:ext uri="{FF2B5EF4-FFF2-40B4-BE49-F238E27FC236}">
                <a16:creationId xmlns:a16="http://schemas.microsoft.com/office/drawing/2014/main" xmlns="" id="{6216E5B9-8D39-44D8-9376-47964E2FC643}"/>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859FDE02-612B-46E0-9A5D-AA99B11492B0}" type="slidenum">
              <a:rPr lang="nl-NL" altLang="en-US" sz="1200"/>
              <a:pPr eaLnBrk="1" hangingPunct="1"/>
              <a:t>92</a:t>
            </a:fld>
            <a:endParaRPr lang="nl-NL" altLang="en-US" sz="120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a:extLst>
              <a:ext uri="{FF2B5EF4-FFF2-40B4-BE49-F238E27FC236}">
                <a16:creationId xmlns:a16="http://schemas.microsoft.com/office/drawing/2014/main" xmlns="" id="{663B8DCD-8D55-4492-9200-20CAD50E868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1FA1D1BB-6DF7-4AB3-9D14-EC7E901C628B}" type="slidenum">
              <a:rPr lang="en-US" altLang="en-US" sz="1200"/>
              <a:pPr eaLnBrk="1" hangingPunct="1"/>
              <a:t>100</a:t>
            </a:fld>
            <a:endParaRPr lang="en-US" altLang="en-US" sz="1200"/>
          </a:p>
        </p:txBody>
      </p:sp>
      <p:sp>
        <p:nvSpPr>
          <p:cNvPr id="84995" name="Rectangle 2">
            <a:extLst>
              <a:ext uri="{FF2B5EF4-FFF2-40B4-BE49-F238E27FC236}">
                <a16:creationId xmlns:a16="http://schemas.microsoft.com/office/drawing/2014/main" xmlns="" id="{AD76B678-5E6C-41D4-98AE-843E8165747C}"/>
              </a:ext>
            </a:extLst>
          </p:cNvPr>
          <p:cNvSpPr>
            <a:spLocks noGrp="1" noRot="1" noChangeAspect="1" noChangeArrowheads="1" noTextEdit="1"/>
          </p:cNvSpPr>
          <p:nvPr>
            <p:ph type="sldImg"/>
          </p:nvPr>
        </p:nvSpPr>
        <p:spPr>
          <a:xfrm>
            <a:off x="87313" y="744538"/>
            <a:ext cx="6619875" cy="3724275"/>
          </a:xfrm>
          <a:ln/>
        </p:spPr>
      </p:sp>
      <p:sp>
        <p:nvSpPr>
          <p:cNvPr id="84996" name="Rectangle 3">
            <a:extLst>
              <a:ext uri="{FF2B5EF4-FFF2-40B4-BE49-F238E27FC236}">
                <a16:creationId xmlns:a16="http://schemas.microsoft.com/office/drawing/2014/main" xmlns="" id="{FA1F1524-E31C-45FB-A2CD-8982127A844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Calibri" panose="020F0502020204030204" pitchFamily="34" charset="0"/>
              <a:ea typeface="ＭＳ Ｐゴシック" panose="020B0600070205080204" pitchFamily="34"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a:extLst>
              <a:ext uri="{FF2B5EF4-FFF2-40B4-BE49-F238E27FC236}">
                <a16:creationId xmlns:a16="http://schemas.microsoft.com/office/drawing/2014/main" xmlns="" id="{9366B8C8-7B90-46E0-8C93-B6DEBAA3A52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fld id="{B5E08A0B-9B90-446A-B039-DF93F0865209}" type="slidenum">
              <a:rPr lang="en-US" altLang="en-US" sz="1200"/>
              <a:pPr eaLnBrk="1" hangingPunct="1"/>
              <a:t>101</a:t>
            </a:fld>
            <a:endParaRPr lang="en-US" altLang="en-US" sz="1200"/>
          </a:p>
        </p:txBody>
      </p:sp>
      <p:sp>
        <p:nvSpPr>
          <p:cNvPr id="86019" name="Rectangle 2">
            <a:extLst>
              <a:ext uri="{FF2B5EF4-FFF2-40B4-BE49-F238E27FC236}">
                <a16:creationId xmlns:a16="http://schemas.microsoft.com/office/drawing/2014/main" xmlns="" id="{11A6E5B3-80AD-4359-AD09-A515728F0179}"/>
              </a:ext>
            </a:extLst>
          </p:cNvPr>
          <p:cNvSpPr>
            <a:spLocks noGrp="1" noRot="1" noChangeAspect="1" noChangeArrowheads="1" noTextEdit="1"/>
          </p:cNvSpPr>
          <p:nvPr>
            <p:ph type="sldImg"/>
          </p:nvPr>
        </p:nvSpPr>
        <p:spPr>
          <a:xfrm>
            <a:off x="87313" y="744538"/>
            <a:ext cx="6619875" cy="3724275"/>
          </a:xfrm>
          <a:ln/>
        </p:spPr>
      </p:sp>
      <p:sp>
        <p:nvSpPr>
          <p:cNvPr id="86020" name="Rectangle 3">
            <a:extLst>
              <a:ext uri="{FF2B5EF4-FFF2-40B4-BE49-F238E27FC236}">
                <a16:creationId xmlns:a16="http://schemas.microsoft.com/office/drawing/2014/main" xmlns="" id="{60390F2C-AFDE-45DD-916F-4EBE43FCEB7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Calibri" panose="020F0502020204030204" pitchFamily="34" charset="0"/>
              <a:ea typeface="ＭＳ Ｐゴシック" panose="020B0600070205080204" pitchFamily="34"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9" descr="PowerPoint template5">
            <a:extLst>
              <a:ext uri="{FF2B5EF4-FFF2-40B4-BE49-F238E27FC236}">
                <a16:creationId xmlns:a16="http://schemas.microsoft.com/office/drawing/2014/main" xmlns="" id="{092DC056-8F2F-43F9-B871-3FD1269413A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7" descr="logo5">
            <a:extLst>
              <a:ext uri="{FF2B5EF4-FFF2-40B4-BE49-F238E27FC236}">
                <a16:creationId xmlns:a16="http://schemas.microsoft.com/office/drawing/2014/main" xmlns="" id="{CC44A2CD-585B-4BE9-80E6-0781048036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884" y="466725"/>
            <a:ext cx="1809749"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6532" name="Rectangle 4"/>
          <p:cNvSpPr>
            <a:spLocks noGrp="1" noChangeArrowheads="1"/>
          </p:cNvSpPr>
          <p:nvPr>
            <p:ph type="ctrTitle"/>
          </p:nvPr>
        </p:nvSpPr>
        <p:spPr>
          <a:xfrm>
            <a:off x="626534" y="1052514"/>
            <a:ext cx="6813551" cy="2016125"/>
          </a:xfrm>
        </p:spPr>
        <p:txBody>
          <a:bodyPr/>
          <a:lstStyle>
            <a:lvl1pPr>
              <a:lnSpc>
                <a:spcPts val="3800"/>
              </a:lnSpc>
              <a:defRPr sz="3800"/>
            </a:lvl1pPr>
          </a:lstStyle>
          <a:p>
            <a:r>
              <a:rPr lang="en-GB"/>
              <a:t>Click to edit Master title style</a:t>
            </a:r>
          </a:p>
        </p:txBody>
      </p:sp>
      <p:sp>
        <p:nvSpPr>
          <p:cNvPr id="406533" name="Rectangle 5"/>
          <p:cNvSpPr>
            <a:spLocks noGrp="1" noChangeArrowheads="1"/>
          </p:cNvSpPr>
          <p:nvPr>
            <p:ph type="subTitle" idx="1"/>
          </p:nvPr>
        </p:nvSpPr>
        <p:spPr>
          <a:xfrm>
            <a:off x="624418" y="3284539"/>
            <a:ext cx="6239933" cy="1368425"/>
          </a:xfrm>
        </p:spPr>
        <p:txBody>
          <a:bodyPr/>
          <a:lstStyle>
            <a:lvl1pPr>
              <a:spcAft>
                <a:spcPct val="0"/>
              </a:spcAft>
              <a:defRPr b="1"/>
            </a:lvl1pPr>
          </a:lstStyle>
          <a:p>
            <a:r>
              <a:rPr lang="en-GB"/>
              <a:t>Click to edit Master subtitle style</a:t>
            </a:r>
          </a:p>
        </p:txBody>
      </p:sp>
      <p:sp>
        <p:nvSpPr>
          <p:cNvPr id="6" name="Rectangle 6">
            <a:extLst>
              <a:ext uri="{FF2B5EF4-FFF2-40B4-BE49-F238E27FC236}">
                <a16:creationId xmlns:a16="http://schemas.microsoft.com/office/drawing/2014/main" xmlns="" id="{63F85890-97BB-41E6-864C-3996D1F25280}"/>
              </a:ext>
            </a:extLst>
          </p:cNvPr>
          <p:cNvSpPr>
            <a:spLocks noGrp="1" noChangeArrowheads="1"/>
          </p:cNvSpPr>
          <p:nvPr>
            <p:ph type="dt" sz="half" idx="10"/>
          </p:nvPr>
        </p:nvSpPr>
        <p:spPr>
          <a:xfrm>
            <a:off x="8875184" y="6538913"/>
            <a:ext cx="1981200" cy="252412"/>
          </a:xfrm>
        </p:spPr>
        <p:txBody>
          <a:bodyPr/>
          <a:lstStyle>
            <a:lvl1pPr>
              <a:defRPr/>
            </a:lvl1pPr>
          </a:lstStyle>
          <a:p>
            <a:pPr>
              <a:defRPr/>
            </a:pPr>
            <a:endParaRPr lang="en-GB"/>
          </a:p>
        </p:txBody>
      </p:sp>
      <p:sp>
        <p:nvSpPr>
          <p:cNvPr id="7" name="Rectangle 7">
            <a:extLst>
              <a:ext uri="{FF2B5EF4-FFF2-40B4-BE49-F238E27FC236}">
                <a16:creationId xmlns:a16="http://schemas.microsoft.com/office/drawing/2014/main" xmlns="" id="{BF13FCC3-A811-40AA-B8EE-031723855EE3}"/>
              </a:ext>
            </a:extLst>
          </p:cNvPr>
          <p:cNvSpPr>
            <a:spLocks noGrp="1" noChangeArrowheads="1"/>
          </p:cNvSpPr>
          <p:nvPr>
            <p:ph type="ftr" sz="quarter" idx="11"/>
          </p:nvPr>
        </p:nvSpPr>
        <p:spPr/>
        <p:txBody>
          <a:bodyPr/>
          <a:lstStyle>
            <a:lvl1pPr>
              <a:defRPr/>
            </a:lvl1pPr>
          </a:lstStyle>
          <a:p>
            <a:pPr>
              <a:defRPr/>
            </a:pPr>
            <a:r>
              <a:rPr lang="vi-VN"/>
              <a:t>QUẢN TRỊ HOẠT ĐỘNG DẠY HỌC, GIÁO DỤC TRONG TRƯỜNG TIỂU HỌC - hanhbang@gmail.com</a:t>
            </a:r>
            <a:endParaRPr lang="en-GB"/>
          </a:p>
        </p:txBody>
      </p:sp>
      <p:sp>
        <p:nvSpPr>
          <p:cNvPr id="8" name="Rectangle 8">
            <a:extLst>
              <a:ext uri="{FF2B5EF4-FFF2-40B4-BE49-F238E27FC236}">
                <a16:creationId xmlns:a16="http://schemas.microsoft.com/office/drawing/2014/main" xmlns="" id="{EFE30BC9-D906-457F-AFE0-8C675CEED0F0}"/>
              </a:ext>
            </a:extLst>
          </p:cNvPr>
          <p:cNvSpPr>
            <a:spLocks noGrp="1" noChangeArrowheads="1"/>
          </p:cNvSpPr>
          <p:nvPr>
            <p:ph type="sldNum" sz="quarter" idx="12"/>
          </p:nvPr>
        </p:nvSpPr>
        <p:spPr/>
        <p:txBody>
          <a:bodyPr/>
          <a:lstStyle>
            <a:lvl1pPr>
              <a:defRPr/>
            </a:lvl1pPr>
          </a:lstStyle>
          <a:p>
            <a:fld id="{5BAA37A9-0230-4221-A0CE-7B3E31FACBC4}" type="slidenum">
              <a:rPr lang="en-GB" altLang="en-US"/>
              <a:pPr/>
              <a:t>‹#›</a:t>
            </a:fld>
            <a:endParaRPr lang="en-GB" altLang="en-US"/>
          </a:p>
        </p:txBody>
      </p:sp>
    </p:spTree>
    <p:extLst>
      <p:ext uri="{BB962C8B-B14F-4D97-AF65-F5344CB8AC3E}">
        <p14:creationId xmlns:p14="http://schemas.microsoft.com/office/powerpoint/2010/main" val="282394379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588BA2D4-9AD2-4FB7-B2AF-EBB14B9AA030}"/>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5">
            <a:extLst>
              <a:ext uri="{FF2B5EF4-FFF2-40B4-BE49-F238E27FC236}">
                <a16:creationId xmlns:a16="http://schemas.microsoft.com/office/drawing/2014/main" xmlns="" id="{0EEA2B55-FB0D-461E-8037-47D437DC22EE}"/>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6">
            <a:extLst>
              <a:ext uri="{FF2B5EF4-FFF2-40B4-BE49-F238E27FC236}">
                <a16:creationId xmlns:a16="http://schemas.microsoft.com/office/drawing/2014/main" xmlns="" id="{33182663-ED42-4ED9-83EA-A2685C252767}"/>
              </a:ext>
            </a:extLst>
          </p:cNvPr>
          <p:cNvSpPr>
            <a:spLocks noGrp="1" noChangeArrowheads="1"/>
          </p:cNvSpPr>
          <p:nvPr>
            <p:ph type="sldNum" sz="quarter" idx="12"/>
          </p:nvPr>
        </p:nvSpPr>
        <p:spPr>
          <a:ln/>
        </p:spPr>
        <p:txBody>
          <a:bodyPr/>
          <a:lstStyle>
            <a:lvl1pPr>
              <a:defRPr/>
            </a:lvl1pPr>
          </a:lstStyle>
          <a:p>
            <a:fld id="{9F0E1CE0-CBFF-4D6B-A858-BC9B942EB596}" type="slidenum">
              <a:rPr lang="en-GB" altLang="en-US"/>
              <a:pPr/>
              <a:t>‹#›</a:t>
            </a:fld>
            <a:endParaRPr lang="en-GB" altLang="en-US"/>
          </a:p>
        </p:txBody>
      </p:sp>
    </p:spTree>
    <p:extLst>
      <p:ext uri="{BB962C8B-B14F-4D97-AF65-F5344CB8AC3E}">
        <p14:creationId xmlns:p14="http://schemas.microsoft.com/office/powerpoint/2010/main" val="4910066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2792572F-9AE0-4A45-924B-7E138137172D}"/>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5">
            <a:extLst>
              <a:ext uri="{FF2B5EF4-FFF2-40B4-BE49-F238E27FC236}">
                <a16:creationId xmlns:a16="http://schemas.microsoft.com/office/drawing/2014/main" xmlns="" id="{78628A92-F939-4BA7-A9AD-DF87BD853780}"/>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6">
            <a:extLst>
              <a:ext uri="{FF2B5EF4-FFF2-40B4-BE49-F238E27FC236}">
                <a16:creationId xmlns:a16="http://schemas.microsoft.com/office/drawing/2014/main" xmlns="" id="{FD1F9F48-1C22-4E00-B302-FF49C617315F}"/>
              </a:ext>
            </a:extLst>
          </p:cNvPr>
          <p:cNvSpPr>
            <a:spLocks noGrp="1" noChangeArrowheads="1"/>
          </p:cNvSpPr>
          <p:nvPr>
            <p:ph type="sldNum" sz="quarter" idx="12"/>
          </p:nvPr>
        </p:nvSpPr>
        <p:spPr>
          <a:ln/>
        </p:spPr>
        <p:txBody>
          <a:bodyPr/>
          <a:lstStyle>
            <a:lvl1pPr>
              <a:defRPr/>
            </a:lvl1pPr>
          </a:lstStyle>
          <a:p>
            <a:fld id="{F4F948F3-9F44-49AF-902B-EF62CAFB7ABF}" type="slidenum">
              <a:rPr lang="en-GB" altLang="en-US"/>
              <a:pPr/>
              <a:t>‹#›</a:t>
            </a:fld>
            <a:endParaRPr lang="en-GB" altLang="en-US"/>
          </a:p>
        </p:txBody>
      </p:sp>
    </p:spTree>
    <p:extLst>
      <p:ext uri="{BB962C8B-B14F-4D97-AF65-F5344CB8AC3E}">
        <p14:creationId xmlns:p14="http://schemas.microsoft.com/office/powerpoint/2010/main" val="369845955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490537"/>
          </a:xfrm>
        </p:spPr>
        <p:txBody>
          <a:bodyPr/>
          <a:lstStyle/>
          <a:p>
            <a:r>
              <a:rPr lang="en-US"/>
              <a:t>Click to edit Master title style</a:t>
            </a:r>
          </a:p>
        </p:txBody>
      </p:sp>
      <p:sp>
        <p:nvSpPr>
          <p:cNvPr id="3" name="Text Placeholder 2"/>
          <p:cNvSpPr>
            <a:spLocks noGrp="1"/>
          </p:cNvSpPr>
          <p:nvPr>
            <p:ph type="body" sz="half" idx="1"/>
          </p:nvPr>
        </p:nvSpPr>
        <p:spPr>
          <a:xfrm>
            <a:off x="609600" y="858839"/>
            <a:ext cx="5384800" cy="52673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858838"/>
            <a:ext cx="5384800" cy="25574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0" y="3568701"/>
            <a:ext cx="5384800" cy="25574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xmlns="" id="{A8A5ED33-8110-40C0-A3DA-CB17F89AADA8}"/>
              </a:ext>
            </a:extLst>
          </p:cNvPr>
          <p:cNvSpPr>
            <a:spLocks noGrp="1" noChangeArrowheads="1"/>
          </p:cNvSpPr>
          <p:nvPr>
            <p:ph type="dt" sz="half" idx="10"/>
          </p:nvPr>
        </p:nvSpPr>
        <p:spPr>
          <a:ln/>
        </p:spPr>
        <p:txBody>
          <a:bodyPr/>
          <a:lstStyle>
            <a:lvl1pPr>
              <a:defRPr/>
            </a:lvl1pPr>
          </a:lstStyle>
          <a:p>
            <a:pPr>
              <a:defRPr/>
            </a:pPr>
            <a:endParaRPr lang="en-GB"/>
          </a:p>
        </p:txBody>
      </p:sp>
      <p:sp>
        <p:nvSpPr>
          <p:cNvPr id="7" name="Rectangle 5">
            <a:extLst>
              <a:ext uri="{FF2B5EF4-FFF2-40B4-BE49-F238E27FC236}">
                <a16:creationId xmlns:a16="http://schemas.microsoft.com/office/drawing/2014/main" xmlns="" id="{332B4B2C-F709-45E1-9BCF-B6A7B575B702}"/>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8" name="Rectangle 6">
            <a:extLst>
              <a:ext uri="{FF2B5EF4-FFF2-40B4-BE49-F238E27FC236}">
                <a16:creationId xmlns:a16="http://schemas.microsoft.com/office/drawing/2014/main" xmlns="" id="{CDAE6D47-8E8D-4A42-9276-BD6914E2ACD6}"/>
              </a:ext>
            </a:extLst>
          </p:cNvPr>
          <p:cNvSpPr>
            <a:spLocks noGrp="1" noChangeArrowheads="1"/>
          </p:cNvSpPr>
          <p:nvPr>
            <p:ph type="sldNum" sz="quarter" idx="12"/>
          </p:nvPr>
        </p:nvSpPr>
        <p:spPr>
          <a:ln/>
        </p:spPr>
        <p:txBody>
          <a:bodyPr/>
          <a:lstStyle>
            <a:lvl1pPr>
              <a:defRPr/>
            </a:lvl1pPr>
          </a:lstStyle>
          <a:p>
            <a:fld id="{099839CC-4CC7-4634-8DDA-F16E36C6A94F}" type="slidenum">
              <a:rPr lang="en-GB" altLang="en-US"/>
              <a:pPr/>
              <a:t>‹#›</a:t>
            </a:fld>
            <a:endParaRPr lang="en-GB" altLang="en-US"/>
          </a:p>
        </p:txBody>
      </p:sp>
    </p:spTree>
    <p:extLst>
      <p:ext uri="{BB962C8B-B14F-4D97-AF65-F5344CB8AC3E}">
        <p14:creationId xmlns:p14="http://schemas.microsoft.com/office/powerpoint/2010/main" val="13853653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792162"/>
          </a:xfrm>
        </p:spPr>
        <p:txBody>
          <a:bodyPr/>
          <a:lstStyle/>
          <a:p>
            <a:r>
              <a:rPr lang="en-US"/>
              <a:t>Click to edit Master title style</a:t>
            </a:r>
          </a:p>
        </p:txBody>
      </p:sp>
      <p:sp>
        <p:nvSpPr>
          <p:cNvPr id="3" name="SmartArt Placeholder 2"/>
          <p:cNvSpPr>
            <a:spLocks noGrp="1"/>
          </p:cNvSpPr>
          <p:nvPr>
            <p:ph type="dgm" idx="1"/>
          </p:nvPr>
        </p:nvSpPr>
        <p:spPr>
          <a:xfrm>
            <a:off x="609600" y="1371601"/>
            <a:ext cx="10972800" cy="4754563"/>
          </a:xfrm>
        </p:spPr>
        <p:txBody>
          <a:bodyPr/>
          <a:lstStyle/>
          <a:p>
            <a:pPr lvl="0"/>
            <a:endParaRPr lang="en-US" noProof="0"/>
          </a:p>
        </p:txBody>
      </p:sp>
      <p:sp>
        <p:nvSpPr>
          <p:cNvPr id="4" name="Rectangle 4">
            <a:extLst>
              <a:ext uri="{FF2B5EF4-FFF2-40B4-BE49-F238E27FC236}">
                <a16:creationId xmlns:a16="http://schemas.microsoft.com/office/drawing/2014/main" xmlns="" id="{3B95F194-DDA7-4506-A173-735DA05B2DBF}"/>
              </a:ext>
            </a:extLst>
          </p:cNvPr>
          <p:cNvSpPr>
            <a:spLocks noGrp="1" noChangeArrowheads="1"/>
          </p:cNvSpPr>
          <p:nvPr>
            <p:ph type="dt" sz="half" idx="10"/>
          </p:nvPr>
        </p:nvSpPr>
        <p:spPr/>
        <p:txBody>
          <a:bodyPr/>
          <a:lstStyle>
            <a:lvl1pPr>
              <a:defRPr>
                <a:latin typeface="Arial" charset="0"/>
                <a:ea typeface="+mn-ea"/>
                <a:cs typeface="+mn-cs"/>
              </a:defRPr>
            </a:lvl1pPr>
          </a:lstStyle>
          <a:p>
            <a:pPr>
              <a:defRPr/>
            </a:pPr>
            <a:endParaRPr lang="en-US"/>
          </a:p>
        </p:txBody>
      </p:sp>
      <p:sp>
        <p:nvSpPr>
          <p:cNvPr id="5" name="Rectangle 5">
            <a:extLst>
              <a:ext uri="{FF2B5EF4-FFF2-40B4-BE49-F238E27FC236}">
                <a16:creationId xmlns:a16="http://schemas.microsoft.com/office/drawing/2014/main" xmlns="" id="{7246C859-9CD7-4D74-B1B8-C9E16148C522}"/>
              </a:ext>
            </a:extLst>
          </p:cNvPr>
          <p:cNvSpPr>
            <a:spLocks noGrp="1" noChangeArrowheads="1"/>
          </p:cNvSpPr>
          <p:nvPr>
            <p:ph type="ftr" sz="quarter" idx="11"/>
          </p:nvPr>
        </p:nvSpPr>
        <p:spPr/>
        <p:txBody>
          <a:bodyPr/>
          <a:lstStyle>
            <a:lvl1pPr>
              <a:defRPr/>
            </a:lvl1pPr>
          </a:lstStyle>
          <a:p>
            <a:pPr>
              <a:defRPr/>
            </a:pPr>
            <a:r>
              <a:rPr lang="vi-VN"/>
              <a:t>QUẢN TRỊ HOẠT ĐỘNG DẠY HỌC, GIÁO DỤC TRONG TRƯỜNG TIỂU HỌC - hanhbang@gmail.com</a:t>
            </a:r>
            <a:endParaRPr lang="en-US"/>
          </a:p>
        </p:txBody>
      </p:sp>
      <p:sp>
        <p:nvSpPr>
          <p:cNvPr id="6" name="Rectangle 6">
            <a:extLst>
              <a:ext uri="{FF2B5EF4-FFF2-40B4-BE49-F238E27FC236}">
                <a16:creationId xmlns:a16="http://schemas.microsoft.com/office/drawing/2014/main" xmlns="" id="{70D74473-6688-40FD-A765-24612D6C7156}"/>
              </a:ext>
            </a:extLst>
          </p:cNvPr>
          <p:cNvSpPr>
            <a:spLocks noGrp="1" noChangeArrowheads="1"/>
          </p:cNvSpPr>
          <p:nvPr>
            <p:ph type="sldNum" sz="quarter" idx="12"/>
          </p:nvPr>
        </p:nvSpPr>
        <p:spPr/>
        <p:txBody>
          <a:bodyPr/>
          <a:lstStyle>
            <a:lvl1pPr>
              <a:defRPr/>
            </a:lvl1pPr>
          </a:lstStyle>
          <a:p>
            <a:fld id="{1504BED0-AF85-4CA5-8D4C-5CAE77A2CE8F}" type="slidenum">
              <a:rPr lang="en-US" altLang="en-US"/>
              <a:pPr/>
              <a:t>‹#›</a:t>
            </a:fld>
            <a:endParaRPr lang="en-US" altLang="en-US"/>
          </a:p>
        </p:txBody>
      </p:sp>
    </p:spTree>
    <p:extLst>
      <p:ext uri="{BB962C8B-B14F-4D97-AF65-F5344CB8AC3E}">
        <p14:creationId xmlns:p14="http://schemas.microsoft.com/office/powerpoint/2010/main" val="244397942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2" name="Rectangle 20">
            <a:extLst>
              <a:ext uri="{FF2B5EF4-FFF2-40B4-BE49-F238E27FC236}">
                <a16:creationId xmlns:a16="http://schemas.microsoft.com/office/drawing/2014/main" xmlns="" id="{9C2666F1-9564-46F2-8427-B31AC45B3E64}"/>
              </a:ext>
            </a:extLst>
          </p:cNvPr>
          <p:cNvSpPr>
            <a:spLocks noChangeArrowheads="1"/>
          </p:cNvSpPr>
          <p:nvPr userDrawn="1"/>
        </p:nvSpPr>
        <p:spPr bwMode="auto">
          <a:xfrm>
            <a:off x="0" y="1143000"/>
            <a:ext cx="12192000" cy="5715000"/>
          </a:xfrm>
          <a:prstGeom prst="rect">
            <a:avLst/>
          </a:prstGeom>
          <a:solidFill>
            <a:srgbClr val="006699"/>
          </a:solidFill>
          <a:ln>
            <a:noFill/>
          </a:ln>
        </p:spPr>
        <p:txBody>
          <a:bodyPr wrap="none" lIns="91429" tIns="45715" rIns="91429" bIns="45715" anchor="ctr"/>
          <a:lstStyle>
            <a:lvl1pPr>
              <a:defRPr sz="2400">
                <a:solidFill>
                  <a:srgbClr val="00516E"/>
                </a:solidFill>
                <a:latin typeface="Arial" panose="020B0604020202020204" pitchFamily="34" charset="0"/>
              </a:defRPr>
            </a:lvl1pPr>
            <a:lvl2pPr marL="742950" indent="-285750">
              <a:defRPr sz="2400">
                <a:solidFill>
                  <a:srgbClr val="00516E"/>
                </a:solidFill>
                <a:latin typeface="Arial" panose="020B0604020202020204" pitchFamily="34" charset="0"/>
              </a:defRPr>
            </a:lvl2pPr>
            <a:lvl3pPr marL="1143000" indent="-228600">
              <a:defRPr sz="2400">
                <a:solidFill>
                  <a:srgbClr val="00516E"/>
                </a:solidFill>
                <a:latin typeface="Arial" panose="020B0604020202020204" pitchFamily="34" charset="0"/>
              </a:defRPr>
            </a:lvl3pPr>
            <a:lvl4pPr marL="1600200" indent="-228600">
              <a:defRPr sz="2400">
                <a:solidFill>
                  <a:srgbClr val="00516E"/>
                </a:solidFill>
                <a:latin typeface="Arial" panose="020B0604020202020204" pitchFamily="34" charset="0"/>
              </a:defRPr>
            </a:lvl4pPr>
            <a:lvl5pPr marL="2057400" indent="-228600">
              <a:defRPr sz="2400">
                <a:solidFill>
                  <a:srgbClr val="00516E"/>
                </a:solidFill>
                <a:latin typeface="Arial" panose="020B0604020202020204" pitchFamily="34" charset="0"/>
              </a:defRPr>
            </a:lvl5pPr>
            <a:lvl6pPr marL="2514600" indent="-228600" eaLnBrk="0" fontAlgn="base" hangingPunct="0">
              <a:spcBef>
                <a:spcPct val="0"/>
              </a:spcBef>
              <a:spcAft>
                <a:spcPct val="0"/>
              </a:spcAft>
              <a:defRPr sz="2400">
                <a:solidFill>
                  <a:srgbClr val="00516E"/>
                </a:solidFill>
                <a:latin typeface="Arial" panose="020B0604020202020204" pitchFamily="34" charset="0"/>
              </a:defRPr>
            </a:lvl6pPr>
            <a:lvl7pPr marL="2971800" indent="-228600" eaLnBrk="0" fontAlgn="base" hangingPunct="0">
              <a:spcBef>
                <a:spcPct val="0"/>
              </a:spcBef>
              <a:spcAft>
                <a:spcPct val="0"/>
              </a:spcAft>
              <a:defRPr sz="2400">
                <a:solidFill>
                  <a:srgbClr val="00516E"/>
                </a:solidFill>
                <a:latin typeface="Arial" panose="020B0604020202020204" pitchFamily="34" charset="0"/>
              </a:defRPr>
            </a:lvl7pPr>
            <a:lvl8pPr marL="3429000" indent="-228600" eaLnBrk="0" fontAlgn="base" hangingPunct="0">
              <a:spcBef>
                <a:spcPct val="0"/>
              </a:spcBef>
              <a:spcAft>
                <a:spcPct val="0"/>
              </a:spcAft>
              <a:defRPr sz="2400">
                <a:solidFill>
                  <a:srgbClr val="00516E"/>
                </a:solidFill>
                <a:latin typeface="Arial" panose="020B0604020202020204" pitchFamily="34" charset="0"/>
              </a:defRPr>
            </a:lvl8pPr>
            <a:lvl9pPr marL="3886200" indent="-228600" eaLnBrk="0" fontAlgn="base" hangingPunct="0">
              <a:spcBef>
                <a:spcPct val="0"/>
              </a:spcBef>
              <a:spcAft>
                <a:spcPct val="0"/>
              </a:spcAft>
              <a:defRPr sz="2400">
                <a:solidFill>
                  <a:srgbClr val="00516E"/>
                </a:solidFill>
                <a:latin typeface="Arial" panose="020B0604020202020204" pitchFamily="34" charset="0"/>
              </a:defRPr>
            </a:lvl9pPr>
          </a:lstStyle>
          <a:p>
            <a:pPr eaLnBrk="1" hangingPunct="1">
              <a:defRPr/>
            </a:pPr>
            <a:endParaRPr lang="vi-VN" altLang="vi-VN" sz="2400"/>
          </a:p>
        </p:txBody>
      </p:sp>
    </p:spTree>
    <p:extLst>
      <p:ext uri="{BB962C8B-B14F-4D97-AF65-F5344CB8AC3E}">
        <p14:creationId xmlns:p14="http://schemas.microsoft.com/office/powerpoint/2010/main" val="3484864102"/>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Thank you">
    <p:spTree>
      <p:nvGrpSpPr>
        <p:cNvPr id="1" name=""/>
        <p:cNvGrpSpPr/>
        <p:nvPr/>
      </p:nvGrpSpPr>
      <p:grpSpPr>
        <a:xfrm>
          <a:off x="0" y="0"/>
          <a:ext cx="0" cy="0"/>
          <a:chOff x="0" y="0"/>
          <a:chExt cx="0" cy="0"/>
        </a:xfrm>
      </p:grpSpPr>
      <p:sp>
        <p:nvSpPr>
          <p:cNvPr id="2" name="Title 1" title="Title">
            <a:extLst>
              <a:ext uri="{FF2B5EF4-FFF2-40B4-BE49-F238E27FC236}">
                <a16:creationId xmlns:a16="http://schemas.microsoft.com/office/drawing/2014/main" xmlns="" id="{A648E0EA-49ED-4F2D-A107-8FCE6301FC88}"/>
              </a:ext>
            </a:extLst>
          </p:cNvPr>
          <p:cNvSpPr>
            <a:spLocks noGrp="1"/>
          </p:cNvSpPr>
          <p:nvPr>
            <p:ph type="ctrTitle" hasCustomPrompt="1"/>
          </p:nvPr>
        </p:nvSpPr>
        <p:spPr>
          <a:xfrm>
            <a:off x="6375735" y="1821022"/>
            <a:ext cx="4853572" cy="1616252"/>
          </a:xfrm>
          <a:prstGeom prst="rect">
            <a:avLst/>
          </a:prstGeom>
        </p:spPr>
        <p:txBody>
          <a:bodyPr anchor="b">
            <a:normAutofit/>
          </a:bodyPr>
          <a:lstStyle>
            <a:lvl1pPr algn="l">
              <a:defRPr sz="2800" b="1">
                <a:solidFill>
                  <a:schemeClr val="accent1"/>
                </a:solidFill>
              </a:defRPr>
            </a:lvl1pPr>
          </a:lstStyle>
          <a:p>
            <a:r>
              <a:rPr lang="en-US" noProof="0"/>
              <a:t>Click To Edit Master Title Style</a:t>
            </a:r>
          </a:p>
        </p:txBody>
      </p:sp>
      <p:sp>
        <p:nvSpPr>
          <p:cNvPr id="9" name="Text Placeholder 3">
            <a:extLst>
              <a:ext uri="{FF2B5EF4-FFF2-40B4-BE49-F238E27FC236}">
                <a16:creationId xmlns:a16="http://schemas.microsoft.com/office/drawing/2014/main" xmlns="" id="{A488AB73-8058-4FB5-9619-FCECCA9F3941}"/>
              </a:ext>
            </a:extLst>
          </p:cNvPr>
          <p:cNvSpPr>
            <a:spLocks noGrp="1"/>
          </p:cNvSpPr>
          <p:nvPr>
            <p:ph type="body" sz="quarter" idx="15" hasCustomPrompt="1"/>
          </p:nvPr>
        </p:nvSpPr>
        <p:spPr>
          <a:xfrm>
            <a:off x="6822939" y="3461165"/>
            <a:ext cx="3445784" cy="288000"/>
          </a:xfrm>
          <a:prstGeom prst="rect">
            <a:avLst/>
          </a:prstGeom>
        </p:spPr>
        <p:txBody>
          <a:bodyPr lIns="60976" tIns="30487" rIns="60976" bIns="30487"/>
          <a:lstStyle>
            <a:lvl1pPr marL="0" indent="0">
              <a:buNone/>
              <a:defRPr sz="1200">
                <a:latin typeface="+mn-lt"/>
                <a:cs typeface="Calibri Light" panose="020F0302020204030204" pitchFamily="34" charset="0"/>
              </a:defRPr>
            </a:lvl1pPr>
          </a:lstStyle>
          <a:p>
            <a:r>
              <a:rPr lang="en-US" noProof="0"/>
              <a:t>Name</a:t>
            </a:r>
          </a:p>
        </p:txBody>
      </p:sp>
      <p:sp>
        <p:nvSpPr>
          <p:cNvPr id="10" name="Text Placeholder 4">
            <a:extLst>
              <a:ext uri="{FF2B5EF4-FFF2-40B4-BE49-F238E27FC236}">
                <a16:creationId xmlns:a16="http://schemas.microsoft.com/office/drawing/2014/main" xmlns="" id="{359BE165-3EB5-4C11-8B53-6E98C0BC2E65}"/>
              </a:ext>
            </a:extLst>
          </p:cNvPr>
          <p:cNvSpPr>
            <a:spLocks noGrp="1"/>
          </p:cNvSpPr>
          <p:nvPr>
            <p:ph type="body" sz="quarter" idx="16" hasCustomPrompt="1"/>
          </p:nvPr>
        </p:nvSpPr>
        <p:spPr>
          <a:xfrm>
            <a:off x="6822939" y="3839452"/>
            <a:ext cx="3445784" cy="288000"/>
          </a:xfrm>
          <a:prstGeom prst="rect">
            <a:avLst/>
          </a:prstGeom>
        </p:spPr>
        <p:txBody>
          <a:bodyPr lIns="60976" tIns="30487" rIns="60976" bIns="30487"/>
          <a:lstStyle>
            <a:lvl1pPr marL="0" indent="0">
              <a:buNone/>
              <a:defRPr sz="1200">
                <a:latin typeface="+mn-lt"/>
                <a:cs typeface="Calibri Light" panose="020F0302020204030204" pitchFamily="34" charset="0"/>
              </a:defRPr>
            </a:lvl1pPr>
          </a:lstStyle>
          <a:p>
            <a:r>
              <a:rPr lang="en-US" noProof="0"/>
              <a:t>Phone Number</a:t>
            </a:r>
          </a:p>
        </p:txBody>
      </p:sp>
      <p:sp>
        <p:nvSpPr>
          <p:cNvPr id="11" name="Text Placeholder 5">
            <a:extLst>
              <a:ext uri="{FF2B5EF4-FFF2-40B4-BE49-F238E27FC236}">
                <a16:creationId xmlns:a16="http://schemas.microsoft.com/office/drawing/2014/main" xmlns="" id="{79D05293-35AD-495F-A7AE-942398090B15}"/>
              </a:ext>
            </a:extLst>
          </p:cNvPr>
          <p:cNvSpPr>
            <a:spLocks noGrp="1"/>
          </p:cNvSpPr>
          <p:nvPr>
            <p:ph type="body" sz="quarter" idx="17" hasCustomPrompt="1"/>
          </p:nvPr>
        </p:nvSpPr>
        <p:spPr>
          <a:xfrm>
            <a:off x="6822939" y="4216671"/>
            <a:ext cx="3445784" cy="289072"/>
          </a:xfrm>
          <a:prstGeom prst="rect">
            <a:avLst/>
          </a:prstGeom>
        </p:spPr>
        <p:txBody>
          <a:bodyPr lIns="60976" tIns="30487" rIns="60976" bIns="30487"/>
          <a:lstStyle>
            <a:lvl1pPr marL="0" indent="0">
              <a:buNone/>
              <a:defRPr sz="1200">
                <a:latin typeface="+mn-lt"/>
                <a:cs typeface="Calibri Light" panose="020F0302020204030204" pitchFamily="34" charset="0"/>
              </a:defRPr>
            </a:lvl1pPr>
          </a:lstStyle>
          <a:p>
            <a:r>
              <a:rPr lang="en-US" noProof="0"/>
              <a:t>Email </a:t>
            </a:r>
          </a:p>
        </p:txBody>
      </p:sp>
      <p:sp>
        <p:nvSpPr>
          <p:cNvPr id="14" name="Shape 4157">
            <a:extLst>
              <a:ext uri="{FF2B5EF4-FFF2-40B4-BE49-F238E27FC236}">
                <a16:creationId xmlns:a16="http://schemas.microsoft.com/office/drawing/2014/main" xmlns="" id="{A30A8F28-98F4-425F-A750-78192A157DF4}"/>
              </a:ext>
            </a:extLst>
          </p:cNvPr>
          <p:cNvSpPr/>
          <p:nvPr userDrawn="1"/>
        </p:nvSpPr>
        <p:spPr>
          <a:xfrm>
            <a:off x="6458948" y="3505253"/>
            <a:ext cx="258875" cy="25887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chemeClr val="accent2"/>
          </a:solidFill>
          <a:ln w="12700">
            <a:miter lim="400000"/>
          </a:ln>
        </p:spPr>
        <p:txBody>
          <a:bodyPr lIns="25406" tIns="25406" rIns="25406" bIns="25406" anchor="ctr"/>
          <a:lstStyle/>
          <a:p>
            <a:pPr algn="ctr" defTabSz="304875">
              <a:lnSpc>
                <a:spcPct val="100000"/>
              </a:lnSpc>
              <a:defRPr sz="3000" spc="0">
                <a:solidFill>
                  <a:srgbClr val="FFFFFF"/>
                </a:solidFill>
                <a:effectLst>
                  <a:outerShdw blurRad="38100" dist="12700" dir="5400000" rotWithShape="0">
                    <a:srgbClr val="000000">
                      <a:alpha val="50000"/>
                    </a:srgbClr>
                  </a:outerShdw>
                </a:effectLst>
                <a:latin typeface="Gill Sans SemiBold"/>
                <a:ea typeface="Gill Sans SemiBold"/>
                <a:cs typeface="Gill Sans SemiBold"/>
                <a:sym typeface="Gill Sans SemiBold"/>
              </a:defRPr>
            </a:pPr>
            <a:endParaRPr lang="en-US" sz="3000" noProof="0" dirty="0"/>
          </a:p>
        </p:txBody>
      </p:sp>
      <p:sp>
        <p:nvSpPr>
          <p:cNvPr id="15" name="Shape 4186">
            <a:extLst>
              <a:ext uri="{FF2B5EF4-FFF2-40B4-BE49-F238E27FC236}">
                <a16:creationId xmlns:a16="http://schemas.microsoft.com/office/drawing/2014/main" xmlns="" id="{2F84D399-8148-4E86-A1E4-BE7D1D81383A}"/>
              </a:ext>
            </a:extLst>
          </p:cNvPr>
          <p:cNvSpPr/>
          <p:nvPr userDrawn="1"/>
        </p:nvSpPr>
        <p:spPr>
          <a:xfrm>
            <a:off x="6507629" y="3897991"/>
            <a:ext cx="161508" cy="29609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2"/>
          </a:solidFill>
          <a:ln w="12700">
            <a:miter lim="400000"/>
          </a:ln>
        </p:spPr>
        <p:txBody>
          <a:bodyPr lIns="25406" tIns="25406" rIns="25406" bIns="25406" anchor="ctr"/>
          <a:lstStyle/>
          <a:p>
            <a:pPr algn="ctr" defTabSz="304875">
              <a:lnSpc>
                <a:spcPct val="100000"/>
              </a:lnSpc>
              <a:defRPr sz="3000" spc="0">
                <a:solidFill>
                  <a:srgbClr val="FFFFFF"/>
                </a:solidFill>
                <a:effectLst>
                  <a:outerShdw blurRad="38100" dist="12700" dir="5400000" rotWithShape="0">
                    <a:srgbClr val="000000">
                      <a:alpha val="50000"/>
                    </a:srgbClr>
                  </a:outerShdw>
                </a:effectLst>
                <a:latin typeface="Gill Sans SemiBold"/>
                <a:ea typeface="Gill Sans SemiBold"/>
                <a:cs typeface="Gill Sans SemiBold"/>
                <a:sym typeface="Gill Sans SemiBold"/>
              </a:defRPr>
            </a:pPr>
            <a:endParaRPr lang="en-US" sz="3000" noProof="0" dirty="0"/>
          </a:p>
        </p:txBody>
      </p:sp>
      <p:sp>
        <p:nvSpPr>
          <p:cNvPr id="19" name="Shape 4379">
            <a:extLst>
              <a:ext uri="{FF2B5EF4-FFF2-40B4-BE49-F238E27FC236}">
                <a16:creationId xmlns:a16="http://schemas.microsoft.com/office/drawing/2014/main" xmlns="" id="{E4408FF8-E342-42F8-BBE9-1220822B5E99}"/>
              </a:ext>
            </a:extLst>
          </p:cNvPr>
          <p:cNvSpPr/>
          <p:nvPr userDrawn="1"/>
        </p:nvSpPr>
        <p:spPr>
          <a:xfrm>
            <a:off x="6458948" y="4327952"/>
            <a:ext cx="258875" cy="188273"/>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accent2"/>
          </a:solidFill>
          <a:ln w="12700">
            <a:miter lim="400000"/>
          </a:ln>
        </p:spPr>
        <p:txBody>
          <a:bodyPr lIns="25406" tIns="25406" rIns="25406" bIns="25406" anchor="ctr"/>
          <a:lstStyle/>
          <a:p>
            <a:pPr algn="ctr" defTabSz="304875">
              <a:lnSpc>
                <a:spcPct val="100000"/>
              </a:lnSpc>
              <a:defRPr sz="3000" spc="0">
                <a:solidFill>
                  <a:srgbClr val="FFFFFF"/>
                </a:solidFill>
                <a:effectLst>
                  <a:outerShdw blurRad="38100" dist="12700" dir="5400000" rotWithShape="0">
                    <a:srgbClr val="000000">
                      <a:alpha val="50000"/>
                    </a:srgbClr>
                  </a:outerShdw>
                </a:effectLst>
                <a:latin typeface="Gill Sans SemiBold"/>
                <a:ea typeface="Gill Sans SemiBold"/>
                <a:cs typeface="Gill Sans SemiBold"/>
                <a:sym typeface="Gill Sans SemiBold"/>
              </a:defRPr>
            </a:pPr>
            <a:endParaRPr lang="en-US" sz="3000" noProof="0" dirty="0"/>
          </a:p>
        </p:txBody>
      </p:sp>
      <p:sp>
        <p:nvSpPr>
          <p:cNvPr id="27" name="Picture Placeholder 24">
            <a:extLst>
              <a:ext uri="{FF2B5EF4-FFF2-40B4-BE49-F238E27FC236}">
                <a16:creationId xmlns:a16="http://schemas.microsoft.com/office/drawing/2014/main" xmlns="" id="{89C0506D-0CA6-4583-9D04-24E7F4D16AD8}"/>
              </a:ext>
            </a:extLst>
          </p:cNvPr>
          <p:cNvSpPr>
            <a:spLocks noGrp="1"/>
          </p:cNvSpPr>
          <p:nvPr>
            <p:ph type="pic" sz="quarter" idx="13"/>
          </p:nvPr>
        </p:nvSpPr>
        <p:spPr>
          <a:xfrm>
            <a:off x="1683406" y="860953"/>
            <a:ext cx="4428524" cy="5137088"/>
          </a:xfrm>
          <a:custGeom>
            <a:avLst/>
            <a:gdLst>
              <a:gd name="connsiteX0" fmla="*/ 2214261 w 4428523"/>
              <a:gd name="connsiteY0" fmla="*/ 0 h 5137089"/>
              <a:gd name="connsiteX1" fmla="*/ 4428523 w 4428523"/>
              <a:gd name="connsiteY1" fmla="*/ 1107131 h 5137089"/>
              <a:gd name="connsiteX2" fmla="*/ 4428523 w 4428523"/>
              <a:gd name="connsiteY2" fmla="*/ 4029957 h 5137089"/>
              <a:gd name="connsiteX3" fmla="*/ 2214261 w 4428523"/>
              <a:gd name="connsiteY3" fmla="*/ 5137089 h 5137089"/>
              <a:gd name="connsiteX4" fmla="*/ 0 w 4428523"/>
              <a:gd name="connsiteY4" fmla="*/ 4029957 h 5137089"/>
              <a:gd name="connsiteX5" fmla="*/ 0 w 4428523"/>
              <a:gd name="connsiteY5" fmla="*/ 1107131 h 5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8523" h="5137089">
                <a:moveTo>
                  <a:pt x="2214261" y="0"/>
                </a:moveTo>
                <a:lnTo>
                  <a:pt x="4428523" y="1107131"/>
                </a:lnTo>
                <a:lnTo>
                  <a:pt x="4428523" y="4029957"/>
                </a:lnTo>
                <a:lnTo>
                  <a:pt x="2214261" y="5137089"/>
                </a:lnTo>
                <a:lnTo>
                  <a:pt x="0" y="4029957"/>
                </a:lnTo>
                <a:lnTo>
                  <a:pt x="0" y="1107131"/>
                </a:lnTo>
                <a:close/>
              </a:path>
            </a:pathLst>
          </a:custGeom>
        </p:spPr>
        <p:txBody>
          <a:bodyPr wrap="square" lIns="60976" tIns="30487" rIns="60976" bIns="30487" anchor="ctr">
            <a:noAutofit/>
          </a:bodyPr>
          <a:lstStyle>
            <a:lvl1pPr marL="0" indent="0" algn="ctr">
              <a:buNone/>
              <a:defRPr>
                <a:solidFill>
                  <a:schemeClr val="tx1"/>
                </a:solidFill>
              </a:defRPr>
            </a:lvl1pPr>
          </a:lstStyle>
          <a:p>
            <a:r>
              <a:rPr lang="en-US" noProof="0"/>
              <a:t>Click icon to add picture</a:t>
            </a:r>
            <a:endParaRPr lang="en-US" noProof="0" dirty="0"/>
          </a:p>
        </p:txBody>
      </p:sp>
    </p:spTree>
    <p:extLst>
      <p:ext uri="{BB962C8B-B14F-4D97-AF65-F5344CB8AC3E}">
        <p14:creationId xmlns:p14="http://schemas.microsoft.com/office/powerpoint/2010/main" val="4010435510"/>
      </p:ext>
    </p:extLst>
  </p:cSld>
  <p:clrMapOvr>
    <a:masterClrMapping/>
  </p:clrMapOvr>
  <p:extLst>
    <p:ext uri="{DCECCB84-F9BA-43D5-87BE-67443E8EF086}">
      <p15:sldGuideLst xmlns:p15="http://schemas.microsoft.com/office/powerpoint/2012/main" xmlns="">
        <p15:guide id="1" orient="horz" pos="2160" userDrawn="1">
          <p15:clr>
            <a:srgbClr val="FBAE40"/>
          </p15:clr>
        </p15:guide>
        <p15:guide id="2" pos="10049" userDrawn="1">
          <p15:clr>
            <a:srgbClr val="FBAE40"/>
          </p15:clr>
        </p15:guide>
        <p15:guide id="3" pos="184" userDrawn="1">
          <p15:clr>
            <a:srgbClr val="FBAE40"/>
          </p15:clr>
        </p15:guide>
        <p15:guide id="4" orient="horz" pos="4178" userDrawn="1">
          <p15:clr>
            <a:srgbClr val="FBAE40"/>
          </p15:clr>
        </p15:guide>
        <p15:guide id="5" orient="horz" pos="142" userDrawn="1">
          <p15:clr>
            <a:srgbClr val="FBAE40"/>
          </p15:clr>
        </p15:guide>
        <p15:guide id="6" pos="3276" userDrawn="1">
          <p15:clr>
            <a:srgbClr val="FBAE40"/>
          </p15:clr>
        </p15:guide>
        <p15:guide id="7" pos="584"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userDrawn="1">
  <p:cSld name="Text Layout 02">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xmlns="" id="{8B9EC3A9-7039-403A-9414-429521308AE7}"/>
              </a:ext>
            </a:extLst>
          </p:cNvPr>
          <p:cNvSpPr>
            <a:spLocks noGrp="1"/>
          </p:cNvSpPr>
          <p:nvPr>
            <p:ph type="pic" sz="quarter" idx="14"/>
          </p:nvPr>
        </p:nvSpPr>
        <p:spPr>
          <a:xfrm>
            <a:off x="8494530" y="1435102"/>
            <a:ext cx="3697481" cy="5422900"/>
          </a:xfrm>
          <a:custGeom>
            <a:avLst/>
            <a:gdLst>
              <a:gd name="connsiteX0" fmla="*/ 6021821 w 6021821"/>
              <a:gd name="connsiteY0" fmla="*/ 0 h 5422900"/>
              <a:gd name="connsiteX1" fmla="*/ 6021821 w 6021821"/>
              <a:gd name="connsiteY1" fmla="*/ 5422900 h 5422900"/>
              <a:gd name="connsiteX2" fmla="*/ 0 w 6021821"/>
              <a:gd name="connsiteY2" fmla="*/ 5422900 h 5422900"/>
            </a:gdLst>
            <a:ahLst/>
            <a:cxnLst>
              <a:cxn ang="0">
                <a:pos x="connsiteX0" y="connsiteY0"/>
              </a:cxn>
              <a:cxn ang="0">
                <a:pos x="connsiteX1" y="connsiteY1"/>
              </a:cxn>
              <a:cxn ang="0">
                <a:pos x="connsiteX2" y="connsiteY2"/>
              </a:cxn>
            </a:cxnLst>
            <a:rect l="l" t="t" r="r" b="b"/>
            <a:pathLst>
              <a:path w="6021821" h="5422900">
                <a:moveTo>
                  <a:pt x="6021821" y="0"/>
                </a:moveTo>
                <a:lnTo>
                  <a:pt x="6021821" y="5422900"/>
                </a:lnTo>
                <a:lnTo>
                  <a:pt x="0" y="5422900"/>
                </a:lnTo>
                <a:close/>
              </a:path>
            </a:pathLst>
          </a:custGeom>
          <a:solidFill>
            <a:schemeClr val="bg1">
              <a:lumMod val="85000"/>
            </a:schemeClr>
          </a:solidFill>
        </p:spPr>
        <p:txBody>
          <a:bodyPr wrap="square" lIns="60976" tIns="30487" rIns="243900" bIns="30487" anchor="ctr">
            <a:noAutofit/>
          </a:bodyPr>
          <a:lstStyle>
            <a:lvl1pPr marL="0" indent="0" algn="r">
              <a:buNone/>
              <a:defRPr>
                <a:solidFill>
                  <a:schemeClr val="tx1"/>
                </a:solidFill>
              </a:defRPr>
            </a:lvl1pPr>
          </a:lstStyle>
          <a:p>
            <a:r>
              <a:rPr lang="en-US" noProof="0" dirty="0"/>
              <a:t>Click icon to add picture</a:t>
            </a:r>
          </a:p>
        </p:txBody>
      </p:sp>
      <p:sp>
        <p:nvSpPr>
          <p:cNvPr id="3" name="Content Placeholder 2" title="Bullet Points">
            <a:extLst>
              <a:ext uri="{FF2B5EF4-FFF2-40B4-BE49-F238E27FC236}">
                <a16:creationId xmlns:a16="http://schemas.microsoft.com/office/drawing/2014/main" xmlns="" id="{BFD7EA17-BE66-4636-9684-F93562587911}"/>
              </a:ext>
            </a:extLst>
          </p:cNvPr>
          <p:cNvSpPr>
            <a:spLocks noGrp="1"/>
          </p:cNvSpPr>
          <p:nvPr>
            <p:ph idx="1"/>
          </p:nvPr>
        </p:nvSpPr>
        <p:spPr>
          <a:xfrm>
            <a:off x="461186" y="2028851"/>
            <a:ext cx="9355409" cy="3952224"/>
          </a:xfrm>
          <a:prstGeom prst="rect">
            <a:avLst/>
          </a:prstGeom>
        </p:spPr>
        <p:txBody>
          <a:bodyPr lIns="60976" tIns="30487" rIns="60976" bIns="30487">
            <a:normAutofit/>
          </a:bodyPr>
          <a:lstStyle>
            <a:lvl1pPr algn="just">
              <a:buClr>
                <a:schemeClr val="accent2"/>
              </a:buClr>
              <a:defRPr sz="1600">
                <a:solidFill>
                  <a:schemeClr val="tx1"/>
                </a:solidFill>
              </a:defRPr>
            </a:lvl1pPr>
            <a:lvl2pPr algn="just">
              <a:buClr>
                <a:schemeClr val="accent2"/>
              </a:buClr>
              <a:defRPr sz="1300">
                <a:solidFill>
                  <a:schemeClr val="tx1"/>
                </a:solidFill>
              </a:defRPr>
            </a:lvl2pPr>
            <a:lvl3pPr algn="just">
              <a:buClr>
                <a:schemeClr val="accent2"/>
              </a:buClr>
              <a:defRPr sz="1200">
                <a:solidFill>
                  <a:schemeClr val="tx1"/>
                </a:solidFill>
              </a:defRPr>
            </a:lvl3pPr>
            <a:lvl4pPr algn="just">
              <a:buClr>
                <a:schemeClr val="accent2"/>
              </a:buClr>
              <a:defRPr sz="1100">
                <a:solidFill>
                  <a:schemeClr val="tx1"/>
                </a:solidFill>
              </a:defRPr>
            </a:lvl4pPr>
            <a:lvl5pPr algn="just">
              <a:buClr>
                <a:schemeClr val="accent2"/>
              </a:buClr>
              <a:defRPr sz="1100">
                <a:solidFill>
                  <a:schemeClr val="tx1"/>
                </a:solidFill>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9" name="Title 1" title="Title ">
            <a:extLst>
              <a:ext uri="{FF2B5EF4-FFF2-40B4-BE49-F238E27FC236}">
                <a16:creationId xmlns:a16="http://schemas.microsoft.com/office/drawing/2014/main" xmlns="" id="{2DB9D671-9FC8-4306-96B7-D9D585694B83}"/>
              </a:ext>
            </a:extLst>
          </p:cNvPr>
          <p:cNvSpPr>
            <a:spLocks noGrp="1"/>
          </p:cNvSpPr>
          <p:nvPr>
            <p:ph type="title" hasCustomPrompt="1"/>
          </p:nvPr>
        </p:nvSpPr>
        <p:spPr>
          <a:xfrm>
            <a:off x="493547" y="451310"/>
            <a:ext cx="9820935" cy="1215564"/>
          </a:xfrm>
          <a:prstGeom prst="rect">
            <a:avLst/>
          </a:prstGeom>
        </p:spPr>
        <p:txBody>
          <a:bodyPr anchor="b">
            <a:normAutofit/>
          </a:bodyPr>
          <a:lstStyle>
            <a:lvl1pPr>
              <a:defRPr sz="3000" b="1">
                <a:solidFill>
                  <a:schemeClr val="accent1"/>
                </a:solidFill>
              </a:defRPr>
            </a:lvl1pPr>
          </a:lstStyle>
          <a:p>
            <a:r>
              <a:rPr lang="en-US" noProof="0" dirty="0"/>
              <a:t>Click to Edit Master Title Style </a:t>
            </a:r>
          </a:p>
        </p:txBody>
      </p:sp>
      <p:sp>
        <p:nvSpPr>
          <p:cNvPr id="4" name="Slide Number Placeholder 3">
            <a:extLst>
              <a:ext uri="{FF2B5EF4-FFF2-40B4-BE49-F238E27FC236}">
                <a16:creationId xmlns:a16="http://schemas.microsoft.com/office/drawing/2014/main" xmlns="" id="{D0C29282-8AC7-494D-9A8E-A26C7F69948F}"/>
              </a:ext>
            </a:extLst>
          </p:cNvPr>
          <p:cNvSpPr>
            <a:spLocks noGrp="1"/>
          </p:cNvSpPr>
          <p:nvPr>
            <p:ph type="sldNum" sz="quarter" idx="16"/>
          </p:nvPr>
        </p:nvSpPr>
        <p:spPr/>
        <p:txBody>
          <a:bodyPr/>
          <a:lstStyle/>
          <a:p>
            <a:fld id="{8699F50C-BE38-4BD0-BA84-9B090E1F2B9B}" type="slidenum">
              <a:rPr lang="en-US" noProof="0" smtClean="0"/>
              <a:t>‹#›</a:t>
            </a:fld>
            <a:endParaRPr lang="en-US" noProof="0" dirty="0"/>
          </a:p>
        </p:txBody>
      </p:sp>
      <p:sp>
        <p:nvSpPr>
          <p:cNvPr id="13" name="Footer Placeholder 4">
            <a:extLst>
              <a:ext uri="{FF2B5EF4-FFF2-40B4-BE49-F238E27FC236}">
                <a16:creationId xmlns:a16="http://schemas.microsoft.com/office/drawing/2014/main" xmlns="" id="{510474A4-B576-4D1E-B73D-7DAE29FF4804}"/>
              </a:ext>
            </a:extLst>
          </p:cNvPr>
          <p:cNvSpPr>
            <a:spLocks noGrp="1"/>
          </p:cNvSpPr>
          <p:nvPr>
            <p:ph type="ftr" sz="quarter" idx="3"/>
          </p:nvPr>
        </p:nvSpPr>
        <p:spPr>
          <a:xfrm>
            <a:off x="338538" y="6356359"/>
            <a:ext cx="5265316" cy="365124"/>
          </a:xfrm>
          <a:prstGeom prst="rect">
            <a:avLst/>
          </a:prstGeom>
        </p:spPr>
        <p:txBody>
          <a:bodyPr vert="horz" lIns="60976" tIns="30487" rIns="60976" bIns="30487" rtlCol="0" anchor="ctr"/>
          <a:lstStyle>
            <a:lvl1pPr algn="l">
              <a:defRPr sz="800">
                <a:solidFill>
                  <a:schemeClr val="bg2"/>
                </a:solidFill>
              </a:defRPr>
            </a:lvl1pPr>
          </a:lstStyle>
          <a:p>
            <a:r>
              <a:rPr lang="pt-BR" sz="800" b="1"/>
              <a:t>QUẢN TRỊ HOẠT ĐỘNG DẠY HỌC, GIÁO DỤC TRONG TRƯỜNG TIỂU HỌC - hanhbang@gmail.com</a:t>
            </a:r>
            <a:endParaRPr lang="vi-VN" sz="800" dirty="0"/>
          </a:p>
        </p:txBody>
      </p:sp>
    </p:spTree>
    <p:extLst>
      <p:ext uri="{BB962C8B-B14F-4D97-AF65-F5344CB8AC3E}">
        <p14:creationId xmlns:p14="http://schemas.microsoft.com/office/powerpoint/2010/main" val="3722069047"/>
      </p:ext>
    </p:extLst>
  </p:cSld>
  <p:clrMapOvr>
    <a:masterClrMapping/>
  </p:clrMapOvr>
  <p:extLst>
    <p:ext uri="{DCECCB84-F9BA-43D5-87BE-67443E8EF086}">
      <p15:sldGuideLst xmlns:p15="http://schemas.microsoft.com/office/powerpoint/2012/main" xmlns="">
        <p15:guide id="1" orient="horz" pos="142" userDrawn="1">
          <p15:clr>
            <a:srgbClr val="FBAE40"/>
          </p15:clr>
        </p15:guide>
        <p15:guide id="2" pos="5120" userDrawn="1">
          <p15:clr>
            <a:srgbClr val="FBAE40"/>
          </p15:clr>
        </p15:guide>
        <p15:guide id="3" pos="553"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userDrawn="1">
  <p:cSld name="Text Layout 01">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xmlns="" id="{FE1FADFB-0A3D-40F7-9B40-368DECD971E1}"/>
              </a:ext>
            </a:extLst>
          </p:cNvPr>
          <p:cNvSpPr>
            <a:spLocks noGrp="1"/>
          </p:cNvSpPr>
          <p:nvPr>
            <p:ph type="pic" sz="quarter" idx="10"/>
          </p:nvPr>
        </p:nvSpPr>
        <p:spPr>
          <a:xfrm>
            <a:off x="9169173" y="11"/>
            <a:ext cx="3022835" cy="6199463"/>
          </a:xfrm>
          <a:custGeom>
            <a:avLst/>
            <a:gdLst>
              <a:gd name="connsiteX0" fmla="*/ 3876237 w 5588000"/>
              <a:gd name="connsiteY0" fmla="*/ 5431883 h 6872249"/>
              <a:gd name="connsiteX1" fmla="*/ 4953000 w 5588000"/>
              <a:gd name="connsiteY1" fmla="*/ 5431883 h 6872249"/>
              <a:gd name="connsiteX2" fmla="*/ 3769163 w 5588000"/>
              <a:gd name="connsiteY2" fmla="*/ 6872249 h 6872249"/>
              <a:gd name="connsiteX3" fmla="*/ 2692400 w 5588000"/>
              <a:gd name="connsiteY3" fmla="*/ 6872249 h 6872249"/>
              <a:gd name="connsiteX4" fmla="*/ 2479230 w 5588000"/>
              <a:gd name="connsiteY4" fmla="*/ 2870200 h 6872249"/>
              <a:gd name="connsiteX5" fmla="*/ 3175000 w 5588000"/>
              <a:gd name="connsiteY5" fmla="*/ 2870200 h 6872249"/>
              <a:gd name="connsiteX6" fmla="*/ 1965770 w 5588000"/>
              <a:gd name="connsiteY6" fmla="*/ 4310566 h 6872249"/>
              <a:gd name="connsiteX7" fmla="*/ 1270000 w 5588000"/>
              <a:gd name="connsiteY7" fmla="*/ 4310566 h 6872249"/>
              <a:gd name="connsiteX8" fmla="*/ 5575300 w 5588000"/>
              <a:gd name="connsiteY8" fmla="*/ 139700 h 6872249"/>
              <a:gd name="connsiteX9" fmla="*/ 5575300 w 5588000"/>
              <a:gd name="connsiteY9" fmla="*/ 3238583 h 6872249"/>
              <a:gd name="connsiteX10" fmla="*/ 2571663 w 5588000"/>
              <a:gd name="connsiteY10" fmla="*/ 6858000 h 6872249"/>
              <a:gd name="connsiteX11" fmla="*/ 0 w 5588000"/>
              <a:gd name="connsiteY11" fmla="*/ 6858000 h 6872249"/>
              <a:gd name="connsiteX12" fmla="*/ 4256761 w 5588000"/>
              <a:gd name="connsiteY12" fmla="*/ 0 h 6872249"/>
              <a:gd name="connsiteX13" fmla="*/ 5588000 w 5588000"/>
              <a:gd name="connsiteY13" fmla="*/ 0 h 6872249"/>
              <a:gd name="connsiteX14" fmla="*/ 3274339 w 5588000"/>
              <a:gd name="connsiteY14" fmla="*/ 2755900 h 6872249"/>
              <a:gd name="connsiteX15" fmla="*/ 1943100 w 5588000"/>
              <a:gd name="connsiteY15" fmla="*/ 2755900 h 687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88000" h="6872249">
                <a:moveTo>
                  <a:pt x="3876237" y="5431883"/>
                </a:moveTo>
                <a:lnTo>
                  <a:pt x="4953000" y="5431883"/>
                </a:lnTo>
                <a:lnTo>
                  <a:pt x="3769163" y="6872249"/>
                </a:lnTo>
                <a:lnTo>
                  <a:pt x="2692400" y="6872249"/>
                </a:lnTo>
                <a:close/>
                <a:moveTo>
                  <a:pt x="2479230" y="2870200"/>
                </a:moveTo>
                <a:lnTo>
                  <a:pt x="3175000" y="2870200"/>
                </a:lnTo>
                <a:lnTo>
                  <a:pt x="1965770" y="4310566"/>
                </a:lnTo>
                <a:lnTo>
                  <a:pt x="1270000" y="4310566"/>
                </a:lnTo>
                <a:close/>
                <a:moveTo>
                  <a:pt x="5575300" y="139700"/>
                </a:moveTo>
                <a:lnTo>
                  <a:pt x="5575300" y="3238583"/>
                </a:lnTo>
                <a:lnTo>
                  <a:pt x="2571663" y="6858000"/>
                </a:lnTo>
                <a:lnTo>
                  <a:pt x="0" y="6858000"/>
                </a:lnTo>
                <a:close/>
                <a:moveTo>
                  <a:pt x="4256761" y="0"/>
                </a:moveTo>
                <a:lnTo>
                  <a:pt x="5588000" y="0"/>
                </a:lnTo>
                <a:lnTo>
                  <a:pt x="3274339" y="2755900"/>
                </a:lnTo>
                <a:lnTo>
                  <a:pt x="1943100" y="2755900"/>
                </a:lnTo>
                <a:close/>
              </a:path>
            </a:pathLst>
          </a:custGeom>
          <a:solidFill>
            <a:schemeClr val="bg1">
              <a:lumMod val="85000"/>
            </a:schemeClr>
          </a:solidFill>
        </p:spPr>
        <p:txBody>
          <a:bodyPr wrap="square" lIns="60968" tIns="30483" rIns="60968" bIns="30483" anchor="ctr">
            <a:noAutofit/>
          </a:bodyPr>
          <a:lstStyle>
            <a:lvl1pPr marL="0" indent="0" algn="ctr">
              <a:buNone/>
              <a:defRPr>
                <a:solidFill>
                  <a:schemeClr val="tx1"/>
                </a:solidFill>
              </a:defRPr>
            </a:lvl1pPr>
          </a:lstStyle>
          <a:p>
            <a:r>
              <a:rPr lang="en-US" noProof="0"/>
              <a:t>Click icon to add picture</a:t>
            </a:r>
            <a:endParaRPr lang="en-US" noProof="0" dirty="0"/>
          </a:p>
        </p:txBody>
      </p:sp>
      <p:sp>
        <p:nvSpPr>
          <p:cNvPr id="3" name="Content Placeholder 2" title="Bullet Points">
            <a:extLst>
              <a:ext uri="{FF2B5EF4-FFF2-40B4-BE49-F238E27FC236}">
                <a16:creationId xmlns:a16="http://schemas.microsoft.com/office/drawing/2014/main" xmlns="" id="{BFD7EA17-BE66-4636-9684-F93562587911}"/>
              </a:ext>
            </a:extLst>
          </p:cNvPr>
          <p:cNvSpPr>
            <a:spLocks noGrp="1"/>
          </p:cNvSpPr>
          <p:nvPr>
            <p:ph idx="1"/>
          </p:nvPr>
        </p:nvSpPr>
        <p:spPr>
          <a:xfrm>
            <a:off x="415246" y="1419596"/>
            <a:ext cx="8753924" cy="4779876"/>
          </a:xfrm>
          <a:prstGeom prst="rect">
            <a:avLst/>
          </a:prstGeom>
        </p:spPr>
        <p:txBody>
          <a:bodyPr lIns="60968" tIns="30483" rIns="60968" bIns="30483">
            <a:normAutofit/>
          </a:bodyPr>
          <a:lstStyle>
            <a:lvl1pPr algn="just">
              <a:buClr>
                <a:schemeClr val="accent2"/>
              </a:buClr>
              <a:defRPr sz="1600">
                <a:solidFill>
                  <a:schemeClr val="tx1"/>
                </a:solidFill>
                <a:latin typeface="Times New Roman" panose="02020603050405020304" pitchFamily="18" charset="0"/>
                <a:cs typeface="Times New Roman" panose="02020603050405020304" pitchFamily="18" charset="0"/>
              </a:defRPr>
            </a:lvl1pPr>
            <a:lvl2pPr algn="just">
              <a:buClr>
                <a:schemeClr val="accent2"/>
              </a:buClr>
              <a:defRPr sz="1300">
                <a:solidFill>
                  <a:schemeClr val="tx1"/>
                </a:solidFill>
                <a:latin typeface="Times New Roman" panose="02020603050405020304" pitchFamily="18" charset="0"/>
                <a:cs typeface="Times New Roman" panose="02020603050405020304" pitchFamily="18" charset="0"/>
              </a:defRPr>
            </a:lvl2pPr>
            <a:lvl3pPr algn="just">
              <a:buClr>
                <a:schemeClr val="accent2"/>
              </a:buClr>
              <a:defRPr sz="1200">
                <a:solidFill>
                  <a:schemeClr val="tx1"/>
                </a:solidFill>
                <a:latin typeface="Times New Roman" panose="02020603050405020304" pitchFamily="18" charset="0"/>
                <a:cs typeface="Times New Roman" panose="02020603050405020304" pitchFamily="18" charset="0"/>
              </a:defRPr>
            </a:lvl3pPr>
            <a:lvl4pPr algn="just">
              <a:buClr>
                <a:schemeClr val="accent2"/>
              </a:buClr>
              <a:defRPr sz="1100">
                <a:solidFill>
                  <a:schemeClr val="tx1"/>
                </a:solidFill>
                <a:latin typeface="Times New Roman" panose="02020603050405020304" pitchFamily="18" charset="0"/>
                <a:cs typeface="Times New Roman" panose="02020603050405020304" pitchFamily="18" charset="0"/>
              </a:defRPr>
            </a:lvl4pPr>
            <a:lvl5pPr algn="just">
              <a:buClr>
                <a:schemeClr val="accent2"/>
              </a:buClr>
              <a:defRPr sz="1100">
                <a:solidFill>
                  <a:schemeClr val="tx1"/>
                </a:solidFill>
                <a:latin typeface="Times New Roman" panose="02020603050405020304" pitchFamily="18" charset="0"/>
                <a:cs typeface="Times New Roman" panose="02020603050405020304" pitchFamily="18"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le 1" title="Title ">
            <a:extLst>
              <a:ext uri="{FF2B5EF4-FFF2-40B4-BE49-F238E27FC236}">
                <a16:creationId xmlns:a16="http://schemas.microsoft.com/office/drawing/2014/main" xmlns="" id="{20237B57-91C6-4F8B-8AA0-18FA50B0FD1D}"/>
              </a:ext>
            </a:extLst>
          </p:cNvPr>
          <p:cNvSpPr>
            <a:spLocks noGrp="1"/>
          </p:cNvSpPr>
          <p:nvPr userDrawn="1">
            <p:ph type="title" hasCustomPrompt="1"/>
          </p:nvPr>
        </p:nvSpPr>
        <p:spPr>
          <a:xfrm>
            <a:off x="415252" y="465033"/>
            <a:ext cx="8866621" cy="755575"/>
          </a:xfrm>
          <a:prstGeom prst="rect">
            <a:avLst/>
          </a:prstGeom>
        </p:spPr>
        <p:txBody>
          <a:bodyPr anchor="b">
            <a:normAutofit/>
          </a:bodyPr>
          <a:lstStyle>
            <a:lvl1pPr>
              <a:defRPr sz="2100" b="1">
                <a:solidFill>
                  <a:schemeClr val="accent1"/>
                </a:solidFill>
              </a:defRPr>
            </a:lvl1pPr>
          </a:lstStyle>
          <a:p>
            <a:r>
              <a:rPr lang="en-US" noProof="0" dirty="0"/>
              <a:t>Click to Edit Master Title Style </a:t>
            </a:r>
          </a:p>
        </p:txBody>
      </p:sp>
      <p:sp>
        <p:nvSpPr>
          <p:cNvPr id="6" name="Slide Number Placeholder 5">
            <a:extLst>
              <a:ext uri="{FF2B5EF4-FFF2-40B4-BE49-F238E27FC236}">
                <a16:creationId xmlns:a16="http://schemas.microsoft.com/office/drawing/2014/main" xmlns="" id="{D4B9B51B-EAA9-4B4D-A4F6-470CD95DAA79}"/>
              </a:ext>
            </a:extLst>
          </p:cNvPr>
          <p:cNvSpPr>
            <a:spLocks noGrp="1"/>
          </p:cNvSpPr>
          <p:nvPr>
            <p:ph type="sldNum" sz="quarter" idx="15"/>
          </p:nvPr>
        </p:nvSpPr>
        <p:spPr/>
        <p:txBody>
          <a:bodyPr/>
          <a:lstStyle/>
          <a:p>
            <a:fld id="{8699F50C-BE38-4BD0-BA84-9B090E1F2B9B}" type="slidenum">
              <a:rPr lang="en-US" noProof="0" smtClean="0"/>
              <a:t>‹#›</a:t>
            </a:fld>
            <a:endParaRPr lang="en-US" noProof="0" dirty="0"/>
          </a:p>
        </p:txBody>
      </p:sp>
      <p:sp>
        <p:nvSpPr>
          <p:cNvPr id="16" name="Footer Placeholder 4">
            <a:extLst>
              <a:ext uri="{FF2B5EF4-FFF2-40B4-BE49-F238E27FC236}">
                <a16:creationId xmlns:a16="http://schemas.microsoft.com/office/drawing/2014/main" xmlns="" id="{AFEC12E6-ABCD-425E-A0D3-F2BC2837EEFB}"/>
              </a:ext>
            </a:extLst>
          </p:cNvPr>
          <p:cNvSpPr txBox="1">
            <a:spLocks/>
          </p:cNvSpPr>
          <p:nvPr userDrawn="1"/>
        </p:nvSpPr>
        <p:spPr>
          <a:xfrm>
            <a:off x="490939" y="6508759"/>
            <a:ext cx="5265316" cy="365124"/>
          </a:xfrm>
          <a:prstGeom prst="rect">
            <a:avLst/>
          </a:prstGeom>
        </p:spPr>
        <p:txBody>
          <a:bodyPr vert="horz" lIns="60968" tIns="30483" rIns="60968" bIns="30483" rtlCol="0" anchor="ctr"/>
          <a:lstStyle>
            <a:defPPr>
              <a:defRPr lang="en-US"/>
            </a:defPPr>
            <a:lvl1pPr marL="0" algn="l" defTabSz="914400" rtl="0" eaLnBrk="1" latinLnBrk="0" hangingPunct="1">
              <a:defRPr sz="12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b="1"/>
              <a:t>QUẢN TRỊ HOẠT ĐỘNG DẠY HỌC, GIÁO DỤC TRONG TRƯỜNG TIỂU HỌC </a:t>
            </a:r>
            <a:endParaRPr lang="vi-VN" sz="1200" dirty="0"/>
          </a:p>
        </p:txBody>
      </p:sp>
    </p:spTree>
    <p:extLst>
      <p:ext uri="{BB962C8B-B14F-4D97-AF65-F5344CB8AC3E}">
        <p14:creationId xmlns:p14="http://schemas.microsoft.com/office/powerpoint/2010/main" val="1713424869"/>
      </p:ext>
    </p:extLst>
  </p:cSld>
  <p:clrMapOvr>
    <a:masterClrMapping/>
  </p:clrMapOvr>
  <p:extLst>
    <p:ext uri="{DCECCB84-F9BA-43D5-87BE-67443E8EF086}">
      <p15:sldGuideLst xmlns:p15="http://schemas.microsoft.com/office/powerpoint/2012/main" xmlns="">
        <p15:guide id="1" orient="horz" pos="142" userDrawn="1">
          <p15:clr>
            <a:srgbClr val="FBAE40"/>
          </p15:clr>
        </p15:guide>
        <p15:guide id="2" pos="5120" userDrawn="1">
          <p15:clr>
            <a:srgbClr val="FBAE40"/>
          </p15:clr>
        </p15:guide>
        <p15:guide id="3" pos="553"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02167" y="228600"/>
            <a:ext cx="11387667" cy="1143000"/>
          </a:xfrm>
        </p:spPr>
        <p:txBody>
          <a:bodyPr/>
          <a:lstStyle/>
          <a:p>
            <a:r>
              <a:rPr lang="en-US"/>
              <a:t>Click to edit Master title style</a:t>
            </a:r>
          </a:p>
        </p:txBody>
      </p:sp>
      <p:sp>
        <p:nvSpPr>
          <p:cNvPr id="3" name="ClipArt Placeholder 2"/>
          <p:cNvSpPr>
            <a:spLocks noGrp="1"/>
          </p:cNvSpPr>
          <p:nvPr>
            <p:ph type="clipArt" sz="half" idx="1"/>
          </p:nvPr>
        </p:nvSpPr>
        <p:spPr>
          <a:xfrm>
            <a:off x="402169" y="1600200"/>
            <a:ext cx="5592233" cy="4498975"/>
          </a:xfrm>
          <a:prstGeom prst="rect">
            <a:avLst/>
          </a:prstGeom>
        </p:spPr>
        <p:txBody>
          <a:bodyPr lIns="107488" tIns="53744" rIns="107488" bIns="53744"/>
          <a:lstStyle/>
          <a:p>
            <a:pPr lvl="0"/>
            <a:endParaRPr lang="en-US" noProof="0"/>
          </a:p>
        </p:txBody>
      </p:sp>
      <p:sp>
        <p:nvSpPr>
          <p:cNvPr id="4" name="Text Placeholder 3"/>
          <p:cNvSpPr>
            <a:spLocks noGrp="1"/>
          </p:cNvSpPr>
          <p:nvPr>
            <p:ph type="body" sz="half" idx="2"/>
          </p:nvPr>
        </p:nvSpPr>
        <p:spPr>
          <a:xfrm>
            <a:off x="6197602" y="1600200"/>
            <a:ext cx="5592233" cy="4498975"/>
          </a:xfrm>
          <a:prstGeom prst="rect">
            <a:avLst/>
          </a:prstGeom>
        </p:spPr>
        <p:txBody>
          <a:bodyPr lIns="107488" tIns="53744" rIns="107488" bIns="5374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xfrm>
            <a:off x="203201" y="6248400"/>
            <a:ext cx="2844800" cy="457200"/>
          </a:xfrm>
          <a:prstGeom prst="rect">
            <a:avLst/>
          </a:prstGeom>
          <a:ln/>
        </p:spPr>
        <p:txBody>
          <a:bodyPr lIns="107488" tIns="53744" rIns="107488" bIns="53744"/>
          <a:lstStyle>
            <a:lvl1pPr>
              <a:defRPr/>
            </a:lvl1pPr>
          </a:lstStyle>
          <a:p>
            <a:pPr>
              <a:defRPr/>
            </a:pPr>
            <a:fld id="{2E064996-4001-431B-A760-BDED1721C5CE}" type="datetime1">
              <a:rPr lang="en-US" smtClean="0"/>
              <a:t>7/6/2023</a:t>
            </a:fld>
            <a:endParaRPr lang="en-US"/>
          </a:p>
        </p:txBody>
      </p:sp>
      <p:sp>
        <p:nvSpPr>
          <p:cNvPr id="6" name="Rectangle 25"/>
          <p:cNvSpPr>
            <a:spLocks noGrp="1" noChangeArrowheads="1"/>
          </p:cNvSpPr>
          <p:nvPr>
            <p:ph type="ftr" sz="quarter" idx="11"/>
          </p:nvPr>
        </p:nvSpPr>
        <p:spPr>
          <a:ln/>
        </p:spPr>
        <p:txBody>
          <a:bodyPr/>
          <a:lstStyle>
            <a:lvl1pPr>
              <a:defRPr/>
            </a:lvl1pPr>
          </a:lstStyle>
          <a:p>
            <a:pPr>
              <a:defRPr/>
            </a:pPr>
            <a:r>
              <a:rPr lang="tr-TR"/>
              <a:t>Tổ chuyên môn...</a:t>
            </a:r>
            <a:endParaRPr lang="en-US"/>
          </a:p>
        </p:txBody>
      </p:sp>
      <p:sp>
        <p:nvSpPr>
          <p:cNvPr id="7" name="Rectangle 26"/>
          <p:cNvSpPr>
            <a:spLocks noGrp="1" noChangeArrowheads="1"/>
          </p:cNvSpPr>
          <p:nvPr>
            <p:ph type="sldNum" sz="quarter" idx="12"/>
          </p:nvPr>
        </p:nvSpPr>
        <p:spPr>
          <a:ln/>
        </p:spPr>
        <p:txBody>
          <a:bodyPr/>
          <a:lstStyle>
            <a:lvl1pPr>
              <a:defRPr/>
            </a:lvl1pPr>
          </a:lstStyle>
          <a:p>
            <a:pPr>
              <a:defRPr/>
            </a:pPr>
            <a:fld id="{C2D894F8-493C-8743-8926-30238F9E3DA4}" type="slidenum">
              <a:rPr lang="en-US"/>
              <a:pPr>
                <a:defRPr/>
              </a:pPr>
              <a:t>‹#›</a:t>
            </a:fld>
            <a:endParaRPr lang="en-US"/>
          </a:p>
        </p:txBody>
      </p:sp>
    </p:spTree>
    <p:extLst>
      <p:ext uri="{BB962C8B-B14F-4D97-AF65-F5344CB8AC3E}">
        <p14:creationId xmlns:p14="http://schemas.microsoft.com/office/powerpoint/2010/main" val="8714078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xmlns="" id="{B08BE157-60F2-194D-8C13-4AE120FC9EDE}"/>
              </a:ext>
            </a:extLst>
          </p:cNvPr>
          <p:cNvSpPr>
            <a:spLocks noGrp="1"/>
          </p:cNvSpPr>
          <p:nvPr>
            <p:ph type="sldNum" sz="quarter" idx="18"/>
          </p:nvPr>
        </p:nvSpPr>
        <p:spPr/>
        <p:txBody>
          <a:bodyPr/>
          <a:lstStyle/>
          <a:p>
            <a:fld id="{8699F50C-BE38-4BD0-BA84-9B090E1F2B9B}" type="slidenum">
              <a:rPr lang="en-US" noProof="0" smtClean="0"/>
              <a:t>‹#›</a:t>
            </a:fld>
            <a:endParaRPr lang="en-US" noProof="0" dirty="0"/>
          </a:p>
        </p:txBody>
      </p:sp>
      <p:sp>
        <p:nvSpPr>
          <p:cNvPr id="27" name="Title 1" title="Title ">
            <a:extLst>
              <a:ext uri="{FF2B5EF4-FFF2-40B4-BE49-F238E27FC236}">
                <a16:creationId xmlns:a16="http://schemas.microsoft.com/office/drawing/2014/main" xmlns="" id="{C3CC34F4-862A-42E7-B2FA-7B511CC2E879}"/>
              </a:ext>
            </a:extLst>
          </p:cNvPr>
          <p:cNvSpPr>
            <a:spLocks noGrp="1"/>
          </p:cNvSpPr>
          <p:nvPr>
            <p:ph type="title" hasCustomPrompt="1"/>
          </p:nvPr>
        </p:nvSpPr>
        <p:spPr>
          <a:xfrm>
            <a:off x="518680" y="209033"/>
            <a:ext cx="8333223" cy="1147969"/>
          </a:xfrm>
          <a:prstGeom prst="rect">
            <a:avLst/>
          </a:prstGeom>
        </p:spPr>
        <p:txBody>
          <a:bodyPr bIns="0" anchor="b">
            <a:normAutofit/>
          </a:bodyPr>
          <a:lstStyle>
            <a:lvl1pPr>
              <a:defRPr sz="3801" b="1">
                <a:solidFill>
                  <a:schemeClr val="accent1"/>
                </a:solidFill>
              </a:defRPr>
            </a:lvl1pPr>
          </a:lstStyle>
          <a:p>
            <a:r>
              <a:rPr lang="en-US" noProof="0"/>
              <a:t>Click to Edit Master Title Style </a:t>
            </a:r>
          </a:p>
        </p:txBody>
      </p:sp>
      <p:sp>
        <p:nvSpPr>
          <p:cNvPr id="29" name="Content Placeholder 2">
            <a:extLst>
              <a:ext uri="{FF2B5EF4-FFF2-40B4-BE49-F238E27FC236}">
                <a16:creationId xmlns:a16="http://schemas.microsoft.com/office/drawing/2014/main" xmlns="" id="{1FAE0C34-9220-45F0-9FC2-9FE7C994E7BD}"/>
              </a:ext>
            </a:extLst>
          </p:cNvPr>
          <p:cNvSpPr>
            <a:spLocks noGrp="1"/>
          </p:cNvSpPr>
          <p:nvPr>
            <p:ph idx="1"/>
          </p:nvPr>
        </p:nvSpPr>
        <p:spPr>
          <a:xfrm>
            <a:off x="518681" y="1671929"/>
            <a:ext cx="10835124" cy="4505039"/>
          </a:xfrm>
          <a:prstGeom prst="rect">
            <a:avLst/>
          </a:prstGeom>
        </p:spPr>
        <p:txBody>
          <a:bodyPr lIns="107488" tIns="53744" rIns="107488" bIns="53744"/>
          <a:lstStyle>
            <a:lvl1pPr algn="just">
              <a:buClr>
                <a:schemeClr val="accent2"/>
              </a:buClr>
              <a:defRPr>
                <a:solidFill>
                  <a:schemeClr val="tx1"/>
                </a:solidFill>
              </a:defRPr>
            </a:lvl1pPr>
            <a:lvl2pPr algn="just">
              <a:buClr>
                <a:schemeClr val="accent2"/>
              </a:buClr>
              <a:defRPr>
                <a:solidFill>
                  <a:schemeClr val="tx1"/>
                </a:solidFill>
              </a:defRPr>
            </a:lvl2pPr>
            <a:lvl3pPr algn="just">
              <a:buClr>
                <a:schemeClr val="accent2"/>
              </a:buClr>
              <a:defRPr>
                <a:solidFill>
                  <a:schemeClr val="tx1"/>
                </a:solidFill>
              </a:defRPr>
            </a:lvl3pPr>
            <a:lvl4pPr algn="just">
              <a:buClr>
                <a:schemeClr val="accent2"/>
              </a:buClr>
              <a:defRPr>
                <a:solidFill>
                  <a:schemeClr val="tx1"/>
                </a:solidFill>
              </a:defRPr>
            </a:lvl4pPr>
            <a:lvl5pPr algn="just">
              <a:buClr>
                <a:schemeClr val="accent2"/>
              </a:buClr>
              <a:defRPr>
                <a:solidFill>
                  <a:schemeClr val="tx1"/>
                </a:solidFill>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Footer Placeholder 4">
            <a:extLst>
              <a:ext uri="{FF2B5EF4-FFF2-40B4-BE49-F238E27FC236}">
                <a16:creationId xmlns:a16="http://schemas.microsoft.com/office/drawing/2014/main" xmlns="" id="{13228D53-C20A-4C4D-B66D-C765FB7154DB}"/>
              </a:ext>
            </a:extLst>
          </p:cNvPr>
          <p:cNvSpPr>
            <a:spLocks noGrp="1"/>
          </p:cNvSpPr>
          <p:nvPr>
            <p:ph type="ftr" sz="quarter" idx="3"/>
          </p:nvPr>
        </p:nvSpPr>
        <p:spPr>
          <a:xfrm>
            <a:off x="338531" y="6356357"/>
            <a:ext cx="5265316" cy="365125"/>
          </a:xfrm>
          <a:prstGeom prst="rect">
            <a:avLst/>
          </a:prstGeom>
        </p:spPr>
        <p:txBody>
          <a:bodyPr vert="horz" lIns="107488" tIns="53744" rIns="107488" bIns="53744" rtlCol="0" anchor="ctr"/>
          <a:lstStyle>
            <a:lvl1pPr algn="l">
              <a:defRPr sz="1023">
                <a:solidFill>
                  <a:schemeClr val="bg2"/>
                </a:solidFill>
              </a:defRPr>
            </a:lvl1pPr>
          </a:lstStyle>
          <a:p>
            <a:r>
              <a:rPr lang="pt-BR" sz="1023" b="1"/>
              <a:t>Tổ chuyên môn...</a:t>
            </a:r>
            <a:endParaRPr lang="vi-VN" sz="1023" dirty="0"/>
          </a:p>
        </p:txBody>
      </p:sp>
    </p:spTree>
    <p:extLst>
      <p:ext uri="{BB962C8B-B14F-4D97-AF65-F5344CB8AC3E}">
        <p14:creationId xmlns:p14="http://schemas.microsoft.com/office/powerpoint/2010/main" val="3903684321"/>
      </p:ext>
    </p:extLst>
  </p:cSld>
  <p:clrMapOvr>
    <a:masterClrMapping/>
  </p:clrMapOvr>
  <p:extLst>
    <p:ext uri="{DCECCB84-F9BA-43D5-87BE-67443E8EF086}">
      <p15:sldGuideLst xmlns:p15="http://schemas.microsoft.com/office/powerpoint/2012/main" xmlns="">
        <p15:guide id="1" orient="horz" pos="2160">
          <p15:clr>
            <a:srgbClr val="FBAE40"/>
          </p15:clr>
        </p15:guide>
        <p15:guide id="2" pos="3840">
          <p15:clr>
            <a:srgbClr val="FBAE40"/>
          </p15:clr>
        </p15:guide>
        <p15:guide id="3" pos="393">
          <p15:clr>
            <a:srgbClr val="FBAE40"/>
          </p15:clr>
        </p15:guide>
        <p15:guide id="4" pos="7423">
          <p15:clr>
            <a:srgbClr val="FBAE40"/>
          </p15:clr>
        </p15:guide>
        <p15:guide id="5" orient="horz" pos="777">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xmlns="" id="{CAACE557-D190-0949-75A9-2A011BF3946D}"/>
              </a:ext>
            </a:extLst>
          </p:cNvPr>
          <p:cNvSpPr txBox="1"/>
          <p:nvPr userDrawn="1"/>
        </p:nvSpPr>
        <p:spPr>
          <a:xfrm rot="19830710">
            <a:off x="2156150" y="3360280"/>
            <a:ext cx="7069644" cy="73866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sz="2100" dirty="0">
                <a:solidFill>
                  <a:schemeClr val="accent3">
                    <a:lumMod val="95000"/>
                  </a:schemeClr>
                </a:solidFill>
                <a:latin typeface="Castellar" panose="020A0402060406010301" pitchFamily="18" charset="0"/>
              </a:rPr>
              <a:t>TUYET HANH- NEAM-2023</a:t>
            </a:r>
          </a:p>
          <a:p>
            <a:pPr algn="ctr"/>
            <a:endParaRPr lang="en-US" sz="2100" dirty="0">
              <a:solidFill>
                <a:schemeClr val="accent3">
                  <a:lumMod val="95000"/>
                </a:schemeClr>
              </a:solidFill>
              <a:latin typeface="Castellar" panose="020A0402060406010301" pitchFamily="18" charset="0"/>
            </a:endParaRPr>
          </a:p>
        </p:txBody>
      </p:sp>
      <p:sp>
        <p:nvSpPr>
          <p:cNvPr id="4" name="Rectangle 4">
            <a:extLst>
              <a:ext uri="{FF2B5EF4-FFF2-40B4-BE49-F238E27FC236}">
                <a16:creationId xmlns:a16="http://schemas.microsoft.com/office/drawing/2014/main" xmlns="" id="{F915AEFF-AE8D-4F6B-BFAF-23C25DE31538}"/>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5">
            <a:extLst>
              <a:ext uri="{FF2B5EF4-FFF2-40B4-BE49-F238E27FC236}">
                <a16:creationId xmlns:a16="http://schemas.microsoft.com/office/drawing/2014/main" xmlns="" id="{3314D60F-5383-4F7F-B9BC-B73BD568B318}"/>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6">
            <a:extLst>
              <a:ext uri="{FF2B5EF4-FFF2-40B4-BE49-F238E27FC236}">
                <a16:creationId xmlns:a16="http://schemas.microsoft.com/office/drawing/2014/main" xmlns="" id="{A854B20C-C21B-4381-966A-60DE3B980BBC}"/>
              </a:ext>
            </a:extLst>
          </p:cNvPr>
          <p:cNvSpPr>
            <a:spLocks noGrp="1" noChangeArrowheads="1"/>
          </p:cNvSpPr>
          <p:nvPr>
            <p:ph type="sldNum" sz="quarter" idx="12"/>
          </p:nvPr>
        </p:nvSpPr>
        <p:spPr>
          <a:ln/>
        </p:spPr>
        <p:txBody>
          <a:bodyPr/>
          <a:lstStyle>
            <a:lvl1pPr>
              <a:defRPr/>
            </a:lvl1pPr>
          </a:lstStyle>
          <a:p>
            <a:fld id="{528D323A-531E-4AB9-9189-20F9FEF44CB2}" type="slidenum">
              <a:rPr lang="en-GB" altLang="en-US"/>
              <a:pPr/>
              <a:t>‹#›</a:t>
            </a:fld>
            <a:endParaRPr lang="en-GB" altLang="en-US"/>
          </a:p>
        </p:txBody>
      </p:sp>
    </p:spTree>
    <p:extLst>
      <p:ext uri="{BB962C8B-B14F-4D97-AF65-F5344CB8AC3E}">
        <p14:creationId xmlns:p14="http://schemas.microsoft.com/office/powerpoint/2010/main" val="4213958894"/>
      </p:ext>
    </p:extLst>
  </p:cSld>
  <p:clrMapOvr>
    <a:masterClrMapping/>
  </p:clrMapOvr>
  <p:extLst>
    <p:ext uri="{DCECCB84-F9BA-43D5-87BE-67443E8EF086}">
      <p15:sldGuideLst xmlns:p15="http://schemas.microsoft.com/office/powerpoint/2012/main" xmlns="">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5" descr="PowerPoint template5">
            <a:extLst>
              <a:ext uri="{FF2B5EF4-FFF2-40B4-BE49-F238E27FC236}">
                <a16:creationId xmlns:a16="http://schemas.microsoft.com/office/drawing/2014/main" xmlns="" id="{2B90B8DD-7574-47C4-B708-A48344312B1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6" descr="logo5">
            <a:extLst>
              <a:ext uri="{FF2B5EF4-FFF2-40B4-BE49-F238E27FC236}">
                <a16:creationId xmlns:a16="http://schemas.microsoft.com/office/drawing/2014/main" xmlns="" id="{A6116E81-72A4-4450-B91F-48187E7BA8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884" y="466725"/>
            <a:ext cx="1809749"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3859" name="Rectangle 3"/>
          <p:cNvSpPr>
            <a:spLocks noGrp="1" noChangeArrowheads="1"/>
          </p:cNvSpPr>
          <p:nvPr>
            <p:ph type="ctrTitle"/>
          </p:nvPr>
        </p:nvSpPr>
        <p:spPr>
          <a:xfrm>
            <a:off x="626534" y="1052514"/>
            <a:ext cx="6813551" cy="2016125"/>
          </a:xfrm>
        </p:spPr>
        <p:txBody>
          <a:bodyPr/>
          <a:lstStyle>
            <a:lvl1pPr>
              <a:lnSpc>
                <a:spcPts val="3800"/>
              </a:lnSpc>
              <a:defRPr sz="3800"/>
            </a:lvl1pPr>
          </a:lstStyle>
          <a:p>
            <a:r>
              <a:rPr lang="en-GB"/>
              <a:t>Click to edit Master title style</a:t>
            </a:r>
          </a:p>
        </p:txBody>
      </p:sp>
      <p:sp>
        <p:nvSpPr>
          <p:cNvPr id="633860" name="Rectangle 4"/>
          <p:cNvSpPr>
            <a:spLocks noGrp="1" noChangeArrowheads="1"/>
          </p:cNvSpPr>
          <p:nvPr>
            <p:ph type="subTitle" idx="1"/>
          </p:nvPr>
        </p:nvSpPr>
        <p:spPr>
          <a:xfrm>
            <a:off x="624418" y="3284539"/>
            <a:ext cx="6239933" cy="1368425"/>
          </a:xfrm>
        </p:spPr>
        <p:txBody>
          <a:bodyPr/>
          <a:lstStyle>
            <a:lvl1pPr>
              <a:spcAft>
                <a:spcPct val="0"/>
              </a:spcAft>
              <a:defRPr b="1"/>
            </a:lvl1pPr>
          </a:lstStyle>
          <a:p>
            <a:r>
              <a:rPr lang="en-GB"/>
              <a:t>Click to edit Master subtitle style</a:t>
            </a:r>
          </a:p>
        </p:txBody>
      </p:sp>
      <p:sp>
        <p:nvSpPr>
          <p:cNvPr id="6" name="Date Placeholder 5">
            <a:extLst>
              <a:ext uri="{FF2B5EF4-FFF2-40B4-BE49-F238E27FC236}">
                <a16:creationId xmlns:a16="http://schemas.microsoft.com/office/drawing/2014/main" xmlns="" id="{AFC9CBF2-7139-4C61-B595-1C29C6E76A04}"/>
              </a:ext>
            </a:extLst>
          </p:cNvPr>
          <p:cNvSpPr>
            <a:spLocks noGrp="1" noChangeArrowheads="1"/>
          </p:cNvSpPr>
          <p:nvPr>
            <p:ph type="dt" sz="half" idx="10"/>
          </p:nvPr>
        </p:nvSpPr>
        <p:spPr bwMode="auto">
          <a:xfrm>
            <a:off x="8875184" y="6538913"/>
            <a:ext cx="1981200" cy="252412"/>
          </a:xfrm>
          <a:prstGeom prst="rect">
            <a:avLst/>
          </a:prstGeom>
          <a:ln>
            <a:miter lim="800000"/>
            <a:headEnd/>
            <a:tailEnd/>
          </a:ln>
        </p:spPr>
        <p:txBody>
          <a:bodyPr vert="horz" wrap="square" lIns="0" tIns="45720" rIns="0" bIns="45720" numCol="1" anchor="ctr" anchorCtr="0" compatLnSpc="1">
            <a:prstTxWarp prst="textNoShape">
              <a:avLst/>
            </a:prstTxWarp>
          </a:bodyPr>
          <a:lstStyle>
            <a:lvl1pPr algn="r">
              <a:defRPr sz="1200">
                <a:solidFill>
                  <a:schemeClr val="bg1"/>
                </a:solidFill>
                <a:latin typeface="Arial" pitchFamily="34" charset="0"/>
                <a:cs typeface="Arial" pitchFamily="34" charset="0"/>
              </a:defRPr>
            </a:lvl1pPr>
          </a:lstStyle>
          <a:p>
            <a:pPr>
              <a:defRPr/>
            </a:pPr>
            <a:endParaRPr lang="en-GB"/>
          </a:p>
        </p:txBody>
      </p:sp>
      <p:sp>
        <p:nvSpPr>
          <p:cNvPr id="7" name="Footer Placeholder 6">
            <a:extLst>
              <a:ext uri="{FF2B5EF4-FFF2-40B4-BE49-F238E27FC236}">
                <a16:creationId xmlns:a16="http://schemas.microsoft.com/office/drawing/2014/main" xmlns="" id="{B20B5A8E-79C9-47FF-BC7E-61EE16342A9D}"/>
              </a:ext>
            </a:extLst>
          </p:cNvPr>
          <p:cNvSpPr>
            <a:spLocks noGrp="1" noChangeArrowheads="1"/>
          </p:cNvSpPr>
          <p:nvPr>
            <p:ph type="ftr" sz="quarter" idx="11"/>
          </p:nvPr>
        </p:nvSpPr>
        <p:spPr bwMode="auto">
          <a:xfrm>
            <a:off x="624417" y="6538913"/>
            <a:ext cx="7965016" cy="252412"/>
          </a:xfrm>
          <a:prstGeom prst="rect">
            <a:avLst/>
          </a:prstGeom>
          <a:ln>
            <a:miter lim="800000"/>
            <a:headEnd/>
            <a:tailEnd/>
          </a:ln>
        </p:spPr>
        <p:txBody>
          <a:bodyPr vert="horz" wrap="square" lIns="0" tIns="45720" rIns="0" bIns="45720" numCol="1" anchor="ctr" anchorCtr="0" compatLnSpc="1">
            <a:prstTxWarp prst="textNoShape">
              <a:avLst/>
            </a:prstTxWarp>
          </a:bodyPr>
          <a:lstStyle>
            <a:lvl1pPr>
              <a:defRPr sz="1200">
                <a:solidFill>
                  <a:schemeClr val="bg1"/>
                </a:solidFill>
                <a:latin typeface="Arial" charset="0"/>
                <a:ea typeface="+mn-ea"/>
                <a:cs typeface="+mn-cs"/>
              </a:defRPr>
            </a:lvl1pPr>
          </a:lstStyle>
          <a:p>
            <a:pPr>
              <a:defRPr/>
            </a:pPr>
            <a:r>
              <a:rPr lang="vi-VN"/>
              <a:t>QUẢN TRỊ HOẠT ĐỘNG DẠY HỌC, GIÁO DỤC TRONG TRƯỜNG TIỂU HỌC - hanhbang@gmail.com</a:t>
            </a:r>
            <a:endParaRPr lang="en-GB"/>
          </a:p>
        </p:txBody>
      </p:sp>
      <p:sp>
        <p:nvSpPr>
          <p:cNvPr id="8" name="Slide Number Placeholder 7">
            <a:extLst>
              <a:ext uri="{FF2B5EF4-FFF2-40B4-BE49-F238E27FC236}">
                <a16:creationId xmlns:a16="http://schemas.microsoft.com/office/drawing/2014/main" xmlns="" id="{F68DEB63-70B4-417B-82FC-2E700689D867}"/>
              </a:ext>
            </a:extLst>
          </p:cNvPr>
          <p:cNvSpPr>
            <a:spLocks noGrp="1" noChangeArrowheads="1"/>
          </p:cNvSpPr>
          <p:nvPr>
            <p:ph type="sldNum" sz="quarter" idx="12"/>
          </p:nvPr>
        </p:nvSpPr>
        <p:spPr bwMode="auto">
          <a:xfrm>
            <a:off x="10991851" y="6538913"/>
            <a:ext cx="590549" cy="252412"/>
          </a:xfrm>
          <a:prstGeom prst="rect">
            <a:avLst/>
          </a:prstGeom>
          <a:ln>
            <a:miter lim="800000"/>
            <a:headEnd/>
            <a:tailEnd/>
          </a:ln>
        </p:spPr>
        <p:txBody>
          <a:bodyPr vert="horz" wrap="square" lIns="0" tIns="45720" rIns="0" bIns="45720" numCol="1" anchor="ctr" anchorCtr="0" compatLnSpc="1">
            <a:prstTxWarp prst="textNoShape">
              <a:avLst/>
            </a:prstTxWarp>
          </a:bodyPr>
          <a:lstStyle>
            <a:lvl1pPr algn="r">
              <a:defRPr sz="1200">
                <a:solidFill>
                  <a:schemeClr val="bg1"/>
                </a:solidFill>
                <a:cs typeface="Arial" panose="020B0604020202020204" pitchFamily="34" charset="0"/>
              </a:defRPr>
            </a:lvl1pPr>
          </a:lstStyle>
          <a:p>
            <a:fld id="{7B7E3E63-A3B8-4716-BDD7-3E5646F2E395}" type="slidenum">
              <a:rPr lang="en-GB" altLang="en-US"/>
              <a:pPr/>
              <a:t>‹#›</a:t>
            </a:fld>
            <a:endParaRPr lang="en-GB" altLang="en-US"/>
          </a:p>
        </p:txBody>
      </p:sp>
    </p:spTree>
    <p:extLst>
      <p:ext uri="{BB962C8B-B14F-4D97-AF65-F5344CB8AC3E}">
        <p14:creationId xmlns:p14="http://schemas.microsoft.com/office/powerpoint/2010/main" val="123911193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139791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082988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858839"/>
            <a:ext cx="5384800" cy="56657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858839"/>
            <a:ext cx="5384800" cy="56657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62696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44386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099106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342550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4257419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9581606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707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xmlns="" id="{F41AB6CB-ABB0-49E2-B845-ED9595EACA8D}"/>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5">
            <a:extLst>
              <a:ext uri="{FF2B5EF4-FFF2-40B4-BE49-F238E27FC236}">
                <a16:creationId xmlns:a16="http://schemas.microsoft.com/office/drawing/2014/main" xmlns="" id="{67F98A5A-8358-47D9-AEFA-1EB3B81B24F1}"/>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6">
            <a:extLst>
              <a:ext uri="{FF2B5EF4-FFF2-40B4-BE49-F238E27FC236}">
                <a16:creationId xmlns:a16="http://schemas.microsoft.com/office/drawing/2014/main" xmlns="" id="{C35BF623-A89E-4ABD-B3E5-FD0E37FD412C}"/>
              </a:ext>
            </a:extLst>
          </p:cNvPr>
          <p:cNvSpPr>
            <a:spLocks noGrp="1" noChangeArrowheads="1"/>
          </p:cNvSpPr>
          <p:nvPr>
            <p:ph type="sldNum" sz="quarter" idx="12"/>
          </p:nvPr>
        </p:nvSpPr>
        <p:spPr>
          <a:ln/>
        </p:spPr>
        <p:txBody>
          <a:bodyPr/>
          <a:lstStyle>
            <a:lvl1pPr>
              <a:defRPr/>
            </a:lvl1pPr>
          </a:lstStyle>
          <a:p>
            <a:fld id="{044CE327-5FB3-4C16-AF05-7655FB49A374}" type="slidenum">
              <a:rPr lang="en-GB" altLang="en-US"/>
              <a:pPr/>
              <a:t>‹#›</a:t>
            </a:fld>
            <a:endParaRPr lang="en-GB" altLang="en-US"/>
          </a:p>
        </p:txBody>
      </p:sp>
    </p:spTree>
    <p:extLst>
      <p:ext uri="{BB962C8B-B14F-4D97-AF65-F5344CB8AC3E}">
        <p14:creationId xmlns:p14="http://schemas.microsoft.com/office/powerpoint/2010/main" val="275837802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6249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6249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672841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7" descr="PowerPoint template5">
            <a:extLst>
              <a:ext uri="{FF2B5EF4-FFF2-40B4-BE49-F238E27FC236}">
                <a16:creationId xmlns:a16="http://schemas.microsoft.com/office/drawing/2014/main" xmlns="" id="{2B4705AE-D598-472A-ABDF-7457F807AFA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8" descr="logo5">
            <a:extLst>
              <a:ext uri="{FF2B5EF4-FFF2-40B4-BE49-F238E27FC236}">
                <a16:creationId xmlns:a16="http://schemas.microsoft.com/office/drawing/2014/main" xmlns="" id="{C007C47D-6715-4773-B17D-5A2D882B9D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884" y="466725"/>
            <a:ext cx="1809749"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9411" name="Rectangle 3"/>
          <p:cNvSpPr>
            <a:spLocks noGrp="1" noChangeArrowheads="1"/>
          </p:cNvSpPr>
          <p:nvPr>
            <p:ph type="ctrTitle"/>
          </p:nvPr>
        </p:nvSpPr>
        <p:spPr>
          <a:xfrm>
            <a:off x="626534" y="1052514"/>
            <a:ext cx="6813551" cy="2016125"/>
          </a:xfrm>
        </p:spPr>
        <p:txBody>
          <a:bodyPr/>
          <a:lstStyle>
            <a:lvl1pPr>
              <a:lnSpc>
                <a:spcPts val="3800"/>
              </a:lnSpc>
              <a:defRPr sz="3800"/>
            </a:lvl1pPr>
          </a:lstStyle>
          <a:p>
            <a:r>
              <a:rPr lang="en-GB"/>
              <a:t>Click to edit Master title style</a:t>
            </a:r>
          </a:p>
        </p:txBody>
      </p:sp>
      <p:sp>
        <p:nvSpPr>
          <p:cNvPr id="529412" name="Rectangle 4"/>
          <p:cNvSpPr>
            <a:spLocks noGrp="1" noChangeArrowheads="1"/>
          </p:cNvSpPr>
          <p:nvPr>
            <p:ph type="subTitle" idx="1"/>
          </p:nvPr>
        </p:nvSpPr>
        <p:spPr>
          <a:xfrm>
            <a:off x="624418" y="3284539"/>
            <a:ext cx="6239933" cy="1368425"/>
          </a:xfrm>
        </p:spPr>
        <p:txBody>
          <a:bodyPr/>
          <a:lstStyle>
            <a:lvl1pPr>
              <a:spcAft>
                <a:spcPct val="0"/>
              </a:spcAft>
              <a:defRPr b="1"/>
            </a:lvl1pPr>
          </a:lstStyle>
          <a:p>
            <a:r>
              <a:rPr lang="en-GB"/>
              <a:t>Click to edit Master subtitle style</a:t>
            </a:r>
          </a:p>
        </p:txBody>
      </p:sp>
      <p:sp>
        <p:nvSpPr>
          <p:cNvPr id="6" name="Date Placeholder 5">
            <a:extLst>
              <a:ext uri="{FF2B5EF4-FFF2-40B4-BE49-F238E27FC236}">
                <a16:creationId xmlns:a16="http://schemas.microsoft.com/office/drawing/2014/main" xmlns="" id="{FD0B977C-7A8B-4953-B5D6-9183B9D14981}"/>
              </a:ext>
            </a:extLst>
          </p:cNvPr>
          <p:cNvSpPr>
            <a:spLocks noGrp="1" noChangeArrowheads="1"/>
          </p:cNvSpPr>
          <p:nvPr>
            <p:ph type="dt" sz="half" idx="10"/>
          </p:nvPr>
        </p:nvSpPr>
        <p:spPr>
          <a:xfrm>
            <a:off x="8875184" y="6538913"/>
            <a:ext cx="1981200" cy="252412"/>
          </a:xfrm>
        </p:spPr>
        <p:txBody>
          <a:bodyPr/>
          <a:lstStyle>
            <a:lvl1pPr>
              <a:defRPr/>
            </a:lvl1pPr>
          </a:lstStyle>
          <a:p>
            <a:pPr>
              <a:defRPr/>
            </a:pPr>
            <a:endParaRPr lang="en-GB"/>
          </a:p>
        </p:txBody>
      </p:sp>
      <p:sp>
        <p:nvSpPr>
          <p:cNvPr id="7" name="Rectangle 7">
            <a:extLst>
              <a:ext uri="{FF2B5EF4-FFF2-40B4-BE49-F238E27FC236}">
                <a16:creationId xmlns:a16="http://schemas.microsoft.com/office/drawing/2014/main" xmlns="" id="{6B11D6BE-8C06-4B9E-93A5-B64ACCE7B5A5}"/>
              </a:ext>
            </a:extLst>
          </p:cNvPr>
          <p:cNvSpPr>
            <a:spLocks noGrp="1" noChangeArrowheads="1"/>
          </p:cNvSpPr>
          <p:nvPr>
            <p:ph type="sldNum" sz="quarter" idx="11"/>
          </p:nvPr>
        </p:nvSpPr>
        <p:spPr/>
        <p:txBody>
          <a:bodyPr/>
          <a:lstStyle>
            <a:lvl1pPr>
              <a:defRPr/>
            </a:lvl1pPr>
          </a:lstStyle>
          <a:p>
            <a:fld id="{CB59E1CA-972D-4CD4-AB30-4D6FDDF862CE}" type="slidenum">
              <a:rPr lang="en-GB" altLang="en-US"/>
              <a:pPr/>
              <a:t>‹#›</a:t>
            </a:fld>
            <a:endParaRPr lang="en-GB" altLang="en-US"/>
          </a:p>
        </p:txBody>
      </p:sp>
    </p:spTree>
    <p:extLst>
      <p:ext uri="{BB962C8B-B14F-4D97-AF65-F5344CB8AC3E}">
        <p14:creationId xmlns:p14="http://schemas.microsoft.com/office/powerpoint/2010/main" val="245520526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xmlns="" id="{54DED621-46C4-4E96-82D7-ED30AFBBE3A8}"/>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6">
            <a:extLst>
              <a:ext uri="{FF2B5EF4-FFF2-40B4-BE49-F238E27FC236}">
                <a16:creationId xmlns:a16="http://schemas.microsoft.com/office/drawing/2014/main" xmlns="" id="{D11C9CBA-C330-4899-9B1B-01373AA7AB28}"/>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7">
            <a:extLst>
              <a:ext uri="{FF2B5EF4-FFF2-40B4-BE49-F238E27FC236}">
                <a16:creationId xmlns:a16="http://schemas.microsoft.com/office/drawing/2014/main" xmlns="" id="{BC3D6D49-1FD6-4CC6-BA63-32C1B6F348A4}"/>
              </a:ext>
            </a:extLst>
          </p:cNvPr>
          <p:cNvSpPr>
            <a:spLocks noGrp="1" noChangeArrowheads="1"/>
          </p:cNvSpPr>
          <p:nvPr>
            <p:ph type="sldNum" sz="quarter" idx="12"/>
          </p:nvPr>
        </p:nvSpPr>
        <p:spPr>
          <a:ln/>
        </p:spPr>
        <p:txBody>
          <a:bodyPr/>
          <a:lstStyle>
            <a:lvl1pPr>
              <a:defRPr/>
            </a:lvl1pPr>
          </a:lstStyle>
          <a:p>
            <a:fld id="{DD383900-FF71-4D16-B7BA-0D48268BFE33}" type="slidenum">
              <a:rPr lang="en-GB" altLang="en-US"/>
              <a:pPr/>
              <a:t>‹#›</a:t>
            </a:fld>
            <a:endParaRPr lang="en-GB" altLang="en-US"/>
          </a:p>
        </p:txBody>
      </p:sp>
    </p:spTree>
    <p:extLst>
      <p:ext uri="{BB962C8B-B14F-4D97-AF65-F5344CB8AC3E}">
        <p14:creationId xmlns:p14="http://schemas.microsoft.com/office/powerpoint/2010/main" val="271361165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xmlns="" id="{4B4D5762-6304-4562-927B-3FB9581B3652}"/>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6">
            <a:extLst>
              <a:ext uri="{FF2B5EF4-FFF2-40B4-BE49-F238E27FC236}">
                <a16:creationId xmlns:a16="http://schemas.microsoft.com/office/drawing/2014/main" xmlns="" id="{9EEBBF0B-A231-4450-A925-B9FF732228A2}"/>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7">
            <a:extLst>
              <a:ext uri="{FF2B5EF4-FFF2-40B4-BE49-F238E27FC236}">
                <a16:creationId xmlns:a16="http://schemas.microsoft.com/office/drawing/2014/main" xmlns="" id="{102D2AFE-CEA8-48C5-9225-8AD4AC850E49}"/>
              </a:ext>
            </a:extLst>
          </p:cNvPr>
          <p:cNvSpPr>
            <a:spLocks noGrp="1" noChangeArrowheads="1"/>
          </p:cNvSpPr>
          <p:nvPr>
            <p:ph type="sldNum" sz="quarter" idx="12"/>
          </p:nvPr>
        </p:nvSpPr>
        <p:spPr>
          <a:ln/>
        </p:spPr>
        <p:txBody>
          <a:bodyPr/>
          <a:lstStyle>
            <a:lvl1pPr>
              <a:defRPr/>
            </a:lvl1pPr>
          </a:lstStyle>
          <a:p>
            <a:fld id="{2E7902C5-537D-4A77-B223-D9176333568F}" type="slidenum">
              <a:rPr lang="en-GB" altLang="en-US"/>
              <a:pPr/>
              <a:t>‹#›</a:t>
            </a:fld>
            <a:endParaRPr lang="en-GB" altLang="en-US"/>
          </a:p>
        </p:txBody>
      </p:sp>
    </p:spTree>
    <p:extLst>
      <p:ext uri="{BB962C8B-B14F-4D97-AF65-F5344CB8AC3E}">
        <p14:creationId xmlns:p14="http://schemas.microsoft.com/office/powerpoint/2010/main" val="408807926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858838"/>
            <a:ext cx="5384800" cy="52689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858838"/>
            <a:ext cx="5384800" cy="52689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xmlns="" id="{C63DE20A-DB27-4F36-9AFD-B6D88DFC568F}"/>
              </a:ext>
            </a:extLst>
          </p:cNvPr>
          <p:cNvSpPr>
            <a:spLocks noGrp="1" noChangeArrowheads="1"/>
          </p:cNvSpPr>
          <p:nvPr>
            <p:ph type="dt" sz="half" idx="10"/>
          </p:nvPr>
        </p:nvSpPr>
        <p:spPr>
          <a:ln/>
        </p:spPr>
        <p:txBody>
          <a:bodyPr/>
          <a:lstStyle>
            <a:lvl1pPr>
              <a:defRPr/>
            </a:lvl1pPr>
          </a:lstStyle>
          <a:p>
            <a:pPr>
              <a:defRPr/>
            </a:pPr>
            <a:endParaRPr lang="en-GB"/>
          </a:p>
        </p:txBody>
      </p:sp>
      <p:sp>
        <p:nvSpPr>
          <p:cNvPr id="6" name="Rectangle 6">
            <a:extLst>
              <a:ext uri="{FF2B5EF4-FFF2-40B4-BE49-F238E27FC236}">
                <a16:creationId xmlns:a16="http://schemas.microsoft.com/office/drawing/2014/main" xmlns="" id="{F772EE5B-948E-4E48-A886-AE1F61411B47}"/>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7" name="Rectangle 7">
            <a:extLst>
              <a:ext uri="{FF2B5EF4-FFF2-40B4-BE49-F238E27FC236}">
                <a16:creationId xmlns:a16="http://schemas.microsoft.com/office/drawing/2014/main" xmlns="" id="{CB40692B-7E63-4701-8A5A-66D1102F9B20}"/>
              </a:ext>
            </a:extLst>
          </p:cNvPr>
          <p:cNvSpPr>
            <a:spLocks noGrp="1" noChangeArrowheads="1"/>
          </p:cNvSpPr>
          <p:nvPr>
            <p:ph type="sldNum" sz="quarter" idx="12"/>
          </p:nvPr>
        </p:nvSpPr>
        <p:spPr>
          <a:ln/>
        </p:spPr>
        <p:txBody>
          <a:bodyPr/>
          <a:lstStyle>
            <a:lvl1pPr>
              <a:defRPr/>
            </a:lvl1pPr>
          </a:lstStyle>
          <a:p>
            <a:fld id="{BC504EDD-2D7B-4DA2-8148-5453FAC229A7}" type="slidenum">
              <a:rPr lang="en-GB" altLang="en-US"/>
              <a:pPr/>
              <a:t>‹#›</a:t>
            </a:fld>
            <a:endParaRPr lang="en-GB" altLang="en-US"/>
          </a:p>
        </p:txBody>
      </p:sp>
    </p:spTree>
    <p:extLst>
      <p:ext uri="{BB962C8B-B14F-4D97-AF65-F5344CB8AC3E}">
        <p14:creationId xmlns:p14="http://schemas.microsoft.com/office/powerpoint/2010/main" val="258326627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xmlns="" id="{882B02DE-7747-4F20-BA62-1A627952FBE4}"/>
              </a:ext>
            </a:extLst>
          </p:cNvPr>
          <p:cNvSpPr>
            <a:spLocks noGrp="1" noChangeArrowheads="1"/>
          </p:cNvSpPr>
          <p:nvPr>
            <p:ph type="dt" sz="half" idx="10"/>
          </p:nvPr>
        </p:nvSpPr>
        <p:spPr>
          <a:ln/>
        </p:spPr>
        <p:txBody>
          <a:bodyPr/>
          <a:lstStyle>
            <a:lvl1pPr>
              <a:defRPr/>
            </a:lvl1pPr>
          </a:lstStyle>
          <a:p>
            <a:pPr>
              <a:defRPr/>
            </a:pPr>
            <a:endParaRPr lang="en-GB"/>
          </a:p>
        </p:txBody>
      </p:sp>
      <p:sp>
        <p:nvSpPr>
          <p:cNvPr id="8" name="Rectangle 6">
            <a:extLst>
              <a:ext uri="{FF2B5EF4-FFF2-40B4-BE49-F238E27FC236}">
                <a16:creationId xmlns:a16="http://schemas.microsoft.com/office/drawing/2014/main" xmlns="" id="{BDEDFEAE-46D9-4956-A524-85785E992AA3}"/>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9" name="Rectangle 7">
            <a:extLst>
              <a:ext uri="{FF2B5EF4-FFF2-40B4-BE49-F238E27FC236}">
                <a16:creationId xmlns:a16="http://schemas.microsoft.com/office/drawing/2014/main" xmlns="" id="{C1EF6BD4-B45D-4798-A580-A664A9DDD05B}"/>
              </a:ext>
            </a:extLst>
          </p:cNvPr>
          <p:cNvSpPr>
            <a:spLocks noGrp="1" noChangeArrowheads="1"/>
          </p:cNvSpPr>
          <p:nvPr>
            <p:ph type="sldNum" sz="quarter" idx="12"/>
          </p:nvPr>
        </p:nvSpPr>
        <p:spPr>
          <a:ln/>
        </p:spPr>
        <p:txBody>
          <a:bodyPr/>
          <a:lstStyle>
            <a:lvl1pPr>
              <a:defRPr/>
            </a:lvl1pPr>
          </a:lstStyle>
          <a:p>
            <a:fld id="{B2F3C6BE-168A-4F87-9538-BC4AB6D02FF0}" type="slidenum">
              <a:rPr lang="en-GB" altLang="en-US"/>
              <a:pPr/>
              <a:t>‹#›</a:t>
            </a:fld>
            <a:endParaRPr lang="en-GB" altLang="en-US"/>
          </a:p>
        </p:txBody>
      </p:sp>
    </p:spTree>
    <p:extLst>
      <p:ext uri="{BB962C8B-B14F-4D97-AF65-F5344CB8AC3E}">
        <p14:creationId xmlns:p14="http://schemas.microsoft.com/office/powerpoint/2010/main" val="35632997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xmlns="" id="{B3B470D4-D75E-4420-B4FA-B73BCB468177}"/>
              </a:ext>
            </a:extLst>
          </p:cNvPr>
          <p:cNvSpPr>
            <a:spLocks noGrp="1" noChangeArrowheads="1"/>
          </p:cNvSpPr>
          <p:nvPr>
            <p:ph type="dt" sz="half" idx="10"/>
          </p:nvPr>
        </p:nvSpPr>
        <p:spPr>
          <a:ln/>
        </p:spPr>
        <p:txBody>
          <a:bodyPr/>
          <a:lstStyle>
            <a:lvl1pPr>
              <a:defRPr/>
            </a:lvl1pPr>
          </a:lstStyle>
          <a:p>
            <a:pPr>
              <a:defRPr/>
            </a:pPr>
            <a:endParaRPr lang="en-GB"/>
          </a:p>
        </p:txBody>
      </p:sp>
      <p:sp>
        <p:nvSpPr>
          <p:cNvPr id="4" name="Rectangle 6">
            <a:extLst>
              <a:ext uri="{FF2B5EF4-FFF2-40B4-BE49-F238E27FC236}">
                <a16:creationId xmlns:a16="http://schemas.microsoft.com/office/drawing/2014/main" xmlns="" id="{664BF50E-528E-45A5-B7E2-5378E3998957}"/>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5" name="Rectangle 7">
            <a:extLst>
              <a:ext uri="{FF2B5EF4-FFF2-40B4-BE49-F238E27FC236}">
                <a16:creationId xmlns:a16="http://schemas.microsoft.com/office/drawing/2014/main" xmlns="" id="{63A6609B-F699-4374-8804-33D3E0E315B6}"/>
              </a:ext>
            </a:extLst>
          </p:cNvPr>
          <p:cNvSpPr>
            <a:spLocks noGrp="1" noChangeArrowheads="1"/>
          </p:cNvSpPr>
          <p:nvPr>
            <p:ph type="sldNum" sz="quarter" idx="12"/>
          </p:nvPr>
        </p:nvSpPr>
        <p:spPr>
          <a:ln/>
        </p:spPr>
        <p:txBody>
          <a:bodyPr/>
          <a:lstStyle>
            <a:lvl1pPr>
              <a:defRPr/>
            </a:lvl1pPr>
          </a:lstStyle>
          <a:p>
            <a:fld id="{72D12D73-94A2-4814-8879-23B7FE9BA86A}" type="slidenum">
              <a:rPr lang="en-GB" altLang="en-US"/>
              <a:pPr/>
              <a:t>‹#›</a:t>
            </a:fld>
            <a:endParaRPr lang="en-GB" altLang="en-US"/>
          </a:p>
        </p:txBody>
      </p:sp>
    </p:spTree>
    <p:extLst>
      <p:ext uri="{BB962C8B-B14F-4D97-AF65-F5344CB8AC3E}">
        <p14:creationId xmlns:p14="http://schemas.microsoft.com/office/powerpoint/2010/main" val="363753795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xmlns="" id="{C1954501-D18A-403B-BB50-B0499822465A}"/>
              </a:ext>
            </a:extLst>
          </p:cNvPr>
          <p:cNvSpPr>
            <a:spLocks noGrp="1" noChangeArrowheads="1"/>
          </p:cNvSpPr>
          <p:nvPr>
            <p:ph type="dt" sz="half" idx="10"/>
          </p:nvPr>
        </p:nvSpPr>
        <p:spPr>
          <a:ln/>
        </p:spPr>
        <p:txBody>
          <a:bodyPr/>
          <a:lstStyle>
            <a:lvl1pPr>
              <a:defRPr/>
            </a:lvl1pPr>
          </a:lstStyle>
          <a:p>
            <a:pPr>
              <a:defRPr/>
            </a:pPr>
            <a:endParaRPr lang="en-GB"/>
          </a:p>
        </p:txBody>
      </p:sp>
      <p:sp>
        <p:nvSpPr>
          <p:cNvPr id="3" name="Rectangle 6">
            <a:extLst>
              <a:ext uri="{FF2B5EF4-FFF2-40B4-BE49-F238E27FC236}">
                <a16:creationId xmlns:a16="http://schemas.microsoft.com/office/drawing/2014/main" xmlns="" id="{52D81BF9-567A-46C0-BCDE-60CF058BD38B}"/>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4" name="Rectangle 7">
            <a:extLst>
              <a:ext uri="{FF2B5EF4-FFF2-40B4-BE49-F238E27FC236}">
                <a16:creationId xmlns:a16="http://schemas.microsoft.com/office/drawing/2014/main" xmlns="" id="{9DAB07C0-F14B-4B11-9FFB-CE287394D4E8}"/>
              </a:ext>
            </a:extLst>
          </p:cNvPr>
          <p:cNvSpPr>
            <a:spLocks noGrp="1" noChangeArrowheads="1"/>
          </p:cNvSpPr>
          <p:nvPr>
            <p:ph type="sldNum" sz="quarter" idx="12"/>
          </p:nvPr>
        </p:nvSpPr>
        <p:spPr>
          <a:ln/>
        </p:spPr>
        <p:txBody>
          <a:bodyPr/>
          <a:lstStyle>
            <a:lvl1pPr>
              <a:defRPr/>
            </a:lvl1pPr>
          </a:lstStyle>
          <a:p>
            <a:fld id="{AB05D072-2A6A-4AE8-8294-802DC9D84D84}" type="slidenum">
              <a:rPr lang="en-GB" altLang="en-US"/>
              <a:pPr/>
              <a:t>‹#›</a:t>
            </a:fld>
            <a:endParaRPr lang="en-GB" altLang="en-US"/>
          </a:p>
        </p:txBody>
      </p:sp>
    </p:spTree>
    <p:extLst>
      <p:ext uri="{BB962C8B-B14F-4D97-AF65-F5344CB8AC3E}">
        <p14:creationId xmlns:p14="http://schemas.microsoft.com/office/powerpoint/2010/main" val="42411450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xmlns="" id="{14381480-293C-4815-B4BD-5ADA305CD132}"/>
              </a:ext>
            </a:extLst>
          </p:cNvPr>
          <p:cNvSpPr>
            <a:spLocks noGrp="1" noChangeArrowheads="1"/>
          </p:cNvSpPr>
          <p:nvPr>
            <p:ph type="dt" sz="half" idx="10"/>
          </p:nvPr>
        </p:nvSpPr>
        <p:spPr>
          <a:ln/>
        </p:spPr>
        <p:txBody>
          <a:bodyPr/>
          <a:lstStyle>
            <a:lvl1pPr>
              <a:defRPr/>
            </a:lvl1pPr>
          </a:lstStyle>
          <a:p>
            <a:pPr>
              <a:defRPr/>
            </a:pPr>
            <a:endParaRPr lang="en-GB"/>
          </a:p>
        </p:txBody>
      </p:sp>
      <p:sp>
        <p:nvSpPr>
          <p:cNvPr id="6" name="Rectangle 6">
            <a:extLst>
              <a:ext uri="{FF2B5EF4-FFF2-40B4-BE49-F238E27FC236}">
                <a16:creationId xmlns:a16="http://schemas.microsoft.com/office/drawing/2014/main" xmlns="" id="{132CE677-6FA2-4C30-B05B-25046B3458F3}"/>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7" name="Rectangle 7">
            <a:extLst>
              <a:ext uri="{FF2B5EF4-FFF2-40B4-BE49-F238E27FC236}">
                <a16:creationId xmlns:a16="http://schemas.microsoft.com/office/drawing/2014/main" xmlns="" id="{BC8ADA79-129A-47E4-A7AD-611EA667C322}"/>
              </a:ext>
            </a:extLst>
          </p:cNvPr>
          <p:cNvSpPr>
            <a:spLocks noGrp="1" noChangeArrowheads="1"/>
          </p:cNvSpPr>
          <p:nvPr>
            <p:ph type="sldNum" sz="quarter" idx="12"/>
          </p:nvPr>
        </p:nvSpPr>
        <p:spPr>
          <a:ln/>
        </p:spPr>
        <p:txBody>
          <a:bodyPr/>
          <a:lstStyle>
            <a:lvl1pPr>
              <a:defRPr/>
            </a:lvl1pPr>
          </a:lstStyle>
          <a:p>
            <a:fld id="{B64D562D-E0CB-4CD5-8D21-1E13CE5B4375}" type="slidenum">
              <a:rPr lang="en-GB" altLang="en-US"/>
              <a:pPr/>
              <a:t>‹#›</a:t>
            </a:fld>
            <a:endParaRPr lang="en-GB" altLang="en-US"/>
          </a:p>
        </p:txBody>
      </p:sp>
    </p:spTree>
    <p:extLst>
      <p:ext uri="{BB962C8B-B14F-4D97-AF65-F5344CB8AC3E}">
        <p14:creationId xmlns:p14="http://schemas.microsoft.com/office/powerpoint/2010/main" val="3981411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xmlns="" id="{092DC0F0-F280-421C-8E92-39215E633C61}"/>
              </a:ext>
            </a:extLst>
          </p:cNvPr>
          <p:cNvSpPr>
            <a:spLocks noGrp="1" noChangeArrowheads="1"/>
          </p:cNvSpPr>
          <p:nvPr>
            <p:ph type="dt" sz="half" idx="10"/>
          </p:nvPr>
        </p:nvSpPr>
        <p:spPr>
          <a:ln/>
        </p:spPr>
        <p:txBody>
          <a:bodyPr/>
          <a:lstStyle>
            <a:lvl1pPr>
              <a:defRPr/>
            </a:lvl1pPr>
          </a:lstStyle>
          <a:p>
            <a:pPr>
              <a:defRPr/>
            </a:pPr>
            <a:endParaRPr lang="en-GB"/>
          </a:p>
        </p:txBody>
      </p:sp>
      <p:sp>
        <p:nvSpPr>
          <p:cNvPr id="6" name="Rectangle 6">
            <a:extLst>
              <a:ext uri="{FF2B5EF4-FFF2-40B4-BE49-F238E27FC236}">
                <a16:creationId xmlns:a16="http://schemas.microsoft.com/office/drawing/2014/main" xmlns="" id="{EFBBD7B8-11CE-4952-8297-643E300B5511}"/>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7" name="Rectangle 7">
            <a:extLst>
              <a:ext uri="{FF2B5EF4-FFF2-40B4-BE49-F238E27FC236}">
                <a16:creationId xmlns:a16="http://schemas.microsoft.com/office/drawing/2014/main" xmlns="" id="{ED4D15D2-1BD8-4B6D-9F2D-9E473D046124}"/>
              </a:ext>
            </a:extLst>
          </p:cNvPr>
          <p:cNvSpPr>
            <a:spLocks noGrp="1" noChangeArrowheads="1"/>
          </p:cNvSpPr>
          <p:nvPr>
            <p:ph type="sldNum" sz="quarter" idx="12"/>
          </p:nvPr>
        </p:nvSpPr>
        <p:spPr>
          <a:ln/>
        </p:spPr>
        <p:txBody>
          <a:bodyPr/>
          <a:lstStyle>
            <a:lvl1pPr>
              <a:defRPr/>
            </a:lvl1pPr>
          </a:lstStyle>
          <a:p>
            <a:fld id="{B4676D4B-C2FB-4111-9D66-31E78FE3A90F}" type="slidenum">
              <a:rPr lang="en-GB" altLang="en-US"/>
              <a:pPr/>
              <a:t>‹#›</a:t>
            </a:fld>
            <a:endParaRPr lang="en-GB" altLang="en-US"/>
          </a:p>
        </p:txBody>
      </p:sp>
    </p:spTree>
    <p:extLst>
      <p:ext uri="{BB962C8B-B14F-4D97-AF65-F5344CB8AC3E}">
        <p14:creationId xmlns:p14="http://schemas.microsoft.com/office/powerpoint/2010/main" val="41446574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858839"/>
            <a:ext cx="5384800" cy="52673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858839"/>
            <a:ext cx="5384800" cy="52673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xmlns="" id="{B2B795AA-290D-4AAF-AABA-22CD04B86614}"/>
              </a:ext>
            </a:extLst>
          </p:cNvPr>
          <p:cNvSpPr>
            <a:spLocks noGrp="1" noChangeArrowheads="1"/>
          </p:cNvSpPr>
          <p:nvPr>
            <p:ph type="dt" sz="half" idx="10"/>
          </p:nvPr>
        </p:nvSpPr>
        <p:spPr>
          <a:ln/>
        </p:spPr>
        <p:txBody>
          <a:bodyPr/>
          <a:lstStyle>
            <a:lvl1pPr>
              <a:defRPr/>
            </a:lvl1pPr>
          </a:lstStyle>
          <a:p>
            <a:pPr>
              <a:defRPr/>
            </a:pPr>
            <a:endParaRPr lang="en-GB"/>
          </a:p>
        </p:txBody>
      </p:sp>
      <p:sp>
        <p:nvSpPr>
          <p:cNvPr id="6" name="Rectangle 5">
            <a:extLst>
              <a:ext uri="{FF2B5EF4-FFF2-40B4-BE49-F238E27FC236}">
                <a16:creationId xmlns:a16="http://schemas.microsoft.com/office/drawing/2014/main" xmlns="" id="{7BA9D4EC-E2BF-40F1-8A13-A073E58EC3A3}"/>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7" name="Rectangle 6">
            <a:extLst>
              <a:ext uri="{FF2B5EF4-FFF2-40B4-BE49-F238E27FC236}">
                <a16:creationId xmlns:a16="http://schemas.microsoft.com/office/drawing/2014/main" xmlns="" id="{DDD8683C-F40F-4867-8FAF-3354BA18745F}"/>
              </a:ext>
            </a:extLst>
          </p:cNvPr>
          <p:cNvSpPr>
            <a:spLocks noGrp="1" noChangeArrowheads="1"/>
          </p:cNvSpPr>
          <p:nvPr>
            <p:ph type="sldNum" sz="quarter" idx="12"/>
          </p:nvPr>
        </p:nvSpPr>
        <p:spPr>
          <a:ln/>
        </p:spPr>
        <p:txBody>
          <a:bodyPr/>
          <a:lstStyle>
            <a:lvl1pPr>
              <a:defRPr/>
            </a:lvl1pPr>
          </a:lstStyle>
          <a:p>
            <a:fld id="{FBCFBB71-B3C3-43C8-9418-E60153907E8C}" type="slidenum">
              <a:rPr lang="en-GB" altLang="en-US"/>
              <a:pPr/>
              <a:t>‹#›</a:t>
            </a:fld>
            <a:endParaRPr lang="en-GB" altLang="en-US"/>
          </a:p>
        </p:txBody>
      </p:sp>
    </p:spTree>
    <p:extLst>
      <p:ext uri="{BB962C8B-B14F-4D97-AF65-F5344CB8AC3E}">
        <p14:creationId xmlns:p14="http://schemas.microsoft.com/office/powerpoint/2010/main" val="36697589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xmlns="" id="{EB0D0C79-0C60-49A6-95E0-487247FDD3A0}"/>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6">
            <a:extLst>
              <a:ext uri="{FF2B5EF4-FFF2-40B4-BE49-F238E27FC236}">
                <a16:creationId xmlns:a16="http://schemas.microsoft.com/office/drawing/2014/main" xmlns="" id="{8E5E4E89-8463-4FF7-9B0C-FB1ABEFAA9F7}"/>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7">
            <a:extLst>
              <a:ext uri="{FF2B5EF4-FFF2-40B4-BE49-F238E27FC236}">
                <a16:creationId xmlns:a16="http://schemas.microsoft.com/office/drawing/2014/main" xmlns="" id="{432BE470-AC01-4C58-8C59-9592F7554362}"/>
              </a:ext>
            </a:extLst>
          </p:cNvPr>
          <p:cNvSpPr>
            <a:spLocks noGrp="1" noChangeArrowheads="1"/>
          </p:cNvSpPr>
          <p:nvPr>
            <p:ph type="sldNum" sz="quarter" idx="12"/>
          </p:nvPr>
        </p:nvSpPr>
        <p:spPr>
          <a:ln/>
        </p:spPr>
        <p:txBody>
          <a:bodyPr/>
          <a:lstStyle>
            <a:lvl1pPr>
              <a:defRPr/>
            </a:lvl1pPr>
          </a:lstStyle>
          <a:p>
            <a:fld id="{568E9C73-63CE-4234-9CDB-41AE4452EC97}" type="slidenum">
              <a:rPr lang="en-GB" altLang="en-US"/>
              <a:pPr/>
              <a:t>‹#›</a:t>
            </a:fld>
            <a:endParaRPr lang="en-GB" altLang="en-US"/>
          </a:p>
        </p:txBody>
      </p:sp>
    </p:spTree>
    <p:extLst>
      <p:ext uri="{BB962C8B-B14F-4D97-AF65-F5344CB8AC3E}">
        <p14:creationId xmlns:p14="http://schemas.microsoft.com/office/powerpoint/2010/main" val="421388099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8"/>
            <a:ext cx="27432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8"/>
            <a:ext cx="80264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xmlns="" id="{57F1076D-5705-4D0F-8A58-63283CD6DEE7}"/>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6">
            <a:extLst>
              <a:ext uri="{FF2B5EF4-FFF2-40B4-BE49-F238E27FC236}">
                <a16:creationId xmlns:a16="http://schemas.microsoft.com/office/drawing/2014/main" xmlns="" id="{F7A78ED6-3F7D-4374-B222-BA4E8158DF63}"/>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7">
            <a:extLst>
              <a:ext uri="{FF2B5EF4-FFF2-40B4-BE49-F238E27FC236}">
                <a16:creationId xmlns:a16="http://schemas.microsoft.com/office/drawing/2014/main" xmlns="" id="{A541DC38-51F4-493F-9327-4F4790791D0D}"/>
              </a:ext>
            </a:extLst>
          </p:cNvPr>
          <p:cNvSpPr>
            <a:spLocks noGrp="1" noChangeArrowheads="1"/>
          </p:cNvSpPr>
          <p:nvPr>
            <p:ph type="sldNum" sz="quarter" idx="12"/>
          </p:nvPr>
        </p:nvSpPr>
        <p:spPr>
          <a:ln/>
        </p:spPr>
        <p:txBody>
          <a:bodyPr/>
          <a:lstStyle>
            <a:lvl1pPr>
              <a:defRPr/>
            </a:lvl1pPr>
          </a:lstStyle>
          <a:p>
            <a:fld id="{1C890DD5-2579-4A3E-9395-D61E07369E0F}" type="slidenum">
              <a:rPr lang="en-GB" altLang="en-US"/>
              <a:pPr/>
              <a:t>‹#›</a:t>
            </a:fld>
            <a:endParaRPr lang="en-GB" altLang="en-US"/>
          </a:p>
        </p:txBody>
      </p:sp>
    </p:spTree>
    <p:extLst>
      <p:ext uri="{BB962C8B-B14F-4D97-AF65-F5344CB8AC3E}">
        <p14:creationId xmlns:p14="http://schemas.microsoft.com/office/powerpoint/2010/main" val="158613658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7" descr="PowerPoint template5">
            <a:extLst>
              <a:ext uri="{FF2B5EF4-FFF2-40B4-BE49-F238E27FC236}">
                <a16:creationId xmlns:a16="http://schemas.microsoft.com/office/drawing/2014/main" xmlns="" id="{8291FE3A-50AC-490E-810F-569020903CF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8" descr="logo5">
            <a:extLst>
              <a:ext uri="{FF2B5EF4-FFF2-40B4-BE49-F238E27FC236}">
                <a16:creationId xmlns:a16="http://schemas.microsoft.com/office/drawing/2014/main" xmlns="" id="{60BF6FCC-127D-4453-87E5-70BCEBCE63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884" y="466725"/>
            <a:ext cx="1809749"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5971" name="Rectangle 3"/>
          <p:cNvSpPr>
            <a:spLocks noGrp="1" noChangeArrowheads="1"/>
          </p:cNvSpPr>
          <p:nvPr>
            <p:ph type="ctrTitle"/>
          </p:nvPr>
        </p:nvSpPr>
        <p:spPr>
          <a:xfrm>
            <a:off x="626534" y="1052514"/>
            <a:ext cx="6813551" cy="2016125"/>
          </a:xfrm>
        </p:spPr>
        <p:txBody>
          <a:bodyPr/>
          <a:lstStyle>
            <a:lvl1pPr>
              <a:lnSpc>
                <a:spcPts val="3800"/>
              </a:lnSpc>
              <a:defRPr sz="3800"/>
            </a:lvl1pPr>
          </a:lstStyle>
          <a:p>
            <a:r>
              <a:rPr lang="en-GB"/>
              <a:t>Click to edit Master title style</a:t>
            </a:r>
          </a:p>
        </p:txBody>
      </p:sp>
      <p:sp>
        <p:nvSpPr>
          <p:cNvPr id="595972" name="Rectangle 4"/>
          <p:cNvSpPr>
            <a:spLocks noGrp="1" noChangeArrowheads="1"/>
          </p:cNvSpPr>
          <p:nvPr>
            <p:ph type="subTitle" idx="1"/>
          </p:nvPr>
        </p:nvSpPr>
        <p:spPr>
          <a:xfrm>
            <a:off x="624418" y="3284539"/>
            <a:ext cx="6239933" cy="1368425"/>
          </a:xfrm>
        </p:spPr>
        <p:txBody>
          <a:bodyPr/>
          <a:lstStyle>
            <a:lvl1pPr>
              <a:spcAft>
                <a:spcPct val="0"/>
              </a:spcAft>
              <a:defRPr b="1"/>
            </a:lvl1pPr>
          </a:lstStyle>
          <a:p>
            <a:r>
              <a:rPr lang="en-GB"/>
              <a:t>Click to edit Master subtitle style</a:t>
            </a:r>
          </a:p>
        </p:txBody>
      </p:sp>
      <p:sp>
        <p:nvSpPr>
          <p:cNvPr id="6" name="Date Placeholder 5">
            <a:extLst>
              <a:ext uri="{FF2B5EF4-FFF2-40B4-BE49-F238E27FC236}">
                <a16:creationId xmlns:a16="http://schemas.microsoft.com/office/drawing/2014/main" xmlns="" id="{963C3615-7342-4AF6-B37A-2CCC4D5D9B84}"/>
              </a:ext>
            </a:extLst>
          </p:cNvPr>
          <p:cNvSpPr>
            <a:spLocks noGrp="1" noChangeArrowheads="1"/>
          </p:cNvSpPr>
          <p:nvPr>
            <p:ph type="dt" sz="half" idx="10"/>
          </p:nvPr>
        </p:nvSpPr>
        <p:spPr>
          <a:xfrm>
            <a:off x="8875184" y="6538913"/>
            <a:ext cx="1981200" cy="252412"/>
          </a:xfrm>
        </p:spPr>
        <p:txBody>
          <a:bodyPr/>
          <a:lstStyle>
            <a:lvl1pPr>
              <a:defRPr/>
            </a:lvl1pPr>
          </a:lstStyle>
          <a:p>
            <a:pPr>
              <a:defRPr/>
            </a:pPr>
            <a:endParaRPr lang="en-GB"/>
          </a:p>
        </p:txBody>
      </p:sp>
      <p:sp>
        <p:nvSpPr>
          <p:cNvPr id="7" name="Footer Placeholder 6">
            <a:extLst>
              <a:ext uri="{FF2B5EF4-FFF2-40B4-BE49-F238E27FC236}">
                <a16:creationId xmlns:a16="http://schemas.microsoft.com/office/drawing/2014/main" xmlns="" id="{5160F927-13F1-49F5-917F-C71E0AD2CB3F}"/>
              </a:ext>
            </a:extLst>
          </p:cNvPr>
          <p:cNvSpPr>
            <a:spLocks noGrp="1" noChangeArrowheads="1"/>
          </p:cNvSpPr>
          <p:nvPr>
            <p:ph type="ftr" sz="quarter" idx="11"/>
          </p:nvPr>
        </p:nvSpPr>
        <p:spPr/>
        <p:txBody>
          <a:bodyPr/>
          <a:lstStyle>
            <a:lvl1pPr>
              <a:defRPr/>
            </a:lvl1pPr>
          </a:lstStyle>
          <a:p>
            <a:pPr>
              <a:defRPr/>
            </a:pPr>
            <a:r>
              <a:rPr lang="vi-VN"/>
              <a:t>QUẢN TRỊ HOẠT ĐỘNG DẠY HỌC, GIÁO DỤC TRONG TRƯỜNG TIỂU HỌC - hanhbang@gmail.com</a:t>
            </a:r>
            <a:endParaRPr lang="en-GB"/>
          </a:p>
        </p:txBody>
      </p:sp>
      <p:sp>
        <p:nvSpPr>
          <p:cNvPr id="8" name="Slide Number Placeholder 7">
            <a:extLst>
              <a:ext uri="{FF2B5EF4-FFF2-40B4-BE49-F238E27FC236}">
                <a16:creationId xmlns:a16="http://schemas.microsoft.com/office/drawing/2014/main" xmlns="" id="{2D46F98E-CE56-4A94-851B-9D6B35D078C2}"/>
              </a:ext>
            </a:extLst>
          </p:cNvPr>
          <p:cNvSpPr>
            <a:spLocks noGrp="1" noChangeArrowheads="1"/>
          </p:cNvSpPr>
          <p:nvPr>
            <p:ph type="sldNum" sz="quarter" idx="12"/>
          </p:nvPr>
        </p:nvSpPr>
        <p:spPr/>
        <p:txBody>
          <a:bodyPr/>
          <a:lstStyle>
            <a:lvl1pPr>
              <a:defRPr/>
            </a:lvl1pPr>
          </a:lstStyle>
          <a:p>
            <a:fld id="{8AE2013E-B238-4877-B281-24FD08C9AE51}" type="slidenum">
              <a:rPr lang="en-GB" altLang="en-US"/>
              <a:pPr/>
              <a:t>‹#›</a:t>
            </a:fld>
            <a:endParaRPr lang="en-GB" altLang="en-US"/>
          </a:p>
        </p:txBody>
      </p:sp>
    </p:spTree>
    <p:extLst>
      <p:ext uri="{BB962C8B-B14F-4D97-AF65-F5344CB8AC3E}">
        <p14:creationId xmlns:p14="http://schemas.microsoft.com/office/powerpoint/2010/main" val="336767476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727C384D-775C-4500-BD1D-4CE1D5FCB4FA}"/>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5">
            <a:extLst>
              <a:ext uri="{FF2B5EF4-FFF2-40B4-BE49-F238E27FC236}">
                <a16:creationId xmlns:a16="http://schemas.microsoft.com/office/drawing/2014/main" xmlns="" id="{A5CAFAD9-2805-4FA4-9B65-C201DB8EBAFA}"/>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6">
            <a:extLst>
              <a:ext uri="{FF2B5EF4-FFF2-40B4-BE49-F238E27FC236}">
                <a16:creationId xmlns:a16="http://schemas.microsoft.com/office/drawing/2014/main" xmlns="" id="{333CF2EB-7E38-4F48-A5D6-47CE94783934}"/>
              </a:ext>
            </a:extLst>
          </p:cNvPr>
          <p:cNvSpPr>
            <a:spLocks noGrp="1" noChangeArrowheads="1"/>
          </p:cNvSpPr>
          <p:nvPr>
            <p:ph type="sldNum" sz="quarter" idx="12"/>
          </p:nvPr>
        </p:nvSpPr>
        <p:spPr>
          <a:ln/>
        </p:spPr>
        <p:txBody>
          <a:bodyPr/>
          <a:lstStyle>
            <a:lvl1pPr>
              <a:defRPr/>
            </a:lvl1pPr>
          </a:lstStyle>
          <a:p>
            <a:fld id="{387AC8C7-9610-46CE-9F8A-2E68287C81DD}" type="slidenum">
              <a:rPr lang="en-GB" altLang="en-US"/>
              <a:pPr/>
              <a:t>‹#›</a:t>
            </a:fld>
            <a:endParaRPr lang="en-GB" altLang="en-US"/>
          </a:p>
        </p:txBody>
      </p:sp>
    </p:spTree>
    <p:extLst>
      <p:ext uri="{BB962C8B-B14F-4D97-AF65-F5344CB8AC3E}">
        <p14:creationId xmlns:p14="http://schemas.microsoft.com/office/powerpoint/2010/main" val="38054790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xmlns="" id="{234EEDD4-AEB8-43CE-9DD8-DD0EE68D2733}"/>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5">
            <a:extLst>
              <a:ext uri="{FF2B5EF4-FFF2-40B4-BE49-F238E27FC236}">
                <a16:creationId xmlns:a16="http://schemas.microsoft.com/office/drawing/2014/main" xmlns="" id="{F7452FAF-4BC1-4C55-9582-44780819CAB2}"/>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6">
            <a:extLst>
              <a:ext uri="{FF2B5EF4-FFF2-40B4-BE49-F238E27FC236}">
                <a16:creationId xmlns:a16="http://schemas.microsoft.com/office/drawing/2014/main" xmlns="" id="{B4E5B26B-A144-4A13-BE57-E2E49B982CE8}"/>
              </a:ext>
            </a:extLst>
          </p:cNvPr>
          <p:cNvSpPr>
            <a:spLocks noGrp="1" noChangeArrowheads="1"/>
          </p:cNvSpPr>
          <p:nvPr>
            <p:ph type="sldNum" sz="quarter" idx="12"/>
          </p:nvPr>
        </p:nvSpPr>
        <p:spPr>
          <a:ln/>
        </p:spPr>
        <p:txBody>
          <a:bodyPr/>
          <a:lstStyle>
            <a:lvl1pPr>
              <a:defRPr/>
            </a:lvl1pPr>
          </a:lstStyle>
          <a:p>
            <a:fld id="{43A2B5F4-ECAF-4D05-ADC1-03BE1D215CE1}" type="slidenum">
              <a:rPr lang="en-GB" altLang="en-US"/>
              <a:pPr/>
              <a:t>‹#›</a:t>
            </a:fld>
            <a:endParaRPr lang="en-GB" altLang="en-US"/>
          </a:p>
        </p:txBody>
      </p:sp>
    </p:spTree>
    <p:extLst>
      <p:ext uri="{BB962C8B-B14F-4D97-AF65-F5344CB8AC3E}">
        <p14:creationId xmlns:p14="http://schemas.microsoft.com/office/powerpoint/2010/main" val="3859317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858838"/>
            <a:ext cx="5384800" cy="52689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858838"/>
            <a:ext cx="5384800" cy="52689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xmlns="" id="{41EECBEC-4C42-49B8-A7A8-0058D6F06159}"/>
              </a:ext>
            </a:extLst>
          </p:cNvPr>
          <p:cNvSpPr>
            <a:spLocks noGrp="1" noChangeArrowheads="1"/>
          </p:cNvSpPr>
          <p:nvPr>
            <p:ph type="dt" sz="half" idx="10"/>
          </p:nvPr>
        </p:nvSpPr>
        <p:spPr>
          <a:ln/>
        </p:spPr>
        <p:txBody>
          <a:bodyPr/>
          <a:lstStyle>
            <a:lvl1pPr>
              <a:defRPr/>
            </a:lvl1pPr>
          </a:lstStyle>
          <a:p>
            <a:pPr>
              <a:defRPr/>
            </a:pPr>
            <a:endParaRPr lang="en-GB"/>
          </a:p>
        </p:txBody>
      </p:sp>
      <p:sp>
        <p:nvSpPr>
          <p:cNvPr id="6" name="Rectangle 5">
            <a:extLst>
              <a:ext uri="{FF2B5EF4-FFF2-40B4-BE49-F238E27FC236}">
                <a16:creationId xmlns:a16="http://schemas.microsoft.com/office/drawing/2014/main" xmlns="" id="{9AD6751A-71BD-489A-A32E-2B25073BBE0B}"/>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7" name="Rectangle 6">
            <a:extLst>
              <a:ext uri="{FF2B5EF4-FFF2-40B4-BE49-F238E27FC236}">
                <a16:creationId xmlns:a16="http://schemas.microsoft.com/office/drawing/2014/main" xmlns="" id="{2CDADA89-F562-4925-A59F-65BCB95A3F16}"/>
              </a:ext>
            </a:extLst>
          </p:cNvPr>
          <p:cNvSpPr>
            <a:spLocks noGrp="1" noChangeArrowheads="1"/>
          </p:cNvSpPr>
          <p:nvPr>
            <p:ph type="sldNum" sz="quarter" idx="12"/>
          </p:nvPr>
        </p:nvSpPr>
        <p:spPr>
          <a:ln/>
        </p:spPr>
        <p:txBody>
          <a:bodyPr/>
          <a:lstStyle>
            <a:lvl1pPr>
              <a:defRPr/>
            </a:lvl1pPr>
          </a:lstStyle>
          <a:p>
            <a:fld id="{7B5F0730-23D4-4FD5-8DC6-33853498AFCF}" type="slidenum">
              <a:rPr lang="en-GB" altLang="en-US"/>
              <a:pPr/>
              <a:t>‹#›</a:t>
            </a:fld>
            <a:endParaRPr lang="en-GB" altLang="en-US"/>
          </a:p>
        </p:txBody>
      </p:sp>
    </p:spTree>
    <p:extLst>
      <p:ext uri="{BB962C8B-B14F-4D97-AF65-F5344CB8AC3E}">
        <p14:creationId xmlns:p14="http://schemas.microsoft.com/office/powerpoint/2010/main" val="27137876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xmlns="" id="{AC46A315-DD0B-4640-861F-8C11696BC894}"/>
              </a:ext>
            </a:extLst>
          </p:cNvPr>
          <p:cNvSpPr>
            <a:spLocks noGrp="1" noChangeArrowheads="1"/>
          </p:cNvSpPr>
          <p:nvPr>
            <p:ph type="dt" sz="half" idx="10"/>
          </p:nvPr>
        </p:nvSpPr>
        <p:spPr>
          <a:ln/>
        </p:spPr>
        <p:txBody>
          <a:bodyPr/>
          <a:lstStyle>
            <a:lvl1pPr>
              <a:defRPr/>
            </a:lvl1pPr>
          </a:lstStyle>
          <a:p>
            <a:pPr>
              <a:defRPr/>
            </a:pPr>
            <a:endParaRPr lang="en-GB"/>
          </a:p>
        </p:txBody>
      </p:sp>
      <p:sp>
        <p:nvSpPr>
          <p:cNvPr id="8" name="Rectangle 5">
            <a:extLst>
              <a:ext uri="{FF2B5EF4-FFF2-40B4-BE49-F238E27FC236}">
                <a16:creationId xmlns:a16="http://schemas.microsoft.com/office/drawing/2014/main" xmlns="" id="{4193DAF2-87F1-4420-8C30-6C07965946DB}"/>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9" name="Rectangle 6">
            <a:extLst>
              <a:ext uri="{FF2B5EF4-FFF2-40B4-BE49-F238E27FC236}">
                <a16:creationId xmlns:a16="http://schemas.microsoft.com/office/drawing/2014/main" xmlns="" id="{9D5F2416-BD7D-4766-A3B3-DB379A7EF348}"/>
              </a:ext>
            </a:extLst>
          </p:cNvPr>
          <p:cNvSpPr>
            <a:spLocks noGrp="1" noChangeArrowheads="1"/>
          </p:cNvSpPr>
          <p:nvPr>
            <p:ph type="sldNum" sz="quarter" idx="12"/>
          </p:nvPr>
        </p:nvSpPr>
        <p:spPr>
          <a:ln/>
        </p:spPr>
        <p:txBody>
          <a:bodyPr/>
          <a:lstStyle>
            <a:lvl1pPr>
              <a:defRPr/>
            </a:lvl1pPr>
          </a:lstStyle>
          <a:p>
            <a:fld id="{BF4CFA51-8901-435F-A66F-CE0C3BD87DD6}" type="slidenum">
              <a:rPr lang="en-GB" altLang="en-US"/>
              <a:pPr/>
              <a:t>‹#›</a:t>
            </a:fld>
            <a:endParaRPr lang="en-GB" altLang="en-US"/>
          </a:p>
        </p:txBody>
      </p:sp>
    </p:spTree>
    <p:extLst>
      <p:ext uri="{BB962C8B-B14F-4D97-AF65-F5344CB8AC3E}">
        <p14:creationId xmlns:p14="http://schemas.microsoft.com/office/powerpoint/2010/main" val="120674034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xmlns="" id="{46EB8825-1CDD-4061-84F8-DD1AC3265DE9}"/>
              </a:ext>
            </a:extLst>
          </p:cNvPr>
          <p:cNvSpPr>
            <a:spLocks noGrp="1" noChangeArrowheads="1"/>
          </p:cNvSpPr>
          <p:nvPr>
            <p:ph type="dt" sz="half" idx="10"/>
          </p:nvPr>
        </p:nvSpPr>
        <p:spPr>
          <a:ln/>
        </p:spPr>
        <p:txBody>
          <a:bodyPr/>
          <a:lstStyle>
            <a:lvl1pPr>
              <a:defRPr/>
            </a:lvl1pPr>
          </a:lstStyle>
          <a:p>
            <a:pPr>
              <a:defRPr/>
            </a:pPr>
            <a:endParaRPr lang="en-GB"/>
          </a:p>
        </p:txBody>
      </p:sp>
      <p:sp>
        <p:nvSpPr>
          <p:cNvPr id="4" name="Rectangle 5">
            <a:extLst>
              <a:ext uri="{FF2B5EF4-FFF2-40B4-BE49-F238E27FC236}">
                <a16:creationId xmlns:a16="http://schemas.microsoft.com/office/drawing/2014/main" xmlns="" id="{A43725F2-43BB-44A0-AE2C-0C91B54E39FC}"/>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5" name="Rectangle 6">
            <a:extLst>
              <a:ext uri="{FF2B5EF4-FFF2-40B4-BE49-F238E27FC236}">
                <a16:creationId xmlns:a16="http://schemas.microsoft.com/office/drawing/2014/main" xmlns="" id="{71602223-59C0-4DEA-AFD6-0CBAB60E59CC}"/>
              </a:ext>
            </a:extLst>
          </p:cNvPr>
          <p:cNvSpPr>
            <a:spLocks noGrp="1" noChangeArrowheads="1"/>
          </p:cNvSpPr>
          <p:nvPr>
            <p:ph type="sldNum" sz="quarter" idx="12"/>
          </p:nvPr>
        </p:nvSpPr>
        <p:spPr>
          <a:ln/>
        </p:spPr>
        <p:txBody>
          <a:bodyPr/>
          <a:lstStyle>
            <a:lvl1pPr>
              <a:defRPr/>
            </a:lvl1pPr>
          </a:lstStyle>
          <a:p>
            <a:fld id="{3A0424B2-870A-42A8-91C2-8DDD8DBEE842}" type="slidenum">
              <a:rPr lang="en-GB" altLang="en-US"/>
              <a:pPr/>
              <a:t>‹#›</a:t>
            </a:fld>
            <a:endParaRPr lang="en-GB" altLang="en-US"/>
          </a:p>
        </p:txBody>
      </p:sp>
    </p:spTree>
    <p:extLst>
      <p:ext uri="{BB962C8B-B14F-4D97-AF65-F5344CB8AC3E}">
        <p14:creationId xmlns:p14="http://schemas.microsoft.com/office/powerpoint/2010/main" val="41840477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xmlns="" id="{91E27915-3650-4B0F-BCF0-46FBC66E6EAB}"/>
              </a:ext>
            </a:extLst>
          </p:cNvPr>
          <p:cNvSpPr>
            <a:spLocks noGrp="1" noChangeArrowheads="1"/>
          </p:cNvSpPr>
          <p:nvPr>
            <p:ph type="dt" sz="half" idx="10"/>
          </p:nvPr>
        </p:nvSpPr>
        <p:spPr>
          <a:ln/>
        </p:spPr>
        <p:txBody>
          <a:bodyPr/>
          <a:lstStyle>
            <a:lvl1pPr>
              <a:defRPr/>
            </a:lvl1pPr>
          </a:lstStyle>
          <a:p>
            <a:pPr>
              <a:defRPr/>
            </a:pPr>
            <a:endParaRPr lang="en-GB"/>
          </a:p>
        </p:txBody>
      </p:sp>
      <p:sp>
        <p:nvSpPr>
          <p:cNvPr id="3" name="Rectangle 5">
            <a:extLst>
              <a:ext uri="{FF2B5EF4-FFF2-40B4-BE49-F238E27FC236}">
                <a16:creationId xmlns:a16="http://schemas.microsoft.com/office/drawing/2014/main" xmlns="" id="{E12CB6CB-6373-4EFF-AF3D-B0AFC5FD9A76}"/>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4" name="Rectangle 6">
            <a:extLst>
              <a:ext uri="{FF2B5EF4-FFF2-40B4-BE49-F238E27FC236}">
                <a16:creationId xmlns:a16="http://schemas.microsoft.com/office/drawing/2014/main" xmlns="" id="{148BAA11-FDB5-4916-983B-4717DFBF3BD8}"/>
              </a:ext>
            </a:extLst>
          </p:cNvPr>
          <p:cNvSpPr>
            <a:spLocks noGrp="1" noChangeArrowheads="1"/>
          </p:cNvSpPr>
          <p:nvPr>
            <p:ph type="sldNum" sz="quarter" idx="12"/>
          </p:nvPr>
        </p:nvSpPr>
        <p:spPr>
          <a:ln/>
        </p:spPr>
        <p:txBody>
          <a:bodyPr/>
          <a:lstStyle>
            <a:lvl1pPr>
              <a:defRPr/>
            </a:lvl1pPr>
          </a:lstStyle>
          <a:p>
            <a:fld id="{15308ED2-9307-47DE-8E96-E4CEC70DB686}" type="slidenum">
              <a:rPr lang="en-GB" altLang="en-US"/>
              <a:pPr/>
              <a:t>‹#›</a:t>
            </a:fld>
            <a:endParaRPr lang="en-GB" altLang="en-US"/>
          </a:p>
        </p:txBody>
      </p:sp>
    </p:spTree>
    <p:extLst>
      <p:ext uri="{BB962C8B-B14F-4D97-AF65-F5344CB8AC3E}">
        <p14:creationId xmlns:p14="http://schemas.microsoft.com/office/powerpoint/2010/main" val="28974676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xmlns="" id="{C0838751-B943-4E22-A08A-F34ABEB21854}"/>
              </a:ext>
            </a:extLst>
          </p:cNvPr>
          <p:cNvSpPr>
            <a:spLocks noGrp="1" noChangeArrowheads="1"/>
          </p:cNvSpPr>
          <p:nvPr>
            <p:ph type="dt" sz="half" idx="10"/>
          </p:nvPr>
        </p:nvSpPr>
        <p:spPr>
          <a:ln/>
        </p:spPr>
        <p:txBody>
          <a:bodyPr/>
          <a:lstStyle>
            <a:lvl1pPr>
              <a:defRPr/>
            </a:lvl1pPr>
          </a:lstStyle>
          <a:p>
            <a:pPr>
              <a:defRPr/>
            </a:pPr>
            <a:endParaRPr lang="en-GB"/>
          </a:p>
        </p:txBody>
      </p:sp>
      <p:sp>
        <p:nvSpPr>
          <p:cNvPr id="6" name="Rectangle 5">
            <a:extLst>
              <a:ext uri="{FF2B5EF4-FFF2-40B4-BE49-F238E27FC236}">
                <a16:creationId xmlns:a16="http://schemas.microsoft.com/office/drawing/2014/main" xmlns="" id="{8A7C228D-842E-496F-A9B0-729914D5DC56}"/>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7" name="Rectangle 6">
            <a:extLst>
              <a:ext uri="{FF2B5EF4-FFF2-40B4-BE49-F238E27FC236}">
                <a16:creationId xmlns:a16="http://schemas.microsoft.com/office/drawing/2014/main" xmlns="" id="{E04A89E4-306A-44AB-9FF6-F11819B4844B}"/>
              </a:ext>
            </a:extLst>
          </p:cNvPr>
          <p:cNvSpPr>
            <a:spLocks noGrp="1" noChangeArrowheads="1"/>
          </p:cNvSpPr>
          <p:nvPr>
            <p:ph type="sldNum" sz="quarter" idx="12"/>
          </p:nvPr>
        </p:nvSpPr>
        <p:spPr>
          <a:ln/>
        </p:spPr>
        <p:txBody>
          <a:bodyPr/>
          <a:lstStyle>
            <a:lvl1pPr>
              <a:defRPr/>
            </a:lvl1pPr>
          </a:lstStyle>
          <a:p>
            <a:fld id="{62DC0370-2AC4-4CF3-B006-D872EA799F15}" type="slidenum">
              <a:rPr lang="en-GB" altLang="en-US"/>
              <a:pPr/>
              <a:t>‹#›</a:t>
            </a:fld>
            <a:endParaRPr lang="en-GB" altLang="en-US"/>
          </a:p>
        </p:txBody>
      </p:sp>
    </p:spTree>
    <p:extLst>
      <p:ext uri="{BB962C8B-B14F-4D97-AF65-F5344CB8AC3E}">
        <p14:creationId xmlns:p14="http://schemas.microsoft.com/office/powerpoint/2010/main" val="15187462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xmlns="" id="{92F11007-09E5-4D31-9C9C-357D64CF9ABE}"/>
              </a:ext>
            </a:extLst>
          </p:cNvPr>
          <p:cNvSpPr>
            <a:spLocks noGrp="1" noChangeArrowheads="1"/>
          </p:cNvSpPr>
          <p:nvPr>
            <p:ph type="dt" sz="half" idx="10"/>
          </p:nvPr>
        </p:nvSpPr>
        <p:spPr>
          <a:ln/>
        </p:spPr>
        <p:txBody>
          <a:bodyPr/>
          <a:lstStyle>
            <a:lvl1pPr>
              <a:defRPr/>
            </a:lvl1pPr>
          </a:lstStyle>
          <a:p>
            <a:pPr>
              <a:defRPr/>
            </a:pPr>
            <a:endParaRPr lang="en-GB"/>
          </a:p>
        </p:txBody>
      </p:sp>
      <p:sp>
        <p:nvSpPr>
          <p:cNvPr id="8" name="Rectangle 5">
            <a:extLst>
              <a:ext uri="{FF2B5EF4-FFF2-40B4-BE49-F238E27FC236}">
                <a16:creationId xmlns:a16="http://schemas.microsoft.com/office/drawing/2014/main" xmlns="" id="{86DEA856-329A-4CCE-A81C-4E81540E734F}"/>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9" name="Rectangle 6">
            <a:extLst>
              <a:ext uri="{FF2B5EF4-FFF2-40B4-BE49-F238E27FC236}">
                <a16:creationId xmlns:a16="http://schemas.microsoft.com/office/drawing/2014/main" xmlns="" id="{996282D3-B105-4A3F-AE5A-F4EA869BD433}"/>
              </a:ext>
            </a:extLst>
          </p:cNvPr>
          <p:cNvSpPr>
            <a:spLocks noGrp="1" noChangeArrowheads="1"/>
          </p:cNvSpPr>
          <p:nvPr>
            <p:ph type="sldNum" sz="quarter" idx="12"/>
          </p:nvPr>
        </p:nvSpPr>
        <p:spPr>
          <a:ln/>
        </p:spPr>
        <p:txBody>
          <a:bodyPr/>
          <a:lstStyle>
            <a:lvl1pPr>
              <a:defRPr/>
            </a:lvl1pPr>
          </a:lstStyle>
          <a:p>
            <a:fld id="{E5ED05ED-DDC1-462A-AE41-21E79B8EC1B6}" type="slidenum">
              <a:rPr lang="en-GB" altLang="en-US"/>
              <a:pPr/>
              <a:t>‹#›</a:t>
            </a:fld>
            <a:endParaRPr lang="en-GB" altLang="en-US"/>
          </a:p>
        </p:txBody>
      </p:sp>
    </p:spTree>
    <p:extLst>
      <p:ext uri="{BB962C8B-B14F-4D97-AF65-F5344CB8AC3E}">
        <p14:creationId xmlns:p14="http://schemas.microsoft.com/office/powerpoint/2010/main" val="384862739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xmlns="" id="{D9A03344-1FD7-48A7-A8F8-0DBF22A2EA6A}"/>
              </a:ext>
            </a:extLst>
          </p:cNvPr>
          <p:cNvSpPr>
            <a:spLocks noGrp="1" noChangeArrowheads="1"/>
          </p:cNvSpPr>
          <p:nvPr>
            <p:ph type="dt" sz="half" idx="10"/>
          </p:nvPr>
        </p:nvSpPr>
        <p:spPr>
          <a:ln/>
        </p:spPr>
        <p:txBody>
          <a:bodyPr/>
          <a:lstStyle>
            <a:lvl1pPr>
              <a:defRPr/>
            </a:lvl1pPr>
          </a:lstStyle>
          <a:p>
            <a:pPr>
              <a:defRPr/>
            </a:pPr>
            <a:endParaRPr lang="en-GB"/>
          </a:p>
        </p:txBody>
      </p:sp>
      <p:sp>
        <p:nvSpPr>
          <p:cNvPr id="6" name="Rectangle 5">
            <a:extLst>
              <a:ext uri="{FF2B5EF4-FFF2-40B4-BE49-F238E27FC236}">
                <a16:creationId xmlns:a16="http://schemas.microsoft.com/office/drawing/2014/main" xmlns="" id="{745F8E76-8268-463F-8034-4400ECF8A998}"/>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7" name="Rectangle 6">
            <a:extLst>
              <a:ext uri="{FF2B5EF4-FFF2-40B4-BE49-F238E27FC236}">
                <a16:creationId xmlns:a16="http://schemas.microsoft.com/office/drawing/2014/main" xmlns="" id="{06E9ACB0-82C3-4D15-BEE6-0F38A420FD44}"/>
              </a:ext>
            </a:extLst>
          </p:cNvPr>
          <p:cNvSpPr>
            <a:spLocks noGrp="1" noChangeArrowheads="1"/>
          </p:cNvSpPr>
          <p:nvPr>
            <p:ph type="sldNum" sz="quarter" idx="12"/>
          </p:nvPr>
        </p:nvSpPr>
        <p:spPr>
          <a:ln/>
        </p:spPr>
        <p:txBody>
          <a:bodyPr/>
          <a:lstStyle>
            <a:lvl1pPr>
              <a:defRPr/>
            </a:lvl1pPr>
          </a:lstStyle>
          <a:p>
            <a:fld id="{2F77075A-60C6-4978-B151-E896DCD6385F}" type="slidenum">
              <a:rPr lang="en-GB" altLang="en-US"/>
              <a:pPr/>
              <a:t>‹#›</a:t>
            </a:fld>
            <a:endParaRPr lang="en-GB" altLang="en-US"/>
          </a:p>
        </p:txBody>
      </p:sp>
    </p:spTree>
    <p:extLst>
      <p:ext uri="{BB962C8B-B14F-4D97-AF65-F5344CB8AC3E}">
        <p14:creationId xmlns:p14="http://schemas.microsoft.com/office/powerpoint/2010/main" val="66993701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5D3F2688-E58A-45C4-8AB5-66FFE76958F8}"/>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5">
            <a:extLst>
              <a:ext uri="{FF2B5EF4-FFF2-40B4-BE49-F238E27FC236}">
                <a16:creationId xmlns:a16="http://schemas.microsoft.com/office/drawing/2014/main" xmlns="" id="{478550E8-931E-4DE7-A58C-C4AEB809CAF6}"/>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6">
            <a:extLst>
              <a:ext uri="{FF2B5EF4-FFF2-40B4-BE49-F238E27FC236}">
                <a16:creationId xmlns:a16="http://schemas.microsoft.com/office/drawing/2014/main" xmlns="" id="{9FC339D9-E689-436E-8E39-00819F3B8BD4}"/>
              </a:ext>
            </a:extLst>
          </p:cNvPr>
          <p:cNvSpPr>
            <a:spLocks noGrp="1" noChangeArrowheads="1"/>
          </p:cNvSpPr>
          <p:nvPr>
            <p:ph type="sldNum" sz="quarter" idx="12"/>
          </p:nvPr>
        </p:nvSpPr>
        <p:spPr>
          <a:ln/>
        </p:spPr>
        <p:txBody>
          <a:bodyPr/>
          <a:lstStyle>
            <a:lvl1pPr>
              <a:defRPr/>
            </a:lvl1pPr>
          </a:lstStyle>
          <a:p>
            <a:fld id="{5BEADC07-356B-4E07-AF8A-B27342685432}" type="slidenum">
              <a:rPr lang="en-GB" altLang="en-US"/>
              <a:pPr/>
              <a:t>‹#›</a:t>
            </a:fld>
            <a:endParaRPr lang="en-GB" altLang="en-US"/>
          </a:p>
        </p:txBody>
      </p:sp>
    </p:spTree>
    <p:extLst>
      <p:ext uri="{BB962C8B-B14F-4D97-AF65-F5344CB8AC3E}">
        <p14:creationId xmlns:p14="http://schemas.microsoft.com/office/powerpoint/2010/main" val="379554685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8"/>
            <a:ext cx="27432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8"/>
            <a:ext cx="80264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EF09A23F-1595-4E17-B403-0A7828B8A5D7}"/>
              </a:ext>
            </a:extLst>
          </p:cNvPr>
          <p:cNvSpPr>
            <a:spLocks noGrp="1" noChangeArrowheads="1"/>
          </p:cNvSpPr>
          <p:nvPr>
            <p:ph type="dt" sz="half" idx="10"/>
          </p:nvPr>
        </p:nvSpPr>
        <p:spPr>
          <a:ln/>
        </p:spPr>
        <p:txBody>
          <a:bodyPr/>
          <a:lstStyle>
            <a:lvl1pPr>
              <a:defRPr/>
            </a:lvl1pPr>
          </a:lstStyle>
          <a:p>
            <a:pPr>
              <a:defRPr/>
            </a:pPr>
            <a:endParaRPr lang="en-GB"/>
          </a:p>
        </p:txBody>
      </p:sp>
      <p:sp>
        <p:nvSpPr>
          <p:cNvPr id="5" name="Rectangle 5">
            <a:extLst>
              <a:ext uri="{FF2B5EF4-FFF2-40B4-BE49-F238E27FC236}">
                <a16:creationId xmlns:a16="http://schemas.microsoft.com/office/drawing/2014/main" xmlns="" id="{9A5EA265-B51A-4D97-AEE1-DA74EB83EF7E}"/>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6" name="Rectangle 6">
            <a:extLst>
              <a:ext uri="{FF2B5EF4-FFF2-40B4-BE49-F238E27FC236}">
                <a16:creationId xmlns:a16="http://schemas.microsoft.com/office/drawing/2014/main" xmlns="" id="{7927F8A2-80B5-4B5E-B5AF-32A8BF687866}"/>
              </a:ext>
            </a:extLst>
          </p:cNvPr>
          <p:cNvSpPr>
            <a:spLocks noGrp="1" noChangeArrowheads="1"/>
          </p:cNvSpPr>
          <p:nvPr>
            <p:ph type="sldNum" sz="quarter" idx="12"/>
          </p:nvPr>
        </p:nvSpPr>
        <p:spPr>
          <a:ln/>
        </p:spPr>
        <p:txBody>
          <a:bodyPr/>
          <a:lstStyle>
            <a:lvl1pPr>
              <a:defRPr/>
            </a:lvl1pPr>
          </a:lstStyle>
          <a:p>
            <a:fld id="{B75EE733-18B9-4548-89A4-8DBFCD1FAFDC}" type="slidenum">
              <a:rPr lang="en-GB" altLang="en-US"/>
              <a:pPr/>
              <a:t>‹#›</a:t>
            </a:fld>
            <a:endParaRPr lang="en-GB" altLang="en-US"/>
          </a:p>
        </p:txBody>
      </p:sp>
    </p:spTree>
    <p:extLst>
      <p:ext uri="{BB962C8B-B14F-4D97-AF65-F5344CB8AC3E}">
        <p14:creationId xmlns:p14="http://schemas.microsoft.com/office/powerpoint/2010/main" val="235975692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matchingName="Title" type="title">
  <p:cSld name="Title">
    <p:spTree>
      <p:nvGrpSpPr>
        <p:cNvPr id="1" name="Shape 9"/>
        <p:cNvGrpSpPr/>
        <p:nvPr/>
      </p:nvGrpSpPr>
      <p:grpSpPr>
        <a:xfrm>
          <a:off x="0" y="0"/>
          <a:ext cx="0" cy="0"/>
          <a:chOff x="0" y="0"/>
          <a:chExt cx="0" cy="0"/>
        </a:xfrm>
      </p:grpSpPr>
      <p:sp>
        <p:nvSpPr>
          <p:cNvPr id="3" name="Google Shape;11;p2">
            <a:extLst>
              <a:ext uri="{FF2B5EF4-FFF2-40B4-BE49-F238E27FC236}">
                <a16:creationId xmlns:a16="http://schemas.microsoft.com/office/drawing/2014/main" xmlns="" id="{E94A08CA-5285-43B6-A20E-2C532EA899DF}"/>
              </a:ext>
            </a:extLst>
          </p:cNvPr>
          <p:cNvSpPr/>
          <p:nvPr/>
        </p:nvSpPr>
        <p:spPr>
          <a:xfrm>
            <a:off x="0" y="0"/>
            <a:ext cx="12192000" cy="6858000"/>
          </a:xfrm>
          <a:prstGeom prst="frame">
            <a:avLst>
              <a:gd name="adj1" fmla="val 4376"/>
            </a:avLst>
          </a:prstGeom>
          <a:solidFill>
            <a:srgbClr val="FFFFFF"/>
          </a:solidFill>
          <a:ln>
            <a:noFill/>
          </a:ln>
        </p:spPr>
        <p:txBody>
          <a:bodyPr spcFirstLastPara="1" lIns="91425" tIns="91425" rIns="91425" bIns="91425" anchor="ctr"/>
          <a:lstStyle/>
          <a:p>
            <a:pPr>
              <a:buClr>
                <a:srgbClr val="000000"/>
              </a:buClr>
              <a:buFont typeface="Arial"/>
              <a:buNone/>
              <a:defRPr/>
            </a:pPr>
            <a:endParaRPr sz="1400" kern="0">
              <a:solidFill>
                <a:srgbClr val="000000"/>
              </a:solidFill>
              <a:cs typeface="Arial"/>
              <a:sym typeface="Arial"/>
            </a:endParaRPr>
          </a:p>
        </p:txBody>
      </p:sp>
      <p:grpSp>
        <p:nvGrpSpPr>
          <p:cNvPr id="4" name="Google Shape;12;p2">
            <a:extLst>
              <a:ext uri="{FF2B5EF4-FFF2-40B4-BE49-F238E27FC236}">
                <a16:creationId xmlns:a16="http://schemas.microsoft.com/office/drawing/2014/main" xmlns="" id="{B4F612C4-CBD3-45EC-BB91-D70A59F70AC2}"/>
              </a:ext>
            </a:extLst>
          </p:cNvPr>
          <p:cNvGrpSpPr>
            <a:grpSpLocks/>
          </p:cNvGrpSpPr>
          <p:nvPr/>
        </p:nvGrpSpPr>
        <p:grpSpPr bwMode="auto">
          <a:xfrm>
            <a:off x="742952" y="0"/>
            <a:ext cx="2087033" cy="3767138"/>
            <a:chOff x="0" y="855663"/>
            <a:chExt cx="1257300" cy="2270250"/>
          </a:xfrm>
        </p:grpSpPr>
        <p:sp>
          <p:nvSpPr>
            <p:cNvPr id="5" name="Google Shape;13;p2">
              <a:extLst>
                <a:ext uri="{FF2B5EF4-FFF2-40B4-BE49-F238E27FC236}">
                  <a16:creationId xmlns:a16="http://schemas.microsoft.com/office/drawing/2014/main" xmlns="" id="{CA0B46F9-8721-4328-AC9B-1B33D42B570E}"/>
                </a:ext>
              </a:extLst>
            </p:cNvPr>
            <p:cNvSpPr>
              <a:spLocks/>
            </p:cNvSpPr>
            <p:nvPr/>
          </p:nvSpPr>
          <p:spPr bwMode="auto">
            <a:xfrm>
              <a:off x="277813" y="2616200"/>
              <a:ext cx="230100" cy="20700"/>
            </a:xfrm>
            <a:custGeom>
              <a:avLst/>
              <a:gdLst>
                <a:gd name="T0" fmla="*/ 10639387 w 120000"/>
                <a:gd name="T1" fmla="*/ 0 h 120000"/>
                <a:gd name="T2" fmla="*/ 531957 w 120000"/>
                <a:gd name="T3" fmla="*/ 0 h 120000"/>
                <a:gd name="T4" fmla="*/ 0 w 120000"/>
                <a:gd name="T5" fmla="*/ 0 h 120000"/>
                <a:gd name="T6" fmla="*/ 531957 w 120000"/>
                <a:gd name="T7" fmla="*/ 1 h 120000"/>
                <a:gd name="T8" fmla="*/ 10639387 w 120000"/>
                <a:gd name="T9" fmla="*/ 1 h 120000"/>
                <a:gd name="T10" fmla="*/ 11437452 w 120000"/>
                <a:gd name="T11" fmla="*/ 0 h 120000"/>
                <a:gd name="T12" fmla="*/ 1063938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1627" y="0"/>
                  </a:moveTo>
                  <a:cubicBezTo>
                    <a:pt x="5581" y="0"/>
                    <a:pt x="5581" y="0"/>
                    <a:pt x="5581" y="0"/>
                  </a:cubicBezTo>
                  <a:cubicBezTo>
                    <a:pt x="2790" y="0"/>
                    <a:pt x="0" y="30000"/>
                    <a:pt x="0" y="60000"/>
                  </a:cubicBezTo>
                  <a:cubicBezTo>
                    <a:pt x="0" y="90000"/>
                    <a:pt x="2790" y="120000"/>
                    <a:pt x="5581" y="120000"/>
                  </a:cubicBezTo>
                  <a:cubicBezTo>
                    <a:pt x="111627" y="120000"/>
                    <a:pt x="111627" y="120000"/>
                    <a:pt x="111627" y="120000"/>
                  </a:cubicBezTo>
                  <a:cubicBezTo>
                    <a:pt x="117209" y="120000"/>
                    <a:pt x="120000" y="90000"/>
                    <a:pt x="120000" y="60000"/>
                  </a:cubicBezTo>
                  <a:cubicBezTo>
                    <a:pt x="120000" y="30000"/>
                    <a:pt x="117209" y="0"/>
                    <a:pt x="1116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6" name="Google Shape;14;p2">
              <a:extLst>
                <a:ext uri="{FF2B5EF4-FFF2-40B4-BE49-F238E27FC236}">
                  <a16:creationId xmlns:a16="http://schemas.microsoft.com/office/drawing/2014/main" xmlns="" id="{71040A10-DB16-4EF8-8656-B99FBA1B07B9}"/>
                </a:ext>
              </a:extLst>
            </p:cNvPr>
            <p:cNvSpPr>
              <a:spLocks/>
            </p:cNvSpPr>
            <p:nvPr/>
          </p:nvSpPr>
          <p:spPr bwMode="auto">
            <a:xfrm>
              <a:off x="0" y="2208213"/>
              <a:ext cx="1257300" cy="917700"/>
            </a:xfrm>
            <a:custGeom>
              <a:avLst/>
              <a:gdLst>
                <a:gd name="T0" fmla="*/ 2147483646 w 120000"/>
                <a:gd name="T1" fmla="*/ 0 h 120000"/>
                <a:gd name="T2" fmla="*/ 2147483646 w 120000"/>
                <a:gd name="T3" fmla="*/ 0 h 120000"/>
                <a:gd name="T4" fmla="*/ 2147483646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0 h 120000"/>
                <a:gd name="T40" fmla="*/ 2147483646 w 120000"/>
                <a:gd name="T41" fmla="*/ 0 h 120000"/>
                <a:gd name="T42" fmla="*/ 2147483646 w 120000"/>
                <a:gd name="T43" fmla="*/ 2147483646 h 120000"/>
                <a:gd name="T44" fmla="*/ 2147483646 w 120000"/>
                <a:gd name="T45" fmla="*/ 2147483646 h 120000"/>
                <a:gd name="T46" fmla="*/ 2147483646 w 120000"/>
                <a:gd name="T47" fmla="*/ 2147483646 h 120000"/>
                <a:gd name="T48" fmla="*/ 0 w 120000"/>
                <a:gd name="T49" fmla="*/ 2147483646 h 120000"/>
                <a:gd name="T50" fmla="*/ 0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0 h 1200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0000" h="120000" extrusionOk="0">
                  <a:moveTo>
                    <a:pt x="118978" y="0"/>
                  </a:moveTo>
                  <a:cubicBezTo>
                    <a:pt x="69446" y="0"/>
                    <a:pt x="69446" y="0"/>
                    <a:pt x="69446" y="0"/>
                  </a:cubicBezTo>
                  <a:cubicBezTo>
                    <a:pt x="69446" y="3508"/>
                    <a:pt x="69446" y="3508"/>
                    <a:pt x="69446" y="3508"/>
                  </a:cubicBezTo>
                  <a:cubicBezTo>
                    <a:pt x="117446" y="3508"/>
                    <a:pt x="117446" y="3508"/>
                    <a:pt x="117446" y="3508"/>
                  </a:cubicBezTo>
                  <a:cubicBezTo>
                    <a:pt x="117446" y="105964"/>
                    <a:pt x="117446" y="105964"/>
                    <a:pt x="117446" y="105964"/>
                  </a:cubicBezTo>
                  <a:cubicBezTo>
                    <a:pt x="111829" y="105964"/>
                    <a:pt x="111829" y="105964"/>
                    <a:pt x="111829" y="105964"/>
                  </a:cubicBezTo>
                  <a:cubicBezTo>
                    <a:pt x="111829" y="13333"/>
                    <a:pt x="111829" y="13333"/>
                    <a:pt x="111829" y="13333"/>
                  </a:cubicBezTo>
                  <a:cubicBezTo>
                    <a:pt x="111829" y="12631"/>
                    <a:pt x="111319" y="11929"/>
                    <a:pt x="110297" y="11929"/>
                  </a:cubicBezTo>
                  <a:cubicBezTo>
                    <a:pt x="69446" y="11929"/>
                    <a:pt x="69446" y="11929"/>
                    <a:pt x="69446" y="11929"/>
                  </a:cubicBezTo>
                  <a:cubicBezTo>
                    <a:pt x="69446" y="15438"/>
                    <a:pt x="69446" y="15438"/>
                    <a:pt x="69446" y="15438"/>
                  </a:cubicBezTo>
                  <a:cubicBezTo>
                    <a:pt x="109276" y="15438"/>
                    <a:pt x="109276" y="15438"/>
                    <a:pt x="109276" y="15438"/>
                  </a:cubicBezTo>
                  <a:cubicBezTo>
                    <a:pt x="109276" y="116491"/>
                    <a:pt x="109276" y="116491"/>
                    <a:pt x="109276" y="116491"/>
                  </a:cubicBezTo>
                  <a:cubicBezTo>
                    <a:pt x="2553" y="116491"/>
                    <a:pt x="2553" y="116491"/>
                    <a:pt x="2553" y="116491"/>
                  </a:cubicBezTo>
                  <a:cubicBezTo>
                    <a:pt x="2553" y="15438"/>
                    <a:pt x="2553" y="15438"/>
                    <a:pt x="2553" y="15438"/>
                  </a:cubicBezTo>
                  <a:cubicBezTo>
                    <a:pt x="21446" y="15438"/>
                    <a:pt x="21446" y="15438"/>
                    <a:pt x="21446" y="15438"/>
                  </a:cubicBezTo>
                  <a:cubicBezTo>
                    <a:pt x="20936" y="14035"/>
                    <a:pt x="20425" y="13333"/>
                    <a:pt x="20425" y="11929"/>
                  </a:cubicBezTo>
                  <a:cubicBezTo>
                    <a:pt x="10723" y="11929"/>
                    <a:pt x="10723" y="11929"/>
                    <a:pt x="10723" y="11929"/>
                  </a:cubicBezTo>
                  <a:cubicBezTo>
                    <a:pt x="10723" y="3508"/>
                    <a:pt x="10723" y="3508"/>
                    <a:pt x="10723" y="3508"/>
                  </a:cubicBezTo>
                  <a:cubicBezTo>
                    <a:pt x="19914" y="3508"/>
                    <a:pt x="19914" y="3508"/>
                    <a:pt x="19914" y="3508"/>
                  </a:cubicBezTo>
                  <a:cubicBezTo>
                    <a:pt x="19914" y="0"/>
                    <a:pt x="19914" y="0"/>
                    <a:pt x="19914" y="0"/>
                  </a:cubicBezTo>
                  <a:cubicBezTo>
                    <a:pt x="9191" y="0"/>
                    <a:pt x="9191" y="0"/>
                    <a:pt x="9191" y="0"/>
                  </a:cubicBezTo>
                  <a:cubicBezTo>
                    <a:pt x="8680" y="0"/>
                    <a:pt x="8170" y="1403"/>
                    <a:pt x="8170" y="2105"/>
                  </a:cubicBezTo>
                  <a:cubicBezTo>
                    <a:pt x="8170" y="11929"/>
                    <a:pt x="8170" y="11929"/>
                    <a:pt x="8170" y="11929"/>
                  </a:cubicBezTo>
                  <a:cubicBezTo>
                    <a:pt x="1021" y="11929"/>
                    <a:pt x="1021" y="11929"/>
                    <a:pt x="1021" y="11929"/>
                  </a:cubicBezTo>
                  <a:cubicBezTo>
                    <a:pt x="510" y="11929"/>
                    <a:pt x="0" y="12631"/>
                    <a:pt x="0" y="13333"/>
                  </a:cubicBezTo>
                  <a:cubicBezTo>
                    <a:pt x="0" y="118596"/>
                    <a:pt x="0" y="118596"/>
                    <a:pt x="0" y="118596"/>
                  </a:cubicBezTo>
                  <a:cubicBezTo>
                    <a:pt x="0" y="119298"/>
                    <a:pt x="510" y="120000"/>
                    <a:pt x="1021" y="120000"/>
                  </a:cubicBezTo>
                  <a:cubicBezTo>
                    <a:pt x="110297" y="120000"/>
                    <a:pt x="110297" y="120000"/>
                    <a:pt x="110297" y="120000"/>
                  </a:cubicBezTo>
                  <a:cubicBezTo>
                    <a:pt x="111319" y="120000"/>
                    <a:pt x="111829" y="119298"/>
                    <a:pt x="111829" y="118596"/>
                  </a:cubicBezTo>
                  <a:cubicBezTo>
                    <a:pt x="111829" y="108771"/>
                    <a:pt x="111829" y="108771"/>
                    <a:pt x="111829" y="108771"/>
                  </a:cubicBezTo>
                  <a:cubicBezTo>
                    <a:pt x="118978" y="108771"/>
                    <a:pt x="118978" y="108771"/>
                    <a:pt x="118978" y="108771"/>
                  </a:cubicBezTo>
                  <a:cubicBezTo>
                    <a:pt x="119489" y="108771"/>
                    <a:pt x="120000" y="108070"/>
                    <a:pt x="120000" y="107368"/>
                  </a:cubicBezTo>
                  <a:cubicBezTo>
                    <a:pt x="120000" y="2105"/>
                    <a:pt x="120000" y="2105"/>
                    <a:pt x="120000" y="2105"/>
                  </a:cubicBezTo>
                  <a:cubicBezTo>
                    <a:pt x="120000" y="1403"/>
                    <a:pt x="119489" y="0"/>
                    <a:pt x="11897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7" name="Google Shape;15;p2">
              <a:extLst>
                <a:ext uri="{FF2B5EF4-FFF2-40B4-BE49-F238E27FC236}">
                  <a16:creationId xmlns:a16="http://schemas.microsoft.com/office/drawing/2014/main" xmlns="" id="{A1F34FC8-B5A0-441E-AE8B-43CC4CF5085C}"/>
                </a:ext>
              </a:extLst>
            </p:cNvPr>
            <p:cNvSpPr>
              <a:spLocks/>
            </p:cNvSpPr>
            <p:nvPr/>
          </p:nvSpPr>
          <p:spPr bwMode="auto">
            <a:xfrm>
              <a:off x="133350" y="2701925"/>
              <a:ext cx="374700" cy="22200"/>
            </a:xfrm>
            <a:custGeom>
              <a:avLst/>
              <a:gdLst>
                <a:gd name="T0" fmla="*/ 332410502 w 120000"/>
                <a:gd name="T1" fmla="*/ 0 h 120000"/>
                <a:gd name="T2" fmla="*/ 9921001 w 120000"/>
                <a:gd name="T3" fmla="*/ 0 h 120000"/>
                <a:gd name="T4" fmla="*/ 0 w 120000"/>
                <a:gd name="T5" fmla="*/ 0 h 120000"/>
                <a:gd name="T6" fmla="*/ 9921001 w 120000"/>
                <a:gd name="T7" fmla="*/ 1 h 120000"/>
                <a:gd name="T8" fmla="*/ 332410502 w 120000"/>
                <a:gd name="T9" fmla="*/ 1 h 120000"/>
                <a:gd name="T10" fmla="*/ 347294951 w 120000"/>
                <a:gd name="T11" fmla="*/ 0 h 120000"/>
                <a:gd name="T12" fmla="*/ 332410502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4857" y="0"/>
                  </a:moveTo>
                  <a:cubicBezTo>
                    <a:pt x="3428" y="0"/>
                    <a:pt x="3428" y="0"/>
                    <a:pt x="3428" y="0"/>
                  </a:cubicBezTo>
                  <a:cubicBezTo>
                    <a:pt x="1714" y="0"/>
                    <a:pt x="0" y="30000"/>
                    <a:pt x="0" y="60000"/>
                  </a:cubicBezTo>
                  <a:cubicBezTo>
                    <a:pt x="0" y="90000"/>
                    <a:pt x="1714" y="120000"/>
                    <a:pt x="3428" y="120000"/>
                  </a:cubicBezTo>
                  <a:cubicBezTo>
                    <a:pt x="114857" y="120000"/>
                    <a:pt x="114857" y="120000"/>
                    <a:pt x="114857" y="120000"/>
                  </a:cubicBezTo>
                  <a:cubicBezTo>
                    <a:pt x="118285" y="120000"/>
                    <a:pt x="120000" y="90000"/>
                    <a:pt x="120000" y="60000"/>
                  </a:cubicBezTo>
                  <a:cubicBezTo>
                    <a:pt x="120000" y="30000"/>
                    <a:pt x="118285" y="0"/>
                    <a:pt x="1148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8" name="Google Shape;16;p2">
              <a:extLst>
                <a:ext uri="{FF2B5EF4-FFF2-40B4-BE49-F238E27FC236}">
                  <a16:creationId xmlns:a16="http://schemas.microsoft.com/office/drawing/2014/main" xmlns="" id="{3208FB13-DA41-44CB-9722-A86427300E60}"/>
                </a:ext>
              </a:extLst>
            </p:cNvPr>
            <p:cNvSpPr>
              <a:spLocks/>
            </p:cNvSpPr>
            <p:nvPr/>
          </p:nvSpPr>
          <p:spPr bwMode="auto">
            <a:xfrm>
              <a:off x="133350" y="2959100"/>
              <a:ext cx="374700" cy="27000"/>
            </a:xfrm>
            <a:custGeom>
              <a:avLst/>
              <a:gdLst>
                <a:gd name="T0" fmla="*/ 332410502 w 120000"/>
                <a:gd name="T1" fmla="*/ 0 h 120000"/>
                <a:gd name="T2" fmla="*/ 9921001 w 120000"/>
                <a:gd name="T3" fmla="*/ 0 h 120000"/>
                <a:gd name="T4" fmla="*/ 0 w 120000"/>
                <a:gd name="T5" fmla="*/ 1 h 120000"/>
                <a:gd name="T6" fmla="*/ 9921001 w 120000"/>
                <a:gd name="T7" fmla="*/ 4 h 120000"/>
                <a:gd name="T8" fmla="*/ 332410502 w 120000"/>
                <a:gd name="T9" fmla="*/ 4 h 120000"/>
                <a:gd name="T10" fmla="*/ 347294951 w 120000"/>
                <a:gd name="T11" fmla="*/ 1 h 120000"/>
                <a:gd name="T12" fmla="*/ 332410502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4857" y="0"/>
                  </a:moveTo>
                  <a:cubicBezTo>
                    <a:pt x="3428" y="0"/>
                    <a:pt x="3428" y="0"/>
                    <a:pt x="3428" y="0"/>
                  </a:cubicBezTo>
                  <a:cubicBezTo>
                    <a:pt x="1714" y="0"/>
                    <a:pt x="0" y="24000"/>
                    <a:pt x="0" y="48000"/>
                  </a:cubicBezTo>
                  <a:cubicBezTo>
                    <a:pt x="0" y="96000"/>
                    <a:pt x="1714" y="120000"/>
                    <a:pt x="3428" y="120000"/>
                  </a:cubicBezTo>
                  <a:cubicBezTo>
                    <a:pt x="114857" y="120000"/>
                    <a:pt x="114857" y="120000"/>
                    <a:pt x="114857" y="120000"/>
                  </a:cubicBezTo>
                  <a:cubicBezTo>
                    <a:pt x="118285" y="120000"/>
                    <a:pt x="120000" y="96000"/>
                    <a:pt x="120000" y="48000"/>
                  </a:cubicBezTo>
                  <a:cubicBezTo>
                    <a:pt x="120000" y="24000"/>
                    <a:pt x="118285" y="0"/>
                    <a:pt x="1148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9" name="Google Shape;17;p2">
              <a:extLst>
                <a:ext uri="{FF2B5EF4-FFF2-40B4-BE49-F238E27FC236}">
                  <a16:creationId xmlns:a16="http://schemas.microsoft.com/office/drawing/2014/main" xmlns="" id="{41FDDE17-C8F3-41C8-A776-7A83B3499451}"/>
                </a:ext>
              </a:extLst>
            </p:cNvPr>
            <p:cNvSpPr>
              <a:spLocks/>
            </p:cNvSpPr>
            <p:nvPr/>
          </p:nvSpPr>
          <p:spPr bwMode="auto">
            <a:xfrm>
              <a:off x="133350" y="2787650"/>
              <a:ext cx="374700" cy="27000"/>
            </a:xfrm>
            <a:custGeom>
              <a:avLst/>
              <a:gdLst>
                <a:gd name="T0" fmla="*/ 332410502 w 120000"/>
                <a:gd name="T1" fmla="*/ 0 h 120000"/>
                <a:gd name="T2" fmla="*/ 9921001 w 120000"/>
                <a:gd name="T3" fmla="*/ 0 h 120000"/>
                <a:gd name="T4" fmla="*/ 0 w 120000"/>
                <a:gd name="T5" fmla="*/ 1 h 120000"/>
                <a:gd name="T6" fmla="*/ 9921001 w 120000"/>
                <a:gd name="T7" fmla="*/ 4 h 120000"/>
                <a:gd name="T8" fmla="*/ 332410502 w 120000"/>
                <a:gd name="T9" fmla="*/ 4 h 120000"/>
                <a:gd name="T10" fmla="*/ 347294951 w 120000"/>
                <a:gd name="T11" fmla="*/ 1 h 120000"/>
                <a:gd name="T12" fmla="*/ 332410502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4857" y="0"/>
                  </a:moveTo>
                  <a:cubicBezTo>
                    <a:pt x="3428" y="0"/>
                    <a:pt x="3428" y="0"/>
                    <a:pt x="3428" y="0"/>
                  </a:cubicBezTo>
                  <a:cubicBezTo>
                    <a:pt x="1714" y="0"/>
                    <a:pt x="0" y="24000"/>
                    <a:pt x="0" y="48000"/>
                  </a:cubicBezTo>
                  <a:cubicBezTo>
                    <a:pt x="0" y="72000"/>
                    <a:pt x="1714" y="120000"/>
                    <a:pt x="3428" y="120000"/>
                  </a:cubicBezTo>
                  <a:cubicBezTo>
                    <a:pt x="114857" y="120000"/>
                    <a:pt x="114857" y="120000"/>
                    <a:pt x="114857" y="120000"/>
                  </a:cubicBezTo>
                  <a:cubicBezTo>
                    <a:pt x="118285" y="120000"/>
                    <a:pt x="120000" y="72000"/>
                    <a:pt x="120000" y="48000"/>
                  </a:cubicBezTo>
                  <a:cubicBezTo>
                    <a:pt x="120000" y="24000"/>
                    <a:pt x="118285" y="0"/>
                    <a:pt x="1148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1" name="Google Shape;18;p2">
              <a:extLst>
                <a:ext uri="{FF2B5EF4-FFF2-40B4-BE49-F238E27FC236}">
                  <a16:creationId xmlns:a16="http://schemas.microsoft.com/office/drawing/2014/main" xmlns="" id="{AC4F87C9-637D-456F-9BF2-8851F2447A0A}"/>
                </a:ext>
              </a:extLst>
            </p:cNvPr>
            <p:cNvSpPr>
              <a:spLocks/>
            </p:cNvSpPr>
            <p:nvPr/>
          </p:nvSpPr>
          <p:spPr bwMode="auto">
            <a:xfrm>
              <a:off x="133350" y="2873375"/>
              <a:ext cx="374700" cy="27000"/>
            </a:xfrm>
            <a:custGeom>
              <a:avLst/>
              <a:gdLst>
                <a:gd name="T0" fmla="*/ 332410502 w 120000"/>
                <a:gd name="T1" fmla="*/ 0 h 120000"/>
                <a:gd name="T2" fmla="*/ 9921001 w 120000"/>
                <a:gd name="T3" fmla="*/ 0 h 120000"/>
                <a:gd name="T4" fmla="*/ 0 w 120000"/>
                <a:gd name="T5" fmla="*/ 1 h 120000"/>
                <a:gd name="T6" fmla="*/ 9921001 w 120000"/>
                <a:gd name="T7" fmla="*/ 4 h 120000"/>
                <a:gd name="T8" fmla="*/ 332410502 w 120000"/>
                <a:gd name="T9" fmla="*/ 4 h 120000"/>
                <a:gd name="T10" fmla="*/ 347294951 w 120000"/>
                <a:gd name="T11" fmla="*/ 1 h 120000"/>
                <a:gd name="T12" fmla="*/ 332410502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4857" y="0"/>
                  </a:moveTo>
                  <a:cubicBezTo>
                    <a:pt x="3428" y="0"/>
                    <a:pt x="3428" y="0"/>
                    <a:pt x="3428" y="0"/>
                  </a:cubicBezTo>
                  <a:cubicBezTo>
                    <a:pt x="1714" y="0"/>
                    <a:pt x="0" y="24000"/>
                    <a:pt x="0" y="48000"/>
                  </a:cubicBezTo>
                  <a:cubicBezTo>
                    <a:pt x="0" y="96000"/>
                    <a:pt x="1714" y="120000"/>
                    <a:pt x="3428" y="120000"/>
                  </a:cubicBezTo>
                  <a:cubicBezTo>
                    <a:pt x="114857" y="120000"/>
                    <a:pt x="114857" y="120000"/>
                    <a:pt x="114857" y="120000"/>
                  </a:cubicBezTo>
                  <a:cubicBezTo>
                    <a:pt x="118285" y="120000"/>
                    <a:pt x="120000" y="96000"/>
                    <a:pt x="120000" y="48000"/>
                  </a:cubicBezTo>
                  <a:cubicBezTo>
                    <a:pt x="120000" y="24000"/>
                    <a:pt x="118285" y="0"/>
                    <a:pt x="1148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2" name="Google Shape;19;p2">
              <a:extLst>
                <a:ext uri="{FF2B5EF4-FFF2-40B4-BE49-F238E27FC236}">
                  <a16:creationId xmlns:a16="http://schemas.microsoft.com/office/drawing/2014/main" xmlns="" id="{47D1A998-32A4-4026-BCCA-FC7104DE35AA}"/>
                </a:ext>
              </a:extLst>
            </p:cNvPr>
            <p:cNvSpPr>
              <a:spLocks/>
            </p:cNvSpPr>
            <p:nvPr/>
          </p:nvSpPr>
          <p:spPr bwMode="auto">
            <a:xfrm>
              <a:off x="598488" y="2616200"/>
              <a:ext cx="444600" cy="376200"/>
            </a:xfrm>
            <a:custGeom>
              <a:avLst/>
              <a:gdLst>
                <a:gd name="T0" fmla="*/ 886748657 w 120000"/>
                <a:gd name="T1" fmla="*/ 0 h 120000"/>
                <a:gd name="T2" fmla="*/ 859033245 w 120000"/>
                <a:gd name="T3" fmla="*/ 96937984 h 120000"/>
                <a:gd name="T4" fmla="*/ 956025573 w 120000"/>
                <a:gd name="T5" fmla="*/ 107143337 h 120000"/>
                <a:gd name="T6" fmla="*/ 623492142 w 120000"/>
                <a:gd name="T7" fmla="*/ 173467767 h 120000"/>
                <a:gd name="T8" fmla="*/ 692771707 w 120000"/>
                <a:gd name="T9" fmla="*/ 107143337 h 120000"/>
                <a:gd name="T10" fmla="*/ 720476745 w 120000"/>
                <a:gd name="T11" fmla="*/ 10202641 h 120000"/>
                <a:gd name="T12" fmla="*/ 457222879 w 120000"/>
                <a:gd name="T13" fmla="*/ 0 h 120000"/>
                <a:gd name="T14" fmla="*/ 429515193 w 120000"/>
                <a:gd name="T15" fmla="*/ 96937984 h 120000"/>
                <a:gd name="T16" fmla="*/ 568071900 w 120000"/>
                <a:gd name="T17" fmla="*/ 107143337 h 120000"/>
                <a:gd name="T18" fmla="*/ 193966364 w 120000"/>
                <a:gd name="T19" fmla="*/ 173467767 h 120000"/>
                <a:gd name="T20" fmla="*/ 263246137 w 120000"/>
                <a:gd name="T21" fmla="*/ 107143337 h 120000"/>
                <a:gd name="T22" fmla="*/ 290961345 w 120000"/>
                <a:gd name="T23" fmla="*/ 10202641 h 120000"/>
                <a:gd name="T24" fmla="*/ 27704830 w 120000"/>
                <a:gd name="T25" fmla="*/ 0 h 120000"/>
                <a:gd name="T26" fmla="*/ 0 w 120000"/>
                <a:gd name="T27" fmla="*/ 96937984 h 120000"/>
                <a:gd name="T28" fmla="*/ 138546122 w 120000"/>
                <a:gd name="T29" fmla="*/ 107143337 h 120000"/>
                <a:gd name="T30" fmla="*/ 166261534 w 120000"/>
                <a:gd name="T31" fmla="*/ 193875852 h 120000"/>
                <a:gd name="T32" fmla="*/ 568071900 w 120000"/>
                <a:gd name="T33" fmla="*/ 265304610 h 120000"/>
                <a:gd name="T34" fmla="*/ 193966364 w 120000"/>
                <a:gd name="T35" fmla="*/ 275510051 h 120000"/>
                <a:gd name="T36" fmla="*/ 221681776 w 120000"/>
                <a:gd name="T37" fmla="*/ 357144558 h 120000"/>
                <a:gd name="T38" fmla="*/ 956025573 w 120000"/>
                <a:gd name="T39" fmla="*/ 346939202 h 120000"/>
                <a:gd name="T40" fmla="*/ 928310176 w 120000"/>
                <a:gd name="T41" fmla="*/ 265304610 h 120000"/>
                <a:gd name="T42" fmla="*/ 623492142 w 120000"/>
                <a:gd name="T43" fmla="*/ 193875852 h 120000"/>
                <a:gd name="T44" fmla="*/ 1011445816 w 120000"/>
                <a:gd name="T45" fmla="*/ 183673211 h 120000"/>
                <a:gd name="T46" fmla="*/ 1122287067 w 120000"/>
                <a:gd name="T47" fmla="*/ 107143337 h 120000"/>
                <a:gd name="T48" fmla="*/ 1149991938 w 120000"/>
                <a:gd name="T49" fmla="*/ 10202641 h 120000"/>
                <a:gd name="T50" fmla="*/ 484935435 w 120000"/>
                <a:gd name="T51" fmla="*/ 86732543 h 120000"/>
                <a:gd name="T52" fmla="*/ 665056462 w 120000"/>
                <a:gd name="T53" fmla="*/ 20408082 h 120000"/>
                <a:gd name="T54" fmla="*/ 623492142 w 120000"/>
                <a:gd name="T55" fmla="*/ 86732543 h 120000"/>
                <a:gd name="T56" fmla="*/ 484935435 w 120000"/>
                <a:gd name="T57" fmla="*/ 86732543 h 120000"/>
                <a:gd name="T58" fmla="*/ 55420242 w 120000"/>
                <a:gd name="T59" fmla="*/ 20408082 h 120000"/>
                <a:gd name="T60" fmla="*/ 235538454 w 120000"/>
                <a:gd name="T61" fmla="*/ 86732543 h 120000"/>
                <a:gd name="T62" fmla="*/ 138546122 w 120000"/>
                <a:gd name="T63" fmla="*/ 86732543 h 120000"/>
                <a:gd name="T64" fmla="*/ 900594765 w 120000"/>
                <a:gd name="T65" fmla="*/ 285715799 h 120000"/>
                <a:gd name="T66" fmla="*/ 249397173 w 120000"/>
                <a:gd name="T67" fmla="*/ 336733761 h 120000"/>
                <a:gd name="T68" fmla="*/ 568071900 w 120000"/>
                <a:gd name="T69" fmla="*/ 285715799 h 120000"/>
                <a:gd name="T70" fmla="*/ 900594765 w 120000"/>
                <a:gd name="T71" fmla="*/ 285715799 h 120000"/>
                <a:gd name="T72" fmla="*/ 1011445816 w 120000"/>
                <a:gd name="T73" fmla="*/ 86732543 h 120000"/>
                <a:gd name="T74" fmla="*/ 914453484 w 120000"/>
                <a:gd name="T75" fmla="*/ 86732543 h 120000"/>
                <a:gd name="T76" fmla="*/ 1094571711 w 120000"/>
                <a:gd name="T77" fmla="*/ 20408082 h 1200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0000" h="120000" extrusionOk="0">
                  <a:moveTo>
                    <a:pt x="117108" y="0"/>
                  </a:moveTo>
                  <a:cubicBezTo>
                    <a:pt x="92530" y="0"/>
                    <a:pt x="92530" y="0"/>
                    <a:pt x="92530" y="0"/>
                  </a:cubicBezTo>
                  <a:cubicBezTo>
                    <a:pt x="91084" y="0"/>
                    <a:pt x="89638" y="1714"/>
                    <a:pt x="89638" y="3428"/>
                  </a:cubicBezTo>
                  <a:cubicBezTo>
                    <a:pt x="89638" y="32571"/>
                    <a:pt x="89638" y="32571"/>
                    <a:pt x="89638" y="32571"/>
                  </a:cubicBezTo>
                  <a:cubicBezTo>
                    <a:pt x="89638" y="34285"/>
                    <a:pt x="91084" y="36000"/>
                    <a:pt x="92530" y="36000"/>
                  </a:cubicBezTo>
                  <a:cubicBezTo>
                    <a:pt x="99759" y="36000"/>
                    <a:pt x="99759" y="36000"/>
                    <a:pt x="99759" y="36000"/>
                  </a:cubicBezTo>
                  <a:cubicBezTo>
                    <a:pt x="99759" y="58285"/>
                    <a:pt x="99759" y="58285"/>
                    <a:pt x="99759" y="58285"/>
                  </a:cubicBezTo>
                  <a:cubicBezTo>
                    <a:pt x="65060" y="58285"/>
                    <a:pt x="65060" y="58285"/>
                    <a:pt x="65060" y="58285"/>
                  </a:cubicBezTo>
                  <a:cubicBezTo>
                    <a:pt x="65060" y="36000"/>
                    <a:pt x="65060" y="36000"/>
                    <a:pt x="65060" y="36000"/>
                  </a:cubicBezTo>
                  <a:cubicBezTo>
                    <a:pt x="72289" y="36000"/>
                    <a:pt x="72289" y="36000"/>
                    <a:pt x="72289" y="36000"/>
                  </a:cubicBezTo>
                  <a:cubicBezTo>
                    <a:pt x="73734" y="36000"/>
                    <a:pt x="75180" y="34285"/>
                    <a:pt x="75180" y="32571"/>
                  </a:cubicBezTo>
                  <a:cubicBezTo>
                    <a:pt x="75180" y="3428"/>
                    <a:pt x="75180" y="3428"/>
                    <a:pt x="75180" y="3428"/>
                  </a:cubicBezTo>
                  <a:cubicBezTo>
                    <a:pt x="75180" y="1714"/>
                    <a:pt x="73734" y="0"/>
                    <a:pt x="72289" y="0"/>
                  </a:cubicBezTo>
                  <a:cubicBezTo>
                    <a:pt x="47710" y="0"/>
                    <a:pt x="47710" y="0"/>
                    <a:pt x="47710" y="0"/>
                  </a:cubicBezTo>
                  <a:cubicBezTo>
                    <a:pt x="46265" y="0"/>
                    <a:pt x="44819" y="1714"/>
                    <a:pt x="44819" y="3428"/>
                  </a:cubicBezTo>
                  <a:cubicBezTo>
                    <a:pt x="44819" y="32571"/>
                    <a:pt x="44819" y="32571"/>
                    <a:pt x="44819" y="32571"/>
                  </a:cubicBezTo>
                  <a:cubicBezTo>
                    <a:pt x="44819" y="34285"/>
                    <a:pt x="46265" y="36000"/>
                    <a:pt x="47710" y="36000"/>
                  </a:cubicBezTo>
                  <a:cubicBezTo>
                    <a:pt x="59277" y="36000"/>
                    <a:pt x="59277" y="36000"/>
                    <a:pt x="59277" y="36000"/>
                  </a:cubicBezTo>
                  <a:cubicBezTo>
                    <a:pt x="59277" y="58285"/>
                    <a:pt x="59277" y="58285"/>
                    <a:pt x="59277" y="58285"/>
                  </a:cubicBezTo>
                  <a:cubicBezTo>
                    <a:pt x="20240" y="58285"/>
                    <a:pt x="20240" y="58285"/>
                    <a:pt x="20240" y="58285"/>
                  </a:cubicBezTo>
                  <a:cubicBezTo>
                    <a:pt x="20240" y="36000"/>
                    <a:pt x="20240" y="36000"/>
                    <a:pt x="20240" y="36000"/>
                  </a:cubicBezTo>
                  <a:cubicBezTo>
                    <a:pt x="27469" y="36000"/>
                    <a:pt x="27469" y="36000"/>
                    <a:pt x="27469" y="36000"/>
                  </a:cubicBezTo>
                  <a:cubicBezTo>
                    <a:pt x="28915" y="36000"/>
                    <a:pt x="30361" y="34285"/>
                    <a:pt x="30361" y="32571"/>
                  </a:cubicBezTo>
                  <a:cubicBezTo>
                    <a:pt x="30361" y="3428"/>
                    <a:pt x="30361" y="3428"/>
                    <a:pt x="30361" y="3428"/>
                  </a:cubicBezTo>
                  <a:cubicBezTo>
                    <a:pt x="30361" y="1714"/>
                    <a:pt x="28915" y="0"/>
                    <a:pt x="27469" y="0"/>
                  </a:cubicBezTo>
                  <a:cubicBezTo>
                    <a:pt x="2891" y="0"/>
                    <a:pt x="2891" y="0"/>
                    <a:pt x="2891" y="0"/>
                  </a:cubicBezTo>
                  <a:cubicBezTo>
                    <a:pt x="1445" y="0"/>
                    <a:pt x="0" y="1714"/>
                    <a:pt x="0" y="3428"/>
                  </a:cubicBezTo>
                  <a:cubicBezTo>
                    <a:pt x="0" y="32571"/>
                    <a:pt x="0" y="32571"/>
                    <a:pt x="0" y="32571"/>
                  </a:cubicBezTo>
                  <a:cubicBezTo>
                    <a:pt x="0" y="34285"/>
                    <a:pt x="1445" y="36000"/>
                    <a:pt x="2891" y="36000"/>
                  </a:cubicBezTo>
                  <a:cubicBezTo>
                    <a:pt x="14457" y="36000"/>
                    <a:pt x="14457" y="36000"/>
                    <a:pt x="14457" y="36000"/>
                  </a:cubicBezTo>
                  <a:cubicBezTo>
                    <a:pt x="14457" y="61714"/>
                    <a:pt x="14457" y="61714"/>
                    <a:pt x="14457" y="61714"/>
                  </a:cubicBezTo>
                  <a:cubicBezTo>
                    <a:pt x="14457" y="63428"/>
                    <a:pt x="15903" y="65142"/>
                    <a:pt x="17349" y="65142"/>
                  </a:cubicBezTo>
                  <a:cubicBezTo>
                    <a:pt x="59277" y="65142"/>
                    <a:pt x="59277" y="65142"/>
                    <a:pt x="59277" y="65142"/>
                  </a:cubicBezTo>
                  <a:cubicBezTo>
                    <a:pt x="59277" y="89142"/>
                    <a:pt x="59277" y="89142"/>
                    <a:pt x="59277" y="89142"/>
                  </a:cubicBezTo>
                  <a:cubicBezTo>
                    <a:pt x="23132" y="89142"/>
                    <a:pt x="23132" y="89142"/>
                    <a:pt x="23132" y="89142"/>
                  </a:cubicBezTo>
                  <a:cubicBezTo>
                    <a:pt x="21686" y="89142"/>
                    <a:pt x="20240" y="90857"/>
                    <a:pt x="20240" y="92571"/>
                  </a:cubicBezTo>
                  <a:cubicBezTo>
                    <a:pt x="20240" y="116571"/>
                    <a:pt x="20240" y="116571"/>
                    <a:pt x="20240" y="116571"/>
                  </a:cubicBezTo>
                  <a:cubicBezTo>
                    <a:pt x="20240" y="118285"/>
                    <a:pt x="21686" y="120000"/>
                    <a:pt x="23132" y="120000"/>
                  </a:cubicBezTo>
                  <a:cubicBezTo>
                    <a:pt x="96867" y="120000"/>
                    <a:pt x="96867" y="120000"/>
                    <a:pt x="96867" y="120000"/>
                  </a:cubicBezTo>
                  <a:cubicBezTo>
                    <a:pt x="98313" y="120000"/>
                    <a:pt x="99759" y="118285"/>
                    <a:pt x="99759" y="116571"/>
                  </a:cubicBezTo>
                  <a:cubicBezTo>
                    <a:pt x="99759" y="92571"/>
                    <a:pt x="99759" y="92571"/>
                    <a:pt x="99759" y="92571"/>
                  </a:cubicBezTo>
                  <a:cubicBezTo>
                    <a:pt x="99759" y="90857"/>
                    <a:pt x="98313" y="89142"/>
                    <a:pt x="96867" y="89142"/>
                  </a:cubicBezTo>
                  <a:cubicBezTo>
                    <a:pt x="65060" y="89142"/>
                    <a:pt x="65060" y="89142"/>
                    <a:pt x="65060" y="89142"/>
                  </a:cubicBezTo>
                  <a:cubicBezTo>
                    <a:pt x="65060" y="65142"/>
                    <a:pt x="65060" y="65142"/>
                    <a:pt x="65060" y="65142"/>
                  </a:cubicBezTo>
                  <a:cubicBezTo>
                    <a:pt x="102650" y="65142"/>
                    <a:pt x="102650" y="65142"/>
                    <a:pt x="102650" y="65142"/>
                  </a:cubicBezTo>
                  <a:cubicBezTo>
                    <a:pt x="104096" y="65142"/>
                    <a:pt x="105542" y="63428"/>
                    <a:pt x="105542" y="61714"/>
                  </a:cubicBezTo>
                  <a:cubicBezTo>
                    <a:pt x="105542" y="36000"/>
                    <a:pt x="105542" y="36000"/>
                    <a:pt x="105542" y="36000"/>
                  </a:cubicBezTo>
                  <a:cubicBezTo>
                    <a:pt x="117108" y="36000"/>
                    <a:pt x="117108" y="36000"/>
                    <a:pt x="117108" y="36000"/>
                  </a:cubicBezTo>
                  <a:cubicBezTo>
                    <a:pt x="118554" y="36000"/>
                    <a:pt x="119999" y="34285"/>
                    <a:pt x="119999" y="32571"/>
                  </a:cubicBezTo>
                  <a:cubicBezTo>
                    <a:pt x="119999" y="3428"/>
                    <a:pt x="119999" y="3428"/>
                    <a:pt x="119999" y="3428"/>
                  </a:cubicBezTo>
                  <a:cubicBezTo>
                    <a:pt x="119999" y="1714"/>
                    <a:pt x="118554" y="0"/>
                    <a:pt x="117108" y="0"/>
                  </a:cubicBezTo>
                  <a:close/>
                  <a:moveTo>
                    <a:pt x="50602" y="29142"/>
                  </a:moveTo>
                  <a:cubicBezTo>
                    <a:pt x="50602" y="6857"/>
                    <a:pt x="50602" y="6857"/>
                    <a:pt x="50602" y="6857"/>
                  </a:cubicBezTo>
                  <a:cubicBezTo>
                    <a:pt x="69397" y="6857"/>
                    <a:pt x="69397" y="6857"/>
                    <a:pt x="69397" y="6857"/>
                  </a:cubicBezTo>
                  <a:cubicBezTo>
                    <a:pt x="69397" y="29142"/>
                    <a:pt x="69397" y="29142"/>
                    <a:pt x="69397" y="29142"/>
                  </a:cubicBezTo>
                  <a:cubicBezTo>
                    <a:pt x="65060" y="29142"/>
                    <a:pt x="65060" y="29142"/>
                    <a:pt x="65060" y="29142"/>
                  </a:cubicBezTo>
                  <a:cubicBezTo>
                    <a:pt x="59277" y="29142"/>
                    <a:pt x="59277" y="29142"/>
                    <a:pt x="59277" y="29142"/>
                  </a:cubicBezTo>
                  <a:lnTo>
                    <a:pt x="50602" y="29142"/>
                  </a:lnTo>
                  <a:close/>
                  <a:moveTo>
                    <a:pt x="5783" y="29142"/>
                  </a:moveTo>
                  <a:cubicBezTo>
                    <a:pt x="5783" y="6857"/>
                    <a:pt x="5783" y="6857"/>
                    <a:pt x="5783" y="6857"/>
                  </a:cubicBezTo>
                  <a:cubicBezTo>
                    <a:pt x="24578" y="6857"/>
                    <a:pt x="24578" y="6857"/>
                    <a:pt x="24578" y="6857"/>
                  </a:cubicBezTo>
                  <a:cubicBezTo>
                    <a:pt x="24578" y="29142"/>
                    <a:pt x="24578" y="29142"/>
                    <a:pt x="24578" y="29142"/>
                  </a:cubicBezTo>
                  <a:cubicBezTo>
                    <a:pt x="20240" y="29142"/>
                    <a:pt x="20240" y="29142"/>
                    <a:pt x="20240" y="29142"/>
                  </a:cubicBezTo>
                  <a:cubicBezTo>
                    <a:pt x="14457" y="29142"/>
                    <a:pt x="14457" y="29142"/>
                    <a:pt x="14457" y="29142"/>
                  </a:cubicBezTo>
                  <a:lnTo>
                    <a:pt x="5783" y="29142"/>
                  </a:lnTo>
                  <a:close/>
                  <a:moveTo>
                    <a:pt x="93975" y="96000"/>
                  </a:moveTo>
                  <a:cubicBezTo>
                    <a:pt x="93975" y="113142"/>
                    <a:pt x="93975" y="113142"/>
                    <a:pt x="93975" y="113142"/>
                  </a:cubicBezTo>
                  <a:cubicBezTo>
                    <a:pt x="26024" y="113142"/>
                    <a:pt x="26024" y="113142"/>
                    <a:pt x="26024" y="113142"/>
                  </a:cubicBezTo>
                  <a:cubicBezTo>
                    <a:pt x="26024" y="96000"/>
                    <a:pt x="26024" y="96000"/>
                    <a:pt x="26024" y="96000"/>
                  </a:cubicBezTo>
                  <a:cubicBezTo>
                    <a:pt x="59277" y="96000"/>
                    <a:pt x="59277" y="96000"/>
                    <a:pt x="59277" y="96000"/>
                  </a:cubicBezTo>
                  <a:cubicBezTo>
                    <a:pt x="65060" y="96000"/>
                    <a:pt x="65060" y="96000"/>
                    <a:pt x="65060" y="96000"/>
                  </a:cubicBezTo>
                  <a:lnTo>
                    <a:pt x="93975" y="96000"/>
                  </a:lnTo>
                  <a:close/>
                  <a:moveTo>
                    <a:pt x="114216" y="29142"/>
                  </a:moveTo>
                  <a:cubicBezTo>
                    <a:pt x="105542" y="29142"/>
                    <a:pt x="105542" y="29142"/>
                    <a:pt x="105542" y="29142"/>
                  </a:cubicBezTo>
                  <a:cubicBezTo>
                    <a:pt x="99759" y="29142"/>
                    <a:pt x="99759" y="29142"/>
                    <a:pt x="99759" y="29142"/>
                  </a:cubicBezTo>
                  <a:cubicBezTo>
                    <a:pt x="95421" y="29142"/>
                    <a:pt x="95421" y="29142"/>
                    <a:pt x="95421" y="29142"/>
                  </a:cubicBezTo>
                  <a:cubicBezTo>
                    <a:pt x="95421" y="6857"/>
                    <a:pt x="95421" y="6857"/>
                    <a:pt x="95421" y="6857"/>
                  </a:cubicBezTo>
                  <a:cubicBezTo>
                    <a:pt x="114216" y="6857"/>
                    <a:pt x="114216" y="6857"/>
                    <a:pt x="114216" y="6857"/>
                  </a:cubicBezTo>
                  <a:lnTo>
                    <a:pt x="114216" y="29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3" name="Google Shape;20;p2">
              <a:extLst>
                <a:ext uri="{FF2B5EF4-FFF2-40B4-BE49-F238E27FC236}">
                  <a16:creationId xmlns:a16="http://schemas.microsoft.com/office/drawing/2014/main" xmlns="" id="{2E2B7D40-2A8B-4484-858B-9906FF0FF275}"/>
                </a:ext>
              </a:extLst>
            </p:cNvPr>
            <p:cNvSpPr>
              <a:spLocks/>
            </p:cNvSpPr>
            <p:nvPr/>
          </p:nvSpPr>
          <p:spPr bwMode="auto">
            <a:xfrm>
              <a:off x="207963" y="855663"/>
              <a:ext cx="711300" cy="1701900"/>
            </a:xfrm>
            <a:custGeom>
              <a:avLst/>
              <a:gdLst>
                <a:gd name="T0" fmla="*/ 2147483646 w 120000"/>
                <a:gd name="T1" fmla="*/ 2147483646 h 120000"/>
                <a:gd name="T2" fmla="*/ 2147483646 w 120000"/>
                <a:gd name="T3" fmla="*/ 2147483646 h 120000"/>
                <a:gd name="T4" fmla="*/ 2147483646 w 120000"/>
                <a:gd name="T5" fmla="*/ 2147483646 h 120000"/>
                <a:gd name="T6" fmla="*/ 2147483646 w 120000"/>
                <a:gd name="T7" fmla="*/ 0 h 120000"/>
                <a:gd name="T8" fmla="*/ 2147483646 w 120000"/>
                <a:gd name="T9" fmla="*/ 2147483646 h 120000"/>
                <a:gd name="T10" fmla="*/ 1391699279 w 120000"/>
                <a:gd name="T11" fmla="*/ 0 h 120000"/>
                <a:gd name="T12" fmla="*/ 1855755097 w 120000"/>
                <a:gd name="T13" fmla="*/ 2147483646 h 120000"/>
                <a:gd name="T14" fmla="*/ 2147483646 w 120000"/>
                <a:gd name="T15" fmla="*/ 2147483646 h 120000"/>
                <a:gd name="T16" fmla="*/ 0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2147483646 w 120000"/>
                <a:gd name="T71" fmla="*/ 2147483646 h 120000"/>
                <a:gd name="T72" fmla="*/ 2147483646 w 120000"/>
                <a:gd name="T73" fmla="*/ 2147483646 h 120000"/>
                <a:gd name="T74" fmla="*/ 2147483646 w 120000"/>
                <a:gd name="T75" fmla="*/ 2147483646 h 120000"/>
                <a:gd name="T76" fmla="*/ 2147483646 w 120000"/>
                <a:gd name="T77" fmla="*/ 2147483646 h 120000"/>
                <a:gd name="T78" fmla="*/ 2147483646 w 120000"/>
                <a:gd name="T79" fmla="*/ 2147483646 h 120000"/>
                <a:gd name="T80" fmla="*/ 2147483646 w 120000"/>
                <a:gd name="T81" fmla="*/ 2147483646 h 120000"/>
                <a:gd name="T82" fmla="*/ 2147483646 w 120000"/>
                <a:gd name="T83" fmla="*/ 2147483646 h 120000"/>
                <a:gd name="T84" fmla="*/ 2147483646 w 120000"/>
                <a:gd name="T85" fmla="*/ 2147483646 h 120000"/>
                <a:gd name="T86" fmla="*/ 2147483646 w 120000"/>
                <a:gd name="T87" fmla="*/ 2147483646 h 120000"/>
                <a:gd name="T88" fmla="*/ 2147483646 w 120000"/>
                <a:gd name="T89" fmla="*/ 2147483646 h 120000"/>
                <a:gd name="T90" fmla="*/ 1159773945 w 120000"/>
                <a:gd name="T91" fmla="*/ 2147483646 h 120000"/>
                <a:gd name="T92" fmla="*/ 2147483646 w 120000"/>
                <a:gd name="T93" fmla="*/ 2147483646 h 120000"/>
                <a:gd name="T94" fmla="*/ 2147483646 w 120000"/>
                <a:gd name="T95" fmla="*/ 2147483646 h 120000"/>
                <a:gd name="T96" fmla="*/ 2147483646 w 120000"/>
                <a:gd name="T97" fmla="*/ 2147483646 h 120000"/>
                <a:gd name="T98" fmla="*/ 2147483646 w 120000"/>
                <a:gd name="T99" fmla="*/ 2147483646 h 120000"/>
                <a:gd name="T100" fmla="*/ 2147483646 w 120000"/>
                <a:gd name="T101" fmla="*/ 2147483646 h 120000"/>
                <a:gd name="T102" fmla="*/ 2147483646 w 120000"/>
                <a:gd name="T103" fmla="*/ 2147483646 h 120000"/>
                <a:gd name="T104" fmla="*/ 2147483646 w 120000"/>
                <a:gd name="T105" fmla="*/ 2147483646 h 120000"/>
                <a:gd name="T106" fmla="*/ 2147483646 w 120000"/>
                <a:gd name="T107" fmla="*/ 2147483646 h 1200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0000" h="120000" extrusionOk="0">
                  <a:moveTo>
                    <a:pt x="117293" y="84037"/>
                  </a:moveTo>
                  <a:cubicBezTo>
                    <a:pt x="116390" y="83280"/>
                    <a:pt x="101954" y="70788"/>
                    <a:pt x="91127" y="63217"/>
                  </a:cubicBezTo>
                  <a:cubicBezTo>
                    <a:pt x="87518" y="61324"/>
                    <a:pt x="83909" y="59810"/>
                    <a:pt x="79398" y="58675"/>
                  </a:cubicBezTo>
                  <a:cubicBezTo>
                    <a:pt x="79398" y="38611"/>
                    <a:pt x="79398" y="38611"/>
                    <a:pt x="79398" y="38611"/>
                  </a:cubicBezTo>
                  <a:cubicBezTo>
                    <a:pt x="88421" y="38611"/>
                    <a:pt x="88421" y="38611"/>
                    <a:pt x="88421" y="38611"/>
                  </a:cubicBezTo>
                  <a:cubicBezTo>
                    <a:pt x="90225" y="38611"/>
                    <a:pt x="91127" y="38233"/>
                    <a:pt x="91127" y="37476"/>
                  </a:cubicBezTo>
                  <a:cubicBezTo>
                    <a:pt x="91127" y="0"/>
                    <a:pt x="91127" y="0"/>
                    <a:pt x="91127" y="0"/>
                  </a:cubicBezTo>
                  <a:cubicBezTo>
                    <a:pt x="86616" y="0"/>
                    <a:pt x="86616" y="0"/>
                    <a:pt x="86616" y="0"/>
                  </a:cubicBezTo>
                  <a:cubicBezTo>
                    <a:pt x="86616" y="36719"/>
                    <a:pt x="86616" y="36719"/>
                    <a:pt x="86616" y="36719"/>
                  </a:cubicBezTo>
                  <a:cubicBezTo>
                    <a:pt x="9022" y="36719"/>
                    <a:pt x="9022" y="36719"/>
                    <a:pt x="9022" y="36719"/>
                  </a:cubicBezTo>
                  <a:cubicBezTo>
                    <a:pt x="9022" y="0"/>
                    <a:pt x="9022" y="0"/>
                    <a:pt x="9022" y="0"/>
                  </a:cubicBezTo>
                  <a:cubicBezTo>
                    <a:pt x="5413" y="0"/>
                    <a:pt x="5413" y="0"/>
                    <a:pt x="5413" y="0"/>
                  </a:cubicBezTo>
                  <a:cubicBezTo>
                    <a:pt x="5413" y="37476"/>
                    <a:pt x="5413" y="37476"/>
                    <a:pt x="5413" y="37476"/>
                  </a:cubicBezTo>
                  <a:cubicBezTo>
                    <a:pt x="5413" y="38233"/>
                    <a:pt x="6315" y="38611"/>
                    <a:pt x="7218" y="38611"/>
                  </a:cubicBezTo>
                  <a:cubicBezTo>
                    <a:pt x="17142" y="38611"/>
                    <a:pt x="17142" y="38611"/>
                    <a:pt x="17142" y="38611"/>
                  </a:cubicBezTo>
                  <a:cubicBezTo>
                    <a:pt x="17142" y="58675"/>
                    <a:pt x="17142" y="58675"/>
                    <a:pt x="17142" y="58675"/>
                  </a:cubicBezTo>
                  <a:cubicBezTo>
                    <a:pt x="6315" y="61703"/>
                    <a:pt x="0" y="66624"/>
                    <a:pt x="0" y="71545"/>
                  </a:cubicBezTo>
                  <a:cubicBezTo>
                    <a:pt x="0" y="100315"/>
                    <a:pt x="0" y="100315"/>
                    <a:pt x="0" y="100315"/>
                  </a:cubicBezTo>
                  <a:cubicBezTo>
                    <a:pt x="0" y="103343"/>
                    <a:pt x="6315" y="105615"/>
                    <a:pt x="12631" y="105615"/>
                  </a:cubicBezTo>
                  <a:cubicBezTo>
                    <a:pt x="16240" y="105615"/>
                    <a:pt x="18947" y="105236"/>
                    <a:pt x="20751" y="104479"/>
                  </a:cubicBezTo>
                  <a:cubicBezTo>
                    <a:pt x="20751" y="109022"/>
                    <a:pt x="20751" y="109022"/>
                    <a:pt x="20751" y="109022"/>
                  </a:cubicBezTo>
                  <a:cubicBezTo>
                    <a:pt x="20751" y="112050"/>
                    <a:pt x="27067" y="114321"/>
                    <a:pt x="33383" y="114321"/>
                  </a:cubicBezTo>
                  <a:cubicBezTo>
                    <a:pt x="36992" y="114321"/>
                    <a:pt x="39699" y="113943"/>
                    <a:pt x="41503" y="113186"/>
                  </a:cubicBezTo>
                  <a:cubicBezTo>
                    <a:pt x="41503" y="115078"/>
                    <a:pt x="41503" y="115078"/>
                    <a:pt x="41503" y="115078"/>
                  </a:cubicBezTo>
                  <a:cubicBezTo>
                    <a:pt x="41503" y="117728"/>
                    <a:pt x="46917" y="120000"/>
                    <a:pt x="54135" y="120000"/>
                  </a:cubicBezTo>
                  <a:cubicBezTo>
                    <a:pt x="61353" y="120000"/>
                    <a:pt x="66766" y="117728"/>
                    <a:pt x="66766" y="115078"/>
                  </a:cubicBezTo>
                  <a:cubicBezTo>
                    <a:pt x="66766" y="113186"/>
                    <a:pt x="66766" y="113186"/>
                    <a:pt x="66766" y="113186"/>
                  </a:cubicBezTo>
                  <a:cubicBezTo>
                    <a:pt x="68571" y="113943"/>
                    <a:pt x="72180" y="114321"/>
                    <a:pt x="74887" y="114321"/>
                  </a:cubicBezTo>
                  <a:cubicBezTo>
                    <a:pt x="82105" y="114321"/>
                    <a:pt x="87518" y="112050"/>
                    <a:pt x="87518" y="109022"/>
                  </a:cubicBezTo>
                  <a:cubicBezTo>
                    <a:pt x="87518" y="82902"/>
                    <a:pt x="87518" y="82902"/>
                    <a:pt x="87518" y="82902"/>
                  </a:cubicBezTo>
                  <a:cubicBezTo>
                    <a:pt x="101954" y="89716"/>
                    <a:pt x="101954" y="89716"/>
                    <a:pt x="101954" y="89716"/>
                  </a:cubicBezTo>
                  <a:cubicBezTo>
                    <a:pt x="101954" y="89716"/>
                    <a:pt x="101954" y="90094"/>
                    <a:pt x="101954" y="90094"/>
                  </a:cubicBezTo>
                  <a:cubicBezTo>
                    <a:pt x="106466" y="91230"/>
                    <a:pt x="112781" y="91230"/>
                    <a:pt x="116390" y="89716"/>
                  </a:cubicBezTo>
                  <a:cubicBezTo>
                    <a:pt x="120000" y="88201"/>
                    <a:pt x="120000" y="85930"/>
                    <a:pt x="117293" y="84037"/>
                  </a:cubicBezTo>
                  <a:close/>
                  <a:moveTo>
                    <a:pt x="20751" y="38990"/>
                  </a:moveTo>
                  <a:cubicBezTo>
                    <a:pt x="74887" y="38990"/>
                    <a:pt x="74887" y="38990"/>
                    <a:pt x="74887" y="38990"/>
                  </a:cubicBezTo>
                  <a:cubicBezTo>
                    <a:pt x="74887" y="45425"/>
                    <a:pt x="74887" y="45425"/>
                    <a:pt x="74887" y="45425"/>
                  </a:cubicBezTo>
                  <a:cubicBezTo>
                    <a:pt x="61353" y="45425"/>
                    <a:pt x="61353" y="45425"/>
                    <a:pt x="61353" y="45425"/>
                  </a:cubicBezTo>
                  <a:cubicBezTo>
                    <a:pt x="61353" y="43911"/>
                    <a:pt x="61353" y="43911"/>
                    <a:pt x="61353" y="43911"/>
                  </a:cubicBezTo>
                  <a:cubicBezTo>
                    <a:pt x="61353" y="43533"/>
                    <a:pt x="60451" y="42776"/>
                    <a:pt x="59548" y="42776"/>
                  </a:cubicBezTo>
                  <a:cubicBezTo>
                    <a:pt x="36992" y="42776"/>
                    <a:pt x="36992" y="42776"/>
                    <a:pt x="36992" y="42776"/>
                  </a:cubicBezTo>
                  <a:cubicBezTo>
                    <a:pt x="35187" y="42776"/>
                    <a:pt x="34285" y="43533"/>
                    <a:pt x="34285" y="43911"/>
                  </a:cubicBezTo>
                  <a:cubicBezTo>
                    <a:pt x="34285" y="45425"/>
                    <a:pt x="34285" y="45425"/>
                    <a:pt x="34285" y="45425"/>
                  </a:cubicBezTo>
                  <a:cubicBezTo>
                    <a:pt x="20751" y="45425"/>
                    <a:pt x="20751" y="45425"/>
                    <a:pt x="20751" y="45425"/>
                  </a:cubicBezTo>
                  <a:lnTo>
                    <a:pt x="20751" y="38990"/>
                  </a:lnTo>
                  <a:close/>
                  <a:moveTo>
                    <a:pt x="74887" y="47318"/>
                  </a:moveTo>
                  <a:cubicBezTo>
                    <a:pt x="74887" y="49968"/>
                    <a:pt x="74887" y="49968"/>
                    <a:pt x="74887" y="49968"/>
                  </a:cubicBezTo>
                  <a:cubicBezTo>
                    <a:pt x="61353" y="49968"/>
                    <a:pt x="61353" y="49968"/>
                    <a:pt x="61353" y="49968"/>
                  </a:cubicBezTo>
                  <a:cubicBezTo>
                    <a:pt x="61353" y="47318"/>
                    <a:pt x="61353" y="47318"/>
                    <a:pt x="61353" y="47318"/>
                  </a:cubicBezTo>
                  <a:lnTo>
                    <a:pt x="74887" y="47318"/>
                  </a:lnTo>
                  <a:close/>
                  <a:moveTo>
                    <a:pt x="56842" y="45047"/>
                  </a:moveTo>
                  <a:cubicBezTo>
                    <a:pt x="56842" y="52618"/>
                    <a:pt x="56842" y="52618"/>
                    <a:pt x="56842" y="52618"/>
                  </a:cubicBezTo>
                  <a:cubicBezTo>
                    <a:pt x="39699" y="52618"/>
                    <a:pt x="39699" y="52618"/>
                    <a:pt x="39699" y="52618"/>
                  </a:cubicBezTo>
                  <a:cubicBezTo>
                    <a:pt x="39699" y="45047"/>
                    <a:pt x="39699" y="45047"/>
                    <a:pt x="39699" y="45047"/>
                  </a:cubicBezTo>
                  <a:lnTo>
                    <a:pt x="56842" y="45047"/>
                  </a:lnTo>
                  <a:close/>
                  <a:moveTo>
                    <a:pt x="20751" y="47318"/>
                  </a:moveTo>
                  <a:cubicBezTo>
                    <a:pt x="34285" y="47318"/>
                    <a:pt x="34285" y="47318"/>
                    <a:pt x="34285" y="47318"/>
                  </a:cubicBezTo>
                  <a:cubicBezTo>
                    <a:pt x="34285" y="49968"/>
                    <a:pt x="34285" y="49968"/>
                    <a:pt x="34285" y="49968"/>
                  </a:cubicBezTo>
                  <a:cubicBezTo>
                    <a:pt x="20751" y="49968"/>
                    <a:pt x="20751" y="49968"/>
                    <a:pt x="20751" y="49968"/>
                  </a:cubicBezTo>
                  <a:lnTo>
                    <a:pt x="20751" y="47318"/>
                  </a:lnTo>
                  <a:close/>
                  <a:moveTo>
                    <a:pt x="112781" y="88580"/>
                  </a:moveTo>
                  <a:cubicBezTo>
                    <a:pt x="110977" y="89337"/>
                    <a:pt x="107368" y="89337"/>
                    <a:pt x="104661" y="88580"/>
                  </a:cubicBezTo>
                  <a:cubicBezTo>
                    <a:pt x="86616" y="79873"/>
                    <a:pt x="86616" y="79873"/>
                    <a:pt x="86616" y="79873"/>
                  </a:cubicBezTo>
                  <a:cubicBezTo>
                    <a:pt x="86616" y="79495"/>
                    <a:pt x="85714" y="79116"/>
                    <a:pt x="84812" y="79495"/>
                  </a:cubicBezTo>
                  <a:cubicBezTo>
                    <a:pt x="83909" y="79495"/>
                    <a:pt x="83007" y="79873"/>
                    <a:pt x="83007" y="80252"/>
                  </a:cubicBezTo>
                  <a:cubicBezTo>
                    <a:pt x="83007" y="109022"/>
                    <a:pt x="83007" y="109022"/>
                    <a:pt x="83007" y="109022"/>
                  </a:cubicBezTo>
                  <a:cubicBezTo>
                    <a:pt x="83007" y="110914"/>
                    <a:pt x="80300" y="112429"/>
                    <a:pt x="75789" y="112429"/>
                  </a:cubicBezTo>
                  <a:cubicBezTo>
                    <a:pt x="71278" y="112807"/>
                    <a:pt x="66766" y="111293"/>
                    <a:pt x="66766" y="109022"/>
                  </a:cubicBezTo>
                  <a:cubicBezTo>
                    <a:pt x="66766" y="93501"/>
                    <a:pt x="66766" y="93501"/>
                    <a:pt x="66766" y="93501"/>
                  </a:cubicBezTo>
                  <a:cubicBezTo>
                    <a:pt x="66766" y="92744"/>
                    <a:pt x="65864" y="92365"/>
                    <a:pt x="64060" y="92365"/>
                  </a:cubicBezTo>
                  <a:cubicBezTo>
                    <a:pt x="64060" y="92365"/>
                    <a:pt x="64060" y="92365"/>
                    <a:pt x="64060" y="92365"/>
                  </a:cubicBezTo>
                  <a:cubicBezTo>
                    <a:pt x="63157" y="92365"/>
                    <a:pt x="62255" y="92744"/>
                    <a:pt x="62255" y="93501"/>
                  </a:cubicBezTo>
                  <a:cubicBezTo>
                    <a:pt x="62255" y="109022"/>
                    <a:pt x="62255" y="109022"/>
                    <a:pt x="62255" y="109022"/>
                  </a:cubicBezTo>
                  <a:cubicBezTo>
                    <a:pt x="62255" y="114700"/>
                    <a:pt x="62255" y="114700"/>
                    <a:pt x="62255" y="114700"/>
                  </a:cubicBezTo>
                  <a:cubicBezTo>
                    <a:pt x="62255" y="116593"/>
                    <a:pt x="59548" y="118107"/>
                    <a:pt x="55037" y="118485"/>
                  </a:cubicBezTo>
                  <a:cubicBezTo>
                    <a:pt x="50526" y="118485"/>
                    <a:pt x="46015" y="116971"/>
                    <a:pt x="46015" y="115078"/>
                  </a:cubicBezTo>
                  <a:cubicBezTo>
                    <a:pt x="46015" y="109022"/>
                    <a:pt x="46015" y="109022"/>
                    <a:pt x="46015" y="109022"/>
                  </a:cubicBezTo>
                  <a:cubicBezTo>
                    <a:pt x="46015" y="93501"/>
                    <a:pt x="46015" y="93501"/>
                    <a:pt x="46015" y="93501"/>
                  </a:cubicBezTo>
                  <a:cubicBezTo>
                    <a:pt x="46015" y="92744"/>
                    <a:pt x="45112" y="92365"/>
                    <a:pt x="44210" y="92365"/>
                  </a:cubicBezTo>
                  <a:cubicBezTo>
                    <a:pt x="44210" y="92365"/>
                    <a:pt x="44210" y="92365"/>
                    <a:pt x="44210" y="92365"/>
                  </a:cubicBezTo>
                  <a:cubicBezTo>
                    <a:pt x="42406" y="92365"/>
                    <a:pt x="41503" y="92744"/>
                    <a:pt x="41503" y="93501"/>
                  </a:cubicBezTo>
                  <a:cubicBezTo>
                    <a:pt x="41503" y="109022"/>
                    <a:pt x="41503" y="109022"/>
                    <a:pt x="41503" y="109022"/>
                  </a:cubicBezTo>
                  <a:cubicBezTo>
                    <a:pt x="41503" y="110914"/>
                    <a:pt x="38796" y="112429"/>
                    <a:pt x="34285" y="112429"/>
                  </a:cubicBezTo>
                  <a:cubicBezTo>
                    <a:pt x="29774" y="112807"/>
                    <a:pt x="25263" y="111293"/>
                    <a:pt x="25263" y="109022"/>
                  </a:cubicBezTo>
                  <a:cubicBezTo>
                    <a:pt x="25263" y="100315"/>
                    <a:pt x="25263" y="100315"/>
                    <a:pt x="25263" y="100315"/>
                  </a:cubicBezTo>
                  <a:cubicBezTo>
                    <a:pt x="25263" y="88958"/>
                    <a:pt x="25263" y="88958"/>
                    <a:pt x="25263" y="88958"/>
                  </a:cubicBezTo>
                  <a:cubicBezTo>
                    <a:pt x="25263" y="88580"/>
                    <a:pt x="24360" y="88201"/>
                    <a:pt x="23458" y="88201"/>
                  </a:cubicBezTo>
                  <a:cubicBezTo>
                    <a:pt x="23458" y="88201"/>
                    <a:pt x="23458" y="88201"/>
                    <a:pt x="23458" y="88201"/>
                  </a:cubicBezTo>
                  <a:cubicBezTo>
                    <a:pt x="21654" y="88201"/>
                    <a:pt x="20751" y="88580"/>
                    <a:pt x="20751" y="88958"/>
                  </a:cubicBezTo>
                  <a:cubicBezTo>
                    <a:pt x="20751" y="100315"/>
                    <a:pt x="20751" y="100315"/>
                    <a:pt x="20751" y="100315"/>
                  </a:cubicBezTo>
                  <a:cubicBezTo>
                    <a:pt x="20751" y="102208"/>
                    <a:pt x="18045" y="103722"/>
                    <a:pt x="13533" y="103722"/>
                  </a:cubicBezTo>
                  <a:cubicBezTo>
                    <a:pt x="9022" y="104100"/>
                    <a:pt x="4511" y="102586"/>
                    <a:pt x="4511" y="100315"/>
                  </a:cubicBezTo>
                  <a:cubicBezTo>
                    <a:pt x="4511" y="71545"/>
                    <a:pt x="4511" y="71545"/>
                    <a:pt x="4511" y="71545"/>
                  </a:cubicBezTo>
                  <a:cubicBezTo>
                    <a:pt x="4511" y="67003"/>
                    <a:pt x="10827" y="62460"/>
                    <a:pt x="19849" y="60189"/>
                  </a:cubicBezTo>
                  <a:cubicBezTo>
                    <a:pt x="20751" y="59810"/>
                    <a:pt x="20751" y="59810"/>
                    <a:pt x="20751" y="59432"/>
                  </a:cubicBezTo>
                  <a:cubicBezTo>
                    <a:pt x="20751" y="52239"/>
                    <a:pt x="20751" y="52239"/>
                    <a:pt x="20751" y="52239"/>
                  </a:cubicBezTo>
                  <a:cubicBezTo>
                    <a:pt x="34285" y="52239"/>
                    <a:pt x="34285" y="52239"/>
                    <a:pt x="34285" y="52239"/>
                  </a:cubicBezTo>
                  <a:cubicBezTo>
                    <a:pt x="34285" y="53375"/>
                    <a:pt x="34285" y="53375"/>
                    <a:pt x="34285" y="53375"/>
                  </a:cubicBezTo>
                  <a:cubicBezTo>
                    <a:pt x="34285" y="54132"/>
                    <a:pt x="35187" y="54511"/>
                    <a:pt x="36992" y="54511"/>
                  </a:cubicBezTo>
                  <a:cubicBezTo>
                    <a:pt x="59548" y="54511"/>
                    <a:pt x="59548" y="54511"/>
                    <a:pt x="59548" y="54511"/>
                  </a:cubicBezTo>
                  <a:cubicBezTo>
                    <a:pt x="60451" y="54511"/>
                    <a:pt x="61353" y="54132"/>
                    <a:pt x="61353" y="53375"/>
                  </a:cubicBezTo>
                  <a:cubicBezTo>
                    <a:pt x="61353" y="52239"/>
                    <a:pt x="61353" y="52239"/>
                    <a:pt x="61353" y="52239"/>
                  </a:cubicBezTo>
                  <a:cubicBezTo>
                    <a:pt x="74887" y="52239"/>
                    <a:pt x="74887" y="52239"/>
                    <a:pt x="74887" y="52239"/>
                  </a:cubicBezTo>
                  <a:cubicBezTo>
                    <a:pt x="74887" y="59053"/>
                    <a:pt x="74887" y="59053"/>
                    <a:pt x="74887" y="59053"/>
                  </a:cubicBezTo>
                  <a:cubicBezTo>
                    <a:pt x="74887" y="59432"/>
                    <a:pt x="74887" y="59810"/>
                    <a:pt x="75789" y="59810"/>
                  </a:cubicBezTo>
                  <a:cubicBezTo>
                    <a:pt x="80300" y="60946"/>
                    <a:pt x="84812" y="62460"/>
                    <a:pt x="87518" y="64353"/>
                  </a:cubicBezTo>
                  <a:cubicBezTo>
                    <a:pt x="99248" y="71924"/>
                    <a:pt x="113684" y="84794"/>
                    <a:pt x="113684" y="85173"/>
                  </a:cubicBezTo>
                  <a:cubicBezTo>
                    <a:pt x="113684" y="85173"/>
                    <a:pt x="113684" y="85173"/>
                    <a:pt x="113684" y="85173"/>
                  </a:cubicBezTo>
                  <a:cubicBezTo>
                    <a:pt x="115488" y="86309"/>
                    <a:pt x="115488" y="87444"/>
                    <a:pt x="112781" y="885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grpSp>
        <p:nvGrpSpPr>
          <p:cNvPr id="14" name="Google Shape;21;p2">
            <a:extLst>
              <a:ext uri="{FF2B5EF4-FFF2-40B4-BE49-F238E27FC236}">
                <a16:creationId xmlns:a16="http://schemas.microsoft.com/office/drawing/2014/main" xmlns="" id="{66767F57-7C9C-4599-A9B7-DE4157FC3F4A}"/>
              </a:ext>
            </a:extLst>
          </p:cNvPr>
          <p:cNvGrpSpPr>
            <a:grpSpLocks/>
          </p:cNvGrpSpPr>
          <p:nvPr/>
        </p:nvGrpSpPr>
        <p:grpSpPr bwMode="auto">
          <a:xfrm rot="-5400000">
            <a:off x="9675284" y="-540279"/>
            <a:ext cx="1390650" cy="3642783"/>
            <a:chOff x="7556500" y="3806825"/>
            <a:chExt cx="838313" cy="2195488"/>
          </a:xfrm>
        </p:grpSpPr>
        <p:sp>
          <p:nvSpPr>
            <p:cNvPr id="15" name="Google Shape;22;p2">
              <a:extLst>
                <a:ext uri="{FF2B5EF4-FFF2-40B4-BE49-F238E27FC236}">
                  <a16:creationId xmlns:a16="http://schemas.microsoft.com/office/drawing/2014/main" xmlns="" id="{DD049C70-90A1-4EA7-BA27-0C701EDFE5D0}"/>
                </a:ext>
              </a:extLst>
            </p:cNvPr>
            <p:cNvSpPr>
              <a:spLocks/>
            </p:cNvSpPr>
            <p:nvPr/>
          </p:nvSpPr>
          <p:spPr bwMode="auto">
            <a:xfrm>
              <a:off x="7839075" y="4194175"/>
              <a:ext cx="74700" cy="52500"/>
            </a:xfrm>
            <a:custGeom>
              <a:avLst/>
              <a:gdLst>
                <a:gd name="T0" fmla="*/ 3104 w 120000"/>
                <a:gd name="T1" fmla="*/ 0 h 120000"/>
                <a:gd name="T2" fmla="*/ 621 w 120000"/>
                <a:gd name="T3" fmla="*/ 184 h 120000"/>
                <a:gd name="T4" fmla="*/ 311 w 120000"/>
                <a:gd name="T5" fmla="*/ 331 h 120000"/>
                <a:gd name="T6" fmla="*/ 931 w 120000"/>
                <a:gd name="T7" fmla="*/ 368 h 120000"/>
                <a:gd name="T8" fmla="*/ 1242 w 120000"/>
                <a:gd name="T9" fmla="*/ 368 h 120000"/>
                <a:gd name="T10" fmla="*/ 4036 w 120000"/>
                <a:gd name="T11" fmla="*/ 184 h 120000"/>
                <a:gd name="T12" fmla="*/ 4347 w 120000"/>
                <a:gd name="T13" fmla="*/ 37 h 120000"/>
                <a:gd name="T14" fmla="*/ 3104 w 120000"/>
                <a:gd name="T15" fmla="*/ 0 h 12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000" h="120000" extrusionOk="0">
                  <a:moveTo>
                    <a:pt x="85714" y="0"/>
                  </a:moveTo>
                  <a:cubicBezTo>
                    <a:pt x="17142" y="60000"/>
                    <a:pt x="17142" y="60000"/>
                    <a:pt x="17142" y="60000"/>
                  </a:cubicBezTo>
                  <a:cubicBezTo>
                    <a:pt x="0" y="72000"/>
                    <a:pt x="0" y="84000"/>
                    <a:pt x="8571" y="108000"/>
                  </a:cubicBezTo>
                  <a:cubicBezTo>
                    <a:pt x="8571" y="108000"/>
                    <a:pt x="17142" y="120000"/>
                    <a:pt x="25714" y="120000"/>
                  </a:cubicBezTo>
                  <a:cubicBezTo>
                    <a:pt x="25714" y="120000"/>
                    <a:pt x="34285" y="120000"/>
                    <a:pt x="34285" y="120000"/>
                  </a:cubicBezTo>
                  <a:cubicBezTo>
                    <a:pt x="111428" y="60000"/>
                    <a:pt x="111428" y="60000"/>
                    <a:pt x="111428" y="60000"/>
                  </a:cubicBezTo>
                  <a:cubicBezTo>
                    <a:pt x="119999" y="48000"/>
                    <a:pt x="119999" y="24000"/>
                    <a:pt x="119999" y="12000"/>
                  </a:cubicBezTo>
                  <a:cubicBezTo>
                    <a:pt x="111428" y="0"/>
                    <a:pt x="94285" y="0"/>
                    <a:pt x="857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6" name="Google Shape;23;p2">
              <a:extLst>
                <a:ext uri="{FF2B5EF4-FFF2-40B4-BE49-F238E27FC236}">
                  <a16:creationId xmlns:a16="http://schemas.microsoft.com/office/drawing/2014/main" xmlns="" id="{AC1D17DD-8BF4-4025-B4DD-0CEC074918C8}"/>
                </a:ext>
              </a:extLst>
            </p:cNvPr>
            <p:cNvSpPr>
              <a:spLocks/>
            </p:cNvSpPr>
            <p:nvPr/>
          </p:nvSpPr>
          <p:spPr bwMode="auto">
            <a:xfrm>
              <a:off x="7800975" y="4070350"/>
              <a:ext cx="327000" cy="219000"/>
            </a:xfrm>
            <a:custGeom>
              <a:avLst/>
              <a:gdLst>
                <a:gd name="T0" fmla="*/ 13169072 w 120000"/>
                <a:gd name="T1" fmla="*/ 8091360 h 120000"/>
                <a:gd name="T2" fmla="*/ 13169072 w 120000"/>
                <a:gd name="T3" fmla="*/ 8091360 h 120000"/>
                <a:gd name="T4" fmla="*/ 120719345 w 120000"/>
                <a:gd name="T5" fmla="*/ 8091360 h 120000"/>
                <a:gd name="T6" fmla="*/ 133889567 w 120000"/>
                <a:gd name="T7" fmla="*/ 6907253 h 120000"/>
                <a:gd name="T8" fmla="*/ 133889567 w 120000"/>
                <a:gd name="T9" fmla="*/ 1184040 h 120000"/>
                <a:gd name="T10" fmla="*/ 120719345 w 120000"/>
                <a:gd name="T11" fmla="*/ 0 h 120000"/>
                <a:gd name="T12" fmla="*/ 13169072 w 120000"/>
                <a:gd name="T13" fmla="*/ 0 h 120000"/>
                <a:gd name="T14" fmla="*/ 0 w 120000"/>
                <a:gd name="T15" fmla="*/ 1184040 h 120000"/>
                <a:gd name="T16" fmla="*/ 0 w 120000"/>
                <a:gd name="T17" fmla="*/ 6117816 h 120000"/>
                <a:gd name="T18" fmla="*/ 4389302 w 120000"/>
                <a:gd name="T19" fmla="*/ 6315181 h 120000"/>
                <a:gd name="T20" fmla="*/ 13169072 w 120000"/>
                <a:gd name="T21" fmla="*/ 8091360 h 120000"/>
                <a:gd name="T22" fmla="*/ 10974442 w 120000"/>
                <a:gd name="T23" fmla="*/ 1184040 h 120000"/>
                <a:gd name="T24" fmla="*/ 13169072 w 120000"/>
                <a:gd name="T25" fmla="*/ 986741 h 120000"/>
                <a:gd name="T26" fmla="*/ 120719345 w 120000"/>
                <a:gd name="T27" fmla="*/ 986741 h 120000"/>
                <a:gd name="T28" fmla="*/ 122913973 w 120000"/>
                <a:gd name="T29" fmla="*/ 1184040 h 120000"/>
                <a:gd name="T30" fmla="*/ 122913973 w 120000"/>
                <a:gd name="T31" fmla="*/ 6907253 h 120000"/>
                <a:gd name="T32" fmla="*/ 120719345 w 120000"/>
                <a:gd name="T33" fmla="*/ 7104539 h 120000"/>
                <a:gd name="T34" fmla="*/ 13169072 w 120000"/>
                <a:gd name="T35" fmla="*/ 7104539 h 120000"/>
                <a:gd name="T36" fmla="*/ 10974442 w 120000"/>
                <a:gd name="T37" fmla="*/ 6907253 h 120000"/>
                <a:gd name="T38" fmla="*/ 10974442 w 120000"/>
                <a:gd name="T39" fmla="*/ 1184040 h 1200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0000" h="120000" extrusionOk="0">
                  <a:moveTo>
                    <a:pt x="11803" y="120000"/>
                  </a:moveTo>
                  <a:cubicBezTo>
                    <a:pt x="11803" y="120000"/>
                    <a:pt x="11803" y="120000"/>
                    <a:pt x="11803" y="120000"/>
                  </a:cubicBezTo>
                  <a:cubicBezTo>
                    <a:pt x="108196" y="120000"/>
                    <a:pt x="108196" y="120000"/>
                    <a:pt x="108196" y="120000"/>
                  </a:cubicBezTo>
                  <a:cubicBezTo>
                    <a:pt x="114098" y="120000"/>
                    <a:pt x="120000" y="114146"/>
                    <a:pt x="120000" y="102439"/>
                  </a:cubicBezTo>
                  <a:cubicBezTo>
                    <a:pt x="120000" y="17560"/>
                    <a:pt x="120000" y="17560"/>
                    <a:pt x="120000" y="17560"/>
                  </a:cubicBezTo>
                  <a:cubicBezTo>
                    <a:pt x="120000" y="8780"/>
                    <a:pt x="114098" y="0"/>
                    <a:pt x="108196" y="0"/>
                  </a:cubicBezTo>
                  <a:cubicBezTo>
                    <a:pt x="11803" y="0"/>
                    <a:pt x="11803" y="0"/>
                    <a:pt x="11803" y="0"/>
                  </a:cubicBezTo>
                  <a:cubicBezTo>
                    <a:pt x="5901" y="0"/>
                    <a:pt x="0" y="8780"/>
                    <a:pt x="0" y="17560"/>
                  </a:cubicBezTo>
                  <a:cubicBezTo>
                    <a:pt x="0" y="90731"/>
                    <a:pt x="0" y="90731"/>
                    <a:pt x="0" y="90731"/>
                  </a:cubicBezTo>
                  <a:cubicBezTo>
                    <a:pt x="3934" y="93658"/>
                    <a:pt x="3934" y="93658"/>
                    <a:pt x="3934" y="93658"/>
                  </a:cubicBezTo>
                  <a:cubicBezTo>
                    <a:pt x="7868" y="99512"/>
                    <a:pt x="11803" y="111219"/>
                    <a:pt x="11803" y="120000"/>
                  </a:cubicBezTo>
                  <a:close/>
                  <a:moveTo>
                    <a:pt x="9836" y="17560"/>
                  </a:moveTo>
                  <a:cubicBezTo>
                    <a:pt x="9836" y="17560"/>
                    <a:pt x="11803" y="14634"/>
                    <a:pt x="11803" y="14634"/>
                  </a:cubicBezTo>
                  <a:cubicBezTo>
                    <a:pt x="108196" y="14634"/>
                    <a:pt x="108196" y="14634"/>
                    <a:pt x="108196" y="14634"/>
                  </a:cubicBezTo>
                  <a:cubicBezTo>
                    <a:pt x="108196" y="14634"/>
                    <a:pt x="110163" y="17560"/>
                    <a:pt x="110163" y="17560"/>
                  </a:cubicBezTo>
                  <a:cubicBezTo>
                    <a:pt x="110163" y="102439"/>
                    <a:pt x="110163" y="102439"/>
                    <a:pt x="110163" y="102439"/>
                  </a:cubicBezTo>
                  <a:cubicBezTo>
                    <a:pt x="110163" y="105365"/>
                    <a:pt x="108196" y="105365"/>
                    <a:pt x="108196" y="105365"/>
                  </a:cubicBezTo>
                  <a:cubicBezTo>
                    <a:pt x="11803" y="105365"/>
                    <a:pt x="11803" y="105365"/>
                    <a:pt x="11803" y="105365"/>
                  </a:cubicBezTo>
                  <a:cubicBezTo>
                    <a:pt x="11803" y="105365"/>
                    <a:pt x="9836" y="105365"/>
                    <a:pt x="9836" y="102439"/>
                  </a:cubicBezTo>
                  <a:lnTo>
                    <a:pt x="9836" y="17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7" name="Google Shape;24;p2">
              <a:extLst>
                <a:ext uri="{FF2B5EF4-FFF2-40B4-BE49-F238E27FC236}">
                  <a16:creationId xmlns:a16="http://schemas.microsoft.com/office/drawing/2014/main" xmlns="" id="{8D758D3C-43FE-4839-B9FE-1FA7BBABF3E2}"/>
                </a:ext>
              </a:extLst>
            </p:cNvPr>
            <p:cNvSpPr>
              <a:spLocks/>
            </p:cNvSpPr>
            <p:nvPr/>
          </p:nvSpPr>
          <p:spPr bwMode="auto">
            <a:xfrm>
              <a:off x="7839075" y="4117975"/>
              <a:ext cx="250800" cy="103200"/>
            </a:xfrm>
            <a:custGeom>
              <a:avLst/>
              <a:gdLst>
                <a:gd name="T0" fmla="*/ 889425 w 120000"/>
                <a:gd name="T1" fmla="*/ 10987 h 120000"/>
                <a:gd name="T2" fmla="*/ 9784260 w 120000"/>
                <a:gd name="T3" fmla="*/ 41751 h 120000"/>
                <a:gd name="T4" fmla="*/ 10228985 w 120000"/>
                <a:gd name="T5" fmla="*/ 41751 h 120000"/>
                <a:gd name="T6" fmla="*/ 11118418 w 120000"/>
                <a:gd name="T7" fmla="*/ 41751 h 120000"/>
                <a:gd name="T8" fmla="*/ 20013207 w 120000"/>
                <a:gd name="T9" fmla="*/ 10987 h 120000"/>
                <a:gd name="T10" fmla="*/ 20457948 w 120000"/>
                <a:gd name="T11" fmla="*/ 4395 h 120000"/>
                <a:gd name="T12" fmla="*/ 19123834 w 120000"/>
                <a:gd name="T13" fmla="*/ 2197 h 120000"/>
                <a:gd name="T14" fmla="*/ 10228985 w 120000"/>
                <a:gd name="T15" fmla="*/ 30765 h 120000"/>
                <a:gd name="T16" fmla="*/ 1778839 w 120000"/>
                <a:gd name="T17" fmla="*/ 2197 h 120000"/>
                <a:gd name="T18" fmla="*/ 444725 w 120000"/>
                <a:gd name="T19" fmla="*/ 4395 h 120000"/>
                <a:gd name="T20" fmla="*/ 889425 w 120000"/>
                <a:gd name="T21" fmla="*/ 10987 h 12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0000" h="120000" extrusionOk="0">
                  <a:moveTo>
                    <a:pt x="5106" y="31578"/>
                  </a:moveTo>
                  <a:cubicBezTo>
                    <a:pt x="56170" y="120000"/>
                    <a:pt x="56170" y="120000"/>
                    <a:pt x="56170" y="120000"/>
                  </a:cubicBezTo>
                  <a:cubicBezTo>
                    <a:pt x="56170" y="120000"/>
                    <a:pt x="58723" y="120000"/>
                    <a:pt x="58723" y="120000"/>
                  </a:cubicBezTo>
                  <a:cubicBezTo>
                    <a:pt x="61276" y="120000"/>
                    <a:pt x="61276" y="120000"/>
                    <a:pt x="63829" y="120000"/>
                  </a:cubicBezTo>
                  <a:cubicBezTo>
                    <a:pt x="114893" y="31578"/>
                    <a:pt x="114893" y="31578"/>
                    <a:pt x="114893" y="31578"/>
                  </a:cubicBezTo>
                  <a:cubicBezTo>
                    <a:pt x="117446" y="31578"/>
                    <a:pt x="120000" y="18947"/>
                    <a:pt x="117446" y="12631"/>
                  </a:cubicBezTo>
                  <a:cubicBezTo>
                    <a:pt x="114893" y="6315"/>
                    <a:pt x="112340" y="0"/>
                    <a:pt x="109787" y="6315"/>
                  </a:cubicBezTo>
                  <a:cubicBezTo>
                    <a:pt x="58723" y="88421"/>
                    <a:pt x="58723" y="88421"/>
                    <a:pt x="58723" y="88421"/>
                  </a:cubicBezTo>
                  <a:cubicBezTo>
                    <a:pt x="10212" y="6315"/>
                    <a:pt x="10212" y="6315"/>
                    <a:pt x="10212" y="6315"/>
                  </a:cubicBezTo>
                  <a:cubicBezTo>
                    <a:pt x="7659" y="0"/>
                    <a:pt x="5106" y="6315"/>
                    <a:pt x="2553" y="12631"/>
                  </a:cubicBezTo>
                  <a:cubicBezTo>
                    <a:pt x="0" y="18947"/>
                    <a:pt x="0" y="31578"/>
                    <a:pt x="5106" y="315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8" name="Google Shape;25;p2">
              <a:extLst>
                <a:ext uri="{FF2B5EF4-FFF2-40B4-BE49-F238E27FC236}">
                  <a16:creationId xmlns:a16="http://schemas.microsoft.com/office/drawing/2014/main" xmlns="" id="{AADDE949-3A04-4615-B6DF-6AF7348E5D9B}"/>
                </a:ext>
              </a:extLst>
            </p:cNvPr>
            <p:cNvSpPr>
              <a:spLocks/>
            </p:cNvSpPr>
            <p:nvPr/>
          </p:nvSpPr>
          <p:spPr bwMode="auto">
            <a:xfrm>
              <a:off x="8015288" y="4194175"/>
              <a:ext cx="74700" cy="52500"/>
            </a:xfrm>
            <a:custGeom>
              <a:avLst/>
              <a:gdLst>
                <a:gd name="T0" fmla="*/ 3726 w 120000"/>
                <a:gd name="T1" fmla="*/ 184 h 120000"/>
                <a:gd name="T2" fmla="*/ 1242 w 120000"/>
                <a:gd name="T3" fmla="*/ 0 h 120000"/>
                <a:gd name="T4" fmla="*/ 0 w 120000"/>
                <a:gd name="T5" fmla="*/ 37 h 120000"/>
                <a:gd name="T6" fmla="*/ 311 w 120000"/>
                <a:gd name="T7" fmla="*/ 184 h 120000"/>
                <a:gd name="T8" fmla="*/ 3104 w 120000"/>
                <a:gd name="T9" fmla="*/ 368 h 120000"/>
                <a:gd name="T10" fmla="*/ 3415 w 120000"/>
                <a:gd name="T11" fmla="*/ 368 h 120000"/>
                <a:gd name="T12" fmla="*/ 4036 w 120000"/>
                <a:gd name="T13" fmla="*/ 331 h 120000"/>
                <a:gd name="T14" fmla="*/ 3726 w 120000"/>
                <a:gd name="T15" fmla="*/ 184 h 12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000" h="120000" extrusionOk="0">
                  <a:moveTo>
                    <a:pt x="102857" y="60000"/>
                  </a:moveTo>
                  <a:cubicBezTo>
                    <a:pt x="34285" y="0"/>
                    <a:pt x="34285" y="0"/>
                    <a:pt x="34285" y="0"/>
                  </a:cubicBezTo>
                  <a:cubicBezTo>
                    <a:pt x="25714" y="0"/>
                    <a:pt x="8571" y="0"/>
                    <a:pt x="0" y="12000"/>
                  </a:cubicBezTo>
                  <a:cubicBezTo>
                    <a:pt x="0" y="24000"/>
                    <a:pt x="0" y="48000"/>
                    <a:pt x="8571" y="60000"/>
                  </a:cubicBezTo>
                  <a:cubicBezTo>
                    <a:pt x="85714" y="120000"/>
                    <a:pt x="85714" y="120000"/>
                    <a:pt x="85714" y="120000"/>
                  </a:cubicBezTo>
                  <a:cubicBezTo>
                    <a:pt x="85714" y="120000"/>
                    <a:pt x="94285" y="120000"/>
                    <a:pt x="94285" y="120000"/>
                  </a:cubicBezTo>
                  <a:cubicBezTo>
                    <a:pt x="102857" y="120000"/>
                    <a:pt x="111428" y="108000"/>
                    <a:pt x="111428" y="108000"/>
                  </a:cubicBezTo>
                  <a:cubicBezTo>
                    <a:pt x="119999" y="84000"/>
                    <a:pt x="111428" y="72000"/>
                    <a:pt x="102857" y="6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9" name="Google Shape;26;p2">
              <a:extLst>
                <a:ext uri="{FF2B5EF4-FFF2-40B4-BE49-F238E27FC236}">
                  <a16:creationId xmlns:a16="http://schemas.microsoft.com/office/drawing/2014/main" xmlns="" id="{3588B2DB-5AD6-4A6D-9C7E-89EFA5C09248}"/>
                </a:ext>
              </a:extLst>
            </p:cNvPr>
            <p:cNvSpPr>
              <a:spLocks/>
            </p:cNvSpPr>
            <p:nvPr/>
          </p:nvSpPr>
          <p:spPr bwMode="auto">
            <a:xfrm>
              <a:off x="7699375" y="4440238"/>
              <a:ext cx="525600" cy="273000"/>
            </a:xfrm>
            <a:custGeom>
              <a:avLst/>
              <a:gdLst>
                <a:gd name="T0" fmla="*/ 2147483646 w 120000"/>
                <a:gd name="T1" fmla="*/ 0 h 120000"/>
                <a:gd name="T2" fmla="*/ 2147483646 w 120000"/>
                <a:gd name="T3" fmla="*/ 2226165 h 120000"/>
                <a:gd name="T4" fmla="*/ 2147483646 w 120000"/>
                <a:gd name="T5" fmla="*/ 1484028 h 120000"/>
                <a:gd name="T6" fmla="*/ 2147483646 w 120000"/>
                <a:gd name="T7" fmla="*/ 741889 h 120000"/>
                <a:gd name="T8" fmla="*/ 2147483646 w 120000"/>
                <a:gd name="T9" fmla="*/ 13358127 h 120000"/>
                <a:gd name="T10" fmla="*/ 719486692 w 120000"/>
                <a:gd name="T11" fmla="*/ 13358127 h 120000"/>
                <a:gd name="T12" fmla="*/ 757340067 w 120000"/>
                <a:gd name="T13" fmla="*/ 17068797 h 120000"/>
                <a:gd name="T14" fmla="*/ 2147483646 w 120000"/>
                <a:gd name="T15" fmla="*/ 17068797 h 120000"/>
                <a:gd name="T16" fmla="*/ 2147483646 w 120000"/>
                <a:gd name="T17" fmla="*/ 25974380 h 120000"/>
                <a:gd name="T18" fmla="*/ 2147483646 w 120000"/>
                <a:gd name="T19" fmla="*/ 34138040 h 120000"/>
                <a:gd name="T20" fmla="*/ 643747504 w 120000"/>
                <a:gd name="T21" fmla="*/ 34138040 h 120000"/>
                <a:gd name="T22" fmla="*/ 189323669 w 120000"/>
                <a:gd name="T23" fmla="*/ 25974380 h 120000"/>
                <a:gd name="T24" fmla="*/ 189323669 w 120000"/>
                <a:gd name="T25" fmla="*/ 24490339 h 120000"/>
                <a:gd name="T26" fmla="*/ 0 w 120000"/>
                <a:gd name="T27" fmla="*/ 23006063 h 120000"/>
                <a:gd name="T28" fmla="*/ 0 w 120000"/>
                <a:gd name="T29" fmla="*/ 23006063 h 120000"/>
                <a:gd name="T30" fmla="*/ 0 w 120000"/>
                <a:gd name="T31" fmla="*/ 25974380 h 120000"/>
                <a:gd name="T32" fmla="*/ 643747504 w 120000"/>
                <a:gd name="T33" fmla="*/ 37848713 h 120000"/>
                <a:gd name="T34" fmla="*/ 2147483646 w 120000"/>
                <a:gd name="T35" fmla="*/ 37848713 h 120000"/>
                <a:gd name="T36" fmla="*/ 2147483646 w 120000"/>
                <a:gd name="T37" fmla="*/ 25974380 h 120000"/>
                <a:gd name="T38" fmla="*/ 2147483646 w 120000"/>
                <a:gd name="T39" fmla="*/ 0 h 120000"/>
                <a:gd name="T40" fmla="*/ 2147483646 w 120000"/>
                <a:gd name="T41" fmla="*/ 0 h 120000"/>
                <a:gd name="T42" fmla="*/ 2147483646 w 120000"/>
                <a:gd name="T43" fmla="*/ 0 h 1200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0000" h="120000" extrusionOk="0">
                  <a:moveTo>
                    <a:pt x="119999" y="0"/>
                  </a:moveTo>
                  <a:cubicBezTo>
                    <a:pt x="119999" y="4705"/>
                    <a:pt x="119999" y="7058"/>
                    <a:pt x="117551" y="7058"/>
                  </a:cubicBezTo>
                  <a:cubicBezTo>
                    <a:pt x="116326" y="9411"/>
                    <a:pt x="115102" y="7058"/>
                    <a:pt x="113877" y="4705"/>
                  </a:cubicBezTo>
                  <a:cubicBezTo>
                    <a:pt x="113877" y="4705"/>
                    <a:pt x="113877" y="2352"/>
                    <a:pt x="113877" y="2352"/>
                  </a:cubicBezTo>
                  <a:cubicBezTo>
                    <a:pt x="113877" y="42352"/>
                    <a:pt x="113877" y="42352"/>
                    <a:pt x="113877" y="42352"/>
                  </a:cubicBezTo>
                  <a:cubicBezTo>
                    <a:pt x="23265" y="42352"/>
                    <a:pt x="23265" y="42352"/>
                    <a:pt x="23265" y="42352"/>
                  </a:cubicBezTo>
                  <a:cubicBezTo>
                    <a:pt x="24489" y="44705"/>
                    <a:pt x="24489" y="49411"/>
                    <a:pt x="24489" y="54117"/>
                  </a:cubicBezTo>
                  <a:cubicBezTo>
                    <a:pt x="113877" y="54117"/>
                    <a:pt x="113877" y="54117"/>
                    <a:pt x="113877" y="54117"/>
                  </a:cubicBezTo>
                  <a:cubicBezTo>
                    <a:pt x="113877" y="82352"/>
                    <a:pt x="113877" y="82352"/>
                    <a:pt x="113877" y="82352"/>
                  </a:cubicBezTo>
                  <a:cubicBezTo>
                    <a:pt x="113877" y="96470"/>
                    <a:pt x="107755" y="108235"/>
                    <a:pt x="99183" y="108235"/>
                  </a:cubicBezTo>
                  <a:cubicBezTo>
                    <a:pt x="20816" y="108235"/>
                    <a:pt x="20816" y="108235"/>
                    <a:pt x="20816" y="108235"/>
                  </a:cubicBezTo>
                  <a:cubicBezTo>
                    <a:pt x="12244" y="108235"/>
                    <a:pt x="6122" y="96470"/>
                    <a:pt x="6122" y="82352"/>
                  </a:cubicBezTo>
                  <a:cubicBezTo>
                    <a:pt x="6122" y="77647"/>
                    <a:pt x="6122" y="77647"/>
                    <a:pt x="6122" y="77647"/>
                  </a:cubicBezTo>
                  <a:cubicBezTo>
                    <a:pt x="3673" y="77647"/>
                    <a:pt x="2448" y="75294"/>
                    <a:pt x="0" y="72941"/>
                  </a:cubicBezTo>
                  <a:cubicBezTo>
                    <a:pt x="0" y="72941"/>
                    <a:pt x="0" y="72941"/>
                    <a:pt x="0" y="72941"/>
                  </a:cubicBezTo>
                  <a:cubicBezTo>
                    <a:pt x="0" y="82352"/>
                    <a:pt x="0" y="82352"/>
                    <a:pt x="0" y="82352"/>
                  </a:cubicBezTo>
                  <a:cubicBezTo>
                    <a:pt x="0" y="103529"/>
                    <a:pt x="9795" y="120000"/>
                    <a:pt x="20816" y="120000"/>
                  </a:cubicBezTo>
                  <a:cubicBezTo>
                    <a:pt x="99183" y="120000"/>
                    <a:pt x="99183" y="120000"/>
                    <a:pt x="99183" y="120000"/>
                  </a:cubicBezTo>
                  <a:cubicBezTo>
                    <a:pt x="111428" y="120000"/>
                    <a:pt x="119999" y="103529"/>
                    <a:pt x="119999" y="82352"/>
                  </a:cubicBezTo>
                  <a:cubicBezTo>
                    <a:pt x="119999" y="0"/>
                    <a:pt x="119999" y="0"/>
                    <a:pt x="119999" y="0"/>
                  </a:cubicBezTo>
                  <a:cubicBezTo>
                    <a:pt x="119999" y="0"/>
                    <a:pt x="119999" y="0"/>
                    <a:pt x="119999" y="0"/>
                  </a:cubicBezTo>
                  <a:cubicBezTo>
                    <a:pt x="119999" y="0"/>
                    <a:pt x="119999" y="0"/>
                    <a:pt x="1199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0" name="Google Shape;27;p2">
              <a:extLst>
                <a:ext uri="{FF2B5EF4-FFF2-40B4-BE49-F238E27FC236}">
                  <a16:creationId xmlns:a16="http://schemas.microsoft.com/office/drawing/2014/main" xmlns="" id="{26860A27-69E0-49F8-8810-3DF05B325F84}"/>
                </a:ext>
              </a:extLst>
            </p:cNvPr>
            <p:cNvSpPr>
              <a:spLocks/>
            </p:cNvSpPr>
            <p:nvPr/>
          </p:nvSpPr>
          <p:spPr bwMode="auto">
            <a:xfrm>
              <a:off x="7699375" y="3806825"/>
              <a:ext cx="525600" cy="365100"/>
            </a:xfrm>
            <a:custGeom>
              <a:avLst/>
              <a:gdLst>
                <a:gd name="T0" fmla="*/ 2147483646 w 120000"/>
                <a:gd name="T1" fmla="*/ 0 h 120000"/>
                <a:gd name="T2" fmla="*/ 643747504 w 120000"/>
                <a:gd name="T3" fmla="*/ 0 h 120000"/>
                <a:gd name="T4" fmla="*/ 0 w 120000"/>
                <a:gd name="T5" fmla="*/ 72399388 h 120000"/>
                <a:gd name="T6" fmla="*/ 0 w 120000"/>
                <a:gd name="T7" fmla="*/ 285338471 h 120000"/>
                <a:gd name="T8" fmla="*/ 189323669 w 120000"/>
                <a:gd name="T9" fmla="*/ 289597962 h 120000"/>
                <a:gd name="T10" fmla="*/ 189323669 w 120000"/>
                <a:gd name="T11" fmla="*/ 140539361 h 120000"/>
                <a:gd name="T12" fmla="*/ 2147483646 w 120000"/>
                <a:gd name="T13" fmla="*/ 140539361 h 120000"/>
                <a:gd name="T14" fmla="*/ 2147483646 w 120000"/>
                <a:gd name="T15" fmla="*/ 225715067 h 120000"/>
                <a:gd name="T16" fmla="*/ 2147483646 w 120000"/>
                <a:gd name="T17" fmla="*/ 217198498 h 120000"/>
                <a:gd name="T18" fmla="*/ 2147483646 w 120000"/>
                <a:gd name="T19" fmla="*/ 72399388 h 120000"/>
                <a:gd name="T20" fmla="*/ 2147483646 w 120000"/>
                <a:gd name="T21" fmla="*/ 0 h 120000"/>
                <a:gd name="T22" fmla="*/ 2147483646 w 120000"/>
                <a:gd name="T23" fmla="*/ 119244316 h 120000"/>
                <a:gd name="T24" fmla="*/ 189323669 w 120000"/>
                <a:gd name="T25" fmla="*/ 119244316 h 120000"/>
                <a:gd name="T26" fmla="*/ 189323669 w 120000"/>
                <a:gd name="T27" fmla="*/ 72399388 h 120000"/>
                <a:gd name="T28" fmla="*/ 643747504 w 120000"/>
                <a:gd name="T29" fmla="*/ 21292729 h 120000"/>
                <a:gd name="T30" fmla="*/ 2147483646 w 120000"/>
                <a:gd name="T31" fmla="*/ 21292729 h 120000"/>
                <a:gd name="T32" fmla="*/ 2147483646 w 120000"/>
                <a:gd name="T33" fmla="*/ 72399388 h 120000"/>
                <a:gd name="T34" fmla="*/ 2147483646 w 120000"/>
                <a:gd name="T35" fmla="*/ 119244316 h 12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000" h="120000" extrusionOk="0">
                  <a:moveTo>
                    <a:pt x="99183" y="0"/>
                  </a:moveTo>
                  <a:cubicBezTo>
                    <a:pt x="20816" y="0"/>
                    <a:pt x="20816" y="0"/>
                    <a:pt x="20816" y="0"/>
                  </a:cubicBezTo>
                  <a:cubicBezTo>
                    <a:pt x="9795" y="0"/>
                    <a:pt x="0" y="12352"/>
                    <a:pt x="0" y="30000"/>
                  </a:cubicBezTo>
                  <a:cubicBezTo>
                    <a:pt x="0" y="118235"/>
                    <a:pt x="0" y="118235"/>
                    <a:pt x="0" y="118235"/>
                  </a:cubicBezTo>
                  <a:cubicBezTo>
                    <a:pt x="2448" y="118235"/>
                    <a:pt x="4897" y="118235"/>
                    <a:pt x="6122" y="120000"/>
                  </a:cubicBezTo>
                  <a:cubicBezTo>
                    <a:pt x="6122" y="58235"/>
                    <a:pt x="6122" y="58235"/>
                    <a:pt x="6122" y="58235"/>
                  </a:cubicBezTo>
                  <a:cubicBezTo>
                    <a:pt x="113877" y="58235"/>
                    <a:pt x="113877" y="58235"/>
                    <a:pt x="113877" y="58235"/>
                  </a:cubicBezTo>
                  <a:cubicBezTo>
                    <a:pt x="113877" y="93529"/>
                    <a:pt x="113877" y="93529"/>
                    <a:pt x="113877" y="93529"/>
                  </a:cubicBezTo>
                  <a:cubicBezTo>
                    <a:pt x="116326" y="91764"/>
                    <a:pt x="118775" y="90000"/>
                    <a:pt x="119999" y="90000"/>
                  </a:cubicBezTo>
                  <a:cubicBezTo>
                    <a:pt x="119999" y="30000"/>
                    <a:pt x="119999" y="30000"/>
                    <a:pt x="119999" y="30000"/>
                  </a:cubicBezTo>
                  <a:cubicBezTo>
                    <a:pt x="119999" y="12352"/>
                    <a:pt x="111428" y="0"/>
                    <a:pt x="99183" y="0"/>
                  </a:cubicBezTo>
                  <a:close/>
                  <a:moveTo>
                    <a:pt x="113877" y="49411"/>
                  </a:moveTo>
                  <a:cubicBezTo>
                    <a:pt x="6122" y="49411"/>
                    <a:pt x="6122" y="49411"/>
                    <a:pt x="6122" y="49411"/>
                  </a:cubicBezTo>
                  <a:cubicBezTo>
                    <a:pt x="6122" y="30000"/>
                    <a:pt x="6122" y="30000"/>
                    <a:pt x="6122" y="30000"/>
                  </a:cubicBezTo>
                  <a:cubicBezTo>
                    <a:pt x="6122" y="17647"/>
                    <a:pt x="12244" y="8823"/>
                    <a:pt x="20816" y="8823"/>
                  </a:cubicBezTo>
                  <a:cubicBezTo>
                    <a:pt x="99183" y="8823"/>
                    <a:pt x="99183" y="8823"/>
                    <a:pt x="99183" y="8823"/>
                  </a:cubicBezTo>
                  <a:cubicBezTo>
                    <a:pt x="107755" y="8823"/>
                    <a:pt x="113877" y="17647"/>
                    <a:pt x="113877" y="30000"/>
                  </a:cubicBezTo>
                  <a:lnTo>
                    <a:pt x="113877" y="49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1" name="Google Shape;28;p2">
              <a:extLst>
                <a:ext uri="{FF2B5EF4-FFF2-40B4-BE49-F238E27FC236}">
                  <a16:creationId xmlns:a16="http://schemas.microsoft.com/office/drawing/2014/main" xmlns="" id="{98698465-3DA1-41F7-908A-AA67F22BC1A7}"/>
                </a:ext>
              </a:extLst>
            </p:cNvPr>
            <p:cNvSpPr>
              <a:spLocks/>
            </p:cNvSpPr>
            <p:nvPr/>
          </p:nvSpPr>
          <p:spPr bwMode="auto">
            <a:xfrm>
              <a:off x="7854950" y="4611688"/>
              <a:ext cx="219000" cy="27000"/>
            </a:xfrm>
            <a:custGeom>
              <a:avLst/>
              <a:gdLst>
                <a:gd name="T0" fmla="*/ 7499275 w 120000"/>
                <a:gd name="T1" fmla="*/ 4 h 120000"/>
                <a:gd name="T2" fmla="*/ 8091360 w 120000"/>
                <a:gd name="T3" fmla="*/ 2 h 120000"/>
                <a:gd name="T4" fmla="*/ 7499275 w 120000"/>
                <a:gd name="T5" fmla="*/ 0 h 120000"/>
                <a:gd name="T6" fmla="*/ 394669 w 120000"/>
                <a:gd name="T7" fmla="*/ 0 h 120000"/>
                <a:gd name="T8" fmla="*/ 0 w 120000"/>
                <a:gd name="T9" fmla="*/ 2 h 120000"/>
                <a:gd name="T10" fmla="*/ 394669 w 120000"/>
                <a:gd name="T11" fmla="*/ 4 h 120000"/>
                <a:gd name="T12" fmla="*/ 7499275 w 120000"/>
                <a:gd name="T13" fmla="*/ 4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1219" y="120000"/>
                  </a:moveTo>
                  <a:cubicBezTo>
                    <a:pt x="114146" y="120000"/>
                    <a:pt x="120000" y="96000"/>
                    <a:pt x="120000" y="72000"/>
                  </a:cubicBezTo>
                  <a:cubicBezTo>
                    <a:pt x="120000" y="24000"/>
                    <a:pt x="114146" y="0"/>
                    <a:pt x="111219" y="0"/>
                  </a:cubicBezTo>
                  <a:cubicBezTo>
                    <a:pt x="5853" y="0"/>
                    <a:pt x="5853" y="0"/>
                    <a:pt x="5853" y="0"/>
                  </a:cubicBezTo>
                  <a:cubicBezTo>
                    <a:pt x="2926" y="0"/>
                    <a:pt x="0" y="24000"/>
                    <a:pt x="0" y="72000"/>
                  </a:cubicBezTo>
                  <a:cubicBezTo>
                    <a:pt x="0" y="96000"/>
                    <a:pt x="2926" y="120000"/>
                    <a:pt x="5853" y="120000"/>
                  </a:cubicBezTo>
                  <a:lnTo>
                    <a:pt x="111219" y="1200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2" name="Google Shape;29;p2">
              <a:extLst>
                <a:ext uri="{FF2B5EF4-FFF2-40B4-BE49-F238E27FC236}">
                  <a16:creationId xmlns:a16="http://schemas.microsoft.com/office/drawing/2014/main" xmlns="" id="{74085364-38F8-4D5B-AC72-972D05B03208}"/>
                </a:ext>
              </a:extLst>
            </p:cNvPr>
            <p:cNvSpPr>
              <a:spLocks/>
            </p:cNvSpPr>
            <p:nvPr/>
          </p:nvSpPr>
          <p:spPr bwMode="auto">
            <a:xfrm>
              <a:off x="7929563" y="3865563"/>
              <a:ext cx="65100" cy="65100"/>
            </a:xfrm>
            <a:custGeom>
              <a:avLst/>
              <a:gdLst>
                <a:gd name="T0" fmla="*/ 829 w 120000"/>
                <a:gd name="T1" fmla="*/ 0 h 120000"/>
                <a:gd name="T2" fmla="*/ 0 w 120000"/>
                <a:gd name="T3" fmla="*/ 829 h 120000"/>
                <a:gd name="T4" fmla="*/ 829 w 120000"/>
                <a:gd name="T5" fmla="*/ 1660 h 120000"/>
                <a:gd name="T6" fmla="*/ 1660 w 120000"/>
                <a:gd name="T7" fmla="*/ 829 h 120000"/>
                <a:gd name="T8" fmla="*/ 829 w 120000"/>
                <a:gd name="T9" fmla="*/ 0 h 120000"/>
                <a:gd name="T10" fmla="*/ 829 w 120000"/>
                <a:gd name="T11" fmla="*/ 968 h 120000"/>
                <a:gd name="T12" fmla="*/ 692 w 120000"/>
                <a:gd name="T13" fmla="*/ 829 h 120000"/>
                <a:gd name="T14" fmla="*/ 829 w 120000"/>
                <a:gd name="T15" fmla="*/ 692 h 120000"/>
                <a:gd name="T16" fmla="*/ 968 w 120000"/>
                <a:gd name="T17" fmla="*/ 829 h 120000"/>
                <a:gd name="T18" fmla="*/ 829 w 120000"/>
                <a:gd name="T19" fmla="*/ 968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60000" y="0"/>
                  </a:moveTo>
                  <a:cubicBezTo>
                    <a:pt x="30000" y="0"/>
                    <a:pt x="0" y="20000"/>
                    <a:pt x="0" y="60000"/>
                  </a:cubicBezTo>
                  <a:cubicBezTo>
                    <a:pt x="0" y="90000"/>
                    <a:pt x="30000" y="120000"/>
                    <a:pt x="60000" y="120000"/>
                  </a:cubicBezTo>
                  <a:cubicBezTo>
                    <a:pt x="100000" y="120000"/>
                    <a:pt x="120000" y="90000"/>
                    <a:pt x="120000" y="60000"/>
                  </a:cubicBezTo>
                  <a:cubicBezTo>
                    <a:pt x="120000" y="20000"/>
                    <a:pt x="100000" y="0"/>
                    <a:pt x="60000" y="0"/>
                  </a:cubicBezTo>
                  <a:close/>
                  <a:moveTo>
                    <a:pt x="60000" y="70000"/>
                  </a:moveTo>
                  <a:cubicBezTo>
                    <a:pt x="60000" y="70000"/>
                    <a:pt x="50000" y="60000"/>
                    <a:pt x="50000" y="60000"/>
                  </a:cubicBezTo>
                  <a:cubicBezTo>
                    <a:pt x="50000" y="50000"/>
                    <a:pt x="60000" y="50000"/>
                    <a:pt x="60000" y="50000"/>
                  </a:cubicBezTo>
                  <a:cubicBezTo>
                    <a:pt x="70000" y="50000"/>
                    <a:pt x="70000" y="50000"/>
                    <a:pt x="70000" y="60000"/>
                  </a:cubicBezTo>
                  <a:cubicBezTo>
                    <a:pt x="70000" y="60000"/>
                    <a:pt x="70000" y="70000"/>
                    <a:pt x="60000" y="7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3" name="Google Shape;30;p2">
              <a:extLst>
                <a:ext uri="{FF2B5EF4-FFF2-40B4-BE49-F238E27FC236}">
                  <a16:creationId xmlns:a16="http://schemas.microsoft.com/office/drawing/2014/main" xmlns="" id="{B119A97E-8491-4068-B056-51D1BFBA16B7}"/>
                </a:ext>
              </a:extLst>
            </p:cNvPr>
            <p:cNvSpPr>
              <a:spLocks/>
            </p:cNvSpPr>
            <p:nvPr/>
          </p:nvSpPr>
          <p:spPr bwMode="auto">
            <a:xfrm>
              <a:off x="7556500" y="3984625"/>
              <a:ext cx="282600" cy="638100"/>
            </a:xfrm>
            <a:custGeom>
              <a:avLst/>
              <a:gdLst>
                <a:gd name="T0" fmla="*/ 23648778 w 120000"/>
                <a:gd name="T1" fmla="*/ 2147483646 h 120000"/>
                <a:gd name="T2" fmla="*/ 15462706 w 120000"/>
                <a:gd name="T3" fmla="*/ 2147483646 h 120000"/>
                <a:gd name="T4" fmla="*/ 16372205 w 120000"/>
                <a:gd name="T5" fmla="*/ 2147483646 h 120000"/>
                <a:gd name="T6" fmla="*/ 15462706 w 120000"/>
                <a:gd name="T7" fmla="*/ 2147483646 h 120000"/>
                <a:gd name="T8" fmla="*/ 16372205 w 120000"/>
                <a:gd name="T9" fmla="*/ 2147483646 h 120000"/>
                <a:gd name="T10" fmla="*/ 15462706 w 120000"/>
                <a:gd name="T11" fmla="*/ 2147483646 h 120000"/>
                <a:gd name="T12" fmla="*/ 16372205 w 120000"/>
                <a:gd name="T13" fmla="*/ 2147483646 h 120000"/>
                <a:gd name="T14" fmla="*/ 31835276 w 120000"/>
                <a:gd name="T15" fmla="*/ 2147483646 h 120000"/>
                <a:gd name="T16" fmla="*/ 39111821 w 120000"/>
                <a:gd name="T17" fmla="*/ 2147483646 h 120000"/>
                <a:gd name="T18" fmla="*/ 40930908 w 120000"/>
                <a:gd name="T19" fmla="*/ 2147483646 h 120000"/>
                <a:gd name="T20" fmla="*/ 40021409 w 120000"/>
                <a:gd name="T21" fmla="*/ 2147483646 h 120000"/>
                <a:gd name="T22" fmla="*/ 44569371 w 120000"/>
                <a:gd name="T23" fmla="*/ 2147483646 h 120000"/>
                <a:gd name="T24" fmla="*/ 31835276 w 120000"/>
                <a:gd name="T25" fmla="*/ 2147483646 h 120000"/>
                <a:gd name="T26" fmla="*/ 24558703 w 120000"/>
                <a:gd name="T27" fmla="*/ 2147483646 h 120000"/>
                <a:gd name="T28" fmla="*/ 7276573 w 120000"/>
                <a:gd name="T29" fmla="*/ 1575873849 h 120000"/>
                <a:gd name="T30" fmla="*/ 24558703 w 120000"/>
                <a:gd name="T31" fmla="*/ 1090927484 h 120000"/>
                <a:gd name="T32" fmla="*/ 18191584 w 120000"/>
                <a:gd name="T33" fmla="*/ 242350040 h 120000"/>
                <a:gd name="T34" fmla="*/ 10914643 w 120000"/>
                <a:gd name="T35" fmla="*/ 2147483646 h 120000"/>
                <a:gd name="T36" fmla="*/ 36383250 w 120000"/>
                <a:gd name="T37" fmla="*/ 2147483646 h 120000"/>
                <a:gd name="T38" fmla="*/ 20010668 w 120000"/>
                <a:gd name="T39" fmla="*/ 2147483646 h 120000"/>
                <a:gd name="T40" fmla="*/ 19101082 w 120000"/>
                <a:gd name="T41" fmla="*/ 2147483646 h 120000"/>
                <a:gd name="T42" fmla="*/ 36383250 w 120000"/>
                <a:gd name="T43" fmla="*/ 2147483646 h 120000"/>
                <a:gd name="T44" fmla="*/ 37292798 w 120000"/>
                <a:gd name="T45" fmla="*/ 2147483646 h 120000"/>
                <a:gd name="T46" fmla="*/ 27287213 w 120000"/>
                <a:gd name="T47" fmla="*/ 2147483646 h 120000"/>
                <a:gd name="T48" fmla="*/ 17281631 w 120000"/>
                <a:gd name="T49" fmla="*/ 2147483646 h 120000"/>
                <a:gd name="T50" fmla="*/ 23648778 w 120000"/>
                <a:gd name="T51" fmla="*/ 2147483646 h 120000"/>
                <a:gd name="T52" fmla="*/ 28196801 w 120000"/>
                <a:gd name="T53" fmla="*/ 2147483646 h 120000"/>
                <a:gd name="T54" fmla="*/ 39111821 w 120000"/>
                <a:gd name="T55" fmla="*/ 2147483646 h 120000"/>
                <a:gd name="T56" fmla="*/ 40021409 w 120000"/>
                <a:gd name="T57" fmla="*/ 2147483646 h 120000"/>
                <a:gd name="T58" fmla="*/ 30925688 w 120000"/>
                <a:gd name="T59" fmla="*/ 2147483646 h 120000"/>
                <a:gd name="T60" fmla="*/ 17281631 w 120000"/>
                <a:gd name="T61" fmla="*/ 2147483646 h 120000"/>
                <a:gd name="T62" fmla="*/ 23648778 w 120000"/>
                <a:gd name="T63" fmla="*/ 2147483646 h 1200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0000" h="120000" extrusionOk="0">
                  <a:moveTo>
                    <a:pt x="27169" y="29243"/>
                  </a:moveTo>
                  <a:cubicBezTo>
                    <a:pt x="58867" y="34285"/>
                    <a:pt x="58867" y="34285"/>
                    <a:pt x="58867" y="34285"/>
                  </a:cubicBezTo>
                  <a:cubicBezTo>
                    <a:pt x="58867" y="34285"/>
                    <a:pt x="58867" y="34285"/>
                    <a:pt x="56603" y="34285"/>
                  </a:cubicBezTo>
                  <a:cubicBezTo>
                    <a:pt x="49811" y="34285"/>
                    <a:pt x="43018" y="35294"/>
                    <a:pt x="38490" y="38319"/>
                  </a:cubicBezTo>
                  <a:cubicBezTo>
                    <a:pt x="33962" y="40336"/>
                    <a:pt x="29433" y="44369"/>
                    <a:pt x="31698" y="47394"/>
                  </a:cubicBezTo>
                  <a:cubicBezTo>
                    <a:pt x="31698" y="51428"/>
                    <a:pt x="36226" y="54453"/>
                    <a:pt x="40754" y="56470"/>
                  </a:cubicBezTo>
                  <a:cubicBezTo>
                    <a:pt x="56603" y="61512"/>
                    <a:pt x="56603" y="61512"/>
                    <a:pt x="56603" y="61512"/>
                  </a:cubicBezTo>
                  <a:cubicBezTo>
                    <a:pt x="49811" y="62521"/>
                    <a:pt x="43018" y="63529"/>
                    <a:pt x="38490" y="66554"/>
                  </a:cubicBezTo>
                  <a:cubicBezTo>
                    <a:pt x="33962" y="68571"/>
                    <a:pt x="29433" y="72605"/>
                    <a:pt x="31698" y="75630"/>
                  </a:cubicBezTo>
                  <a:cubicBezTo>
                    <a:pt x="31698" y="78655"/>
                    <a:pt x="36226" y="81680"/>
                    <a:pt x="40754" y="84705"/>
                  </a:cubicBezTo>
                  <a:cubicBezTo>
                    <a:pt x="52075" y="88739"/>
                    <a:pt x="52075" y="88739"/>
                    <a:pt x="52075" y="88739"/>
                  </a:cubicBezTo>
                  <a:cubicBezTo>
                    <a:pt x="47547" y="88739"/>
                    <a:pt x="43018" y="90756"/>
                    <a:pt x="38490" y="91764"/>
                  </a:cubicBezTo>
                  <a:cubicBezTo>
                    <a:pt x="33962" y="94789"/>
                    <a:pt x="31698" y="97815"/>
                    <a:pt x="31698" y="100840"/>
                  </a:cubicBezTo>
                  <a:cubicBezTo>
                    <a:pt x="33962" y="103865"/>
                    <a:pt x="36226" y="106890"/>
                    <a:pt x="40754" y="108907"/>
                  </a:cubicBezTo>
                  <a:cubicBezTo>
                    <a:pt x="61132" y="116974"/>
                    <a:pt x="61132" y="116974"/>
                    <a:pt x="61132" y="116974"/>
                  </a:cubicBezTo>
                  <a:cubicBezTo>
                    <a:pt x="67924" y="118991"/>
                    <a:pt x="72452" y="120000"/>
                    <a:pt x="79245" y="120000"/>
                  </a:cubicBezTo>
                  <a:cubicBezTo>
                    <a:pt x="88301" y="120000"/>
                    <a:pt x="95094" y="117983"/>
                    <a:pt x="99622" y="115966"/>
                  </a:cubicBezTo>
                  <a:cubicBezTo>
                    <a:pt x="108679" y="110924"/>
                    <a:pt x="108679" y="102857"/>
                    <a:pt x="97358" y="98823"/>
                  </a:cubicBezTo>
                  <a:cubicBezTo>
                    <a:pt x="86037" y="94789"/>
                    <a:pt x="86037" y="94789"/>
                    <a:pt x="86037" y="94789"/>
                  </a:cubicBezTo>
                  <a:cubicBezTo>
                    <a:pt x="92830" y="93781"/>
                    <a:pt x="97358" y="92773"/>
                    <a:pt x="101886" y="90756"/>
                  </a:cubicBezTo>
                  <a:cubicBezTo>
                    <a:pt x="106415" y="87731"/>
                    <a:pt x="108679" y="84705"/>
                    <a:pt x="108679" y="81680"/>
                  </a:cubicBezTo>
                  <a:cubicBezTo>
                    <a:pt x="108679" y="77647"/>
                    <a:pt x="104150" y="74621"/>
                    <a:pt x="99622" y="72605"/>
                  </a:cubicBezTo>
                  <a:cubicBezTo>
                    <a:pt x="92830" y="70588"/>
                    <a:pt x="92830" y="70588"/>
                    <a:pt x="92830" y="70588"/>
                  </a:cubicBezTo>
                  <a:cubicBezTo>
                    <a:pt x="99622" y="70588"/>
                    <a:pt x="106415" y="68571"/>
                    <a:pt x="110943" y="66554"/>
                  </a:cubicBezTo>
                  <a:cubicBezTo>
                    <a:pt x="120000" y="60504"/>
                    <a:pt x="120000" y="52436"/>
                    <a:pt x="108679" y="48403"/>
                  </a:cubicBezTo>
                  <a:cubicBezTo>
                    <a:pt x="79245" y="37310"/>
                    <a:pt x="79245" y="37310"/>
                    <a:pt x="79245" y="37310"/>
                  </a:cubicBezTo>
                  <a:cubicBezTo>
                    <a:pt x="74716" y="35294"/>
                    <a:pt x="67924" y="34285"/>
                    <a:pt x="61132" y="34285"/>
                  </a:cubicBezTo>
                  <a:cubicBezTo>
                    <a:pt x="61132" y="29243"/>
                    <a:pt x="61132" y="29243"/>
                    <a:pt x="61132" y="29243"/>
                  </a:cubicBezTo>
                  <a:cubicBezTo>
                    <a:pt x="31698" y="25210"/>
                    <a:pt x="31698" y="25210"/>
                    <a:pt x="31698" y="25210"/>
                  </a:cubicBezTo>
                  <a:cubicBezTo>
                    <a:pt x="20377" y="23193"/>
                    <a:pt x="13584" y="18151"/>
                    <a:pt x="18113" y="13109"/>
                  </a:cubicBezTo>
                  <a:cubicBezTo>
                    <a:pt x="20377" y="8067"/>
                    <a:pt x="31698" y="6050"/>
                    <a:pt x="43018" y="7058"/>
                  </a:cubicBezTo>
                  <a:cubicBezTo>
                    <a:pt x="61132" y="9075"/>
                    <a:pt x="61132" y="9075"/>
                    <a:pt x="61132" y="9075"/>
                  </a:cubicBezTo>
                  <a:cubicBezTo>
                    <a:pt x="61132" y="4033"/>
                    <a:pt x="61132" y="4033"/>
                    <a:pt x="61132" y="4033"/>
                  </a:cubicBezTo>
                  <a:cubicBezTo>
                    <a:pt x="45283" y="2016"/>
                    <a:pt x="45283" y="2016"/>
                    <a:pt x="45283" y="2016"/>
                  </a:cubicBezTo>
                  <a:cubicBezTo>
                    <a:pt x="29433" y="0"/>
                    <a:pt x="11320" y="4033"/>
                    <a:pt x="6792" y="12100"/>
                  </a:cubicBezTo>
                  <a:cubicBezTo>
                    <a:pt x="0" y="19159"/>
                    <a:pt x="11320" y="27226"/>
                    <a:pt x="27169" y="29243"/>
                  </a:cubicBezTo>
                  <a:close/>
                  <a:moveTo>
                    <a:pt x="90566" y="102857"/>
                  </a:moveTo>
                  <a:cubicBezTo>
                    <a:pt x="97358" y="104873"/>
                    <a:pt x="97358" y="109915"/>
                    <a:pt x="90566" y="111932"/>
                  </a:cubicBezTo>
                  <a:cubicBezTo>
                    <a:pt x="86037" y="114957"/>
                    <a:pt x="76981" y="115966"/>
                    <a:pt x="70188" y="112941"/>
                  </a:cubicBezTo>
                  <a:cubicBezTo>
                    <a:pt x="49811" y="104873"/>
                    <a:pt x="49811" y="104873"/>
                    <a:pt x="49811" y="104873"/>
                  </a:cubicBezTo>
                  <a:cubicBezTo>
                    <a:pt x="45283" y="103865"/>
                    <a:pt x="45283" y="102857"/>
                    <a:pt x="43018" y="100840"/>
                  </a:cubicBezTo>
                  <a:cubicBezTo>
                    <a:pt x="43018" y="98823"/>
                    <a:pt x="45283" y="96806"/>
                    <a:pt x="47547" y="95798"/>
                  </a:cubicBezTo>
                  <a:cubicBezTo>
                    <a:pt x="54339" y="92773"/>
                    <a:pt x="63396" y="92773"/>
                    <a:pt x="70188" y="94789"/>
                  </a:cubicBezTo>
                  <a:lnTo>
                    <a:pt x="90566" y="102857"/>
                  </a:lnTo>
                  <a:close/>
                  <a:moveTo>
                    <a:pt x="97358" y="81680"/>
                  </a:moveTo>
                  <a:cubicBezTo>
                    <a:pt x="97358" y="83697"/>
                    <a:pt x="95094" y="85714"/>
                    <a:pt x="92830" y="87731"/>
                  </a:cubicBezTo>
                  <a:cubicBezTo>
                    <a:pt x="90566" y="88739"/>
                    <a:pt x="86037" y="89747"/>
                    <a:pt x="81509" y="89747"/>
                  </a:cubicBezTo>
                  <a:cubicBezTo>
                    <a:pt x="76981" y="90756"/>
                    <a:pt x="72452" y="89747"/>
                    <a:pt x="67924" y="88739"/>
                  </a:cubicBezTo>
                  <a:cubicBezTo>
                    <a:pt x="47547" y="80672"/>
                    <a:pt x="47547" y="80672"/>
                    <a:pt x="47547" y="80672"/>
                  </a:cubicBezTo>
                  <a:cubicBezTo>
                    <a:pt x="45283" y="78655"/>
                    <a:pt x="43018" y="77647"/>
                    <a:pt x="43018" y="75630"/>
                  </a:cubicBezTo>
                  <a:cubicBezTo>
                    <a:pt x="43018" y="73613"/>
                    <a:pt x="43018" y="71596"/>
                    <a:pt x="47547" y="69579"/>
                  </a:cubicBezTo>
                  <a:cubicBezTo>
                    <a:pt x="49811" y="67563"/>
                    <a:pt x="54339" y="66554"/>
                    <a:pt x="58867" y="66554"/>
                  </a:cubicBezTo>
                  <a:cubicBezTo>
                    <a:pt x="58867" y="66554"/>
                    <a:pt x="58867" y="66554"/>
                    <a:pt x="58867" y="66554"/>
                  </a:cubicBezTo>
                  <a:cubicBezTo>
                    <a:pt x="63396" y="66554"/>
                    <a:pt x="67924" y="67563"/>
                    <a:pt x="70188" y="68571"/>
                  </a:cubicBezTo>
                  <a:cubicBezTo>
                    <a:pt x="90566" y="76638"/>
                    <a:pt x="90566" y="76638"/>
                    <a:pt x="90566" y="76638"/>
                  </a:cubicBezTo>
                  <a:cubicBezTo>
                    <a:pt x="95094" y="77647"/>
                    <a:pt x="97358" y="79663"/>
                    <a:pt x="97358" y="81680"/>
                  </a:cubicBezTo>
                  <a:close/>
                  <a:moveTo>
                    <a:pt x="70188" y="40336"/>
                  </a:moveTo>
                  <a:cubicBezTo>
                    <a:pt x="99622" y="52436"/>
                    <a:pt x="99622" y="52436"/>
                    <a:pt x="99622" y="52436"/>
                  </a:cubicBezTo>
                  <a:cubicBezTo>
                    <a:pt x="108679" y="54453"/>
                    <a:pt x="108679" y="59495"/>
                    <a:pt x="101886" y="62521"/>
                  </a:cubicBezTo>
                  <a:cubicBezTo>
                    <a:pt x="95094" y="66554"/>
                    <a:pt x="86037" y="66554"/>
                    <a:pt x="76981" y="63529"/>
                  </a:cubicBezTo>
                  <a:cubicBezTo>
                    <a:pt x="47547" y="52436"/>
                    <a:pt x="47547" y="52436"/>
                    <a:pt x="47547" y="52436"/>
                  </a:cubicBezTo>
                  <a:cubicBezTo>
                    <a:pt x="45283" y="51428"/>
                    <a:pt x="43018" y="49411"/>
                    <a:pt x="43018" y="47394"/>
                  </a:cubicBezTo>
                  <a:cubicBezTo>
                    <a:pt x="43018" y="45378"/>
                    <a:pt x="43018" y="43361"/>
                    <a:pt x="47547" y="41344"/>
                  </a:cubicBezTo>
                  <a:cubicBezTo>
                    <a:pt x="49811" y="40336"/>
                    <a:pt x="54339" y="39327"/>
                    <a:pt x="58867" y="39327"/>
                  </a:cubicBezTo>
                  <a:cubicBezTo>
                    <a:pt x="63396" y="38319"/>
                    <a:pt x="67924" y="39327"/>
                    <a:pt x="70188" y="403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4" name="Google Shape;31;p2">
              <a:extLst>
                <a:ext uri="{FF2B5EF4-FFF2-40B4-BE49-F238E27FC236}">
                  <a16:creationId xmlns:a16="http://schemas.microsoft.com/office/drawing/2014/main" xmlns="" id="{3852EB27-6CB6-4AFC-A46B-62873E9B3C24}"/>
                </a:ext>
              </a:extLst>
            </p:cNvPr>
            <p:cNvSpPr>
              <a:spLocks/>
            </p:cNvSpPr>
            <p:nvPr/>
          </p:nvSpPr>
          <p:spPr bwMode="auto">
            <a:xfrm>
              <a:off x="7732713" y="4075113"/>
              <a:ext cx="662100" cy="1927200"/>
            </a:xfrm>
            <a:custGeom>
              <a:avLst/>
              <a:gdLst>
                <a:gd name="T0" fmla="*/ 0 w 120000"/>
                <a:gd name="T1" fmla="*/ 2147483646 h 120000"/>
                <a:gd name="T2" fmla="*/ 2147483646 w 120000"/>
                <a:gd name="T3" fmla="*/ 2147483646 h 120000"/>
                <a:gd name="T4" fmla="*/ 2147483646 w 120000"/>
                <a:gd name="T5" fmla="*/ 2147483646 h 120000"/>
                <a:gd name="T6" fmla="*/ 2108974931 w 120000"/>
                <a:gd name="T7" fmla="*/ 2147483646 h 120000"/>
                <a:gd name="T8" fmla="*/ 1807600347 w 120000"/>
                <a:gd name="T9" fmla="*/ 2147483646 h 120000"/>
                <a:gd name="T10" fmla="*/ 1807600347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0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1355706326 w 120000"/>
                <a:gd name="T71" fmla="*/ 2147483646 h 120000"/>
                <a:gd name="T72" fmla="*/ 0 w 120000"/>
                <a:gd name="T73" fmla="*/ 2147483646 h 120000"/>
                <a:gd name="T74" fmla="*/ 2147483646 w 120000"/>
                <a:gd name="T75" fmla="*/ 2147483646 h 120000"/>
                <a:gd name="T76" fmla="*/ 2147483646 w 120000"/>
                <a:gd name="T77" fmla="*/ 2147483646 h 120000"/>
                <a:gd name="T78" fmla="*/ 2147483646 w 120000"/>
                <a:gd name="T79" fmla="*/ 2147483646 h 120000"/>
                <a:gd name="T80" fmla="*/ 2147483646 w 120000"/>
                <a:gd name="T81" fmla="*/ 2147483646 h 120000"/>
                <a:gd name="T82" fmla="*/ 2147483646 w 120000"/>
                <a:gd name="T83" fmla="*/ 2147483646 h 1200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0000" h="120000" extrusionOk="0">
                  <a:moveTo>
                    <a:pt x="0" y="38774"/>
                  </a:moveTo>
                  <a:cubicBezTo>
                    <a:pt x="30000" y="52479"/>
                    <a:pt x="30000" y="52479"/>
                    <a:pt x="30000" y="52479"/>
                  </a:cubicBezTo>
                  <a:cubicBezTo>
                    <a:pt x="30000" y="57493"/>
                    <a:pt x="30000" y="57493"/>
                    <a:pt x="30000" y="57493"/>
                  </a:cubicBezTo>
                  <a:cubicBezTo>
                    <a:pt x="13548" y="57493"/>
                    <a:pt x="13548" y="57493"/>
                    <a:pt x="13548" y="57493"/>
                  </a:cubicBezTo>
                  <a:cubicBezTo>
                    <a:pt x="12580" y="57493"/>
                    <a:pt x="11612" y="57827"/>
                    <a:pt x="11612" y="58161"/>
                  </a:cubicBezTo>
                  <a:cubicBezTo>
                    <a:pt x="11612" y="120000"/>
                    <a:pt x="11612" y="120000"/>
                    <a:pt x="11612" y="120000"/>
                  </a:cubicBezTo>
                  <a:cubicBezTo>
                    <a:pt x="16451" y="120000"/>
                    <a:pt x="16451" y="120000"/>
                    <a:pt x="16451" y="120000"/>
                  </a:cubicBezTo>
                  <a:cubicBezTo>
                    <a:pt x="16451" y="75208"/>
                    <a:pt x="16451" y="75208"/>
                    <a:pt x="16451" y="75208"/>
                  </a:cubicBezTo>
                  <a:cubicBezTo>
                    <a:pt x="115161" y="75208"/>
                    <a:pt x="115161" y="75208"/>
                    <a:pt x="115161" y="75208"/>
                  </a:cubicBezTo>
                  <a:cubicBezTo>
                    <a:pt x="115161" y="120000"/>
                    <a:pt x="115161" y="120000"/>
                    <a:pt x="115161" y="120000"/>
                  </a:cubicBezTo>
                  <a:cubicBezTo>
                    <a:pt x="120000" y="120000"/>
                    <a:pt x="120000" y="120000"/>
                    <a:pt x="120000" y="120000"/>
                  </a:cubicBezTo>
                  <a:cubicBezTo>
                    <a:pt x="120000" y="58161"/>
                    <a:pt x="120000" y="58161"/>
                    <a:pt x="120000" y="58161"/>
                  </a:cubicBezTo>
                  <a:cubicBezTo>
                    <a:pt x="120000" y="57827"/>
                    <a:pt x="119032" y="57493"/>
                    <a:pt x="117096" y="57493"/>
                  </a:cubicBezTo>
                  <a:cubicBezTo>
                    <a:pt x="104516" y="57493"/>
                    <a:pt x="104516" y="57493"/>
                    <a:pt x="104516" y="57493"/>
                  </a:cubicBezTo>
                  <a:cubicBezTo>
                    <a:pt x="104516" y="45459"/>
                    <a:pt x="104516" y="45459"/>
                    <a:pt x="104516" y="45459"/>
                  </a:cubicBezTo>
                  <a:cubicBezTo>
                    <a:pt x="117096" y="32089"/>
                    <a:pt x="117096" y="32089"/>
                    <a:pt x="117096" y="32089"/>
                  </a:cubicBezTo>
                  <a:cubicBezTo>
                    <a:pt x="118064" y="31086"/>
                    <a:pt x="118064" y="29749"/>
                    <a:pt x="117096" y="28412"/>
                  </a:cubicBezTo>
                  <a:cubicBezTo>
                    <a:pt x="94838" y="668"/>
                    <a:pt x="94838" y="668"/>
                    <a:pt x="94838" y="668"/>
                  </a:cubicBezTo>
                  <a:cubicBezTo>
                    <a:pt x="93870" y="334"/>
                    <a:pt x="92903" y="0"/>
                    <a:pt x="91935" y="0"/>
                  </a:cubicBezTo>
                  <a:cubicBezTo>
                    <a:pt x="91935" y="0"/>
                    <a:pt x="84193" y="334"/>
                    <a:pt x="79354" y="2339"/>
                  </a:cubicBezTo>
                  <a:cubicBezTo>
                    <a:pt x="76451" y="4011"/>
                    <a:pt x="74516" y="6350"/>
                    <a:pt x="75483" y="9025"/>
                  </a:cubicBezTo>
                  <a:cubicBezTo>
                    <a:pt x="78387" y="16044"/>
                    <a:pt x="84193" y="23064"/>
                    <a:pt x="84193" y="23398"/>
                  </a:cubicBezTo>
                  <a:cubicBezTo>
                    <a:pt x="85161" y="23732"/>
                    <a:pt x="86129" y="24066"/>
                    <a:pt x="87096" y="23732"/>
                  </a:cubicBezTo>
                  <a:cubicBezTo>
                    <a:pt x="89032" y="23732"/>
                    <a:pt x="89032" y="23398"/>
                    <a:pt x="89032" y="22729"/>
                  </a:cubicBezTo>
                  <a:cubicBezTo>
                    <a:pt x="89032" y="22729"/>
                    <a:pt x="83225" y="15710"/>
                    <a:pt x="80322" y="8690"/>
                  </a:cubicBezTo>
                  <a:cubicBezTo>
                    <a:pt x="79354" y="6350"/>
                    <a:pt x="80322" y="4679"/>
                    <a:pt x="83225" y="3676"/>
                  </a:cubicBezTo>
                  <a:cubicBezTo>
                    <a:pt x="86129" y="2674"/>
                    <a:pt x="89032" y="2005"/>
                    <a:pt x="90967" y="2005"/>
                  </a:cubicBezTo>
                  <a:cubicBezTo>
                    <a:pt x="112258" y="28746"/>
                    <a:pt x="112258" y="28746"/>
                    <a:pt x="112258" y="28746"/>
                  </a:cubicBezTo>
                  <a:cubicBezTo>
                    <a:pt x="113225" y="29749"/>
                    <a:pt x="113225" y="30752"/>
                    <a:pt x="112258" y="31754"/>
                  </a:cubicBezTo>
                  <a:cubicBezTo>
                    <a:pt x="99677" y="45125"/>
                    <a:pt x="99677" y="45125"/>
                    <a:pt x="99677" y="45125"/>
                  </a:cubicBezTo>
                  <a:cubicBezTo>
                    <a:pt x="99677" y="45125"/>
                    <a:pt x="99677" y="45459"/>
                    <a:pt x="99677" y="45459"/>
                  </a:cubicBezTo>
                  <a:cubicBezTo>
                    <a:pt x="99677" y="57493"/>
                    <a:pt x="99677" y="57493"/>
                    <a:pt x="99677" y="57493"/>
                  </a:cubicBezTo>
                  <a:cubicBezTo>
                    <a:pt x="34838" y="57493"/>
                    <a:pt x="34838" y="57493"/>
                    <a:pt x="34838" y="57493"/>
                  </a:cubicBezTo>
                  <a:cubicBezTo>
                    <a:pt x="34838" y="52144"/>
                    <a:pt x="34838" y="52144"/>
                    <a:pt x="34838" y="52144"/>
                  </a:cubicBezTo>
                  <a:cubicBezTo>
                    <a:pt x="34838" y="52144"/>
                    <a:pt x="34838" y="51810"/>
                    <a:pt x="34838" y="51810"/>
                  </a:cubicBezTo>
                  <a:cubicBezTo>
                    <a:pt x="8709" y="39777"/>
                    <a:pt x="8709" y="39777"/>
                    <a:pt x="8709" y="39777"/>
                  </a:cubicBezTo>
                  <a:cubicBezTo>
                    <a:pt x="5806" y="39777"/>
                    <a:pt x="2903" y="39442"/>
                    <a:pt x="0" y="38774"/>
                  </a:cubicBezTo>
                  <a:close/>
                  <a:moveTo>
                    <a:pt x="115161" y="59164"/>
                  </a:moveTo>
                  <a:cubicBezTo>
                    <a:pt x="115161" y="73537"/>
                    <a:pt x="115161" y="73537"/>
                    <a:pt x="115161" y="73537"/>
                  </a:cubicBezTo>
                  <a:cubicBezTo>
                    <a:pt x="16451" y="73537"/>
                    <a:pt x="16451" y="73537"/>
                    <a:pt x="16451" y="73537"/>
                  </a:cubicBezTo>
                  <a:cubicBezTo>
                    <a:pt x="16451" y="59164"/>
                    <a:pt x="16451" y="59164"/>
                    <a:pt x="16451" y="59164"/>
                  </a:cubicBezTo>
                  <a:lnTo>
                    <a:pt x="115161" y="59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5" name="Google Shape;32;p2">
              <a:extLst>
                <a:ext uri="{FF2B5EF4-FFF2-40B4-BE49-F238E27FC236}">
                  <a16:creationId xmlns:a16="http://schemas.microsoft.com/office/drawing/2014/main" xmlns="" id="{1D3B1432-5CF6-4895-AF44-9E6732506563}"/>
                </a:ext>
              </a:extLst>
            </p:cNvPr>
            <p:cNvSpPr>
              <a:spLocks/>
            </p:cNvSpPr>
            <p:nvPr/>
          </p:nvSpPr>
          <p:spPr bwMode="auto">
            <a:xfrm>
              <a:off x="7886700" y="5111750"/>
              <a:ext cx="65100" cy="58800"/>
            </a:xfrm>
            <a:custGeom>
              <a:avLst/>
              <a:gdLst>
                <a:gd name="T0" fmla="*/ 829 w 120000"/>
                <a:gd name="T1" fmla="*/ 814 h 120000"/>
                <a:gd name="T2" fmla="*/ 1660 w 120000"/>
                <a:gd name="T3" fmla="*/ 370 h 120000"/>
                <a:gd name="T4" fmla="*/ 829 w 120000"/>
                <a:gd name="T5" fmla="*/ 0 h 120000"/>
                <a:gd name="T6" fmla="*/ 0 w 120000"/>
                <a:gd name="T7" fmla="*/ 370 h 120000"/>
                <a:gd name="T8" fmla="*/ 829 w 120000"/>
                <a:gd name="T9" fmla="*/ 814 h 120000"/>
                <a:gd name="T10" fmla="*/ 829 w 120000"/>
                <a:gd name="T11" fmla="*/ 370 h 120000"/>
                <a:gd name="T12" fmla="*/ 968 w 120000"/>
                <a:gd name="T13" fmla="*/ 370 h 120000"/>
                <a:gd name="T14" fmla="*/ 829 w 120000"/>
                <a:gd name="T15" fmla="*/ 444 h 120000"/>
                <a:gd name="T16" fmla="*/ 692 w 120000"/>
                <a:gd name="T17" fmla="*/ 370 h 120000"/>
                <a:gd name="T18" fmla="*/ 829 w 120000"/>
                <a:gd name="T19" fmla="*/ 370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60000" y="120000"/>
                  </a:moveTo>
                  <a:cubicBezTo>
                    <a:pt x="90000" y="120000"/>
                    <a:pt x="120000" y="98181"/>
                    <a:pt x="120000" y="54545"/>
                  </a:cubicBezTo>
                  <a:cubicBezTo>
                    <a:pt x="120000" y="21818"/>
                    <a:pt x="90000" y="0"/>
                    <a:pt x="60000" y="0"/>
                  </a:cubicBezTo>
                  <a:cubicBezTo>
                    <a:pt x="30000" y="0"/>
                    <a:pt x="0" y="21818"/>
                    <a:pt x="0" y="54545"/>
                  </a:cubicBezTo>
                  <a:cubicBezTo>
                    <a:pt x="0" y="98181"/>
                    <a:pt x="30000" y="120000"/>
                    <a:pt x="60000" y="120000"/>
                  </a:cubicBezTo>
                  <a:close/>
                  <a:moveTo>
                    <a:pt x="60000" y="54545"/>
                  </a:moveTo>
                  <a:cubicBezTo>
                    <a:pt x="70000" y="54545"/>
                    <a:pt x="70000" y="54545"/>
                    <a:pt x="70000" y="54545"/>
                  </a:cubicBezTo>
                  <a:cubicBezTo>
                    <a:pt x="70000" y="65454"/>
                    <a:pt x="70000" y="65454"/>
                    <a:pt x="60000" y="65454"/>
                  </a:cubicBezTo>
                  <a:cubicBezTo>
                    <a:pt x="60000" y="65454"/>
                    <a:pt x="50000" y="65454"/>
                    <a:pt x="50000" y="54545"/>
                  </a:cubicBezTo>
                  <a:cubicBezTo>
                    <a:pt x="50000" y="54545"/>
                    <a:pt x="60000" y="54545"/>
                    <a:pt x="60000" y="545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grpSp>
        <p:nvGrpSpPr>
          <p:cNvPr id="26" name="Google Shape;33;p2">
            <a:extLst>
              <a:ext uri="{FF2B5EF4-FFF2-40B4-BE49-F238E27FC236}">
                <a16:creationId xmlns:a16="http://schemas.microsoft.com/office/drawing/2014/main" xmlns="" id="{8AC9857D-5FD8-4334-A100-F50764E8C5B1}"/>
              </a:ext>
            </a:extLst>
          </p:cNvPr>
          <p:cNvGrpSpPr>
            <a:grpSpLocks/>
          </p:cNvGrpSpPr>
          <p:nvPr/>
        </p:nvGrpSpPr>
        <p:grpSpPr bwMode="auto">
          <a:xfrm rot="5400000">
            <a:off x="703527" y="3690674"/>
            <a:ext cx="1852613" cy="3259667"/>
            <a:chOff x="4395788" y="4144963"/>
            <a:chExt cx="1058775" cy="1862100"/>
          </a:xfrm>
        </p:grpSpPr>
        <p:sp>
          <p:nvSpPr>
            <p:cNvPr id="27" name="Google Shape;34;p2">
              <a:extLst>
                <a:ext uri="{FF2B5EF4-FFF2-40B4-BE49-F238E27FC236}">
                  <a16:creationId xmlns:a16="http://schemas.microsoft.com/office/drawing/2014/main" xmlns="" id="{48ED48AB-18E5-4673-AAD5-4D59286657DD}"/>
                </a:ext>
              </a:extLst>
            </p:cNvPr>
            <p:cNvSpPr>
              <a:spLocks/>
            </p:cNvSpPr>
            <p:nvPr/>
          </p:nvSpPr>
          <p:spPr bwMode="auto">
            <a:xfrm>
              <a:off x="5224463" y="4338638"/>
              <a:ext cx="230100" cy="155700"/>
            </a:xfrm>
            <a:custGeom>
              <a:avLst/>
              <a:gdLst>
                <a:gd name="T0" fmla="*/ 11437452 w 120000"/>
                <a:gd name="T1" fmla="*/ 256169 h 120000"/>
                <a:gd name="T2" fmla="*/ 9043488 w 120000"/>
                <a:gd name="T3" fmla="*/ 0 h 120000"/>
                <a:gd name="T4" fmla="*/ 4787735 w 120000"/>
                <a:gd name="T5" fmla="*/ 0 h 120000"/>
                <a:gd name="T6" fmla="*/ 0 w 120000"/>
                <a:gd name="T7" fmla="*/ 0 h 120000"/>
                <a:gd name="T8" fmla="*/ 0 w 120000"/>
                <a:gd name="T9" fmla="*/ 128084 h 120000"/>
                <a:gd name="T10" fmla="*/ 3989781 w 120000"/>
                <a:gd name="T11" fmla="*/ 128084 h 120000"/>
                <a:gd name="T12" fmla="*/ 3989781 w 120000"/>
                <a:gd name="T13" fmla="*/ 307405 h 120000"/>
                <a:gd name="T14" fmla="*/ 0 w 120000"/>
                <a:gd name="T15" fmla="*/ 307405 h 120000"/>
                <a:gd name="T16" fmla="*/ 0 w 120000"/>
                <a:gd name="T17" fmla="*/ 435488 h 120000"/>
                <a:gd name="T18" fmla="*/ 3989781 w 120000"/>
                <a:gd name="T19" fmla="*/ 435488 h 120000"/>
                <a:gd name="T20" fmla="*/ 3989781 w 120000"/>
                <a:gd name="T21" fmla="*/ 614816 h 120000"/>
                <a:gd name="T22" fmla="*/ 0 w 120000"/>
                <a:gd name="T23" fmla="*/ 614816 h 120000"/>
                <a:gd name="T24" fmla="*/ 0 w 120000"/>
                <a:gd name="T25" fmla="*/ 742904 h 120000"/>
                <a:gd name="T26" fmla="*/ 4787735 w 120000"/>
                <a:gd name="T27" fmla="*/ 742904 h 120000"/>
                <a:gd name="T28" fmla="*/ 9043488 w 120000"/>
                <a:gd name="T29" fmla="*/ 742904 h 120000"/>
                <a:gd name="T30" fmla="*/ 9043488 w 120000"/>
                <a:gd name="T31" fmla="*/ 742904 h 120000"/>
                <a:gd name="T32" fmla="*/ 10905444 w 120000"/>
                <a:gd name="T33" fmla="*/ 666052 h 120000"/>
                <a:gd name="T34" fmla="*/ 11437452 w 120000"/>
                <a:gd name="T35" fmla="*/ 486725 h 120000"/>
                <a:gd name="T36" fmla="*/ 11437452 w 120000"/>
                <a:gd name="T37" fmla="*/ 256169 h 120000"/>
                <a:gd name="T38" fmla="*/ 6117709 w 120000"/>
                <a:gd name="T39" fmla="*/ 614816 h 120000"/>
                <a:gd name="T40" fmla="*/ 5319636 w 120000"/>
                <a:gd name="T41" fmla="*/ 614816 h 120000"/>
                <a:gd name="T42" fmla="*/ 5319636 w 120000"/>
                <a:gd name="T43" fmla="*/ 128084 h 120000"/>
                <a:gd name="T44" fmla="*/ 6117709 w 120000"/>
                <a:gd name="T45" fmla="*/ 128084 h 120000"/>
                <a:gd name="T46" fmla="*/ 6117709 w 120000"/>
                <a:gd name="T47" fmla="*/ 614816 h 120000"/>
                <a:gd name="T48" fmla="*/ 9841425 w 120000"/>
                <a:gd name="T49" fmla="*/ 563582 h 120000"/>
                <a:gd name="T50" fmla="*/ 9043488 w 120000"/>
                <a:gd name="T51" fmla="*/ 614816 h 120000"/>
                <a:gd name="T52" fmla="*/ 9043488 w 120000"/>
                <a:gd name="T53" fmla="*/ 614816 h 120000"/>
                <a:gd name="T54" fmla="*/ 7447614 w 120000"/>
                <a:gd name="T55" fmla="*/ 614816 h 120000"/>
                <a:gd name="T56" fmla="*/ 7447614 w 120000"/>
                <a:gd name="T57" fmla="*/ 128084 h 120000"/>
                <a:gd name="T58" fmla="*/ 9043488 w 120000"/>
                <a:gd name="T59" fmla="*/ 128084 h 120000"/>
                <a:gd name="T60" fmla="*/ 10107438 w 120000"/>
                <a:gd name="T61" fmla="*/ 256169 h 120000"/>
                <a:gd name="T62" fmla="*/ 10107438 w 120000"/>
                <a:gd name="T63" fmla="*/ 486725 h 120000"/>
                <a:gd name="T64" fmla="*/ 9841425 w 120000"/>
                <a:gd name="T65" fmla="*/ 563582 h 1200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000" h="120000" extrusionOk="0">
                  <a:moveTo>
                    <a:pt x="120000" y="41379"/>
                  </a:moveTo>
                  <a:cubicBezTo>
                    <a:pt x="120000" y="20689"/>
                    <a:pt x="108837" y="0"/>
                    <a:pt x="94883" y="0"/>
                  </a:cubicBezTo>
                  <a:cubicBezTo>
                    <a:pt x="50232" y="0"/>
                    <a:pt x="50232" y="0"/>
                    <a:pt x="50232" y="0"/>
                  </a:cubicBezTo>
                  <a:cubicBezTo>
                    <a:pt x="0" y="0"/>
                    <a:pt x="0" y="0"/>
                    <a:pt x="0" y="0"/>
                  </a:cubicBezTo>
                  <a:cubicBezTo>
                    <a:pt x="0" y="20689"/>
                    <a:pt x="0" y="20689"/>
                    <a:pt x="0" y="20689"/>
                  </a:cubicBezTo>
                  <a:cubicBezTo>
                    <a:pt x="41860" y="20689"/>
                    <a:pt x="41860" y="20689"/>
                    <a:pt x="41860" y="20689"/>
                  </a:cubicBezTo>
                  <a:cubicBezTo>
                    <a:pt x="41860" y="49655"/>
                    <a:pt x="41860" y="49655"/>
                    <a:pt x="41860" y="49655"/>
                  </a:cubicBezTo>
                  <a:cubicBezTo>
                    <a:pt x="0" y="49655"/>
                    <a:pt x="0" y="49655"/>
                    <a:pt x="0" y="49655"/>
                  </a:cubicBezTo>
                  <a:cubicBezTo>
                    <a:pt x="0" y="70344"/>
                    <a:pt x="0" y="70344"/>
                    <a:pt x="0" y="70344"/>
                  </a:cubicBezTo>
                  <a:cubicBezTo>
                    <a:pt x="41860" y="70344"/>
                    <a:pt x="41860" y="70344"/>
                    <a:pt x="41860" y="70344"/>
                  </a:cubicBezTo>
                  <a:cubicBezTo>
                    <a:pt x="41860" y="99310"/>
                    <a:pt x="41860" y="99310"/>
                    <a:pt x="41860" y="99310"/>
                  </a:cubicBezTo>
                  <a:cubicBezTo>
                    <a:pt x="0" y="99310"/>
                    <a:pt x="0" y="99310"/>
                    <a:pt x="0" y="99310"/>
                  </a:cubicBezTo>
                  <a:cubicBezTo>
                    <a:pt x="0" y="120000"/>
                    <a:pt x="0" y="120000"/>
                    <a:pt x="0" y="120000"/>
                  </a:cubicBezTo>
                  <a:cubicBezTo>
                    <a:pt x="50232" y="120000"/>
                    <a:pt x="50232" y="120000"/>
                    <a:pt x="50232" y="120000"/>
                  </a:cubicBezTo>
                  <a:cubicBezTo>
                    <a:pt x="94883" y="120000"/>
                    <a:pt x="94883" y="120000"/>
                    <a:pt x="94883" y="120000"/>
                  </a:cubicBezTo>
                  <a:cubicBezTo>
                    <a:pt x="94883" y="120000"/>
                    <a:pt x="94883" y="120000"/>
                    <a:pt x="94883" y="120000"/>
                  </a:cubicBezTo>
                  <a:cubicBezTo>
                    <a:pt x="100465" y="120000"/>
                    <a:pt x="108837" y="115862"/>
                    <a:pt x="114418" y="107586"/>
                  </a:cubicBezTo>
                  <a:cubicBezTo>
                    <a:pt x="117209" y="99310"/>
                    <a:pt x="120000" y="86896"/>
                    <a:pt x="120000" y="78620"/>
                  </a:cubicBezTo>
                  <a:lnTo>
                    <a:pt x="120000" y="41379"/>
                  </a:lnTo>
                  <a:close/>
                  <a:moveTo>
                    <a:pt x="64186" y="99310"/>
                  </a:moveTo>
                  <a:cubicBezTo>
                    <a:pt x="55813" y="99310"/>
                    <a:pt x="55813" y="99310"/>
                    <a:pt x="55813" y="99310"/>
                  </a:cubicBezTo>
                  <a:cubicBezTo>
                    <a:pt x="55813" y="20689"/>
                    <a:pt x="55813" y="20689"/>
                    <a:pt x="55813" y="20689"/>
                  </a:cubicBezTo>
                  <a:cubicBezTo>
                    <a:pt x="64186" y="20689"/>
                    <a:pt x="64186" y="20689"/>
                    <a:pt x="64186" y="20689"/>
                  </a:cubicBezTo>
                  <a:lnTo>
                    <a:pt x="64186" y="99310"/>
                  </a:lnTo>
                  <a:close/>
                  <a:moveTo>
                    <a:pt x="103255" y="91034"/>
                  </a:moveTo>
                  <a:cubicBezTo>
                    <a:pt x="100465" y="95172"/>
                    <a:pt x="97674" y="99310"/>
                    <a:pt x="94883" y="99310"/>
                  </a:cubicBezTo>
                  <a:cubicBezTo>
                    <a:pt x="94883" y="99310"/>
                    <a:pt x="94883" y="99310"/>
                    <a:pt x="94883" y="99310"/>
                  </a:cubicBezTo>
                  <a:cubicBezTo>
                    <a:pt x="78139" y="99310"/>
                    <a:pt x="78139" y="99310"/>
                    <a:pt x="78139" y="99310"/>
                  </a:cubicBezTo>
                  <a:cubicBezTo>
                    <a:pt x="78139" y="20689"/>
                    <a:pt x="78139" y="20689"/>
                    <a:pt x="78139" y="20689"/>
                  </a:cubicBezTo>
                  <a:cubicBezTo>
                    <a:pt x="94883" y="20689"/>
                    <a:pt x="94883" y="20689"/>
                    <a:pt x="94883" y="20689"/>
                  </a:cubicBezTo>
                  <a:cubicBezTo>
                    <a:pt x="100465" y="20689"/>
                    <a:pt x="106046" y="33103"/>
                    <a:pt x="106046" y="41379"/>
                  </a:cubicBezTo>
                  <a:cubicBezTo>
                    <a:pt x="106046" y="78620"/>
                    <a:pt x="106046" y="78620"/>
                    <a:pt x="106046" y="78620"/>
                  </a:cubicBezTo>
                  <a:cubicBezTo>
                    <a:pt x="106046" y="82758"/>
                    <a:pt x="106046" y="86896"/>
                    <a:pt x="103255" y="910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8" name="Google Shape;35;p2">
              <a:extLst>
                <a:ext uri="{FF2B5EF4-FFF2-40B4-BE49-F238E27FC236}">
                  <a16:creationId xmlns:a16="http://schemas.microsoft.com/office/drawing/2014/main" xmlns="" id="{6EA087F7-DBEF-48F2-B135-4B2AB5B38BB8}"/>
                </a:ext>
              </a:extLst>
            </p:cNvPr>
            <p:cNvSpPr>
              <a:spLocks/>
            </p:cNvSpPr>
            <p:nvPr/>
          </p:nvSpPr>
          <p:spPr bwMode="auto">
            <a:xfrm>
              <a:off x="4395788" y="4338638"/>
              <a:ext cx="347700" cy="155700"/>
            </a:xfrm>
            <a:custGeom>
              <a:avLst/>
              <a:gdLst>
                <a:gd name="T0" fmla="*/ 72803958 w 120000"/>
                <a:gd name="T1" fmla="*/ 25613 h 120000"/>
                <a:gd name="T2" fmla="*/ 3165325 w 120000"/>
                <a:gd name="T3" fmla="*/ 307405 h 120000"/>
                <a:gd name="T4" fmla="*/ 0 w 120000"/>
                <a:gd name="T5" fmla="*/ 384253 h 120000"/>
                <a:gd name="T6" fmla="*/ 3165325 w 120000"/>
                <a:gd name="T7" fmla="*/ 435488 h 120000"/>
                <a:gd name="T8" fmla="*/ 72803958 w 120000"/>
                <a:gd name="T9" fmla="*/ 717287 h 120000"/>
                <a:gd name="T10" fmla="*/ 75969283 w 120000"/>
                <a:gd name="T11" fmla="*/ 742904 h 120000"/>
                <a:gd name="T12" fmla="*/ 205752634 w 120000"/>
                <a:gd name="T13" fmla="*/ 742904 h 120000"/>
                <a:gd name="T14" fmla="*/ 205752634 w 120000"/>
                <a:gd name="T15" fmla="*/ 614816 h 120000"/>
                <a:gd name="T16" fmla="*/ 85466288 w 120000"/>
                <a:gd name="T17" fmla="*/ 614816 h 120000"/>
                <a:gd name="T18" fmla="*/ 85466288 w 120000"/>
                <a:gd name="T19" fmla="*/ 563582 h 120000"/>
                <a:gd name="T20" fmla="*/ 101292262 w 120000"/>
                <a:gd name="T21" fmla="*/ 435488 h 120000"/>
                <a:gd name="T22" fmla="*/ 205752634 w 120000"/>
                <a:gd name="T23" fmla="*/ 435488 h 120000"/>
                <a:gd name="T24" fmla="*/ 205752634 w 120000"/>
                <a:gd name="T25" fmla="*/ 307405 h 120000"/>
                <a:gd name="T26" fmla="*/ 101292262 w 120000"/>
                <a:gd name="T27" fmla="*/ 307405 h 120000"/>
                <a:gd name="T28" fmla="*/ 85466288 w 120000"/>
                <a:gd name="T29" fmla="*/ 179321 h 120000"/>
                <a:gd name="T30" fmla="*/ 85466288 w 120000"/>
                <a:gd name="T31" fmla="*/ 128084 h 120000"/>
                <a:gd name="T32" fmla="*/ 205752634 w 120000"/>
                <a:gd name="T33" fmla="*/ 128084 h 120000"/>
                <a:gd name="T34" fmla="*/ 205752634 w 120000"/>
                <a:gd name="T35" fmla="*/ 0 h 120000"/>
                <a:gd name="T36" fmla="*/ 75969283 w 120000"/>
                <a:gd name="T37" fmla="*/ 0 h 120000"/>
                <a:gd name="T38" fmla="*/ 72803958 w 120000"/>
                <a:gd name="T39" fmla="*/ 25613 h 120000"/>
                <a:gd name="T40" fmla="*/ 31653475 w 120000"/>
                <a:gd name="T41" fmla="*/ 409874 h 120000"/>
                <a:gd name="T42" fmla="*/ 25322979 w 120000"/>
                <a:gd name="T43" fmla="*/ 384253 h 120000"/>
                <a:gd name="T44" fmla="*/ 31653475 w 120000"/>
                <a:gd name="T45" fmla="*/ 333024 h 120000"/>
                <a:gd name="T46" fmla="*/ 31653475 w 120000"/>
                <a:gd name="T47" fmla="*/ 409874 h 120000"/>
                <a:gd name="T48" fmla="*/ 85466288 w 120000"/>
                <a:gd name="T49" fmla="*/ 384253 h 120000"/>
                <a:gd name="T50" fmla="*/ 69638784 w 120000"/>
                <a:gd name="T51" fmla="*/ 486725 h 120000"/>
                <a:gd name="T52" fmla="*/ 69638784 w 120000"/>
                <a:gd name="T53" fmla="*/ 537966 h 120000"/>
                <a:gd name="T54" fmla="*/ 69638784 w 120000"/>
                <a:gd name="T55" fmla="*/ 563582 h 120000"/>
                <a:gd name="T56" fmla="*/ 47481196 w 120000"/>
                <a:gd name="T57" fmla="*/ 461106 h 120000"/>
                <a:gd name="T58" fmla="*/ 47481196 w 120000"/>
                <a:gd name="T59" fmla="*/ 281790 h 120000"/>
                <a:gd name="T60" fmla="*/ 69638784 w 120000"/>
                <a:gd name="T61" fmla="*/ 179321 h 120000"/>
                <a:gd name="T62" fmla="*/ 69638784 w 120000"/>
                <a:gd name="T63" fmla="*/ 204935 h 120000"/>
                <a:gd name="T64" fmla="*/ 69638784 w 120000"/>
                <a:gd name="T65" fmla="*/ 256169 h 120000"/>
                <a:gd name="T66" fmla="*/ 85466288 w 120000"/>
                <a:gd name="T67" fmla="*/ 384253 h 1200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0000" h="120000" extrusionOk="0">
                  <a:moveTo>
                    <a:pt x="42461" y="4137"/>
                  </a:moveTo>
                  <a:cubicBezTo>
                    <a:pt x="1846" y="49655"/>
                    <a:pt x="1846" y="49655"/>
                    <a:pt x="1846" y="49655"/>
                  </a:cubicBezTo>
                  <a:cubicBezTo>
                    <a:pt x="0" y="53793"/>
                    <a:pt x="0" y="57931"/>
                    <a:pt x="0" y="62068"/>
                  </a:cubicBezTo>
                  <a:cubicBezTo>
                    <a:pt x="0" y="62068"/>
                    <a:pt x="0" y="66206"/>
                    <a:pt x="1846" y="70344"/>
                  </a:cubicBezTo>
                  <a:cubicBezTo>
                    <a:pt x="42461" y="115862"/>
                    <a:pt x="42461" y="115862"/>
                    <a:pt x="42461" y="115862"/>
                  </a:cubicBezTo>
                  <a:cubicBezTo>
                    <a:pt x="42461" y="120000"/>
                    <a:pt x="44307" y="120000"/>
                    <a:pt x="44307" y="120000"/>
                  </a:cubicBezTo>
                  <a:cubicBezTo>
                    <a:pt x="120000" y="120000"/>
                    <a:pt x="120000" y="120000"/>
                    <a:pt x="120000" y="120000"/>
                  </a:cubicBezTo>
                  <a:cubicBezTo>
                    <a:pt x="120000" y="99310"/>
                    <a:pt x="120000" y="99310"/>
                    <a:pt x="120000" y="99310"/>
                  </a:cubicBezTo>
                  <a:cubicBezTo>
                    <a:pt x="49846" y="99310"/>
                    <a:pt x="49846" y="99310"/>
                    <a:pt x="49846" y="99310"/>
                  </a:cubicBezTo>
                  <a:cubicBezTo>
                    <a:pt x="49846" y="91034"/>
                    <a:pt x="49846" y="91034"/>
                    <a:pt x="49846" y="91034"/>
                  </a:cubicBezTo>
                  <a:cubicBezTo>
                    <a:pt x="59076" y="70344"/>
                    <a:pt x="59076" y="70344"/>
                    <a:pt x="59076" y="70344"/>
                  </a:cubicBezTo>
                  <a:cubicBezTo>
                    <a:pt x="120000" y="70344"/>
                    <a:pt x="120000" y="70344"/>
                    <a:pt x="120000" y="70344"/>
                  </a:cubicBezTo>
                  <a:cubicBezTo>
                    <a:pt x="120000" y="49655"/>
                    <a:pt x="120000" y="49655"/>
                    <a:pt x="120000" y="49655"/>
                  </a:cubicBezTo>
                  <a:cubicBezTo>
                    <a:pt x="59076" y="49655"/>
                    <a:pt x="59076" y="49655"/>
                    <a:pt x="59076" y="49655"/>
                  </a:cubicBezTo>
                  <a:cubicBezTo>
                    <a:pt x="49846" y="28965"/>
                    <a:pt x="49846" y="28965"/>
                    <a:pt x="49846" y="28965"/>
                  </a:cubicBezTo>
                  <a:cubicBezTo>
                    <a:pt x="49846" y="20689"/>
                    <a:pt x="49846" y="20689"/>
                    <a:pt x="49846" y="20689"/>
                  </a:cubicBezTo>
                  <a:cubicBezTo>
                    <a:pt x="120000" y="20689"/>
                    <a:pt x="120000" y="20689"/>
                    <a:pt x="120000" y="20689"/>
                  </a:cubicBezTo>
                  <a:cubicBezTo>
                    <a:pt x="120000" y="0"/>
                    <a:pt x="120000" y="0"/>
                    <a:pt x="120000" y="0"/>
                  </a:cubicBezTo>
                  <a:cubicBezTo>
                    <a:pt x="44307" y="0"/>
                    <a:pt x="44307" y="0"/>
                    <a:pt x="44307" y="0"/>
                  </a:cubicBezTo>
                  <a:cubicBezTo>
                    <a:pt x="44307" y="0"/>
                    <a:pt x="42461" y="0"/>
                    <a:pt x="42461" y="4137"/>
                  </a:cubicBezTo>
                  <a:close/>
                  <a:moveTo>
                    <a:pt x="18461" y="66206"/>
                  </a:moveTo>
                  <a:cubicBezTo>
                    <a:pt x="14769" y="62068"/>
                    <a:pt x="14769" y="62068"/>
                    <a:pt x="14769" y="62068"/>
                  </a:cubicBezTo>
                  <a:cubicBezTo>
                    <a:pt x="18461" y="53793"/>
                    <a:pt x="18461" y="53793"/>
                    <a:pt x="18461" y="53793"/>
                  </a:cubicBezTo>
                  <a:lnTo>
                    <a:pt x="18461" y="66206"/>
                  </a:lnTo>
                  <a:close/>
                  <a:moveTo>
                    <a:pt x="49846" y="62068"/>
                  </a:moveTo>
                  <a:cubicBezTo>
                    <a:pt x="40615" y="78620"/>
                    <a:pt x="40615" y="78620"/>
                    <a:pt x="40615" y="78620"/>
                  </a:cubicBezTo>
                  <a:cubicBezTo>
                    <a:pt x="40615" y="82758"/>
                    <a:pt x="40615" y="82758"/>
                    <a:pt x="40615" y="86896"/>
                  </a:cubicBezTo>
                  <a:cubicBezTo>
                    <a:pt x="40615" y="91034"/>
                    <a:pt x="40615" y="91034"/>
                    <a:pt x="40615" y="91034"/>
                  </a:cubicBezTo>
                  <a:cubicBezTo>
                    <a:pt x="27692" y="74482"/>
                    <a:pt x="27692" y="74482"/>
                    <a:pt x="27692" y="74482"/>
                  </a:cubicBezTo>
                  <a:cubicBezTo>
                    <a:pt x="27692" y="45517"/>
                    <a:pt x="27692" y="45517"/>
                    <a:pt x="27692" y="45517"/>
                  </a:cubicBezTo>
                  <a:cubicBezTo>
                    <a:pt x="40615" y="28965"/>
                    <a:pt x="40615" y="28965"/>
                    <a:pt x="40615" y="28965"/>
                  </a:cubicBezTo>
                  <a:cubicBezTo>
                    <a:pt x="40615" y="33103"/>
                    <a:pt x="40615" y="33103"/>
                    <a:pt x="40615" y="33103"/>
                  </a:cubicBezTo>
                  <a:cubicBezTo>
                    <a:pt x="40615" y="37241"/>
                    <a:pt x="40615" y="37241"/>
                    <a:pt x="40615" y="41379"/>
                  </a:cubicBezTo>
                  <a:lnTo>
                    <a:pt x="49846" y="620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9" name="Google Shape;36;p2">
              <a:extLst>
                <a:ext uri="{FF2B5EF4-FFF2-40B4-BE49-F238E27FC236}">
                  <a16:creationId xmlns:a16="http://schemas.microsoft.com/office/drawing/2014/main" xmlns="" id="{6FEA9422-558E-4613-88BA-8316FE59205E}"/>
                </a:ext>
              </a:extLst>
            </p:cNvPr>
            <p:cNvSpPr>
              <a:spLocks/>
            </p:cNvSpPr>
            <p:nvPr/>
          </p:nvSpPr>
          <p:spPr bwMode="auto">
            <a:xfrm>
              <a:off x="4630738" y="4144963"/>
              <a:ext cx="593700" cy="1862100"/>
            </a:xfrm>
            <a:custGeom>
              <a:avLst/>
              <a:gdLst>
                <a:gd name="T0" fmla="*/ 1882585826 w 120000"/>
                <a:gd name="T1" fmla="*/ 2147483646 h 120000"/>
                <a:gd name="T2" fmla="*/ 784371831 w 120000"/>
                <a:gd name="T3" fmla="*/ 2147483646 h 120000"/>
                <a:gd name="T4" fmla="*/ 1176647039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0 h 120000"/>
                <a:gd name="T24" fmla="*/ 2147483646 w 120000"/>
                <a:gd name="T25" fmla="*/ 2147483646 h 120000"/>
                <a:gd name="T26" fmla="*/ 1647266686 w 120000"/>
                <a:gd name="T27" fmla="*/ 2147483646 h 120000"/>
                <a:gd name="T28" fmla="*/ 2039526894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392185965 w 120000"/>
                <a:gd name="T67" fmla="*/ 2147483646 h 120000"/>
                <a:gd name="T68" fmla="*/ 0 w 120000"/>
                <a:gd name="T69" fmla="*/ 2147483646 h 120000"/>
                <a:gd name="T70" fmla="*/ 1882585826 w 120000"/>
                <a:gd name="T71" fmla="*/ 2147483646 h 1200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0000" h="120000" extrusionOk="0">
                  <a:moveTo>
                    <a:pt x="25945" y="43919"/>
                  </a:moveTo>
                  <a:cubicBezTo>
                    <a:pt x="25945" y="56714"/>
                    <a:pt x="25945" y="56714"/>
                    <a:pt x="25945" y="56714"/>
                  </a:cubicBezTo>
                  <a:cubicBezTo>
                    <a:pt x="12972" y="56714"/>
                    <a:pt x="12972" y="56714"/>
                    <a:pt x="12972" y="56714"/>
                  </a:cubicBezTo>
                  <a:cubicBezTo>
                    <a:pt x="11891" y="56714"/>
                    <a:pt x="10810" y="57060"/>
                    <a:pt x="10810" y="57752"/>
                  </a:cubicBezTo>
                  <a:cubicBezTo>
                    <a:pt x="10810" y="120000"/>
                    <a:pt x="10810" y="120000"/>
                    <a:pt x="10810" y="120000"/>
                  </a:cubicBezTo>
                  <a:cubicBezTo>
                    <a:pt x="16216" y="120000"/>
                    <a:pt x="16216" y="120000"/>
                    <a:pt x="16216" y="120000"/>
                  </a:cubicBezTo>
                  <a:cubicBezTo>
                    <a:pt x="16216" y="58443"/>
                    <a:pt x="16216" y="58443"/>
                    <a:pt x="16216" y="58443"/>
                  </a:cubicBezTo>
                  <a:cubicBezTo>
                    <a:pt x="114594" y="58443"/>
                    <a:pt x="114594" y="58443"/>
                    <a:pt x="114594" y="58443"/>
                  </a:cubicBezTo>
                  <a:cubicBezTo>
                    <a:pt x="114594" y="120000"/>
                    <a:pt x="114594" y="120000"/>
                    <a:pt x="114594" y="120000"/>
                  </a:cubicBezTo>
                  <a:cubicBezTo>
                    <a:pt x="120000" y="120000"/>
                    <a:pt x="120000" y="120000"/>
                    <a:pt x="120000" y="120000"/>
                  </a:cubicBezTo>
                  <a:cubicBezTo>
                    <a:pt x="120000" y="57752"/>
                    <a:pt x="120000" y="57752"/>
                    <a:pt x="120000" y="57752"/>
                  </a:cubicBezTo>
                  <a:cubicBezTo>
                    <a:pt x="120000" y="57060"/>
                    <a:pt x="118918" y="56714"/>
                    <a:pt x="117837" y="56714"/>
                  </a:cubicBezTo>
                  <a:cubicBezTo>
                    <a:pt x="104864" y="56714"/>
                    <a:pt x="104864" y="56714"/>
                    <a:pt x="104864" y="56714"/>
                  </a:cubicBezTo>
                  <a:cubicBezTo>
                    <a:pt x="104864" y="43919"/>
                    <a:pt x="104864" y="43919"/>
                    <a:pt x="104864" y="43919"/>
                  </a:cubicBezTo>
                  <a:cubicBezTo>
                    <a:pt x="113513" y="41498"/>
                    <a:pt x="120000" y="37694"/>
                    <a:pt x="120000" y="33544"/>
                  </a:cubicBezTo>
                  <a:cubicBezTo>
                    <a:pt x="120000" y="26282"/>
                    <a:pt x="120000" y="26282"/>
                    <a:pt x="120000" y="26282"/>
                  </a:cubicBezTo>
                  <a:cubicBezTo>
                    <a:pt x="120000" y="20403"/>
                    <a:pt x="120000" y="20403"/>
                    <a:pt x="120000" y="20403"/>
                  </a:cubicBezTo>
                  <a:cubicBezTo>
                    <a:pt x="120000" y="11757"/>
                    <a:pt x="120000" y="11757"/>
                    <a:pt x="120000" y="11757"/>
                  </a:cubicBezTo>
                  <a:cubicBezTo>
                    <a:pt x="120000" y="9337"/>
                    <a:pt x="113513" y="7262"/>
                    <a:pt x="104864" y="7262"/>
                  </a:cubicBezTo>
                  <a:cubicBezTo>
                    <a:pt x="101621" y="7262"/>
                    <a:pt x="99459" y="7608"/>
                    <a:pt x="97297" y="8299"/>
                  </a:cubicBezTo>
                  <a:cubicBezTo>
                    <a:pt x="97297" y="6916"/>
                    <a:pt x="97297" y="6916"/>
                    <a:pt x="97297" y="6916"/>
                  </a:cubicBezTo>
                  <a:cubicBezTo>
                    <a:pt x="97297" y="4495"/>
                    <a:pt x="90810" y="2420"/>
                    <a:pt x="82162" y="2420"/>
                  </a:cubicBezTo>
                  <a:cubicBezTo>
                    <a:pt x="78918" y="2420"/>
                    <a:pt x="75675" y="2766"/>
                    <a:pt x="73513" y="3458"/>
                  </a:cubicBezTo>
                  <a:cubicBezTo>
                    <a:pt x="72432" y="1383"/>
                    <a:pt x="67027" y="0"/>
                    <a:pt x="59459" y="0"/>
                  </a:cubicBezTo>
                  <a:cubicBezTo>
                    <a:pt x="52972" y="0"/>
                    <a:pt x="47567" y="1383"/>
                    <a:pt x="46486" y="3458"/>
                  </a:cubicBezTo>
                  <a:cubicBezTo>
                    <a:pt x="43243" y="2766"/>
                    <a:pt x="40000" y="2420"/>
                    <a:pt x="36756" y="2420"/>
                  </a:cubicBezTo>
                  <a:cubicBezTo>
                    <a:pt x="29189" y="2420"/>
                    <a:pt x="22702" y="4495"/>
                    <a:pt x="22702" y="6916"/>
                  </a:cubicBezTo>
                  <a:cubicBezTo>
                    <a:pt x="22702" y="28703"/>
                    <a:pt x="22702" y="28703"/>
                    <a:pt x="22702" y="28703"/>
                  </a:cubicBezTo>
                  <a:cubicBezTo>
                    <a:pt x="28108" y="28703"/>
                    <a:pt x="28108" y="28703"/>
                    <a:pt x="28108" y="28703"/>
                  </a:cubicBezTo>
                  <a:cubicBezTo>
                    <a:pt x="28108" y="6916"/>
                    <a:pt x="28108" y="6916"/>
                    <a:pt x="28108" y="6916"/>
                  </a:cubicBezTo>
                  <a:cubicBezTo>
                    <a:pt x="28108" y="5533"/>
                    <a:pt x="32432" y="4149"/>
                    <a:pt x="36756" y="4149"/>
                  </a:cubicBezTo>
                  <a:cubicBezTo>
                    <a:pt x="42162" y="4149"/>
                    <a:pt x="45405" y="5533"/>
                    <a:pt x="45405" y="6916"/>
                  </a:cubicBezTo>
                  <a:cubicBezTo>
                    <a:pt x="45405" y="14178"/>
                    <a:pt x="45405" y="14178"/>
                    <a:pt x="45405" y="14178"/>
                  </a:cubicBezTo>
                  <a:cubicBezTo>
                    <a:pt x="45405" y="19020"/>
                    <a:pt x="45405" y="19020"/>
                    <a:pt x="45405" y="19020"/>
                  </a:cubicBezTo>
                  <a:cubicBezTo>
                    <a:pt x="50810" y="19020"/>
                    <a:pt x="50810" y="19020"/>
                    <a:pt x="50810" y="19020"/>
                  </a:cubicBezTo>
                  <a:cubicBezTo>
                    <a:pt x="50810" y="14178"/>
                    <a:pt x="50810" y="14178"/>
                    <a:pt x="50810" y="14178"/>
                  </a:cubicBezTo>
                  <a:cubicBezTo>
                    <a:pt x="50810" y="6916"/>
                    <a:pt x="50810" y="6916"/>
                    <a:pt x="50810" y="6916"/>
                  </a:cubicBezTo>
                  <a:cubicBezTo>
                    <a:pt x="50810" y="4495"/>
                    <a:pt x="50810" y="4495"/>
                    <a:pt x="50810" y="4495"/>
                  </a:cubicBezTo>
                  <a:cubicBezTo>
                    <a:pt x="50810" y="3112"/>
                    <a:pt x="55135" y="1729"/>
                    <a:pt x="59459" y="1729"/>
                  </a:cubicBezTo>
                  <a:cubicBezTo>
                    <a:pt x="64864" y="1729"/>
                    <a:pt x="68108" y="3112"/>
                    <a:pt x="68108" y="4495"/>
                  </a:cubicBezTo>
                  <a:cubicBezTo>
                    <a:pt x="68108" y="6916"/>
                    <a:pt x="68108" y="6916"/>
                    <a:pt x="68108" y="6916"/>
                  </a:cubicBezTo>
                  <a:cubicBezTo>
                    <a:pt x="68108" y="14178"/>
                    <a:pt x="68108" y="14178"/>
                    <a:pt x="68108" y="14178"/>
                  </a:cubicBezTo>
                  <a:cubicBezTo>
                    <a:pt x="68108" y="19020"/>
                    <a:pt x="68108" y="19020"/>
                    <a:pt x="68108" y="19020"/>
                  </a:cubicBezTo>
                  <a:cubicBezTo>
                    <a:pt x="73513" y="19020"/>
                    <a:pt x="73513" y="19020"/>
                    <a:pt x="73513" y="19020"/>
                  </a:cubicBezTo>
                  <a:cubicBezTo>
                    <a:pt x="73513" y="14178"/>
                    <a:pt x="73513" y="14178"/>
                    <a:pt x="73513" y="14178"/>
                  </a:cubicBezTo>
                  <a:cubicBezTo>
                    <a:pt x="73513" y="6916"/>
                    <a:pt x="73513" y="6916"/>
                    <a:pt x="73513" y="6916"/>
                  </a:cubicBezTo>
                  <a:cubicBezTo>
                    <a:pt x="73513" y="5533"/>
                    <a:pt x="77837" y="4149"/>
                    <a:pt x="82162" y="4149"/>
                  </a:cubicBezTo>
                  <a:cubicBezTo>
                    <a:pt x="87567" y="4149"/>
                    <a:pt x="90810" y="5533"/>
                    <a:pt x="90810" y="6916"/>
                  </a:cubicBezTo>
                  <a:cubicBezTo>
                    <a:pt x="90810" y="11757"/>
                    <a:pt x="90810" y="11757"/>
                    <a:pt x="90810" y="11757"/>
                  </a:cubicBezTo>
                  <a:cubicBezTo>
                    <a:pt x="90810" y="19020"/>
                    <a:pt x="90810" y="19020"/>
                    <a:pt x="90810" y="19020"/>
                  </a:cubicBezTo>
                  <a:cubicBezTo>
                    <a:pt x="90810" y="21440"/>
                    <a:pt x="90810" y="21440"/>
                    <a:pt x="90810" y="21440"/>
                  </a:cubicBezTo>
                  <a:cubicBezTo>
                    <a:pt x="97297" y="21440"/>
                    <a:pt x="97297" y="21440"/>
                    <a:pt x="97297" y="21440"/>
                  </a:cubicBezTo>
                  <a:cubicBezTo>
                    <a:pt x="97297" y="19020"/>
                    <a:pt x="97297" y="19020"/>
                    <a:pt x="97297" y="19020"/>
                  </a:cubicBezTo>
                  <a:cubicBezTo>
                    <a:pt x="97297" y="11757"/>
                    <a:pt x="97297" y="11757"/>
                    <a:pt x="97297" y="11757"/>
                  </a:cubicBezTo>
                  <a:cubicBezTo>
                    <a:pt x="97297" y="10374"/>
                    <a:pt x="100540" y="8991"/>
                    <a:pt x="104864" y="8991"/>
                  </a:cubicBezTo>
                  <a:cubicBezTo>
                    <a:pt x="110270" y="8991"/>
                    <a:pt x="113513" y="10374"/>
                    <a:pt x="113513" y="11757"/>
                  </a:cubicBezTo>
                  <a:cubicBezTo>
                    <a:pt x="113513" y="20403"/>
                    <a:pt x="113513" y="20403"/>
                    <a:pt x="113513" y="20403"/>
                  </a:cubicBezTo>
                  <a:cubicBezTo>
                    <a:pt x="113513" y="26282"/>
                    <a:pt x="113513" y="26282"/>
                    <a:pt x="113513" y="26282"/>
                  </a:cubicBezTo>
                  <a:cubicBezTo>
                    <a:pt x="113513" y="33544"/>
                    <a:pt x="113513" y="33544"/>
                    <a:pt x="113513" y="33544"/>
                  </a:cubicBezTo>
                  <a:cubicBezTo>
                    <a:pt x="113513" y="37348"/>
                    <a:pt x="108108" y="40806"/>
                    <a:pt x="98378" y="42881"/>
                  </a:cubicBezTo>
                  <a:cubicBezTo>
                    <a:pt x="98378" y="43919"/>
                    <a:pt x="98378" y="43919"/>
                    <a:pt x="98378" y="43919"/>
                  </a:cubicBezTo>
                  <a:cubicBezTo>
                    <a:pt x="98378" y="44956"/>
                    <a:pt x="98378" y="44956"/>
                    <a:pt x="98378" y="44956"/>
                  </a:cubicBezTo>
                  <a:cubicBezTo>
                    <a:pt x="98378" y="56714"/>
                    <a:pt x="98378" y="56714"/>
                    <a:pt x="98378" y="56714"/>
                  </a:cubicBezTo>
                  <a:cubicBezTo>
                    <a:pt x="32432" y="56714"/>
                    <a:pt x="32432" y="56714"/>
                    <a:pt x="32432" y="56714"/>
                  </a:cubicBezTo>
                  <a:cubicBezTo>
                    <a:pt x="32432" y="44956"/>
                    <a:pt x="32432" y="44956"/>
                    <a:pt x="32432" y="44956"/>
                  </a:cubicBezTo>
                  <a:cubicBezTo>
                    <a:pt x="32432" y="44265"/>
                    <a:pt x="32432" y="44265"/>
                    <a:pt x="32432" y="44265"/>
                  </a:cubicBezTo>
                  <a:cubicBezTo>
                    <a:pt x="32432" y="42881"/>
                    <a:pt x="32432" y="42881"/>
                    <a:pt x="32432" y="42881"/>
                  </a:cubicBezTo>
                  <a:cubicBezTo>
                    <a:pt x="16216" y="39769"/>
                    <a:pt x="5405" y="34582"/>
                    <a:pt x="5405" y="31123"/>
                  </a:cubicBezTo>
                  <a:cubicBezTo>
                    <a:pt x="5405" y="22478"/>
                    <a:pt x="5405" y="22478"/>
                    <a:pt x="5405" y="22478"/>
                  </a:cubicBezTo>
                  <a:cubicBezTo>
                    <a:pt x="0" y="22478"/>
                    <a:pt x="0" y="22478"/>
                    <a:pt x="0" y="22478"/>
                  </a:cubicBezTo>
                  <a:cubicBezTo>
                    <a:pt x="0" y="31123"/>
                    <a:pt x="0" y="31123"/>
                    <a:pt x="0" y="31123"/>
                  </a:cubicBezTo>
                  <a:cubicBezTo>
                    <a:pt x="0" y="34582"/>
                    <a:pt x="10810" y="40461"/>
                    <a:pt x="25945" y="439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grpSp>
        <p:nvGrpSpPr>
          <p:cNvPr id="30" name="Google Shape;37;p2">
            <a:extLst>
              <a:ext uri="{FF2B5EF4-FFF2-40B4-BE49-F238E27FC236}">
                <a16:creationId xmlns:a16="http://schemas.microsoft.com/office/drawing/2014/main" xmlns="" id="{1DFA3E07-4383-425D-A3F4-FD9C41133E8A}"/>
              </a:ext>
            </a:extLst>
          </p:cNvPr>
          <p:cNvGrpSpPr>
            <a:grpSpLocks/>
          </p:cNvGrpSpPr>
          <p:nvPr/>
        </p:nvGrpSpPr>
        <p:grpSpPr bwMode="auto">
          <a:xfrm rot="10800000">
            <a:off x="9158818" y="3216276"/>
            <a:ext cx="2357967" cy="3641725"/>
            <a:chOff x="6545263" y="855663"/>
            <a:chExt cx="1469962" cy="2270150"/>
          </a:xfrm>
        </p:grpSpPr>
        <p:sp>
          <p:nvSpPr>
            <p:cNvPr id="31" name="Google Shape;38;p2">
              <a:extLst>
                <a:ext uri="{FF2B5EF4-FFF2-40B4-BE49-F238E27FC236}">
                  <a16:creationId xmlns:a16="http://schemas.microsoft.com/office/drawing/2014/main" xmlns="" id="{C381EB43-C6FC-4A02-8F45-DF0864281AB3}"/>
                </a:ext>
              </a:extLst>
            </p:cNvPr>
            <p:cNvSpPr>
              <a:spLocks/>
            </p:cNvSpPr>
            <p:nvPr/>
          </p:nvSpPr>
          <p:spPr bwMode="auto">
            <a:xfrm>
              <a:off x="6913563" y="2535238"/>
              <a:ext cx="176100" cy="27000"/>
            </a:xfrm>
            <a:custGeom>
              <a:avLst/>
              <a:gdLst>
                <a:gd name="T0" fmla="*/ 1652247 w 120000"/>
                <a:gd name="T1" fmla="*/ 0 h 120000"/>
                <a:gd name="T2" fmla="*/ 106592 w 120000"/>
                <a:gd name="T3" fmla="*/ 0 h 120000"/>
                <a:gd name="T4" fmla="*/ 0 w 120000"/>
                <a:gd name="T5" fmla="*/ 1 h 120000"/>
                <a:gd name="T6" fmla="*/ 106592 w 120000"/>
                <a:gd name="T7" fmla="*/ 4 h 120000"/>
                <a:gd name="T8" fmla="*/ 1652247 w 120000"/>
                <a:gd name="T9" fmla="*/ 4 h 120000"/>
                <a:gd name="T10" fmla="*/ 1758853 w 120000"/>
                <a:gd name="T11" fmla="*/ 1 h 120000"/>
                <a:gd name="T12" fmla="*/ 165224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2727" y="0"/>
                  </a:moveTo>
                  <a:cubicBezTo>
                    <a:pt x="7272" y="0"/>
                    <a:pt x="7272" y="0"/>
                    <a:pt x="7272" y="0"/>
                  </a:cubicBezTo>
                  <a:cubicBezTo>
                    <a:pt x="3636" y="0"/>
                    <a:pt x="0" y="24000"/>
                    <a:pt x="0" y="48000"/>
                  </a:cubicBezTo>
                  <a:cubicBezTo>
                    <a:pt x="0" y="72000"/>
                    <a:pt x="3636" y="120000"/>
                    <a:pt x="7272" y="120000"/>
                  </a:cubicBezTo>
                  <a:cubicBezTo>
                    <a:pt x="112727" y="120000"/>
                    <a:pt x="112727" y="120000"/>
                    <a:pt x="112727" y="120000"/>
                  </a:cubicBezTo>
                  <a:cubicBezTo>
                    <a:pt x="116363" y="120000"/>
                    <a:pt x="120000" y="72000"/>
                    <a:pt x="120000" y="48000"/>
                  </a:cubicBezTo>
                  <a:cubicBezTo>
                    <a:pt x="120000" y="24000"/>
                    <a:pt x="116363" y="0"/>
                    <a:pt x="1127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2" name="Google Shape;39;p2">
              <a:extLst>
                <a:ext uri="{FF2B5EF4-FFF2-40B4-BE49-F238E27FC236}">
                  <a16:creationId xmlns:a16="http://schemas.microsoft.com/office/drawing/2014/main" xmlns="" id="{DC104B93-2384-434B-8AD2-2EDDD52AF7D2}"/>
                </a:ext>
              </a:extLst>
            </p:cNvPr>
            <p:cNvSpPr>
              <a:spLocks/>
            </p:cNvSpPr>
            <p:nvPr/>
          </p:nvSpPr>
          <p:spPr bwMode="auto">
            <a:xfrm>
              <a:off x="6913563" y="2636838"/>
              <a:ext cx="176100" cy="27000"/>
            </a:xfrm>
            <a:custGeom>
              <a:avLst/>
              <a:gdLst>
                <a:gd name="T0" fmla="*/ 1652247 w 120000"/>
                <a:gd name="T1" fmla="*/ 0 h 120000"/>
                <a:gd name="T2" fmla="*/ 106592 w 120000"/>
                <a:gd name="T3" fmla="*/ 0 h 120000"/>
                <a:gd name="T4" fmla="*/ 0 w 120000"/>
                <a:gd name="T5" fmla="*/ 1 h 120000"/>
                <a:gd name="T6" fmla="*/ 106592 w 120000"/>
                <a:gd name="T7" fmla="*/ 4 h 120000"/>
                <a:gd name="T8" fmla="*/ 1652247 w 120000"/>
                <a:gd name="T9" fmla="*/ 4 h 120000"/>
                <a:gd name="T10" fmla="*/ 1758853 w 120000"/>
                <a:gd name="T11" fmla="*/ 1 h 120000"/>
                <a:gd name="T12" fmla="*/ 165224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2727" y="0"/>
                  </a:moveTo>
                  <a:cubicBezTo>
                    <a:pt x="7272" y="0"/>
                    <a:pt x="7272" y="0"/>
                    <a:pt x="7272" y="0"/>
                  </a:cubicBezTo>
                  <a:cubicBezTo>
                    <a:pt x="3636" y="0"/>
                    <a:pt x="0" y="24000"/>
                    <a:pt x="0" y="48000"/>
                  </a:cubicBezTo>
                  <a:cubicBezTo>
                    <a:pt x="0" y="96000"/>
                    <a:pt x="3636" y="120000"/>
                    <a:pt x="7272" y="120000"/>
                  </a:cubicBezTo>
                  <a:cubicBezTo>
                    <a:pt x="112727" y="120000"/>
                    <a:pt x="112727" y="120000"/>
                    <a:pt x="112727" y="120000"/>
                  </a:cubicBezTo>
                  <a:cubicBezTo>
                    <a:pt x="116363" y="120000"/>
                    <a:pt x="120000" y="96000"/>
                    <a:pt x="120000" y="48000"/>
                  </a:cubicBezTo>
                  <a:cubicBezTo>
                    <a:pt x="120000" y="24000"/>
                    <a:pt x="116363" y="0"/>
                    <a:pt x="1127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3" name="Google Shape;40;p2">
              <a:extLst>
                <a:ext uri="{FF2B5EF4-FFF2-40B4-BE49-F238E27FC236}">
                  <a16:creationId xmlns:a16="http://schemas.microsoft.com/office/drawing/2014/main" xmlns="" id="{BA501C26-3112-45A4-97F1-8E53C1137423}"/>
                </a:ext>
              </a:extLst>
            </p:cNvPr>
            <p:cNvSpPr>
              <a:spLocks/>
            </p:cNvSpPr>
            <p:nvPr/>
          </p:nvSpPr>
          <p:spPr bwMode="auto">
            <a:xfrm>
              <a:off x="6721475" y="2084388"/>
              <a:ext cx="1112700" cy="960300"/>
            </a:xfrm>
            <a:custGeom>
              <a:avLst/>
              <a:gdLst>
                <a:gd name="T0" fmla="*/ 0 w 120000"/>
                <a:gd name="T1" fmla="*/ 2147483646 h 120000"/>
                <a:gd name="T2" fmla="*/ 0 w 120000"/>
                <a:gd name="T3" fmla="*/ 2147483646 h 120000"/>
                <a:gd name="T4" fmla="*/ 0 w 120000"/>
                <a:gd name="T5" fmla="*/ 2147483646 h 120000"/>
                <a:gd name="T6" fmla="*/ 0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0 h 120000"/>
                <a:gd name="T18" fmla="*/ 2147483646 w 120000"/>
                <a:gd name="T19" fmla="*/ 0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0 h 120000"/>
                <a:gd name="T34" fmla="*/ 2147483646 w 120000"/>
                <a:gd name="T35" fmla="*/ 0 h 120000"/>
                <a:gd name="T36" fmla="*/ 0 w 120000"/>
                <a:gd name="T37" fmla="*/ 2147483646 h 1200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0000" h="120000" extrusionOk="0">
                  <a:moveTo>
                    <a:pt x="0" y="1340"/>
                  </a:moveTo>
                  <a:cubicBezTo>
                    <a:pt x="0" y="2011"/>
                    <a:pt x="0" y="2011"/>
                    <a:pt x="0" y="2011"/>
                  </a:cubicBezTo>
                  <a:cubicBezTo>
                    <a:pt x="0" y="2011"/>
                    <a:pt x="0" y="2681"/>
                    <a:pt x="0" y="2681"/>
                  </a:cubicBezTo>
                  <a:cubicBezTo>
                    <a:pt x="0" y="118659"/>
                    <a:pt x="0" y="118659"/>
                    <a:pt x="0" y="118659"/>
                  </a:cubicBezTo>
                  <a:cubicBezTo>
                    <a:pt x="0" y="119329"/>
                    <a:pt x="576" y="120000"/>
                    <a:pt x="1153" y="120000"/>
                  </a:cubicBezTo>
                  <a:cubicBezTo>
                    <a:pt x="118269" y="120000"/>
                    <a:pt x="118269" y="120000"/>
                    <a:pt x="118269" y="120000"/>
                  </a:cubicBezTo>
                  <a:cubicBezTo>
                    <a:pt x="118846" y="120000"/>
                    <a:pt x="120000" y="119329"/>
                    <a:pt x="120000" y="118659"/>
                  </a:cubicBezTo>
                  <a:cubicBezTo>
                    <a:pt x="120000" y="2011"/>
                    <a:pt x="120000" y="2011"/>
                    <a:pt x="120000" y="2011"/>
                  </a:cubicBezTo>
                  <a:cubicBezTo>
                    <a:pt x="120000" y="670"/>
                    <a:pt x="118846" y="0"/>
                    <a:pt x="118269" y="0"/>
                  </a:cubicBezTo>
                  <a:cubicBezTo>
                    <a:pt x="40961" y="0"/>
                    <a:pt x="40961" y="0"/>
                    <a:pt x="40961" y="0"/>
                  </a:cubicBezTo>
                  <a:cubicBezTo>
                    <a:pt x="40961" y="3351"/>
                    <a:pt x="40961" y="3351"/>
                    <a:pt x="40961" y="3351"/>
                  </a:cubicBezTo>
                  <a:cubicBezTo>
                    <a:pt x="117115" y="3351"/>
                    <a:pt x="117115" y="3351"/>
                    <a:pt x="117115" y="3351"/>
                  </a:cubicBezTo>
                  <a:cubicBezTo>
                    <a:pt x="117115" y="116648"/>
                    <a:pt x="117115" y="116648"/>
                    <a:pt x="117115" y="116648"/>
                  </a:cubicBezTo>
                  <a:cubicBezTo>
                    <a:pt x="2884" y="116648"/>
                    <a:pt x="2884" y="116648"/>
                    <a:pt x="2884" y="116648"/>
                  </a:cubicBezTo>
                  <a:cubicBezTo>
                    <a:pt x="2884" y="3351"/>
                    <a:pt x="2884" y="3351"/>
                    <a:pt x="2884" y="3351"/>
                  </a:cubicBezTo>
                  <a:cubicBezTo>
                    <a:pt x="24230" y="3351"/>
                    <a:pt x="24230" y="3351"/>
                    <a:pt x="24230" y="3351"/>
                  </a:cubicBezTo>
                  <a:cubicBezTo>
                    <a:pt x="24230" y="0"/>
                    <a:pt x="24230" y="0"/>
                    <a:pt x="24230" y="0"/>
                  </a:cubicBezTo>
                  <a:cubicBezTo>
                    <a:pt x="1730" y="0"/>
                    <a:pt x="1730" y="0"/>
                    <a:pt x="1730" y="0"/>
                  </a:cubicBezTo>
                  <a:cubicBezTo>
                    <a:pt x="1153" y="0"/>
                    <a:pt x="576" y="670"/>
                    <a:pt x="0" y="13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4" name="Google Shape;41;p2">
              <a:extLst>
                <a:ext uri="{FF2B5EF4-FFF2-40B4-BE49-F238E27FC236}">
                  <a16:creationId xmlns:a16="http://schemas.microsoft.com/office/drawing/2014/main" xmlns="" id="{06757B40-B990-457F-9FD8-6B71DBEE9A73}"/>
                </a:ext>
              </a:extLst>
            </p:cNvPr>
            <p:cNvSpPr>
              <a:spLocks/>
            </p:cNvSpPr>
            <p:nvPr/>
          </p:nvSpPr>
          <p:spPr bwMode="auto">
            <a:xfrm>
              <a:off x="6913563" y="2740025"/>
              <a:ext cx="176100" cy="27000"/>
            </a:xfrm>
            <a:custGeom>
              <a:avLst/>
              <a:gdLst>
                <a:gd name="T0" fmla="*/ 1652247 w 120000"/>
                <a:gd name="T1" fmla="*/ 0 h 120000"/>
                <a:gd name="T2" fmla="*/ 106592 w 120000"/>
                <a:gd name="T3" fmla="*/ 0 h 120000"/>
                <a:gd name="T4" fmla="*/ 0 w 120000"/>
                <a:gd name="T5" fmla="*/ 2 h 120000"/>
                <a:gd name="T6" fmla="*/ 106592 w 120000"/>
                <a:gd name="T7" fmla="*/ 4 h 120000"/>
                <a:gd name="T8" fmla="*/ 1652247 w 120000"/>
                <a:gd name="T9" fmla="*/ 4 h 120000"/>
                <a:gd name="T10" fmla="*/ 1758853 w 120000"/>
                <a:gd name="T11" fmla="*/ 2 h 120000"/>
                <a:gd name="T12" fmla="*/ 165224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2727" y="0"/>
                  </a:moveTo>
                  <a:cubicBezTo>
                    <a:pt x="7272" y="0"/>
                    <a:pt x="7272" y="0"/>
                    <a:pt x="7272" y="0"/>
                  </a:cubicBezTo>
                  <a:cubicBezTo>
                    <a:pt x="3636" y="0"/>
                    <a:pt x="0" y="24000"/>
                    <a:pt x="0" y="72000"/>
                  </a:cubicBezTo>
                  <a:cubicBezTo>
                    <a:pt x="0" y="96000"/>
                    <a:pt x="3636" y="120000"/>
                    <a:pt x="7272" y="120000"/>
                  </a:cubicBezTo>
                  <a:cubicBezTo>
                    <a:pt x="112727" y="120000"/>
                    <a:pt x="112727" y="120000"/>
                    <a:pt x="112727" y="120000"/>
                  </a:cubicBezTo>
                  <a:cubicBezTo>
                    <a:pt x="116363" y="120000"/>
                    <a:pt x="120000" y="96000"/>
                    <a:pt x="120000" y="72000"/>
                  </a:cubicBezTo>
                  <a:cubicBezTo>
                    <a:pt x="120000" y="24000"/>
                    <a:pt x="116363" y="0"/>
                    <a:pt x="1127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5" name="Google Shape;42;p2">
              <a:extLst>
                <a:ext uri="{FF2B5EF4-FFF2-40B4-BE49-F238E27FC236}">
                  <a16:creationId xmlns:a16="http://schemas.microsoft.com/office/drawing/2014/main" xmlns="" id="{18DB7739-ABA4-41CA-B9E2-6E663A50F63B}"/>
                </a:ext>
              </a:extLst>
            </p:cNvPr>
            <p:cNvSpPr>
              <a:spLocks/>
            </p:cNvSpPr>
            <p:nvPr/>
          </p:nvSpPr>
          <p:spPr bwMode="auto">
            <a:xfrm>
              <a:off x="7854950" y="2519363"/>
              <a:ext cx="96900" cy="96900"/>
            </a:xfrm>
            <a:custGeom>
              <a:avLst/>
              <a:gdLst>
                <a:gd name="T0" fmla="*/ 26864 w 120000"/>
                <a:gd name="T1" fmla="*/ 13433 h 120000"/>
                <a:gd name="T2" fmla="*/ 13433 w 120000"/>
                <a:gd name="T3" fmla="*/ 0 h 120000"/>
                <a:gd name="T4" fmla="*/ 0 w 120000"/>
                <a:gd name="T5" fmla="*/ 13433 h 120000"/>
                <a:gd name="T6" fmla="*/ 13433 w 120000"/>
                <a:gd name="T7" fmla="*/ 26864 h 120000"/>
                <a:gd name="T8" fmla="*/ 26864 w 120000"/>
                <a:gd name="T9" fmla="*/ 13433 h 120000"/>
                <a:gd name="T10" fmla="*/ 7462 w 120000"/>
                <a:gd name="T11" fmla="*/ 13433 h 120000"/>
                <a:gd name="T12" fmla="*/ 13433 w 120000"/>
                <a:gd name="T13" fmla="*/ 7462 h 120000"/>
                <a:gd name="T14" fmla="*/ 19403 w 120000"/>
                <a:gd name="T15" fmla="*/ 13433 h 120000"/>
                <a:gd name="T16" fmla="*/ 13433 w 120000"/>
                <a:gd name="T17" fmla="*/ 19403 h 120000"/>
                <a:gd name="T18" fmla="*/ 7462 w 120000"/>
                <a:gd name="T19" fmla="*/ 13433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120000" y="60000"/>
                  </a:moveTo>
                  <a:cubicBezTo>
                    <a:pt x="120000" y="26666"/>
                    <a:pt x="93333" y="0"/>
                    <a:pt x="60000" y="0"/>
                  </a:cubicBezTo>
                  <a:cubicBezTo>
                    <a:pt x="26666" y="0"/>
                    <a:pt x="0" y="26666"/>
                    <a:pt x="0" y="60000"/>
                  </a:cubicBezTo>
                  <a:cubicBezTo>
                    <a:pt x="0" y="93333"/>
                    <a:pt x="26666" y="120000"/>
                    <a:pt x="60000" y="120000"/>
                  </a:cubicBezTo>
                  <a:cubicBezTo>
                    <a:pt x="93333" y="120000"/>
                    <a:pt x="120000" y="93333"/>
                    <a:pt x="120000" y="60000"/>
                  </a:cubicBezTo>
                  <a:close/>
                  <a:moveTo>
                    <a:pt x="33333" y="60000"/>
                  </a:moveTo>
                  <a:cubicBezTo>
                    <a:pt x="33333" y="46666"/>
                    <a:pt x="46666" y="33333"/>
                    <a:pt x="60000" y="33333"/>
                  </a:cubicBezTo>
                  <a:cubicBezTo>
                    <a:pt x="80000" y="33333"/>
                    <a:pt x="86666" y="46666"/>
                    <a:pt x="86666" y="60000"/>
                  </a:cubicBezTo>
                  <a:cubicBezTo>
                    <a:pt x="86666" y="73333"/>
                    <a:pt x="80000" y="86666"/>
                    <a:pt x="60000" y="86666"/>
                  </a:cubicBezTo>
                  <a:cubicBezTo>
                    <a:pt x="46666" y="86666"/>
                    <a:pt x="33333" y="73333"/>
                    <a:pt x="33333" y="6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6" name="Google Shape;43;p2">
              <a:extLst>
                <a:ext uri="{FF2B5EF4-FFF2-40B4-BE49-F238E27FC236}">
                  <a16:creationId xmlns:a16="http://schemas.microsoft.com/office/drawing/2014/main" xmlns="" id="{FE37416D-F3E3-413A-BD51-D174D749D780}"/>
                </a:ext>
              </a:extLst>
            </p:cNvPr>
            <p:cNvSpPr>
              <a:spLocks/>
            </p:cNvSpPr>
            <p:nvPr/>
          </p:nvSpPr>
          <p:spPr bwMode="auto">
            <a:xfrm>
              <a:off x="6635750" y="2417763"/>
              <a:ext cx="27000" cy="300000"/>
            </a:xfrm>
            <a:custGeom>
              <a:avLst/>
              <a:gdLst>
                <a:gd name="T0" fmla="*/ 0 w 120000"/>
                <a:gd name="T1" fmla="*/ 3923363 h 120000"/>
                <a:gd name="T2" fmla="*/ 0 w 120000"/>
                <a:gd name="T3" fmla="*/ 69318363 h 120000"/>
                <a:gd name="T4" fmla="*/ 1 w 120000"/>
                <a:gd name="T5" fmla="*/ 73241720 h 120000"/>
                <a:gd name="T6" fmla="*/ 4 w 120000"/>
                <a:gd name="T7" fmla="*/ 69318363 h 120000"/>
                <a:gd name="T8" fmla="*/ 4 w 120000"/>
                <a:gd name="T9" fmla="*/ 3923363 h 120000"/>
                <a:gd name="T10" fmla="*/ 1 w 120000"/>
                <a:gd name="T11" fmla="*/ 0 h 120000"/>
                <a:gd name="T12" fmla="*/ 0 w 120000"/>
                <a:gd name="T13" fmla="*/ 3923363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0" y="6428"/>
                  </a:moveTo>
                  <a:cubicBezTo>
                    <a:pt x="0" y="113571"/>
                    <a:pt x="0" y="113571"/>
                    <a:pt x="0" y="113571"/>
                  </a:cubicBezTo>
                  <a:cubicBezTo>
                    <a:pt x="0" y="115714"/>
                    <a:pt x="24000" y="119999"/>
                    <a:pt x="48000" y="119999"/>
                  </a:cubicBezTo>
                  <a:cubicBezTo>
                    <a:pt x="72000" y="119999"/>
                    <a:pt x="120000" y="115714"/>
                    <a:pt x="120000" y="113571"/>
                  </a:cubicBezTo>
                  <a:cubicBezTo>
                    <a:pt x="120000" y="6428"/>
                    <a:pt x="120000" y="6428"/>
                    <a:pt x="120000" y="6428"/>
                  </a:cubicBezTo>
                  <a:cubicBezTo>
                    <a:pt x="120000" y="2142"/>
                    <a:pt x="72000" y="0"/>
                    <a:pt x="48000" y="0"/>
                  </a:cubicBezTo>
                  <a:cubicBezTo>
                    <a:pt x="24000" y="0"/>
                    <a:pt x="0" y="2142"/>
                    <a:pt x="0" y="64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7" name="Google Shape;44;p2">
              <a:extLst>
                <a:ext uri="{FF2B5EF4-FFF2-40B4-BE49-F238E27FC236}">
                  <a16:creationId xmlns:a16="http://schemas.microsoft.com/office/drawing/2014/main" xmlns="" id="{D97BE195-726D-4629-A8FA-A80ECBF87110}"/>
                </a:ext>
              </a:extLst>
            </p:cNvPr>
            <p:cNvSpPr>
              <a:spLocks/>
            </p:cNvSpPr>
            <p:nvPr/>
          </p:nvSpPr>
          <p:spPr bwMode="auto">
            <a:xfrm>
              <a:off x="7218363" y="2325688"/>
              <a:ext cx="444600" cy="441300"/>
            </a:xfrm>
            <a:custGeom>
              <a:avLst/>
              <a:gdLst>
                <a:gd name="T0" fmla="*/ 859033245 w 120000"/>
                <a:gd name="T1" fmla="*/ 1024998581 h 120000"/>
                <a:gd name="T2" fmla="*/ 859033245 w 120000"/>
                <a:gd name="T3" fmla="*/ 1024998581 h 120000"/>
                <a:gd name="T4" fmla="*/ 859033245 w 120000"/>
                <a:gd name="T5" fmla="*/ 1024998581 h 120000"/>
                <a:gd name="T6" fmla="*/ 1149991938 w 120000"/>
                <a:gd name="T7" fmla="*/ 545782828 h 120000"/>
                <a:gd name="T8" fmla="*/ 568071900 w 120000"/>
                <a:gd name="T9" fmla="*/ 0 h 120000"/>
                <a:gd name="T10" fmla="*/ 484935435 w 120000"/>
                <a:gd name="T11" fmla="*/ 13307516 h 120000"/>
                <a:gd name="T12" fmla="*/ 484935435 w 120000"/>
                <a:gd name="T13" fmla="*/ 13307516 h 120000"/>
                <a:gd name="T14" fmla="*/ 484935435 w 120000"/>
                <a:gd name="T15" fmla="*/ 13307516 h 120000"/>
                <a:gd name="T16" fmla="*/ 0 w 120000"/>
                <a:gd name="T17" fmla="*/ 545782828 h 120000"/>
                <a:gd name="T18" fmla="*/ 568071900 w 120000"/>
                <a:gd name="T19" fmla="*/ 1091566215 h 120000"/>
                <a:gd name="T20" fmla="*/ 859033245 w 120000"/>
                <a:gd name="T21" fmla="*/ 1024998581 h 120000"/>
                <a:gd name="T22" fmla="*/ 568071900 w 120000"/>
                <a:gd name="T23" fmla="*/ 66557381 h 120000"/>
                <a:gd name="T24" fmla="*/ 1080725399 w 120000"/>
                <a:gd name="T25" fmla="*/ 545782828 h 120000"/>
                <a:gd name="T26" fmla="*/ 845173711 w 120000"/>
                <a:gd name="T27" fmla="*/ 945133685 h 120000"/>
                <a:gd name="T28" fmla="*/ 609635450 w 120000"/>
                <a:gd name="T29" fmla="*/ 532465821 h 120000"/>
                <a:gd name="T30" fmla="*/ 526499810 w 120000"/>
                <a:gd name="T31" fmla="*/ 66557381 h 120000"/>
                <a:gd name="T32" fmla="*/ 568071900 w 120000"/>
                <a:gd name="T33" fmla="*/ 66557381 h 120000"/>
                <a:gd name="T34" fmla="*/ 457222879 w 120000"/>
                <a:gd name="T35" fmla="*/ 79865099 h 120000"/>
                <a:gd name="T36" fmla="*/ 540356488 w 120000"/>
                <a:gd name="T37" fmla="*/ 519158107 h 120000"/>
                <a:gd name="T38" fmla="*/ 69269191 w 120000"/>
                <a:gd name="T39" fmla="*/ 519158107 h 120000"/>
                <a:gd name="T40" fmla="*/ 457222879 w 120000"/>
                <a:gd name="T41" fmla="*/ 79865099 h 120000"/>
                <a:gd name="T42" fmla="*/ 69269191 w 120000"/>
                <a:gd name="T43" fmla="*/ 585715690 h 120000"/>
                <a:gd name="T44" fmla="*/ 554215211 w 120000"/>
                <a:gd name="T45" fmla="*/ 585715690 h 120000"/>
                <a:gd name="T46" fmla="*/ 789753469 w 120000"/>
                <a:gd name="T47" fmla="*/ 985065734 h 120000"/>
                <a:gd name="T48" fmla="*/ 568071900 w 120000"/>
                <a:gd name="T49" fmla="*/ 1024998581 h 120000"/>
                <a:gd name="T50" fmla="*/ 69269191 w 120000"/>
                <a:gd name="T51" fmla="*/ 585715690 h 1200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0000" h="120000" extrusionOk="0">
                  <a:moveTo>
                    <a:pt x="89638" y="112682"/>
                  </a:moveTo>
                  <a:cubicBezTo>
                    <a:pt x="89638" y="112682"/>
                    <a:pt x="89638" y="112682"/>
                    <a:pt x="89638" y="112682"/>
                  </a:cubicBezTo>
                  <a:cubicBezTo>
                    <a:pt x="89638" y="112682"/>
                    <a:pt x="89638" y="112682"/>
                    <a:pt x="89638" y="112682"/>
                  </a:cubicBezTo>
                  <a:cubicBezTo>
                    <a:pt x="106987" y="100975"/>
                    <a:pt x="119999" y="81951"/>
                    <a:pt x="119999" y="60000"/>
                  </a:cubicBezTo>
                  <a:cubicBezTo>
                    <a:pt x="119999" y="26341"/>
                    <a:pt x="92530" y="0"/>
                    <a:pt x="59277" y="0"/>
                  </a:cubicBezTo>
                  <a:cubicBezTo>
                    <a:pt x="56385" y="0"/>
                    <a:pt x="53493" y="0"/>
                    <a:pt x="50602" y="1463"/>
                  </a:cubicBezTo>
                  <a:cubicBezTo>
                    <a:pt x="50602" y="1463"/>
                    <a:pt x="50602" y="1463"/>
                    <a:pt x="50602" y="1463"/>
                  </a:cubicBezTo>
                  <a:cubicBezTo>
                    <a:pt x="50602" y="1463"/>
                    <a:pt x="50602" y="1463"/>
                    <a:pt x="50602" y="1463"/>
                  </a:cubicBezTo>
                  <a:cubicBezTo>
                    <a:pt x="21686" y="5853"/>
                    <a:pt x="0" y="30731"/>
                    <a:pt x="0" y="60000"/>
                  </a:cubicBezTo>
                  <a:cubicBezTo>
                    <a:pt x="0" y="93658"/>
                    <a:pt x="27469" y="120000"/>
                    <a:pt x="59277" y="120000"/>
                  </a:cubicBezTo>
                  <a:cubicBezTo>
                    <a:pt x="70843" y="120000"/>
                    <a:pt x="80963" y="117073"/>
                    <a:pt x="89638" y="112682"/>
                  </a:cubicBezTo>
                  <a:close/>
                  <a:moveTo>
                    <a:pt x="59277" y="7317"/>
                  </a:moveTo>
                  <a:cubicBezTo>
                    <a:pt x="88192" y="7317"/>
                    <a:pt x="112771" y="30731"/>
                    <a:pt x="112771" y="60000"/>
                  </a:cubicBezTo>
                  <a:cubicBezTo>
                    <a:pt x="112771" y="79024"/>
                    <a:pt x="102650" y="95121"/>
                    <a:pt x="88192" y="103902"/>
                  </a:cubicBezTo>
                  <a:cubicBezTo>
                    <a:pt x="63614" y="58536"/>
                    <a:pt x="63614" y="58536"/>
                    <a:pt x="63614" y="58536"/>
                  </a:cubicBezTo>
                  <a:cubicBezTo>
                    <a:pt x="54939" y="7317"/>
                    <a:pt x="54939" y="7317"/>
                    <a:pt x="54939" y="7317"/>
                  </a:cubicBezTo>
                  <a:cubicBezTo>
                    <a:pt x="56385" y="7317"/>
                    <a:pt x="57831" y="7317"/>
                    <a:pt x="59277" y="7317"/>
                  </a:cubicBezTo>
                  <a:close/>
                  <a:moveTo>
                    <a:pt x="47710" y="8780"/>
                  </a:moveTo>
                  <a:cubicBezTo>
                    <a:pt x="56385" y="57073"/>
                    <a:pt x="56385" y="57073"/>
                    <a:pt x="56385" y="57073"/>
                  </a:cubicBezTo>
                  <a:cubicBezTo>
                    <a:pt x="7228" y="57073"/>
                    <a:pt x="7228" y="57073"/>
                    <a:pt x="7228" y="57073"/>
                  </a:cubicBezTo>
                  <a:cubicBezTo>
                    <a:pt x="10120" y="33658"/>
                    <a:pt x="26024" y="14634"/>
                    <a:pt x="47710" y="8780"/>
                  </a:cubicBezTo>
                  <a:close/>
                  <a:moveTo>
                    <a:pt x="7228" y="64390"/>
                  </a:moveTo>
                  <a:cubicBezTo>
                    <a:pt x="57831" y="64390"/>
                    <a:pt x="57831" y="64390"/>
                    <a:pt x="57831" y="64390"/>
                  </a:cubicBezTo>
                  <a:cubicBezTo>
                    <a:pt x="82409" y="108292"/>
                    <a:pt x="82409" y="108292"/>
                    <a:pt x="82409" y="108292"/>
                  </a:cubicBezTo>
                  <a:cubicBezTo>
                    <a:pt x="75180" y="111219"/>
                    <a:pt x="67951" y="112682"/>
                    <a:pt x="59277" y="112682"/>
                  </a:cubicBezTo>
                  <a:cubicBezTo>
                    <a:pt x="31807" y="112682"/>
                    <a:pt x="10120" y="90731"/>
                    <a:pt x="7228" y="6439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8" name="Google Shape;45;p2">
              <a:extLst>
                <a:ext uri="{FF2B5EF4-FFF2-40B4-BE49-F238E27FC236}">
                  <a16:creationId xmlns:a16="http://schemas.microsoft.com/office/drawing/2014/main" xmlns="" id="{89C32B13-3700-4B10-9BA6-1BEF4423E21B}"/>
                </a:ext>
              </a:extLst>
            </p:cNvPr>
            <p:cNvSpPr>
              <a:spLocks/>
            </p:cNvSpPr>
            <p:nvPr/>
          </p:nvSpPr>
          <p:spPr bwMode="auto">
            <a:xfrm>
              <a:off x="6550025" y="2005013"/>
              <a:ext cx="1465200" cy="1120800"/>
            </a:xfrm>
            <a:custGeom>
              <a:avLst/>
              <a:gdLst>
                <a:gd name="T0" fmla="*/ 2147483646 w 120000"/>
                <a:gd name="T1" fmla="*/ 0 h 120000"/>
                <a:gd name="T2" fmla="*/ 2147483646 w 120000"/>
                <a:gd name="T3" fmla="*/ 0 h 120000"/>
                <a:gd name="T4" fmla="*/ 2147483646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0 h 120000"/>
                <a:gd name="T26" fmla="*/ 2147483646 w 120000"/>
                <a:gd name="T27" fmla="*/ 0 h 120000"/>
                <a:gd name="T28" fmla="*/ 2147483646 w 120000"/>
                <a:gd name="T29" fmla="*/ 2147483646 h 120000"/>
                <a:gd name="T30" fmla="*/ 0 w 120000"/>
                <a:gd name="T31" fmla="*/ 2147483646 h 120000"/>
                <a:gd name="T32" fmla="*/ 0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0 h 1200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0000" h="120000" extrusionOk="0">
                  <a:moveTo>
                    <a:pt x="110364" y="0"/>
                  </a:moveTo>
                  <a:cubicBezTo>
                    <a:pt x="45109" y="0"/>
                    <a:pt x="45109" y="0"/>
                    <a:pt x="45109" y="0"/>
                  </a:cubicBezTo>
                  <a:cubicBezTo>
                    <a:pt x="45109" y="2870"/>
                    <a:pt x="45109" y="2870"/>
                    <a:pt x="45109" y="2870"/>
                  </a:cubicBezTo>
                  <a:cubicBezTo>
                    <a:pt x="110364" y="2870"/>
                    <a:pt x="110364" y="2870"/>
                    <a:pt x="110364" y="2870"/>
                  </a:cubicBezTo>
                  <a:cubicBezTo>
                    <a:pt x="114306" y="2870"/>
                    <a:pt x="117810" y="7464"/>
                    <a:pt x="117810" y="12631"/>
                  </a:cubicBezTo>
                  <a:cubicBezTo>
                    <a:pt x="117810" y="107942"/>
                    <a:pt x="117810" y="107942"/>
                    <a:pt x="117810" y="107942"/>
                  </a:cubicBezTo>
                  <a:cubicBezTo>
                    <a:pt x="117810" y="113110"/>
                    <a:pt x="114306" y="117129"/>
                    <a:pt x="110364" y="117129"/>
                  </a:cubicBezTo>
                  <a:cubicBezTo>
                    <a:pt x="9635" y="117129"/>
                    <a:pt x="9635" y="117129"/>
                    <a:pt x="9635" y="117129"/>
                  </a:cubicBezTo>
                  <a:cubicBezTo>
                    <a:pt x="5693" y="117129"/>
                    <a:pt x="2189" y="113110"/>
                    <a:pt x="2189" y="107942"/>
                  </a:cubicBezTo>
                  <a:cubicBezTo>
                    <a:pt x="2627" y="12631"/>
                    <a:pt x="2627" y="12631"/>
                    <a:pt x="2627" y="12631"/>
                  </a:cubicBezTo>
                  <a:cubicBezTo>
                    <a:pt x="2627" y="7464"/>
                    <a:pt x="5693" y="2870"/>
                    <a:pt x="9635" y="2870"/>
                  </a:cubicBezTo>
                  <a:cubicBezTo>
                    <a:pt x="24525" y="2870"/>
                    <a:pt x="24525" y="2870"/>
                    <a:pt x="24525" y="2870"/>
                  </a:cubicBezTo>
                  <a:cubicBezTo>
                    <a:pt x="23649" y="2296"/>
                    <a:pt x="22773" y="1722"/>
                    <a:pt x="22335" y="0"/>
                  </a:cubicBezTo>
                  <a:cubicBezTo>
                    <a:pt x="9635" y="0"/>
                    <a:pt x="9635" y="0"/>
                    <a:pt x="9635" y="0"/>
                  </a:cubicBezTo>
                  <a:cubicBezTo>
                    <a:pt x="4379" y="0"/>
                    <a:pt x="437" y="5741"/>
                    <a:pt x="437" y="12631"/>
                  </a:cubicBezTo>
                  <a:cubicBezTo>
                    <a:pt x="0" y="107942"/>
                    <a:pt x="0" y="107942"/>
                    <a:pt x="0" y="107942"/>
                  </a:cubicBezTo>
                  <a:cubicBezTo>
                    <a:pt x="0" y="107942"/>
                    <a:pt x="0" y="107942"/>
                    <a:pt x="0" y="107942"/>
                  </a:cubicBezTo>
                  <a:cubicBezTo>
                    <a:pt x="0" y="114832"/>
                    <a:pt x="4379" y="119999"/>
                    <a:pt x="9635" y="119999"/>
                  </a:cubicBezTo>
                  <a:cubicBezTo>
                    <a:pt x="110364" y="119999"/>
                    <a:pt x="110364" y="119999"/>
                    <a:pt x="110364" y="119999"/>
                  </a:cubicBezTo>
                  <a:cubicBezTo>
                    <a:pt x="115620" y="119999"/>
                    <a:pt x="120000" y="114832"/>
                    <a:pt x="120000" y="107942"/>
                  </a:cubicBezTo>
                  <a:cubicBezTo>
                    <a:pt x="120000" y="12631"/>
                    <a:pt x="120000" y="12631"/>
                    <a:pt x="120000" y="12631"/>
                  </a:cubicBezTo>
                  <a:cubicBezTo>
                    <a:pt x="120000" y="5741"/>
                    <a:pt x="115620" y="0"/>
                    <a:pt x="11036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9" name="Google Shape;46;p2">
              <a:extLst>
                <a:ext uri="{FF2B5EF4-FFF2-40B4-BE49-F238E27FC236}">
                  <a16:creationId xmlns:a16="http://schemas.microsoft.com/office/drawing/2014/main" xmlns="" id="{CBE34D9E-5999-4686-88DA-C817B41D00BB}"/>
                </a:ext>
              </a:extLst>
            </p:cNvPr>
            <p:cNvSpPr>
              <a:spLocks/>
            </p:cNvSpPr>
            <p:nvPr/>
          </p:nvSpPr>
          <p:spPr bwMode="auto">
            <a:xfrm>
              <a:off x="6545263" y="855663"/>
              <a:ext cx="765300" cy="1444500"/>
            </a:xfrm>
            <a:custGeom>
              <a:avLst/>
              <a:gdLst>
                <a:gd name="T0" fmla="*/ 2147483646 w 120000"/>
                <a:gd name="T1" fmla="*/ 2147483646 h 120000"/>
                <a:gd name="T2" fmla="*/ 2147483646 w 120000"/>
                <a:gd name="T3" fmla="*/ 0 h 120000"/>
                <a:gd name="T4" fmla="*/ 2147483646 w 120000"/>
                <a:gd name="T5" fmla="*/ 2147483646 h 120000"/>
                <a:gd name="T6" fmla="*/ 2147483646 w 120000"/>
                <a:gd name="T7" fmla="*/ 2147483646 h 120000"/>
                <a:gd name="T8" fmla="*/ 2147483646 w 120000"/>
                <a:gd name="T9" fmla="*/ 2147483646 h 120000"/>
                <a:gd name="T10" fmla="*/ 1800083539 w 120000"/>
                <a:gd name="T11" fmla="*/ 0 h 120000"/>
                <a:gd name="T12" fmla="*/ 0 w 120000"/>
                <a:gd name="T13" fmla="*/ 2147483646 h 120000"/>
                <a:gd name="T14" fmla="*/ 2147483646 w 120000"/>
                <a:gd name="T15" fmla="*/ 2147483646 h 120000"/>
                <a:gd name="T16" fmla="*/ 719995401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000" h="120000" extrusionOk="0">
                  <a:moveTo>
                    <a:pt x="83076" y="44609"/>
                  </a:moveTo>
                  <a:cubicBezTo>
                    <a:pt x="91468" y="44609"/>
                    <a:pt x="91468" y="44609"/>
                    <a:pt x="91468" y="44609"/>
                  </a:cubicBezTo>
                  <a:cubicBezTo>
                    <a:pt x="93146" y="44609"/>
                    <a:pt x="93986" y="44163"/>
                    <a:pt x="93986" y="43271"/>
                  </a:cubicBezTo>
                  <a:cubicBezTo>
                    <a:pt x="93986" y="0"/>
                    <a:pt x="93986" y="0"/>
                    <a:pt x="93986" y="0"/>
                  </a:cubicBezTo>
                  <a:cubicBezTo>
                    <a:pt x="89790" y="0"/>
                    <a:pt x="89790" y="0"/>
                    <a:pt x="89790" y="0"/>
                  </a:cubicBezTo>
                  <a:cubicBezTo>
                    <a:pt x="89790" y="42379"/>
                    <a:pt x="89790" y="42379"/>
                    <a:pt x="89790" y="42379"/>
                  </a:cubicBezTo>
                  <a:cubicBezTo>
                    <a:pt x="79720" y="42379"/>
                    <a:pt x="79720" y="42379"/>
                    <a:pt x="79720" y="42379"/>
                  </a:cubicBezTo>
                  <a:cubicBezTo>
                    <a:pt x="78881" y="42379"/>
                    <a:pt x="78881" y="42379"/>
                    <a:pt x="78881" y="42379"/>
                  </a:cubicBezTo>
                  <a:cubicBezTo>
                    <a:pt x="17622" y="42379"/>
                    <a:pt x="17622" y="42379"/>
                    <a:pt x="17622" y="42379"/>
                  </a:cubicBezTo>
                  <a:cubicBezTo>
                    <a:pt x="17622" y="42379"/>
                    <a:pt x="16783" y="42379"/>
                    <a:pt x="16783" y="42379"/>
                  </a:cubicBezTo>
                  <a:cubicBezTo>
                    <a:pt x="4195" y="42379"/>
                    <a:pt x="4195" y="42379"/>
                    <a:pt x="4195" y="42379"/>
                  </a:cubicBezTo>
                  <a:cubicBezTo>
                    <a:pt x="4195" y="0"/>
                    <a:pt x="4195" y="0"/>
                    <a:pt x="4195" y="0"/>
                  </a:cubicBezTo>
                  <a:cubicBezTo>
                    <a:pt x="0" y="0"/>
                    <a:pt x="0" y="0"/>
                    <a:pt x="0" y="0"/>
                  </a:cubicBezTo>
                  <a:cubicBezTo>
                    <a:pt x="0" y="43271"/>
                    <a:pt x="0" y="43271"/>
                    <a:pt x="0" y="43271"/>
                  </a:cubicBezTo>
                  <a:cubicBezTo>
                    <a:pt x="0" y="44163"/>
                    <a:pt x="839" y="44609"/>
                    <a:pt x="2517" y="44609"/>
                  </a:cubicBezTo>
                  <a:cubicBezTo>
                    <a:pt x="15104" y="44609"/>
                    <a:pt x="15104" y="44609"/>
                    <a:pt x="15104" y="44609"/>
                  </a:cubicBezTo>
                  <a:cubicBezTo>
                    <a:pt x="5034" y="63345"/>
                    <a:pt x="5034" y="63345"/>
                    <a:pt x="5034" y="63345"/>
                  </a:cubicBezTo>
                  <a:cubicBezTo>
                    <a:pt x="3356" y="66468"/>
                    <a:pt x="1678" y="70037"/>
                    <a:pt x="1678" y="73605"/>
                  </a:cubicBezTo>
                  <a:cubicBezTo>
                    <a:pt x="1678" y="84758"/>
                    <a:pt x="1678" y="84758"/>
                    <a:pt x="1678" y="84758"/>
                  </a:cubicBezTo>
                  <a:cubicBezTo>
                    <a:pt x="1678" y="88327"/>
                    <a:pt x="7552" y="91003"/>
                    <a:pt x="14265" y="91003"/>
                  </a:cubicBezTo>
                  <a:cubicBezTo>
                    <a:pt x="22657" y="91003"/>
                    <a:pt x="22657" y="91003"/>
                    <a:pt x="22657" y="91003"/>
                  </a:cubicBezTo>
                  <a:cubicBezTo>
                    <a:pt x="23496" y="93234"/>
                    <a:pt x="26853" y="94572"/>
                    <a:pt x="31048" y="94572"/>
                  </a:cubicBezTo>
                  <a:cubicBezTo>
                    <a:pt x="42797" y="94572"/>
                    <a:pt x="42797" y="94572"/>
                    <a:pt x="42797" y="94572"/>
                  </a:cubicBezTo>
                  <a:cubicBezTo>
                    <a:pt x="43636" y="96802"/>
                    <a:pt x="46993" y="98141"/>
                    <a:pt x="51188" y="98141"/>
                  </a:cubicBezTo>
                  <a:cubicBezTo>
                    <a:pt x="62937" y="98141"/>
                    <a:pt x="62937" y="98141"/>
                    <a:pt x="62937" y="98141"/>
                  </a:cubicBezTo>
                  <a:cubicBezTo>
                    <a:pt x="62937" y="113308"/>
                    <a:pt x="62937" y="113308"/>
                    <a:pt x="62937" y="113308"/>
                  </a:cubicBezTo>
                  <a:cubicBezTo>
                    <a:pt x="62937" y="116877"/>
                    <a:pt x="67972" y="120000"/>
                    <a:pt x="74685" y="120000"/>
                  </a:cubicBezTo>
                  <a:cubicBezTo>
                    <a:pt x="82237" y="120000"/>
                    <a:pt x="87272" y="116877"/>
                    <a:pt x="87272" y="113308"/>
                  </a:cubicBezTo>
                  <a:cubicBezTo>
                    <a:pt x="87272" y="74498"/>
                    <a:pt x="87272" y="74498"/>
                    <a:pt x="87272" y="74498"/>
                  </a:cubicBezTo>
                  <a:cubicBezTo>
                    <a:pt x="101538" y="81189"/>
                    <a:pt x="101538" y="81189"/>
                    <a:pt x="101538" y="81189"/>
                  </a:cubicBezTo>
                  <a:cubicBezTo>
                    <a:pt x="105734" y="82973"/>
                    <a:pt x="111608" y="82973"/>
                    <a:pt x="115804" y="80743"/>
                  </a:cubicBezTo>
                  <a:cubicBezTo>
                    <a:pt x="119160" y="78959"/>
                    <a:pt x="120000" y="75836"/>
                    <a:pt x="116643" y="74052"/>
                  </a:cubicBezTo>
                  <a:cubicBezTo>
                    <a:pt x="115804" y="72713"/>
                    <a:pt x="93986" y="53085"/>
                    <a:pt x="83076" y="44609"/>
                  </a:cubicBezTo>
                  <a:close/>
                  <a:moveTo>
                    <a:pt x="112447" y="79405"/>
                  </a:moveTo>
                  <a:cubicBezTo>
                    <a:pt x="110769" y="80297"/>
                    <a:pt x="106573" y="80297"/>
                    <a:pt x="104895" y="79405"/>
                  </a:cubicBezTo>
                  <a:cubicBezTo>
                    <a:pt x="86433" y="71375"/>
                    <a:pt x="86433" y="71375"/>
                    <a:pt x="86433" y="71375"/>
                  </a:cubicBezTo>
                  <a:cubicBezTo>
                    <a:pt x="85594" y="70929"/>
                    <a:pt x="84755" y="70929"/>
                    <a:pt x="84755" y="70929"/>
                  </a:cubicBezTo>
                  <a:cubicBezTo>
                    <a:pt x="83916" y="71375"/>
                    <a:pt x="83076" y="71375"/>
                    <a:pt x="83076" y="71821"/>
                  </a:cubicBezTo>
                  <a:cubicBezTo>
                    <a:pt x="83076" y="113308"/>
                    <a:pt x="83076" y="113308"/>
                    <a:pt x="83076" y="113308"/>
                  </a:cubicBezTo>
                  <a:cubicBezTo>
                    <a:pt x="83076" y="115539"/>
                    <a:pt x="79720" y="117769"/>
                    <a:pt x="74685" y="117769"/>
                  </a:cubicBezTo>
                  <a:cubicBezTo>
                    <a:pt x="70489" y="117769"/>
                    <a:pt x="67132" y="115539"/>
                    <a:pt x="67132" y="113308"/>
                  </a:cubicBezTo>
                  <a:cubicBezTo>
                    <a:pt x="67132" y="86542"/>
                    <a:pt x="67132" y="86542"/>
                    <a:pt x="67132" y="86542"/>
                  </a:cubicBezTo>
                  <a:cubicBezTo>
                    <a:pt x="67132" y="85650"/>
                    <a:pt x="66293" y="85204"/>
                    <a:pt x="64615" y="85204"/>
                  </a:cubicBezTo>
                  <a:cubicBezTo>
                    <a:pt x="63776" y="85204"/>
                    <a:pt x="62937" y="85650"/>
                    <a:pt x="62937" y="86542"/>
                  </a:cubicBezTo>
                  <a:cubicBezTo>
                    <a:pt x="62937" y="95910"/>
                    <a:pt x="62937" y="95910"/>
                    <a:pt x="62937" y="95910"/>
                  </a:cubicBezTo>
                  <a:cubicBezTo>
                    <a:pt x="51188" y="95910"/>
                    <a:pt x="51188" y="95910"/>
                    <a:pt x="51188" y="95910"/>
                  </a:cubicBezTo>
                  <a:cubicBezTo>
                    <a:pt x="48671" y="95910"/>
                    <a:pt x="46993" y="95018"/>
                    <a:pt x="46993" y="93680"/>
                  </a:cubicBezTo>
                  <a:cubicBezTo>
                    <a:pt x="46993" y="86542"/>
                    <a:pt x="46993" y="86542"/>
                    <a:pt x="46993" y="86542"/>
                  </a:cubicBezTo>
                  <a:cubicBezTo>
                    <a:pt x="46993" y="85650"/>
                    <a:pt x="46153" y="85204"/>
                    <a:pt x="44475" y="85204"/>
                  </a:cubicBezTo>
                  <a:cubicBezTo>
                    <a:pt x="43636" y="85204"/>
                    <a:pt x="42797" y="85650"/>
                    <a:pt x="42797" y="86542"/>
                  </a:cubicBezTo>
                  <a:cubicBezTo>
                    <a:pt x="42797" y="92342"/>
                    <a:pt x="42797" y="92342"/>
                    <a:pt x="42797" y="92342"/>
                  </a:cubicBezTo>
                  <a:cubicBezTo>
                    <a:pt x="31048" y="92342"/>
                    <a:pt x="31048" y="92342"/>
                    <a:pt x="31048" y="92342"/>
                  </a:cubicBezTo>
                  <a:cubicBezTo>
                    <a:pt x="28531" y="92342"/>
                    <a:pt x="26853" y="91449"/>
                    <a:pt x="26853" y="90111"/>
                  </a:cubicBezTo>
                  <a:cubicBezTo>
                    <a:pt x="26853" y="82973"/>
                    <a:pt x="26853" y="82973"/>
                    <a:pt x="26853" y="82973"/>
                  </a:cubicBezTo>
                  <a:cubicBezTo>
                    <a:pt x="26853" y="82081"/>
                    <a:pt x="25174" y="81635"/>
                    <a:pt x="24335" y="81635"/>
                  </a:cubicBezTo>
                  <a:cubicBezTo>
                    <a:pt x="23496" y="81635"/>
                    <a:pt x="22657" y="82081"/>
                    <a:pt x="22657" y="82973"/>
                  </a:cubicBezTo>
                  <a:cubicBezTo>
                    <a:pt x="22657" y="88773"/>
                    <a:pt x="22657" y="88773"/>
                    <a:pt x="22657" y="88773"/>
                  </a:cubicBezTo>
                  <a:cubicBezTo>
                    <a:pt x="14265" y="88773"/>
                    <a:pt x="14265" y="88773"/>
                    <a:pt x="14265" y="88773"/>
                  </a:cubicBezTo>
                  <a:cubicBezTo>
                    <a:pt x="10069" y="88773"/>
                    <a:pt x="5874" y="86988"/>
                    <a:pt x="5874" y="84758"/>
                  </a:cubicBezTo>
                  <a:cubicBezTo>
                    <a:pt x="5874" y="73605"/>
                    <a:pt x="5874" y="73605"/>
                    <a:pt x="5874" y="73605"/>
                  </a:cubicBezTo>
                  <a:cubicBezTo>
                    <a:pt x="5874" y="70037"/>
                    <a:pt x="6713" y="66914"/>
                    <a:pt x="8391" y="63791"/>
                  </a:cubicBezTo>
                  <a:cubicBezTo>
                    <a:pt x="19300" y="44609"/>
                    <a:pt x="19300" y="44609"/>
                    <a:pt x="19300" y="44609"/>
                  </a:cubicBezTo>
                  <a:cubicBezTo>
                    <a:pt x="78041" y="44609"/>
                    <a:pt x="78041" y="44609"/>
                    <a:pt x="78041" y="44609"/>
                  </a:cubicBezTo>
                  <a:cubicBezTo>
                    <a:pt x="88111" y="52193"/>
                    <a:pt x="113286" y="74944"/>
                    <a:pt x="113286" y="74944"/>
                  </a:cubicBezTo>
                  <a:cubicBezTo>
                    <a:pt x="113286" y="74944"/>
                    <a:pt x="113286" y="74944"/>
                    <a:pt x="113286" y="74944"/>
                  </a:cubicBezTo>
                  <a:cubicBezTo>
                    <a:pt x="114965" y="76282"/>
                    <a:pt x="114965" y="78066"/>
                    <a:pt x="112447" y="7940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sp>
        <p:nvSpPr>
          <p:cNvPr id="10" name="Google Shape;10;p2"/>
          <p:cNvSpPr txBox="1">
            <a:spLocks noGrp="1"/>
          </p:cNvSpPr>
          <p:nvPr>
            <p:ph type="ctrTitle"/>
          </p:nvPr>
        </p:nvSpPr>
        <p:spPr>
          <a:xfrm>
            <a:off x="2830033" y="2655767"/>
            <a:ext cx="6532000" cy="1546400"/>
          </a:xfrm>
          <a:prstGeom prst="rect">
            <a:avLst/>
          </a:prstGeom>
        </p:spPr>
        <p:txBody>
          <a:bodyPr spcFirstLastPara="1" anchor="ctr">
            <a:noAutofit/>
          </a:bodyPr>
          <a:lstStyle>
            <a:lvl1pPr lvl="0" algn="ctr">
              <a:spcBef>
                <a:spcPts val="0"/>
              </a:spcBef>
              <a:spcAft>
                <a:spcPts val="0"/>
              </a:spcAft>
              <a:buClr>
                <a:schemeClr val="dk1"/>
              </a:buClr>
              <a:buSzPts val="4600"/>
              <a:buNone/>
              <a:defRPr sz="4600">
                <a:solidFill>
                  <a:schemeClr val="dk1"/>
                </a:solidFill>
              </a:defRPr>
            </a:lvl1pPr>
            <a:lvl2pPr lvl="1" algn="ctr">
              <a:spcBef>
                <a:spcPts val="0"/>
              </a:spcBef>
              <a:spcAft>
                <a:spcPts val="0"/>
              </a:spcAft>
              <a:buClr>
                <a:schemeClr val="dk1"/>
              </a:buClr>
              <a:buSzPts val="4600"/>
              <a:buNone/>
              <a:defRPr sz="4600">
                <a:solidFill>
                  <a:schemeClr val="dk1"/>
                </a:solidFill>
              </a:defRPr>
            </a:lvl2pPr>
            <a:lvl3pPr lvl="2" algn="ctr">
              <a:spcBef>
                <a:spcPts val="0"/>
              </a:spcBef>
              <a:spcAft>
                <a:spcPts val="0"/>
              </a:spcAft>
              <a:buClr>
                <a:schemeClr val="dk1"/>
              </a:buClr>
              <a:buSzPts val="4600"/>
              <a:buNone/>
              <a:defRPr sz="4600">
                <a:solidFill>
                  <a:schemeClr val="dk1"/>
                </a:solidFill>
              </a:defRPr>
            </a:lvl3pPr>
            <a:lvl4pPr lvl="3" algn="ctr">
              <a:spcBef>
                <a:spcPts val="0"/>
              </a:spcBef>
              <a:spcAft>
                <a:spcPts val="0"/>
              </a:spcAft>
              <a:buClr>
                <a:schemeClr val="dk1"/>
              </a:buClr>
              <a:buSzPts val="4600"/>
              <a:buNone/>
              <a:defRPr sz="4600">
                <a:solidFill>
                  <a:schemeClr val="dk1"/>
                </a:solidFill>
              </a:defRPr>
            </a:lvl4pPr>
            <a:lvl5pPr lvl="4" algn="ctr">
              <a:spcBef>
                <a:spcPts val="0"/>
              </a:spcBef>
              <a:spcAft>
                <a:spcPts val="0"/>
              </a:spcAft>
              <a:buClr>
                <a:schemeClr val="dk1"/>
              </a:buClr>
              <a:buSzPts val="4600"/>
              <a:buNone/>
              <a:defRPr sz="4600">
                <a:solidFill>
                  <a:schemeClr val="dk1"/>
                </a:solidFill>
              </a:defRPr>
            </a:lvl5pPr>
            <a:lvl6pPr lvl="5" algn="ctr">
              <a:spcBef>
                <a:spcPts val="0"/>
              </a:spcBef>
              <a:spcAft>
                <a:spcPts val="0"/>
              </a:spcAft>
              <a:buClr>
                <a:schemeClr val="dk1"/>
              </a:buClr>
              <a:buSzPts val="4600"/>
              <a:buNone/>
              <a:defRPr sz="4600">
                <a:solidFill>
                  <a:schemeClr val="dk1"/>
                </a:solidFill>
              </a:defRPr>
            </a:lvl6pPr>
            <a:lvl7pPr lvl="6" algn="ctr">
              <a:spcBef>
                <a:spcPts val="0"/>
              </a:spcBef>
              <a:spcAft>
                <a:spcPts val="0"/>
              </a:spcAft>
              <a:buClr>
                <a:schemeClr val="dk1"/>
              </a:buClr>
              <a:buSzPts val="4600"/>
              <a:buNone/>
              <a:defRPr sz="4600">
                <a:solidFill>
                  <a:schemeClr val="dk1"/>
                </a:solidFill>
              </a:defRPr>
            </a:lvl7pPr>
            <a:lvl8pPr lvl="7" algn="ctr">
              <a:spcBef>
                <a:spcPts val="0"/>
              </a:spcBef>
              <a:spcAft>
                <a:spcPts val="0"/>
              </a:spcAft>
              <a:buClr>
                <a:schemeClr val="dk1"/>
              </a:buClr>
              <a:buSzPts val="4600"/>
              <a:buNone/>
              <a:defRPr sz="4600">
                <a:solidFill>
                  <a:schemeClr val="dk1"/>
                </a:solidFill>
              </a:defRPr>
            </a:lvl8pPr>
            <a:lvl9pPr lvl="8" algn="ctr">
              <a:spcBef>
                <a:spcPts val="0"/>
              </a:spcBef>
              <a:spcAft>
                <a:spcPts val="0"/>
              </a:spcAft>
              <a:buClr>
                <a:schemeClr val="dk1"/>
              </a:buClr>
              <a:buSzPts val="4600"/>
              <a:buNone/>
              <a:defRPr sz="4600">
                <a:solidFill>
                  <a:schemeClr val="dk1"/>
                </a:solidFill>
              </a:defRPr>
            </a:lvl9pPr>
          </a:lstStyle>
          <a:p>
            <a:endParaRPr/>
          </a:p>
        </p:txBody>
      </p:sp>
    </p:spTree>
    <p:extLst>
      <p:ext uri="{BB962C8B-B14F-4D97-AF65-F5344CB8AC3E}">
        <p14:creationId xmlns:p14="http://schemas.microsoft.com/office/powerpoint/2010/main" val="220069546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matchingName="Title + 1 column" type="tx">
  <p:cSld name="Title + 1 column">
    <p:spTree>
      <p:nvGrpSpPr>
        <p:cNvPr id="1" name="Shape 83"/>
        <p:cNvGrpSpPr/>
        <p:nvPr/>
      </p:nvGrpSpPr>
      <p:grpSpPr>
        <a:xfrm>
          <a:off x="0" y="0"/>
          <a:ext cx="0" cy="0"/>
          <a:chOff x="0" y="0"/>
          <a:chExt cx="0" cy="0"/>
        </a:xfrm>
      </p:grpSpPr>
      <p:sp>
        <p:nvSpPr>
          <p:cNvPr id="4" name="Google Shape;84;p5">
            <a:extLst>
              <a:ext uri="{FF2B5EF4-FFF2-40B4-BE49-F238E27FC236}">
                <a16:creationId xmlns:a16="http://schemas.microsoft.com/office/drawing/2014/main" xmlns="" id="{2C9D4BE2-25CB-4EFF-BDC3-134688947941}"/>
              </a:ext>
            </a:extLst>
          </p:cNvPr>
          <p:cNvSpPr>
            <a:spLocks noChangeArrowheads="1"/>
          </p:cNvSpPr>
          <p:nvPr/>
        </p:nvSpPr>
        <p:spPr bwMode="auto">
          <a:xfrm>
            <a:off x="11743267" y="2944814"/>
            <a:ext cx="448733" cy="968375"/>
          </a:xfrm>
          <a:prstGeom prst="rect">
            <a:avLst/>
          </a:prstGeom>
          <a:solidFill>
            <a:srgbClr val="000000"/>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5" name="Google Shape;86;p5">
            <a:extLst>
              <a:ext uri="{FF2B5EF4-FFF2-40B4-BE49-F238E27FC236}">
                <a16:creationId xmlns:a16="http://schemas.microsoft.com/office/drawing/2014/main" xmlns="" id="{177A1001-0512-4278-A5E0-665699618345}"/>
              </a:ext>
            </a:extLst>
          </p:cNvPr>
          <p:cNvSpPr>
            <a:spLocks noChangeArrowheads="1"/>
          </p:cNvSpPr>
          <p:nvPr/>
        </p:nvSpPr>
        <p:spPr bwMode="auto">
          <a:xfrm>
            <a:off x="0" y="0"/>
            <a:ext cx="8128000" cy="6858000"/>
          </a:xfrm>
          <a:prstGeom prst="rect">
            <a:avLst/>
          </a:prstGeom>
          <a:solidFill>
            <a:srgbClr val="FFFFFF"/>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grpSp>
        <p:nvGrpSpPr>
          <p:cNvPr id="6" name="Google Shape;89;p5">
            <a:extLst>
              <a:ext uri="{FF2B5EF4-FFF2-40B4-BE49-F238E27FC236}">
                <a16:creationId xmlns:a16="http://schemas.microsoft.com/office/drawing/2014/main" xmlns="" id="{FA556DF2-D180-406D-BC40-AD8A442772A8}"/>
              </a:ext>
            </a:extLst>
          </p:cNvPr>
          <p:cNvGrpSpPr>
            <a:grpSpLocks/>
          </p:cNvGrpSpPr>
          <p:nvPr/>
        </p:nvGrpSpPr>
        <p:grpSpPr bwMode="auto">
          <a:xfrm>
            <a:off x="8564034" y="1"/>
            <a:ext cx="2201333" cy="3027363"/>
            <a:chOff x="0" y="855663"/>
            <a:chExt cx="1652475" cy="2270250"/>
          </a:xfrm>
        </p:grpSpPr>
        <p:sp>
          <p:nvSpPr>
            <p:cNvPr id="7" name="Google Shape;90;p5">
              <a:extLst>
                <a:ext uri="{FF2B5EF4-FFF2-40B4-BE49-F238E27FC236}">
                  <a16:creationId xmlns:a16="http://schemas.microsoft.com/office/drawing/2014/main" xmlns="" id="{2DBADEC5-BABD-4BCE-A9E5-1C87DB33469B}"/>
                </a:ext>
              </a:extLst>
            </p:cNvPr>
            <p:cNvSpPr>
              <a:spLocks/>
            </p:cNvSpPr>
            <p:nvPr/>
          </p:nvSpPr>
          <p:spPr bwMode="auto">
            <a:xfrm>
              <a:off x="277813" y="2616200"/>
              <a:ext cx="230100" cy="20700"/>
            </a:xfrm>
            <a:custGeom>
              <a:avLst/>
              <a:gdLst>
                <a:gd name="T0" fmla="*/ 10639387 w 120000"/>
                <a:gd name="T1" fmla="*/ 0 h 120000"/>
                <a:gd name="T2" fmla="*/ 531957 w 120000"/>
                <a:gd name="T3" fmla="*/ 0 h 120000"/>
                <a:gd name="T4" fmla="*/ 0 w 120000"/>
                <a:gd name="T5" fmla="*/ 0 h 120000"/>
                <a:gd name="T6" fmla="*/ 531957 w 120000"/>
                <a:gd name="T7" fmla="*/ 1 h 120000"/>
                <a:gd name="T8" fmla="*/ 10639387 w 120000"/>
                <a:gd name="T9" fmla="*/ 1 h 120000"/>
                <a:gd name="T10" fmla="*/ 11437452 w 120000"/>
                <a:gd name="T11" fmla="*/ 0 h 120000"/>
                <a:gd name="T12" fmla="*/ 1063938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1627" y="0"/>
                  </a:moveTo>
                  <a:cubicBezTo>
                    <a:pt x="5581" y="0"/>
                    <a:pt x="5581" y="0"/>
                    <a:pt x="5581" y="0"/>
                  </a:cubicBezTo>
                  <a:cubicBezTo>
                    <a:pt x="2790" y="0"/>
                    <a:pt x="0" y="30000"/>
                    <a:pt x="0" y="60000"/>
                  </a:cubicBezTo>
                  <a:cubicBezTo>
                    <a:pt x="0" y="90000"/>
                    <a:pt x="2790" y="120000"/>
                    <a:pt x="5581" y="120000"/>
                  </a:cubicBezTo>
                  <a:cubicBezTo>
                    <a:pt x="111627" y="120000"/>
                    <a:pt x="111627" y="120000"/>
                    <a:pt x="111627" y="120000"/>
                  </a:cubicBezTo>
                  <a:cubicBezTo>
                    <a:pt x="117209" y="120000"/>
                    <a:pt x="120000" y="90000"/>
                    <a:pt x="120000" y="60000"/>
                  </a:cubicBezTo>
                  <a:cubicBezTo>
                    <a:pt x="120000" y="30000"/>
                    <a:pt x="117209" y="0"/>
                    <a:pt x="1116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8" name="Google Shape;91;p5">
              <a:extLst>
                <a:ext uri="{FF2B5EF4-FFF2-40B4-BE49-F238E27FC236}">
                  <a16:creationId xmlns:a16="http://schemas.microsoft.com/office/drawing/2014/main" xmlns="" id="{6DCE6371-5CCA-4836-A5CF-7FDE3C561EC8}"/>
                </a:ext>
              </a:extLst>
            </p:cNvPr>
            <p:cNvSpPr>
              <a:spLocks/>
            </p:cNvSpPr>
            <p:nvPr/>
          </p:nvSpPr>
          <p:spPr bwMode="auto">
            <a:xfrm>
              <a:off x="0" y="2208213"/>
              <a:ext cx="1257300" cy="917700"/>
            </a:xfrm>
            <a:custGeom>
              <a:avLst/>
              <a:gdLst>
                <a:gd name="T0" fmla="*/ 2147483646 w 120000"/>
                <a:gd name="T1" fmla="*/ 0 h 120000"/>
                <a:gd name="T2" fmla="*/ 2147483646 w 120000"/>
                <a:gd name="T3" fmla="*/ 0 h 120000"/>
                <a:gd name="T4" fmla="*/ 2147483646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0 h 120000"/>
                <a:gd name="T40" fmla="*/ 2147483646 w 120000"/>
                <a:gd name="T41" fmla="*/ 0 h 120000"/>
                <a:gd name="T42" fmla="*/ 2147483646 w 120000"/>
                <a:gd name="T43" fmla="*/ 2147483646 h 120000"/>
                <a:gd name="T44" fmla="*/ 2147483646 w 120000"/>
                <a:gd name="T45" fmla="*/ 2147483646 h 120000"/>
                <a:gd name="T46" fmla="*/ 2147483646 w 120000"/>
                <a:gd name="T47" fmla="*/ 2147483646 h 120000"/>
                <a:gd name="T48" fmla="*/ 0 w 120000"/>
                <a:gd name="T49" fmla="*/ 2147483646 h 120000"/>
                <a:gd name="T50" fmla="*/ 0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0 h 1200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0000" h="120000" extrusionOk="0">
                  <a:moveTo>
                    <a:pt x="118978" y="0"/>
                  </a:moveTo>
                  <a:cubicBezTo>
                    <a:pt x="69446" y="0"/>
                    <a:pt x="69446" y="0"/>
                    <a:pt x="69446" y="0"/>
                  </a:cubicBezTo>
                  <a:cubicBezTo>
                    <a:pt x="69446" y="3508"/>
                    <a:pt x="69446" y="3508"/>
                    <a:pt x="69446" y="3508"/>
                  </a:cubicBezTo>
                  <a:cubicBezTo>
                    <a:pt x="117446" y="3508"/>
                    <a:pt x="117446" y="3508"/>
                    <a:pt x="117446" y="3508"/>
                  </a:cubicBezTo>
                  <a:cubicBezTo>
                    <a:pt x="117446" y="105964"/>
                    <a:pt x="117446" y="105964"/>
                    <a:pt x="117446" y="105964"/>
                  </a:cubicBezTo>
                  <a:cubicBezTo>
                    <a:pt x="111829" y="105964"/>
                    <a:pt x="111829" y="105964"/>
                    <a:pt x="111829" y="105964"/>
                  </a:cubicBezTo>
                  <a:cubicBezTo>
                    <a:pt x="111829" y="13333"/>
                    <a:pt x="111829" y="13333"/>
                    <a:pt x="111829" y="13333"/>
                  </a:cubicBezTo>
                  <a:cubicBezTo>
                    <a:pt x="111829" y="12631"/>
                    <a:pt x="111319" y="11929"/>
                    <a:pt x="110297" y="11929"/>
                  </a:cubicBezTo>
                  <a:cubicBezTo>
                    <a:pt x="69446" y="11929"/>
                    <a:pt x="69446" y="11929"/>
                    <a:pt x="69446" y="11929"/>
                  </a:cubicBezTo>
                  <a:cubicBezTo>
                    <a:pt x="69446" y="15438"/>
                    <a:pt x="69446" y="15438"/>
                    <a:pt x="69446" y="15438"/>
                  </a:cubicBezTo>
                  <a:cubicBezTo>
                    <a:pt x="109276" y="15438"/>
                    <a:pt x="109276" y="15438"/>
                    <a:pt x="109276" y="15438"/>
                  </a:cubicBezTo>
                  <a:cubicBezTo>
                    <a:pt x="109276" y="116491"/>
                    <a:pt x="109276" y="116491"/>
                    <a:pt x="109276" y="116491"/>
                  </a:cubicBezTo>
                  <a:cubicBezTo>
                    <a:pt x="2553" y="116491"/>
                    <a:pt x="2553" y="116491"/>
                    <a:pt x="2553" y="116491"/>
                  </a:cubicBezTo>
                  <a:cubicBezTo>
                    <a:pt x="2553" y="15438"/>
                    <a:pt x="2553" y="15438"/>
                    <a:pt x="2553" y="15438"/>
                  </a:cubicBezTo>
                  <a:cubicBezTo>
                    <a:pt x="21446" y="15438"/>
                    <a:pt x="21446" y="15438"/>
                    <a:pt x="21446" y="15438"/>
                  </a:cubicBezTo>
                  <a:cubicBezTo>
                    <a:pt x="20936" y="14035"/>
                    <a:pt x="20425" y="13333"/>
                    <a:pt x="20425" y="11929"/>
                  </a:cubicBezTo>
                  <a:cubicBezTo>
                    <a:pt x="10723" y="11929"/>
                    <a:pt x="10723" y="11929"/>
                    <a:pt x="10723" y="11929"/>
                  </a:cubicBezTo>
                  <a:cubicBezTo>
                    <a:pt x="10723" y="3508"/>
                    <a:pt x="10723" y="3508"/>
                    <a:pt x="10723" y="3508"/>
                  </a:cubicBezTo>
                  <a:cubicBezTo>
                    <a:pt x="19914" y="3508"/>
                    <a:pt x="19914" y="3508"/>
                    <a:pt x="19914" y="3508"/>
                  </a:cubicBezTo>
                  <a:cubicBezTo>
                    <a:pt x="19914" y="0"/>
                    <a:pt x="19914" y="0"/>
                    <a:pt x="19914" y="0"/>
                  </a:cubicBezTo>
                  <a:cubicBezTo>
                    <a:pt x="9191" y="0"/>
                    <a:pt x="9191" y="0"/>
                    <a:pt x="9191" y="0"/>
                  </a:cubicBezTo>
                  <a:cubicBezTo>
                    <a:pt x="8680" y="0"/>
                    <a:pt x="8170" y="1403"/>
                    <a:pt x="8170" y="2105"/>
                  </a:cubicBezTo>
                  <a:cubicBezTo>
                    <a:pt x="8170" y="11929"/>
                    <a:pt x="8170" y="11929"/>
                    <a:pt x="8170" y="11929"/>
                  </a:cubicBezTo>
                  <a:cubicBezTo>
                    <a:pt x="1021" y="11929"/>
                    <a:pt x="1021" y="11929"/>
                    <a:pt x="1021" y="11929"/>
                  </a:cubicBezTo>
                  <a:cubicBezTo>
                    <a:pt x="510" y="11929"/>
                    <a:pt x="0" y="12631"/>
                    <a:pt x="0" y="13333"/>
                  </a:cubicBezTo>
                  <a:cubicBezTo>
                    <a:pt x="0" y="118596"/>
                    <a:pt x="0" y="118596"/>
                    <a:pt x="0" y="118596"/>
                  </a:cubicBezTo>
                  <a:cubicBezTo>
                    <a:pt x="0" y="119298"/>
                    <a:pt x="510" y="120000"/>
                    <a:pt x="1021" y="120000"/>
                  </a:cubicBezTo>
                  <a:cubicBezTo>
                    <a:pt x="110297" y="120000"/>
                    <a:pt x="110297" y="120000"/>
                    <a:pt x="110297" y="120000"/>
                  </a:cubicBezTo>
                  <a:cubicBezTo>
                    <a:pt x="111319" y="120000"/>
                    <a:pt x="111829" y="119298"/>
                    <a:pt x="111829" y="118596"/>
                  </a:cubicBezTo>
                  <a:cubicBezTo>
                    <a:pt x="111829" y="108771"/>
                    <a:pt x="111829" y="108771"/>
                    <a:pt x="111829" y="108771"/>
                  </a:cubicBezTo>
                  <a:cubicBezTo>
                    <a:pt x="118978" y="108771"/>
                    <a:pt x="118978" y="108771"/>
                    <a:pt x="118978" y="108771"/>
                  </a:cubicBezTo>
                  <a:cubicBezTo>
                    <a:pt x="119489" y="108771"/>
                    <a:pt x="120000" y="108070"/>
                    <a:pt x="120000" y="107368"/>
                  </a:cubicBezTo>
                  <a:cubicBezTo>
                    <a:pt x="120000" y="2105"/>
                    <a:pt x="120000" y="2105"/>
                    <a:pt x="120000" y="2105"/>
                  </a:cubicBezTo>
                  <a:cubicBezTo>
                    <a:pt x="120000" y="1403"/>
                    <a:pt x="119489" y="0"/>
                    <a:pt x="11897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9" name="Google Shape;92;p5">
              <a:extLst>
                <a:ext uri="{FF2B5EF4-FFF2-40B4-BE49-F238E27FC236}">
                  <a16:creationId xmlns:a16="http://schemas.microsoft.com/office/drawing/2014/main" xmlns="" id="{44956FB6-6EEC-4891-9903-AC1BDD91A10F}"/>
                </a:ext>
              </a:extLst>
            </p:cNvPr>
            <p:cNvSpPr>
              <a:spLocks/>
            </p:cNvSpPr>
            <p:nvPr/>
          </p:nvSpPr>
          <p:spPr bwMode="auto">
            <a:xfrm>
              <a:off x="133350" y="2701925"/>
              <a:ext cx="374700" cy="22200"/>
            </a:xfrm>
            <a:custGeom>
              <a:avLst/>
              <a:gdLst>
                <a:gd name="T0" fmla="*/ 332410502 w 120000"/>
                <a:gd name="T1" fmla="*/ 0 h 120000"/>
                <a:gd name="T2" fmla="*/ 9921001 w 120000"/>
                <a:gd name="T3" fmla="*/ 0 h 120000"/>
                <a:gd name="T4" fmla="*/ 0 w 120000"/>
                <a:gd name="T5" fmla="*/ 0 h 120000"/>
                <a:gd name="T6" fmla="*/ 9921001 w 120000"/>
                <a:gd name="T7" fmla="*/ 1 h 120000"/>
                <a:gd name="T8" fmla="*/ 332410502 w 120000"/>
                <a:gd name="T9" fmla="*/ 1 h 120000"/>
                <a:gd name="T10" fmla="*/ 347294951 w 120000"/>
                <a:gd name="T11" fmla="*/ 0 h 120000"/>
                <a:gd name="T12" fmla="*/ 332410502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4857" y="0"/>
                  </a:moveTo>
                  <a:cubicBezTo>
                    <a:pt x="3428" y="0"/>
                    <a:pt x="3428" y="0"/>
                    <a:pt x="3428" y="0"/>
                  </a:cubicBezTo>
                  <a:cubicBezTo>
                    <a:pt x="1714" y="0"/>
                    <a:pt x="0" y="30000"/>
                    <a:pt x="0" y="60000"/>
                  </a:cubicBezTo>
                  <a:cubicBezTo>
                    <a:pt x="0" y="90000"/>
                    <a:pt x="1714" y="120000"/>
                    <a:pt x="3428" y="120000"/>
                  </a:cubicBezTo>
                  <a:cubicBezTo>
                    <a:pt x="114857" y="120000"/>
                    <a:pt x="114857" y="120000"/>
                    <a:pt x="114857" y="120000"/>
                  </a:cubicBezTo>
                  <a:cubicBezTo>
                    <a:pt x="118285" y="120000"/>
                    <a:pt x="120000" y="90000"/>
                    <a:pt x="120000" y="60000"/>
                  </a:cubicBezTo>
                  <a:cubicBezTo>
                    <a:pt x="120000" y="30000"/>
                    <a:pt x="118285" y="0"/>
                    <a:pt x="1148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0" name="Google Shape;93;p5">
              <a:extLst>
                <a:ext uri="{FF2B5EF4-FFF2-40B4-BE49-F238E27FC236}">
                  <a16:creationId xmlns:a16="http://schemas.microsoft.com/office/drawing/2014/main" xmlns="" id="{D753CC34-D385-4C24-A3D8-DD65B49FE559}"/>
                </a:ext>
              </a:extLst>
            </p:cNvPr>
            <p:cNvSpPr>
              <a:spLocks/>
            </p:cNvSpPr>
            <p:nvPr/>
          </p:nvSpPr>
          <p:spPr bwMode="auto">
            <a:xfrm>
              <a:off x="133350" y="2959100"/>
              <a:ext cx="374700" cy="27000"/>
            </a:xfrm>
            <a:custGeom>
              <a:avLst/>
              <a:gdLst>
                <a:gd name="T0" fmla="*/ 332410502 w 120000"/>
                <a:gd name="T1" fmla="*/ 0 h 120000"/>
                <a:gd name="T2" fmla="*/ 9921001 w 120000"/>
                <a:gd name="T3" fmla="*/ 0 h 120000"/>
                <a:gd name="T4" fmla="*/ 0 w 120000"/>
                <a:gd name="T5" fmla="*/ 1 h 120000"/>
                <a:gd name="T6" fmla="*/ 9921001 w 120000"/>
                <a:gd name="T7" fmla="*/ 4 h 120000"/>
                <a:gd name="T8" fmla="*/ 332410502 w 120000"/>
                <a:gd name="T9" fmla="*/ 4 h 120000"/>
                <a:gd name="T10" fmla="*/ 347294951 w 120000"/>
                <a:gd name="T11" fmla="*/ 1 h 120000"/>
                <a:gd name="T12" fmla="*/ 332410502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4857" y="0"/>
                  </a:moveTo>
                  <a:cubicBezTo>
                    <a:pt x="3428" y="0"/>
                    <a:pt x="3428" y="0"/>
                    <a:pt x="3428" y="0"/>
                  </a:cubicBezTo>
                  <a:cubicBezTo>
                    <a:pt x="1714" y="0"/>
                    <a:pt x="0" y="24000"/>
                    <a:pt x="0" y="48000"/>
                  </a:cubicBezTo>
                  <a:cubicBezTo>
                    <a:pt x="0" y="96000"/>
                    <a:pt x="1714" y="120000"/>
                    <a:pt x="3428" y="120000"/>
                  </a:cubicBezTo>
                  <a:cubicBezTo>
                    <a:pt x="114857" y="120000"/>
                    <a:pt x="114857" y="120000"/>
                    <a:pt x="114857" y="120000"/>
                  </a:cubicBezTo>
                  <a:cubicBezTo>
                    <a:pt x="118285" y="120000"/>
                    <a:pt x="120000" y="96000"/>
                    <a:pt x="120000" y="48000"/>
                  </a:cubicBezTo>
                  <a:cubicBezTo>
                    <a:pt x="120000" y="24000"/>
                    <a:pt x="118285" y="0"/>
                    <a:pt x="1148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1" name="Google Shape;94;p5">
              <a:extLst>
                <a:ext uri="{FF2B5EF4-FFF2-40B4-BE49-F238E27FC236}">
                  <a16:creationId xmlns:a16="http://schemas.microsoft.com/office/drawing/2014/main" xmlns="" id="{95B3FA5B-F6E8-41EF-8E9A-496BDD218847}"/>
                </a:ext>
              </a:extLst>
            </p:cNvPr>
            <p:cNvSpPr>
              <a:spLocks/>
            </p:cNvSpPr>
            <p:nvPr/>
          </p:nvSpPr>
          <p:spPr bwMode="auto">
            <a:xfrm>
              <a:off x="133350" y="2787650"/>
              <a:ext cx="374700" cy="27000"/>
            </a:xfrm>
            <a:custGeom>
              <a:avLst/>
              <a:gdLst>
                <a:gd name="T0" fmla="*/ 332410502 w 120000"/>
                <a:gd name="T1" fmla="*/ 0 h 120000"/>
                <a:gd name="T2" fmla="*/ 9921001 w 120000"/>
                <a:gd name="T3" fmla="*/ 0 h 120000"/>
                <a:gd name="T4" fmla="*/ 0 w 120000"/>
                <a:gd name="T5" fmla="*/ 1 h 120000"/>
                <a:gd name="T6" fmla="*/ 9921001 w 120000"/>
                <a:gd name="T7" fmla="*/ 4 h 120000"/>
                <a:gd name="T8" fmla="*/ 332410502 w 120000"/>
                <a:gd name="T9" fmla="*/ 4 h 120000"/>
                <a:gd name="T10" fmla="*/ 347294951 w 120000"/>
                <a:gd name="T11" fmla="*/ 1 h 120000"/>
                <a:gd name="T12" fmla="*/ 332410502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4857" y="0"/>
                  </a:moveTo>
                  <a:cubicBezTo>
                    <a:pt x="3428" y="0"/>
                    <a:pt x="3428" y="0"/>
                    <a:pt x="3428" y="0"/>
                  </a:cubicBezTo>
                  <a:cubicBezTo>
                    <a:pt x="1714" y="0"/>
                    <a:pt x="0" y="24000"/>
                    <a:pt x="0" y="48000"/>
                  </a:cubicBezTo>
                  <a:cubicBezTo>
                    <a:pt x="0" y="72000"/>
                    <a:pt x="1714" y="120000"/>
                    <a:pt x="3428" y="120000"/>
                  </a:cubicBezTo>
                  <a:cubicBezTo>
                    <a:pt x="114857" y="120000"/>
                    <a:pt x="114857" y="120000"/>
                    <a:pt x="114857" y="120000"/>
                  </a:cubicBezTo>
                  <a:cubicBezTo>
                    <a:pt x="118285" y="120000"/>
                    <a:pt x="120000" y="72000"/>
                    <a:pt x="120000" y="48000"/>
                  </a:cubicBezTo>
                  <a:cubicBezTo>
                    <a:pt x="120000" y="24000"/>
                    <a:pt x="118285" y="0"/>
                    <a:pt x="1148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2" name="Google Shape;95;p5">
              <a:extLst>
                <a:ext uri="{FF2B5EF4-FFF2-40B4-BE49-F238E27FC236}">
                  <a16:creationId xmlns:a16="http://schemas.microsoft.com/office/drawing/2014/main" xmlns="" id="{1DA4CCB5-1D7D-4AC4-B703-9A284B301D71}"/>
                </a:ext>
              </a:extLst>
            </p:cNvPr>
            <p:cNvSpPr>
              <a:spLocks/>
            </p:cNvSpPr>
            <p:nvPr/>
          </p:nvSpPr>
          <p:spPr bwMode="auto">
            <a:xfrm>
              <a:off x="133350" y="2873375"/>
              <a:ext cx="374700" cy="27000"/>
            </a:xfrm>
            <a:custGeom>
              <a:avLst/>
              <a:gdLst>
                <a:gd name="T0" fmla="*/ 332410502 w 120000"/>
                <a:gd name="T1" fmla="*/ 0 h 120000"/>
                <a:gd name="T2" fmla="*/ 9921001 w 120000"/>
                <a:gd name="T3" fmla="*/ 0 h 120000"/>
                <a:gd name="T4" fmla="*/ 0 w 120000"/>
                <a:gd name="T5" fmla="*/ 1 h 120000"/>
                <a:gd name="T6" fmla="*/ 9921001 w 120000"/>
                <a:gd name="T7" fmla="*/ 4 h 120000"/>
                <a:gd name="T8" fmla="*/ 332410502 w 120000"/>
                <a:gd name="T9" fmla="*/ 4 h 120000"/>
                <a:gd name="T10" fmla="*/ 347294951 w 120000"/>
                <a:gd name="T11" fmla="*/ 1 h 120000"/>
                <a:gd name="T12" fmla="*/ 332410502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4857" y="0"/>
                  </a:moveTo>
                  <a:cubicBezTo>
                    <a:pt x="3428" y="0"/>
                    <a:pt x="3428" y="0"/>
                    <a:pt x="3428" y="0"/>
                  </a:cubicBezTo>
                  <a:cubicBezTo>
                    <a:pt x="1714" y="0"/>
                    <a:pt x="0" y="24000"/>
                    <a:pt x="0" y="48000"/>
                  </a:cubicBezTo>
                  <a:cubicBezTo>
                    <a:pt x="0" y="96000"/>
                    <a:pt x="1714" y="120000"/>
                    <a:pt x="3428" y="120000"/>
                  </a:cubicBezTo>
                  <a:cubicBezTo>
                    <a:pt x="114857" y="120000"/>
                    <a:pt x="114857" y="120000"/>
                    <a:pt x="114857" y="120000"/>
                  </a:cubicBezTo>
                  <a:cubicBezTo>
                    <a:pt x="118285" y="120000"/>
                    <a:pt x="120000" y="96000"/>
                    <a:pt x="120000" y="48000"/>
                  </a:cubicBezTo>
                  <a:cubicBezTo>
                    <a:pt x="120000" y="24000"/>
                    <a:pt x="118285" y="0"/>
                    <a:pt x="1148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3" name="Google Shape;96;p5">
              <a:extLst>
                <a:ext uri="{FF2B5EF4-FFF2-40B4-BE49-F238E27FC236}">
                  <a16:creationId xmlns:a16="http://schemas.microsoft.com/office/drawing/2014/main" xmlns="" id="{6D4020CB-E3C0-4D86-8361-7D0265ECAABB}"/>
                </a:ext>
              </a:extLst>
            </p:cNvPr>
            <p:cNvSpPr>
              <a:spLocks/>
            </p:cNvSpPr>
            <p:nvPr/>
          </p:nvSpPr>
          <p:spPr bwMode="auto">
            <a:xfrm>
              <a:off x="598488" y="2616200"/>
              <a:ext cx="444600" cy="376200"/>
            </a:xfrm>
            <a:custGeom>
              <a:avLst/>
              <a:gdLst>
                <a:gd name="T0" fmla="*/ 886748657 w 120000"/>
                <a:gd name="T1" fmla="*/ 0 h 120000"/>
                <a:gd name="T2" fmla="*/ 859033245 w 120000"/>
                <a:gd name="T3" fmla="*/ 96937984 h 120000"/>
                <a:gd name="T4" fmla="*/ 956025573 w 120000"/>
                <a:gd name="T5" fmla="*/ 107143337 h 120000"/>
                <a:gd name="T6" fmla="*/ 623492142 w 120000"/>
                <a:gd name="T7" fmla="*/ 173467767 h 120000"/>
                <a:gd name="T8" fmla="*/ 692771707 w 120000"/>
                <a:gd name="T9" fmla="*/ 107143337 h 120000"/>
                <a:gd name="T10" fmla="*/ 720476745 w 120000"/>
                <a:gd name="T11" fmla="*/ 10202641 h 120000"/>
                <a:gd name="T12" fmla="*/ 457222879 w 120000"/>
                <a:gd name="T13" fmla="*/ 0 h 120000"/>
                <a:gd name="T14" fmla="*/ 429515193 w 120000"/>
                <a:gd name="T15" fmla="*/ 96937984 h 120000"/>
                <a:gd name="T16" fmla="*/ 568071900 w 120000"/>
                <a:gd name="T17" fmla="*/ 107143337 h 120000"/>
                <a:gd name="T18" fmla="*/ 193966364 w 120000"/>
                <a:gd name="T19" fmla="*/ 173467767 h 120000"/>
                <a:gd name="T20" fmla="*/ 263246137 w 120000"/>
                <a:gd name="T21" fmla="*/ 107143337 h 120000"/>
                <a:gd name="T22" fmla="*/ 290961345 w 120000"/>
                <a:gd name="T23" fmla="*/ 10202641 h 120000"/>
                <a:gd name="T24" fmla="*/ 27704830 w 120000"/>
                <a:gd name="T25" fmla="*/ 0 h 120000"/>
                <a:gd name="T26" fmla="*/ 0 w 120000"/>
                <a:gd name="T27" fmla="*/ 96937984 h 120000"/>
                <a:gd name="T28" fmla="*/ 138546122 w 120000"/>
                <a:gd name="T29" fmla="*/ 107143337 h 120000"/>
                <a:gd name="T30" fmla="*/ 166261534 w 120000"/>
                <a:gd name="T31" fmla="*/ 193875852 h 120000"/>
                <a:gd name="T32" fmla="*/ 568071900 w 120000"/>
                <a:gd name="T33" fmla="*/ 265304610 h 120000"/>
                <a:gd name="T34" fmla="*/ 193966364 w 120000"/>
                <a:gd name="T35" fmla="*/ 275510051 h 120000"/>
                <a:gd name="T36" fmla="*/ 221681776 w 120000"/>
                <a:gd name="T37" fmla="*/ 357144558 h 120000"/>
                <a:gd name="T38" fmla="*/ 956025573 w 120000"/>
                <a:gd name="T39" fmla="*/ 346939202 h 120000"/>
                <a:gd name="T40" fmla="*/ 928310176 w 120000"/>
                <a:gd name="T41" fmla="*/ 265304610 h 120000"/>
                <a:gd name="T42" fmla="*/ 623492142 w 120000"/>
                <a:gd name="T43" fmla="*/ 193875852 h 120000"/>
                <a:gd name="T44" fmla="*/ 1011445816 w 120000"/>
                <a:gd name="T45" fmla="*/ 183673211 h 120000"/>
                <a:gd name="T46" fmla="*/ 1122287067 w 120000"/>
                <a:gd name="T47" fmla="*/ 107143337 h 120000"/>
                <a:gd name="T48" fmla="*/ 1149991938 w 120000"/>
                <a:gd name="T49" fmla="*/ 10202641 h 120000"/>
                <a:gd name="T50" fmla="*/ 484935435 w 120000"/>
                <a:gd name="T51" fmla="*/ 86732543 h 120000"/>
                <a:gd name="T52" fmla="*/ 665056462 w 120000"/>
                <a:gd name="T53" fmla="*/ 20408082 h 120000"/>
                <a:gd name="T54" fmla="*/ 623492142 w 120000"/>
                <a:gd name="T55" fmla="*/ 86732543 h 120000"/>
                <a:gd name="T56" fmla="*/ 484935435 w 120000"/>
                <a:gd name="T57" fmla="*/ 86732543 h 120000"/>
                <a:gd name="T58" fmla="*/ 55420242 w 120000"/>
                <a:gd name="T59" fmla="*/ 20408082 h 120000"/>
                <a:gd name="T60" fmla="*/ 235538454 w 120000"/>
                <a:gd name="T61" fmla="*/ 86732543 h 120000"/>
                <a:gd name="T62" fmla="*/ 138546122 w 120000"/>
                <a:gd name="T63" fmla="*/ 86732543 h 120000"/>
                <a:gd name="T64" fmla="*/ 900594765 w 120000"/>
                <a:gd name="T65" fmla="*/ 285715799 h 120000"/>
                <a:gd name="T66" fmla="*/ 249397173 w 120000"/>
                <a:gd name="T67" fmla="*/ 336733761 h 120000"/>
                <a:gd name="T68" fmla="*/ 568071900 w 120000"/>
                <a:gd name="T69" fmla="*/ 285715799 h 120000"/>
                <a:gd name="T70" fmla="*/ 900594765 w 120000"/>
                <a:gd name="T71" fmla="*/ 285715799 h 120000"/>
                <a:gd name="T72" fmla="*/ 1011445816 w 120000"/>
                <a:gd name="T73" fmla="*/ 86732543 h 120000"/>
                <a:gd name="T74" fmla="*/ 914453484 w 120000"/>
                <a:gd name="T75" fmla="*/ 86732543 h 120000"/>
                <a:gd name="T76" fmla="*/ 1094571711 w 120000"/>
                <a:gd name="T77" fmla="*/ 20408082 h 1200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0000" h="120000" extrusionOk="0">
                  <a:moveTo>
                    <a:pt x="117108" y="0"/>
                  </a:moveTo>
                  <a:cubicBezTo>
                    <a:pt x="92530" y="0"/>
                    <a:pt x="92530" y="0"/>
                    <a:pt x="92530" y="0"/>
                  </a:cubicBezTo>
                  <a:cubicBezTo>
                    <a:pt x="91084" y="0"/>
                    <a:pt x="89638" y="1714"/>
                    <a:pt x="89638" y="3428"/>
                  </a:cubicBezTo>
                  <a:cubicBezTo>
                    <a:pt x="89638" y="32571"/>
                    <a:pt x="89638" y="32571"/>
                    <a:pt x="89638" y="32571"/>
                  </a:cubicBezTo>
                  <a:cubicBezTo>
                    <a:pt x="89638" y="34285"/>
                    <a:pt x="91084" y="36000"/>
                    <a:pt x="92530" y="36000"/>
                  </a:cubicBezTo>
                  <a:cubicBezTo>
                    <a:pt x="99759" y="36000"/>
                    <a:pt x="99759" y="36000"/>
                    <a:pt x="99759" y="36000"/>
                  </a:cubicBezTo>
                  <a:cubicBezTo>
                    <a:pt x="99759" y="58285"/>
                    <a:pt x="99759" y="58285"/>
                    <a:pt x="99759" y="58285"/>
                  </a:cubicBezTo>
                  <a:cubicBezTo>
                    <a:pt x="65060" y="58285"/>
                    <a:pt x="65060" y="58285"/>
                    <a:pt x="65060" y="58285"/>
                  </a:cubicBezTo>
                  <a:cubicBezTo>
                    <a:pt x="65060" y="36000"/>
                    <a:pt x="65060" y="36000"/>
                    <a:pt x="65060" y="36000"/>
                  </a:cubicBezTo>
                  <a:cubicBezTo>
                    <a:pt x="72289" y="36000"/>
                    <a:pt x="72289" y="36000"/>
                    <a:pt x="72289" y="36000"/>
                  </a:cubicBezTo>
                  <a:cubicBezTo>
                    <a:pt x="73734" y="36000"/>
                    <a:pt x="75180" y="34285"/>
                    <a:pt x="75180" y="32571"/>
                  </a:cubicBezTo>
                  <a:cubicBezTo>
                    <a:pt x="75180" y="3428"/>
                    <a:pt x="75180" y="3428"/>
                    <a:pt x="75180" y="3428"/>
                  </a:cubicBezTo>
                  <a:cubicBezTo>
                    <a:pt x="75180" y="1714"/>
                    <a:pt x="73734" y="0"/>
                    <a:pt x="72289" y="0"/>
                  </a:cubicBezTo>
                  <a:cubicBezTo>
                    <a:pt x="47710" y="0"/>
                    <a:pt x="47710" y="0"/>
                    <a:pt x="47710" y="0"/>
                  </a:cubicBezTo>
                  <a:cubicBezTo>
                    <a:pt x="46265" y="0"/>
                    <a:pt x="44819" y="1714"/>
                    <a:pt x="44819" y="3428"/>
                  </a:cubicBezTo>
                  <a:cubicBezTo>
                    <a:pt x="44819" y="32571"/>
                    <a:pt x="44819" y="32571"/>
                    <a:pt x="44819" y="32571"/>
                  </a:cubicBezTo>
                  <a:cubicBezTo>
                    <a:pt x="44819" y="34285"/>
                    <a:pt x="46265" y="36000"/>
                    <a:pt x="47710" y="36000"/>
                  </a:cubicBezTo>
                  <a:cubicBezTo>
                    <a:pt x="59277" y="36000"/>
                    <a:pt x="59277" y="36000"/>
                    <a:pt x="59277" y="36000"/>
                  </a:cubicBezTo>
                  <a:cubicBezTo>
                    <a:pt x="59277" y="58285"/>
                    <a:pt x="59277" y="58285"/>
                    <a:pt x="59277" y="58285"/>
                  </a:cubicBezTo>
                  <a:cubicBezTo>
                    <a:pt x="20240" y="58285"/>
                    <a:pt x="20240" y="58285"/>
                    <a:pt x="20240" y="58285"/>
                  </a:cubicBezTo>
                  <a:cubicBezTo>
                    <a:pt x="20240" y="36000"/>
                    <a:pt x="20240" y="36000"/>
                    <a:pt x="20240" y="36000"/>
                  </a:cubicBezTo>
                  <a:cubicBezTo>
                    <a:pt x="27469" y="36000"/>
                    <a:pt x="27469" y="36000"/>
                    <a:pt x="27469" y="36000"/>
                  </a:cubicBezTo>
                  <a:cubicBezTo>
                    <a:pt x="28915" y="36000"/>
                    <a:pt x="30361" y="34285"/>
                    <a:pt x="30361" y="32571"/>
                  </a:cubicBezTo>
                  <a:cubicBezTo>
                    <a:pt x="30361" y="3428"/>
                    <a:pt x="30361" y="3428"/>
                    <a:pt x="30361" y="3428"/>
                  </a:cubicBezTo>
                  <a:cubicBezTo>
                    <a:pt x="30361" y="1714"/>
                    <a:pt x="28915" y="0"/>
                    <a:pt x="27469" y="0"/>
                  </a:cubicBezTo>
                  <a:cubicBezTo>
                    <a:pt x="2891" y="0"/>
                    <a:pt x="2891" y="0"/>
                    <a:pt x="2891" y="0"/>
                  </a:cubicBezTo>
                  <a:cubicBezTo>
                    <a:pt x="1445" y="0"/>
                    <a:pt x="0" y="1714"/>
                    <a:pt x="0" y="3428"/>
                  </a:cubicBezTo>
                  <a:cubicBezTo>
                    <a:pt x="0" y="32571"/>
                    <a:pt x="0" y="32571"/>
                    <a:pt x="0" y="32571"/>
                  </a:cubicBezTo>
                  <a:cubicBezTo>
                    <a:pt x="0" y="34285"/>
                    <a:pt x="1445" y="36000"/>
                    <a:pt x="2891" y="36000"/>
                  </a:cubicBezTo>
                  <a:cubicBezTo>
                    <a:pt x="14457" y="36000"/>
                    <a:pt x="14457" y="36000"/>
                    <a:pt x="14457" y="36000"/>
                  </a:cubicBezTo>
                  <a:cubicBezTo>
                    <a:pt x="14457" y="61714"/>
                    <a:pt x="14457" y="61714"/>
                    <a:pt x="14457" y="61714"/>
                  </a:cubicBezTo>
                  <a:cubicBezTo>
                    <a:pt x="14457" y="63428"/>
                    <a:pt x="15903" y="65142"/>
                    <a:pt x="17349" y="65142"/>
                  </a:cubicBezTo>
                  <a:cubicBezTo>
                    <a:pt x="59277" y="65142"/>
                    <a:pt x="59277" y="65142"/>
                    <a:pt x="59277" y="65142"/>
                  </a:cubicBezTo>
                  <a:cubicBezTo>
                    <a:pt x="59277" y="89142"/>
                    <a:pt x="59277" y="89142"/>
                    <a:pt x="59277" y="89142"/>
                  </a:cubicBezTo>
                  <a:cubicBezTo>
                    <a:pt x="23132" y="89142"/>
                    <a:pt x="23132" y="89142"/>
                    <a:pt x="23132" y="89142"/>
                  </a:cubicBezTo>
                  <a:cubicBezTo>
                    <a:pt x="21686" y="89142"/>
                    <a:pt x="20240" y="90857"/>
                    <a:pt x="20240" y="92571"/>
                  </a:cubicBezTo>
                  <a:cubicBezTo>
                    <a:pt x="20240" y="116571"/>
                    <a:pt x="20240" y="116571"/>
                    <a:pt x="20240" y="116571"/>
                  </a:cubicBezTo>
                  <a:cubicBezTo>
                    <a:pt x="20240" y="118285"/>
                    <a:pt x="21686" y="120000"/>
                    <a:pt x="23132" y="120000"/>
                  </a:cubicBezTo>
                  <a:cubicBezTo>
                    <a:pt x="96867" y="120000"/>
                    <a:pt x="96867" y="120000"/>
                    <a:pt x="96867" y="120000"/>
                  </a:cubicBezTo>
                  <a:cubicBezTo>
                    <a:pt x="98313" y="120000"/>
                    <a:pt x="99759" y="118285"/>
                    <a:pt x="99759" y="116571"/>
                  </a:cubicBezTo>
                  <a:cubicBezTo>
                    <a:pt x="99759" y="92571"/>
                    <a:pt x="99759" y="92571"/>
                    <a:pt x="99759" y="92571"/>
                  </a:cubicBezTo>
                  <a:cubicBezTo>
                    <a:pt x="99759" y="90857"/>
                    <a:pt x="98313" y="89142"/>
                    <a:pt x="96867" y="89142"/>
                  </a:cubicBezTo>
                  <a:cubicBezTo>
                    <a:pt x="65060" y="89142"/>
                    <a:pt x="65060" y="89142"/>
                    <a:pt x="65060" y="89142"/>
                  </a:cubicBezTo>
                  <a:cubicBezTo>
                    <a:pt x="65060" y="65142"/>
                    <a:pt x="65060" y="65142"/>
                    <a:pt x="65060" y="65142"/>
                  </a:cubicBezTo>
                  <a:cubicBezTo>
                    <a:pt x="102650" y="65142"/>
                    <a:pt x="102650" y="65142"/>
                    <a:pt x="102650" y="65142"/>
                  </a:cubicBezTo>
                  <a:cubicBezTo>
                    <a:pt x="104096" y="65142"/>
                    <a:pt x="105542" y="63428"/>
                    <a:pt x="105542" y="61714"/>
                  </a:cubicBezTo>
                  <a:cubicBezTo>
                    <a:pt x="105542" y="36000"/>
                    <a:pt x="105542" y="36000"/>
                    <a:pt x="105542" y="36000"/>
                  </a:cubicBezTo>
                  <a:cubicBezTo>
                    <a:pt x="117108" y="36000"/>
                    <a:pt x="117108" y="36000"/>
                    <a:pt x="117108" y="36000"/>
                  </a:cubicBezTo>
                  <a:cubicBezTo>
                    <a:pt x="118554" y="36000"/>
                    <a:pt x="119999" y="34285"/>
                    <a:pt x="119999" y="32571"/>
                  </a:cubicBezTo>
                  <a:cubicBezTo>
                    <a:pt x="119999" y="3428"/>
                    <a:pt x="119999" y="3428"/>
                    <a:pt x="119999" y="3428"/>
                  </a:cubicBezTo>
                  <a:cubicBezTo>
                    <a:pt x="119999" y="1714"/>
                    <a:pt x="118554" y="0"/>
                    <a:pt x="117108" y="0"/>
                  </a:cubicBezTo>
                  <a:close/>
                  <a:moveTo>
                    <a:pt x="50602" y="29142"/>
                  </a:moveTo>
                  <a:cubicBezTo>
                    <a:pt x="50602" y="6857"/>
                    <a:pt x="50602" y="6857"/>
                    <a:pt x="50602" y="6857"/>
                  </a:cubicBezTo>
                  <a:cubicBezTo>
                    <a:pt x="69397" y="6857"/>
                    <a:pt x="69397" y="6857"/>
                    <a:pt x="69397" y="6857"/>
                  </a:cubicBezTo>
                  <a:cubicBezTo>
                    <a:pt x="69397" y="29142"/>
                    <a:pt x="69397" y="29142"/>
                    <a:pt x="69397" y="29142"/>
                  </a:cubicBezTo>
                  <a:cubicBezTo>
                    <a:pt x="65060" y="29142"/>
                    <a:pt x="65060" y="29142"/>
                    <a:pt x="65060" y="29142"/>
                  </a:cubicBezTo>
                  <a:cubicBezTo>
                    <a:pt x="59277" y="29142"/>
                    <a:pt x="59277" y="29142"/>
                    <a:pt x="59277" y="29142"/>
                  </a:cubicBezTo>
                  <a:lnTo>
                    <a:pt x="50602" y="29142"/>
                  </a:lnTo>
                  <a:close/>
                  <a:moveTo>
                    <a:pt x="5783" y="29142"/>
                  </a:moveTo>
                  <a:cubicBezTo>
                    <a:pt x="5783" y="6857"/>
                    <a:pt x="5783" y="6857"/>
                    <a:pt x="5783" y="6857"/>
                  </a:cubicBezTo>
                  <a:cubicBezTo>
                    <a:pt x="24578" y="6857"/>
                    <a:pt x="24578" y="6857"/>
                    <a:pt x="24578" y="6857"/>
                  </a:cubicBezTo>
                  <a:cubicBezTo>
                    <a:pt x="24578" y="29142"/>
                    <a:pt x="24578" y="29142"/>
                    <a:pt x="24578" y="29142"/>
                  </a:cubicBezTo>
                  <a:cubicBezTo>
                    <a:pt x="20240" y="29142"/>
                    <a:pt x="20240" y="29142"/>
                    <a:pt x="20240" y="29142"/>
                  </a:cubicBezTo>
                  <a:cubicBezTo>
                    <a:pt x="14457" y="29142"/>
                    <a:pt x="14457" y="29142"/>
                    <a:pt x="14457" y="29142"/>
                  </a:cubicBezTo>
                  <a:lnTo>
                    <a:pt x="5783" y="29142"/>
                  </a:lnTo>
                  <a:close/>
                  <a:moveTo>
                    <a:pt x="93975" y="96000"/>
                  </a:moveTo>
                  <a:cubicBezTo>
                    <a:pt x="93975" y="113142"/>
                    <a:pt x="93975" y="113142"/>
                    <a:pt x="93975" y="113142"/>
                  </a:cubicBezTo>
                  <a:cubicBezTo>
                    <a:pt x="26024" y="113142"/>
                    <a:pt x="26024" y="113142"/>
                    <a:pt x="26024" y="113142"/>
                  </a:cubicBezTo>
                  <a:cubicBezTo>
                    <a:pt x="26024" y="96000"/>
                    <a:pt x="26024" y="96000"/>
                    <a:pt x="26024" y="96000"/>
                  </a:cubicBezTo>
                  <a:cubicBezTo>
                    <a:pt x="59277" y="96000"/>
                    <a:pt x="59277" y="96000"/>
                    <a:pt x="59277" y="96000"/>
                  </a:cubicBezTo>
                  <a:cubicBezTo>
                    <a:pt x="65060" y="96000"/>
                    <a:pt x="65060" y="96000"/>
                    <a:pt x="65060" y="96000"/>
                  </a:cubicBezTo>
                  <a:lnTo>
                    <a:pt x="93975" y="96000"/>
                  </a:lnTo>
                  <a:close/>
                  <a:moveTo>
                    <a:pt x="114216" y="29142"/>
                  </a:moveTo>
                  <a:cubicBezTo>
                    <a:pt x="105542" y="29142"/>
                    <a:pt x="105542" y="29142"/>
                    <a:pt x="105542" y="29142"/>
                  </a:cubicBezTo>
                  <a:cubicBezTo>
                    <a:pt x="99759" y="29142"/>
                    <a:pt x="99759" y="29142"/>
                    <a:pt x="99759" y="29142"/>
                  </a:cubicBezTo>
                  <a:cubicBezTo>
                    <a:pt x="95421" y="29142"/>
                    <a:pt x="95421" y="29142"/>
                    <a:pt x="95421" y="29142"/>
                  </a:cubicBezTo>
                  <a:cubicBezTo>
                    <a:pt x="95421" y="6857"/>
                    <a:pt x="95421" y="6857"/>
                    <a:pt x="95421" y="6857"/>
                  </a:cubicBezTo>
                  <a:cubicBezTo>
                    <a:pt x="114216" y="6857"/>
                    <a:pt x="114216" y="6857"/>
                    <a:pt x="114216" y="6857"/>
                  </a:cubicBezTo>
                  <a:lnTo>
                    <a:pt x="114216" y="29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4" name="Google Shape;97;p5">
              <a:extLst>
                <a:ext uri="{FF2B5EF4-FFF2-40B4-BE49-F238E27FC236}">
                  <a16:creationId xmlns:a16="http://schemas.microsoft.com/office/drawing/2014/main" xmlns="" id="{DDFD5BEC-31D7-48CF-B0B5-689B416200C1}"/>
                </a:ext>
              </a:extLst>
            </p:cNvPr>
            <p:cNvSpPr>
              <a:spLocks/>
            </p:cNvSpPr>
            <p:nvPr/>
          </p:nvSpPr>
          <p:spPr bwMode="auto">
            <a:xfrm>
              <a:off x="1476375" y="2262188"/>
              <a:ext cx="176100" cy="723900"/>
            </a:xfrm>
            <a:custGeom>
              <a:avLst/>
              <a:gdLst>
                <a:gd name="T0" fmla="*/ 1652247 w 120000"/>
                <a:gd name="T1" fmla="*/ 2147483646 h 120000"/>
                <a:gd name="T2" fmla="*/ 1545646 w 120000"/>
                <a:gd name="T3" fmla="*/ 2147483646 h 120000"/>
                <a:gd name="T4" fmla="*/ 1545646 w 120000"/>
                <a:gd name="T5" fmla="*/ 2147483646 h 120000"/>
                <a:gd name="T6" fmla="*/ 1279158 w 120000"/>
                <a:gd name="T7" fmla="*/ 2147483646 h 120000"/>
                <a:gd name="T8" fmla="*/ 1279158 w 120000"/>
                <a:gd name="T9" fmla="*/ 2147483646 h 120000"/>
                <a:gd name="T10" fmla="*/ 1279158 w 120000"/>
                <a:gd name="T11" fmla="*/ 2147483646 h 120000"/>
                <a:gd name="T12" fmla="*/ 1279158 w 120000"/>
                <a:gd name="T13" fmla="*/ 2147483646 h 120000"/>
                <a:gd name="T14" fmla="*/ 1279158 w 120000"/>
                <a:gd name="T15" fmla="*/ 2147483646 h 120000"/>
                <a:gd name="T16" fmla="*/ 1279158 w 120000"/>
                <a:gd name="T17" fmla="*/ 2147483646 h 120000"/>
                <a:gd name="T18" fmla="*/ 1279158 w 120000"/>
                <a:gd name="T19" fmla="*/ 2147483646 h 120000"/>
                <a:gd name="T20" fmla="*/ 1279158 w 120000"/>
                <a:gd name="T21" fmla="*/ 2147483646 h 120000"/>
                <a:gd name="T22" fmla="*/ 746172 w 120000"/>
                <a:gd name="T23" fmla="*/ 516626286 h 120000"/>
                <a:gd name="T24" fmla="*/ 639578 w 120000"/>
                <a:gd name="T25" fmla="*/ 0 h 120000"/>
                <a:gd name="T26" fmla="*/ 532977 w 120000"/>
                <a:gd name="T27" fmla="*/ 516626286 h 120000"/>
                <a:gd name="T28" fmla="*/ 0 w 120000"/>
                <a:gd name="T29" fmla="*/ 2147483646 h 120000"/>
                <a:gd name="T30" fmla="*/ 0 w 120000"/>
                <a:gd name="T31" fmla="*/ 2147483646 h 120000"/>
                <a:gd name="T32" fmla="*/ 0 w 120000"/>
                <a:gd name="T33" fmla="*/ 2147483646 h 120000"/>
                <a:gd name="T34" fmla="*/ 0 w 120000"/>
                <a:gd name="T35" fmla="*/ 2147483646 h 120000"/>
                <a:gd name="T36" fmla="*/ 0 w 120000"/>
                <a:gd name="T37" fmla="*/ 2147483646 h 120000"/>
                <a:gd name="T38" fmla="*/ 0 w 120000"/>
                <a:gd name="T39" fmla="*/ 2147483646 h 120000"/>
                <a:gd name="T40" fmla="*/ 0 w 120000"/>
                <a:gd name="T41" fmla="*/ 2147483646 h 120000"/>
                <a:gd name="T42" fmla="*/ 0 w 120000"/>
                <a:gd name="T43" fmla="*/ 2147483646 h 120000"/>
                <a:gd name="T44" fmla="*/ 0 w 120000"/>
                <a:gd name="T45" fmla="*/ 2147483646 h 120000"/>
                <a:gd name="T46" fmla="*/ 53298 w 120000"/>
                <a:gd name="T47" fmla="*/ 2147483646 h 120000"/>
                <a:gd name="T48" fmla="*/ 106592 w 120000"/>
                <a:gd name="T49" fmla="*/ 2147483646 h 120000"/>
                <a:gd name="T50" fmla="*/ 1119255 w 120000"/>
                <a:gd name="T51" fmla="*/ 2147483646 h 120000"/>
                <a:gd name="T52" fmla="*/ 1279158 w 120000"/>
                <a:gd name="T53" fmla="*/ 2147483646 h 120000"/>
                <a:gd name="T54" fmla="*/ 1279158 w 120000"/>
                <a:gd name="T55" fmla="*/ 2147483646 h 120000"/>
                <a:gd name="T56" fmla="*/ 1758853 w 120000"/>
                <a:gd name="T57" fmla="*/ 2147483646 h 120000"/>
                <a:gd name="T58" fmla="*/ 1758853 w 120000"/>
                <a:gd name="T59" fmla="*/ 2147483646 h 120000"/>
                <a:gd name="T60" fmla="*/ 1652247 w 120000"/>
                <a:gd name="T61" fmla="*/ 2147483646 h 120000"/>
                <a:gd name="T62" fmla="*/ 1012660 w 120000"/>
                <a:gd name="T63" fmla="*/ 2147483646 h 120000"/>
                <a:gd name="T64" fmla="*/ 266480 w 120000"/>
                <a:gd name="T65" fmla="*/ 2147483646 h 120000"/>
                <a:gd name="T66" fmla="*/ 266480 w 120000"/>
                <a:gd name="T67" fmla="*/ 2147483646 h 120000"/>
                <a:gd name="T68" fmla="*/ 1012660 w 120000"/>
                <a:gd name="T69" fmla="*/ 2147483646 h 120000"/>
                <a:gd name="T70" fmla="*/ 1012660 w 120000"/>
                <a:gd name="T71" fmla="*/ 2147483646 h 120000"/>
                <a:gd name="T72" fmla="*/ 639578 w 120000"/>
                <a:gd name="T73" fmla="*/ 2147483646 h 120000"/>
                <a:gd name="T74" fmla="*/ 959363 w 120000"/>
                <a:gd name="T75" fmla="*/ 2147483646 h 120000"/>
                <a:gd name="T76" fmla="*/ 319786 w 120000"/>
                <a:gd name="T77" fmla="*/ 2147483646 h 120000"/>
                <a:gd name="T78" fmla="*/ 639578 w 120000"/>
                <a:gd name="T79" fmla="*/ 2147483646 h 120000"/>
                <a:gd name="T80" fmla="*/ 266480 w 120000"/>
                <a:gd name="T81" fmla="*/ 2147483646 h 120000"/>
                <a:gd name="T82" fmla="*/ 266480 w 120000"/>
                <a:gd name="T83" fmla="*/ 2147483646 h 120000"/>
                <a:gd name="T84" fmla="*/ 1012660 w 120000"/>
                <a:gd name="T85" fmla="*/ 2147483646 h 120000"/>
                <a:gd name="T86" fmla="*/ 1012660 w 120000"/>
                <a:gd name="T87" fmla="*/ 2147483646 h 120000"/>
                <a:gd name="T88" fmla="*/ 266480 w 120000"/>
                <a:gd name="T89" fmla="*/ 2147483646 h 1200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0000" h="120000" extrusionOk="0">
                  <a:moveTo>
                    <a:pt x="112727" y="68444"/>
                  </a:moveTo>
                  <a:cubicBezTo>
                    <a:pt x="109090" y="68444"/>
                    <a:pt x="105454" y="69333"/>
                    <a:pt x="105454" y="70222"/>
                  </a:cubicBezTo>
                  <a:cubicBezTo>
                    <a:pt x="105454" y="104888"/>
                    <a:pt x="105454" y="104888"/>
                    <a:pt x="105454" y="104888"/>
                  </a:cubicBezTo>
                  <a:cubicBezTo>
                    <a:pt x="105454" y="107555"/>
                    <a:pt x="98181" y="110222"/>
                    <a:pt x="87272" y="111111"/>
                  </a:cubicBezTo>
                  <a:cubicBezTo>
                    <a:pt x="87272" y="83555"/>
                    <a:pt x="87272" y="83555"/>
                    <a:pt x="87272" y="83555"/>
                  </a:cubicBezTo>
                  <a:cubicBezTo>
                    <a:pt x="87272" y="83555"/>
                    <a:pt x="87272" y="83555"/>
                    <a:pt x="87272" y="83555"/>
                  </a:cubicBezTo>
                  <a:cubicBezTo>
                    <a:pt x="87272" y="24000"/>
                    <a:pt x="87272" y="24000"/>
                    <a:pt x="87272" y="24000"/>
                  </a:cubicBezTo>
                  <a:cubicBezTo>
                    <a:pt x="87272" y="24000"/>
                    <a:pt x="87272" y="24000"/>
                    <a:pt x="87272" y="23111"/>
                  </a:cubicBezTo>
                  <a:cubicBezTo>
                    <a:pt x="87272" y="23111"/>
                    <a:pt x="87272" y="23111"/>
                    <a:pt x="87272" y="23111"/>
                  </a:cubicBezTo>
                  <a:cubicBezTo>
                    <a:pt x="87272" y="23111"/>
                    <a:pt x="87272" y="23111"/>
                    <a:pt x="87272" y="23111"/>
                  </a:cubicBezTo>
                  <a:cubicBezTo>
                    <a:pt x="87272" y="23111"/>
                    <a:pt x="87272" y="23111"/>
                    <a:pt x="87272" y="23111"/>
                  </a:cubicBezTo>
                  <a:cubicBezTo>
                    <a:pt x="50909" y="1777"/>
                    <a:pt x="50909" y="1777"/>
                    <a:pt x="50909" y="1777"/>
                  </a:cubicBezTo>
                  <a:cubicBezTo>
                    <a:pt x="50909" y="888"/>
                    <a:pt x="47272" y="0"/>
                    <a:pt x="43636" y="0"/>
                  </a:cubicBezTo>
                  <a:cubicBezTo>
                    <a:pt x="40000" y="0"/>
                    <a:pt x="36363" y="888"/>
                    <a:pt x="36363" y="1777"/>
                  </a:cubicBezTo>
                  <a:cubicBezTo>
                    <a:pt x="0" y="23111"/>
                    <a:pt x="0" y="23111"/>
                    <a:pt x="0" y="23111"/>
                  </a:cubicBezTo>
                  <a:cubicBezTo>
                    <a:pt x="0" y="23111"/>
                    <a:pt x="0" y="23111"/>
                    <a:pt x="0" y="23111"/>
                  </a:cubicBezTo>
                  <a:cubicBezTo>
                    <a:pt x="0" y="23111"/>
                    <a:pt x="0" y="23111"/>
                    <a:pt x="0" y="23111"/>
                  </a:cubicBezTo>
                  <a:cubicBezTo>
                    <a:pt x="0" y="23111"/>
                    <a:pt x="0" y="23111"/>
                    <a:pt x="0" y="23111"/>
                  </a:cubicBezTo>
                  <a:cubicBezTo>
                    <a:pt x="0" y="23111"/>
                    <a:pt x="0" y="23111"/>
                    <a:pt x="0" y="23111"/>
                  </a:cubicBezTo>
                  <a:cubicBezTo>
                    <a:pt x="0" y="23111"/>
                    <a:pt x="0" y="23111"/>
                    <a:pt x="0" y="23111"/>
                  </a:cubicBezTo>
                  <a:cubicBezTo>
                    <a:pt x="0" y="24000"/>
                    <a:pt x="0" y="24000"/>
                    <a:pt x="0" y="24000"/>
                  </a:cubicBezTo>
                  <a:cubicBezTo>
                    <a:pt x="0" y="83555"/>
                    <a:pt x="0" y="83555"/>
                    <a:pt x="0" y="83555"/>
                  </a:cubicBezTo>
                  <a:cubicBezTo>
                    <a:pt x="0" y="117333"/>
                    <a:pt x="0" y="117333"/>
                    <a:pt x="0" y="117333"/>
                  </a:cubicBezTo>
                  <a:cubicBezTo>
                    <a:pt x="0" y="118222"/>
                    <a:pt x="0" y="119111"/>
                    <a:pt x="3636" y="119111"/>
                  </a:cubicBezTo>
                  <a:cubicBezTo>
                    <a:pt x="3636" y="119111"/>
                    <a:pt x="7272" y="120000"/>
                    <a:pt x="7272" y="120000"/>
                  </a:cubicBezTo>
                  <a:cubicBezTo>
                    <a:pt x="76363" y="120000"/>
                    <a:pt x="76363" y="120000"/>
                    <a:pt x="76363" y="120000"/>
                  </a:cubicBezTo>
                  <a:cubicBezTo>
                    <a:pt x="83636" y="120000"/>
                    <a:pt x="87272" y="119111"/>
                    <a:pt x="87272" y="117333"/>
                  </a:cubicBezTo>
                  <a:cubicBezTo>
                    <a:pt x="87272" y="115555"/>
                    <a:pt x="87272" y="115555"/>
                    <a:pt x="87272" y="115555"/>
                  </a:cubicBezTo>
                  <a:cubicBezTo>
                    <a:pt x="105454" y="114666"/>
                    <a:pt x="120000" y="110222"/>
                    <a:pt x="120000" y="104888"/>
                  </a:cubicBezTo>
                  <a:cubicBezTo>
                    <a:pt x="120000" y="70222"/>
                    <a:pt x="120000" y="70222"/>
                    <a:pt x="120000" y="70222"/>
                  </a:cubicBezTo>
                  <a:cubicBezTo>
                    <a:pt x="120000" y="69333"/>
                    <a:pt x="116363" y="68444"/>
                    <a:pt x="112727" y="68444"/>
                  </a:cubicBezTo>
                  <a:close/>
                  <a:moveTo>
                    <a:pt x="69090" y="80888"/>
                  </a:moveTo>
                  <a:cubicBezTo>
                    <a:pt x="18181" y="80888"/>
                    <a:pt x="18181" y="80888"/>
                    <a:pt x="18181" y="80888"/>
                  </a:cubicBezTo>
                  <a:cubicBezTo>
                    <a:pt x="18181" y="25777"/>
                    <a:pt x="18181" y="25777"/>
                    <a:pt x="18181" y="25777"/>
                  </a:cubicBezTo>
                  <a:cubicBezTo>
                    <a:pt x="69090" y="25777"/>
                    <a:pt x="69090" y="25777"/>
                    <a:pt x="69090" y="25777"/>
                  </a:cubicBezTo>
                  <a:lnTo>
                    <a:pt x="69090" y="80888"/>
                  </a:lnTo>
                  <a:close/>
                  <a:moveTo>
                    <a:pt x="43636" y="8000"/>
                  </a:moveTo>
                  <a:cubicBezTo>
                    <a:pt x="65454" y="21333"/>
                    <a:pt x="65454" y="21333"/>
                    <a:pt x="65454" y="21333"/>
                  </a:cubicBezTo>
                  <a:cubicBezTo>
                    <a:pt x="21818" y="21333"/>
                    <a:pt x="21818" y="21333"/>
                    <a:pt x="21818" y="21333"/>
                  </a:cubicBezTo>
                  <a:lnTo>
                    <a:pt x="43636" y="8000"/>
                  </a:lnTo>
                  <a:close/>
                  <a:moveTo>
                    <a:pt x="18181" y="115555"/>
                  </a:moveTo>
                  <a:cubicBezTo>
                    <a:pt x="18181" y="85333"/>
                    <a:pt x="18181" y="85333"/>
                    <a:pt x="18181" y="85333"/>
                  </a:cubicBezTo>
                  <a:cubicBezTo>
                    <a:pt x="69090" y="85333"/>
                    <a:pt x="69090" y="85333"/>
                    <a:pt x="69090" y="85333"/>
                  </a:cubicBezTo>
                  <a:cubicBezTo>
                    <a:pt x="69090" y="115555"/>
                    <a:pt x="69090" y="115555"/>
                    <a:pt x="69090" y="115555"/>
                  </a:cubicBezTo>
                  <a:lnTo>
                    <a:pt x="18181" y="115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5" name="Google Shape;98;p5">
              <a:extLst>
                <a:ext uri="{FF2B5EF4-FFF2-40B4-BE49-F238E27FC236}">
                  <a16:creationId xmlns:a16="http://schemas.microsoft.com/office/drawing/2014/main" xmlns="" id="{32D55B29-7333-4DB9-8C89-7DA7260B57BF}"/>
                </a:ext>
              </a:extLst>
            </p:cNvPr>
            <p:cNvSpPr>
              <a:spLocks/>
            </p:cNvSpPr>
            <p:nvPr/>
          </p:nvSpPr>
          <p:spPr bwMode="auto">
            <a:xfrm>
              <a:off x="207963" y="855663"/>
              <a:ext cx="711300" cy="1701900"/>
            </a:xfrm>
            <a:custGeom>
              <a:avLst/>
              <a:gdLst>
                <a:gd name="T0" fmla="*/ 2147483646 w 120000"/>
                <a:gd name="T1" fmla="*/ 2147483646 h 120000"/>
                <a:gd name="T2" fmla="*/ 2147483646 w 120000"/>
                <a:gd name="T3" fmla="*/ 2147483646 h 120000"/>
                <a:gd name="T4" fmla="*/ 2147483646 w 120000"/>
                <a:gd name="T5" fmla="*/ 2147483646 h 120000"/>
                <a:gd name="T6" fmla="*/ 2147483646 w 120000"/>
                <a:gd name="T7" fmla="*/ 0 h 120000"/>
                <a:gd name="T8" fmla="*/ 2147483646 w 120000"/>
                <a:gd name="T9" fmla="*/ 2147483646 h 120000"/>
                <a:gd name="T10" fmla="*/ 1391699279 w 120000"/>
                <a:gd name="T11" fmla="*/ 0 h 120000"/>
                <a:gd name="T12" fmla="*/ 1855755097 w 120000"/>
                <a:gd name="T13" fmla="*/ 2147483646 h 120000"/>
                <a:gd name="T14" fmla="*/ 2147483646 w 120000"/>
                <a:gd name="T15" fmla="*/ 2147483646 h 120000"/>
                <a:gd name="T16" fmla="*/ 0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2147483646 w 120000"/>
                <a:gd name="T71" fmla="*/ 2147483646 h 120000"/>
                <a:gd name="T72" fmla="*/ 2147483646 w 120000"/>
                <a:gd name="T73" fmla="*/ 2147483646 h 120000"/>
                <a:gd name="T74" fmla="*/ 2147483646 w 120000"/>
                <a:gd name="T75" fmla="*/ 2147483646 h 120000"/>
                <a:gd name="T76" fmla="*/ 2147483646 w 120000"/>
                <a:gd name="T77" fmla="*/ 2147483646 h 120000"/>
                <a:gd name="T78" fmla="*/ 2147483646 w 120000"/>
                <a:gd name="T79" fmla="*/ 2147483646 h 120000"/>
                <a:gd name="T80" fmla="*/ 2147483646 w 120000"/>
                <a:gd name="T81" fmla="*/ 2147483646 h 120000"/>
                <a:gd name="T82" fmla="*/ 2147483646 w 120000"/>
                <a:gd name="T83" fmla="*/ 2147483646 h 120000"/>
                <a:gd name="T84" fmla="*/ 2147483646 w 120000"/>
                <a:gd name="T85" fmla="*/ 2147483646 h 120000"/>
                <a:gd name="T86" fmla="*/ 2147483646 w 120000"/>
                <a:gd name="T87" fmla="*/ 2147483646 h 120000"/>
                <a:gd name="T88" fmla="*/ 2147483646 w 120000"/>
                <a:gd name="T89" fmla="*/ 2147483646 h 120000"/>
                <a:gd name="T90" fmla="*/ 1159773945 w 120000"/>
                <a:gd name="T91" fmla="*/ 2147483646 h 120000"/>
                <a:gd name="T92" fmla="*/ 2147483646 w 120000"/>
                <a:gd name="T93" fmla="*/ 2147483646 h 120000"/>
                <a:gd name="T94" fmla="*/ 2147483646 w 120000"/>
                <a:gd name="T95" fmla="*/ 2147483646 h 120000"/>
                <a:gd name="T96" fmla="*/ 2147483646 w 120000"/>
                <a:gd name="T97" fmla="*/ 2147483646 h 120000"/>
                <a:gd name="T98" fmla="*/ 2147483646 w 120000"/>
                <a:gd name="T99" fmla="*/ 2147483646 h 120000"/>
                <a:gd name="T100" fmla="*/ 2147483646 w 120000"/>
                <a:gd name="T101" fmla="*/ 2147483646 h 120000"/>
                <a:gd name="T102" fmla="*/ 2147483646 w 120000"/>
                <a:gd name="T103" fmla="*/ 2147483646 h 120000"/>
                <a:gd name="T104" fmla="*/ 2147483646 w 120000"/>
                <a:gd name="T105" fmla="*/ 2147483646 h 120000"/>
                <a:gd name="T106" fmla="*/ 2147483646 w 120000"/>
                <a:gd name="T107" fmla="*/ 2147483646 h 1200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0000" h="120000" extrusionOk="0">
                  <a:moveTo>
                    <a:pt x="117293" y="84037"/>
                  </a:moveTo>
                  <a:cubicBezTo>
                    <a:pt x="116390" y="83280"/>
                    <a:pt x="101954" y="70788"/>
                    <a:pt x="91127" y="63217"/>
                  </a:cubicBezTo>
                  <a:cubicBezTo>
                    <a:pt x="87518" y="61324"/>
                    <a:pt x="83909" y="59810"/>
                    <a:pt x="79398" y="58675"/>
                  </a:cubicBezTo>
                  <a:cubicBezTo>
                    <a:pt x="79398" y="38611"/>
                    <a:pt x="79398" y="38611"/>
                    <a:pt x="79398" y="38611"/>
                  </a:cubicBezTo>
                  <a:cubicBezTo>
                    <a:pt x="88421" y="38611"/>
                    <a:pt x="88421" y="38611"/>
                    <a:pt x="88421" y="38611"/>
                  </a:cubicBezTo>
                  <a:cubicBezTo>
                    <a:pt x="90225" y="38611"/>
                    <a:pt x="91127" y="38233"/>
                    <a:pt x="91127" y="37476"/>
                  </a:cubicBezTo>
                  <a:cubicBezTo>
                    <a:pt x="91127" y="0"/>
                    <a:pt x="91127" y="0"/>
                    <a:pt x="91127" y="0"/>
                  </a:cubicBezTo>
                  <a:cubicBezTo>
                    <a:pt x="86616" y="0"/>
                    <a:pt x="86616" y="0"/>
                    <a:pt x="86616" y="0"/>
                  </a:cubicBezTo>
                  <a:cubicBezTo>
                    <a:pt x="86616" y="36719"/>
                    <a:pt x="86616" y="36719"/>
                    <a:pt x="86616" y="36719"/>
                  </a:cubicBezTo>
                  <a:cubicBezTo>
                    <a:pt x="9022" y="36719"/>
                    <a:pt x="9022" y="36719"/>
                    <a:pt x="9022" y="36719"/>
                  </a:cubicBezTo>
                  <a:cubicBezTo>
                    <a:pt x="9022" y="0"/>
                    <a:pt x="9022" y="0"/>
                    <a:pt x="9022" y="0"/>
                  </a:cubicBezTo>
                  <a:cubicBezTo>
                    <a:pt x="5413" y="0"/>
                    <a:pt x="5413" y="0"/>
                    <a:pt x="5413" y="0"/>
                  </a:cubicBezTo>
                  <a:cubicBezTo>
                    <a:pt x="5413" y="37476"/>
                    <a:pt x="5413" y="37476"/>
                    <a:pt x="5413" y="37476"/>
                  </a:cubicBezTo>
                  <a:cubicBezTo>
                    <a:pt x="5413" y="38233"/>
                    <a:pt x="6315" y="38611"/>
                    <a:pt x="7218" y="38611"/>
                  </a:cubicBezTo>
                  <a:cubicBezTo>
                    <a:pt x="17142" y="38611"/>
                    <a:pt x="17142" y="38611"/>
                    <a:pt x="17142" y="38611"/>
                  </a:cubicBezTo>
                  <a:cubicBezTo>
                    <a:pt x="17142" y="58675"/>
                    <a:pt x="17142" y="58675"/>
                    <a:pt x="17142" y="58675"/>
                  </a:cubicBezTo>
                  <a:cubicBezTo>
                    <a:pt x="6315" y="61703"/>
                    <a:pt x="0" y="66624"/>
                    <a:pt x="0" y="71545"/>
                  </a:cubicBezTo>
                  <a:cubicBezTo>
                    <a:pt x="0" y="100315"/>
                    <a:pt x="0" y="100315"/>
                    <a:pt x="0" y="100315"/>
                  </a:cubicBezTo>
                  <a:cubicBezTo>
                    <a:pt x="0" y="103343"/>
                    <a:pt x="6315" y="105615"/>
                    <a:pt x="12631" y="105615"/>
                  </a:cubicBezTo>
                  <a:cubicBezTo>
                    <a:pt x="16240" y="105615"/>
                    <a:pt x="18947" y="105236"/>
                    <a:pt x="20751" y="104479"/>
                  </a:cubicBezTo>
                  <a:cubicBezTo>
                    <a:pt x="20751" y="109022"/>
                    <a:pt x="20751" y="109022"/>
                    <a:pt x="20751" y="109022"/>
                  </a:cubicBezTo>
                  <a:cubicBezTo>
                    <a:pt x="20751" y="112050"/>
                    <a:pt x="27067" y="114321"/>
                    <a:pt x="33383" y="114321"/>
                  </a:cubicBezTo>
                  <a:cubicBezTo>
                    <a:pt x="36992" y="114321"/>
                    <a:pt x="39699" y="113943"/>
                    <a:pt x="41503" y="113186"/>
                  </a:cubicBezTo>
                  <a:cubicBezTo>
                    <a:pt x="41503" y="115078"/>
                    <a:pt x="41503" y="115078"/>
                    <a:pt x="41503" y="115078"/>
                  </a:cubicBezTo>
                  <a:cubicBezTo>
                    <a:pt x="41503" y="117728"/>
                    <a:pt x="46917" y="120000"/>
                    <a:pt x="54135" y="120000"/>
                  </a:cubicBezTo>
                  <a:cubicBezTo>
                    <a:pt x="61353" y="120000"/>
                    <a:pt x="66766" y="117728"/>
                    <a:pt x="66766" y="115078"/>
                  </a:cubicBezTo>
                  <a:cubicBezTo>
                    <a:pt x="66766" y="113186"/>
                    <a:pt x="66766" y="113186"/>
                    <a:pt x="66766" y="113186"/>
                  </a:cubicBezTo>
                  <a:cubicBezTo>
                    <a:pt x="68571" y="113943"/>
                    <a:pt x="72180" y="114321"/>
                    <a:pt x="74887" y="114321"/>
                  </a:cubicBezTo>
                  <a:cubicBezTo>
                    <a:pt x="82105" y="114321"/>
                    <a:pt x="87518" y="112050"/>
                    <a:pt x="87518" y="109022"/>
                  </a:cubicBezTo>
                  <a:cubicBezTo>
                    <a:pt x="87518" y="82902"/>
                    <a:pt x="87518" y="82902"/>
                    <a:pt x="87518" y="82902"/>
                  </a:cubicBezTo>
                  <a:cubicBezTo>
                    <a:pt x="101954" y="89716"/>
                    <a:pt x="101954" y="89716"/>
                    <a:pt x="101954" y="89716"/>
                  </a:cubicBezTo>
                  <a:cubicBezTo>
                    <a:pt x="101954" y="89716"/>
                    <a:pt x="101954" y="90094"/>
                    <a:pt x="101954" y="90094"/>
                  </a:cubicBezTo>
                  <a:cubicBezTo>
                    <a:pt x="106466" y="91230"/>
                    <a:pt x="112781" y="91230"/>
                    <a:pt x="116390" y="89716"/>
                  </a:cubicBezTo>
                  <a:cubicBezTo>
                    <a:pt x="120000" y="88201"/>
                    <a:pt x="120000" y="85930"/>
                    <a:pt x="117293" y="84037"/>
                  </a:cubicBezTo>
                  <a:close/>
                  <a:moveTo>
                    <a:pt x="20751" y="38990"/>
                  </a:moveTo>
                  <a:cubicBezTo>
                    <a:pt x="74887" y="38990"/>
                    <a:pt x="74887" y="38990"/>
                    <a:pt x="74887" y="38990"/>
                  </a:cubicBezTo>
                  <a:cubicBezTo>
                    <a:pt x="74887" y="45425"/>
                    <a:pt x="74887" y="45425"/>
                    <a:pt x="74887" y="45425"/>
                  </a:cubicBezTo>
                  <a:cubicBezTo>
                    <a:pt x="61353" y="45425"/>
                    <a:pt x="61353" y="45425"/>
                    <a:pt x="61353" y="45425"/>
                  </a:cubicBezTo>
                  <a:cubicBezTo>
                    <a:pt x="61353" y="43911"/>
                    <a:pt x="61353" y="43911"/>
                    <a:pt x="61353" y="43911"/>
                  </a:cubicBezTo>
                  <a:cubicBezTo>
                    <a:pt x="61353" y="43533"/>
                    <a:pt x="60451" y="42776"/>
                    <a:pt x="59548" y="42776"/>
                  </a:cubicBezTo>
                  <a:cubicBezTo>
                    <a:pt x="36992" y="42776"/>
                    <a:pt x="36992" y="42776"/>
                    <a:pt x="36992" y="42776"/>
                  </a:cubicBezTo>
                  <a:cubicBezTo>
                    <a:pt x="35187" y="42776"/>
                    <a:pt x="34285" y="43533"/>
                    <a:pt x="34285" y="43911"/>
                  </a:cubicBezTo>
                  <a:cubicBezTo>
                    <a:pt x="34285" y="45425"/>
                    <a:pt x="34285" y="45425"/>
                    <a:pt x="34285" y="45425"/>
                  </a:cubicBezTo>
                  <a:cubicBezTo>
                    <a:pt x="20751" y="45425"/>
                    <a:pt x="20751" y="45425"/>
                    <a:pt x="20751" y="45425"/>
                  </a:cubicBezTo>
                  <a:lnTo>
                    <a:pt x="20751" y="38990"/>
                  </a:lnTo>
                  <a:close/>
                  <a:moveTo>
                    <a:pt x="74887" y="47318"/>
                  </a:moveTo>
                  <a:cubicBezTo>
                    <a:pt x="74887" y="49968"/>
                    <a:pt x="74887" y="49968"/>
                    <a:pt x="74887" y="49968"/>
                  </a:cubicBezTo>
                  <a:cubicBezTo>
                    <a:pt x="61353" y="49968"/>
                    <a:pt x="61353" y="49968"/>
                    <a:pt x="61353" y="49968"/>
                  </a:cubicBezTo>
                  <a:cubicBezTo>
                    <a:pt x="61353" y="47318"/>
                    <a:pt x="61353" y="47318"/>
                    <a:pt x="61353" y="47318"/>
                  </a:cubicBezTo>
                  <a:lnTo>
                    <a:pt x="74887" y="47318"/>
                  </a:lnTo>
                  <a:close/>
                  <a:moveTo>
                    <a:pt x="56842" y="45047"/>
                  </a:moveTo>
                  <a:cubicBezTo>
                    <a:pt x="56842" y="52618"/>
                    <a:pt x="56842" y="52618"/>
                    <a:pt x="56842" y="52618"/>
                  </a:cubicBezTo>
                  <a:cubicBezTo>
                    <a:pt x="39699" y="52618"/>
                    <a:pt x="39699" y="52618"/>
                    <a:pt x="39699" y="52618"/>
                  </a:cubicBezTo>
                  <a:cubicBezTo>
                    <a:pt x="39699" y="45047"/>
                    <a:pt x="39699" y="45047"/>
                    <a:pt x="39699" y="45047"/>
                  </a:cubicBezTo>
                  <a:lnTo>
                    <a:pt x="56842" y="45047"/>
                  </a:lnTo>
                  <a:close/>
                  <a:moveTo>
                    <a:pt x="20751" y="47318"/>
                  </a:moveTo>
                  <a:cubicBezTo>
                    <a:pt x="34285" y="47318"/>
                    <a:pt x="34285" y="47318"/>
                    <a:pt x="34285" y="47318"/>
                  </a:cubicBezTo>
                  <a:cubicBezTo>
                    <a:pt x="34285" y="49968"/>
                    <a:pt x="34285" y="49968"/>
                    <a:pt x="34285" y="49968"/>
                  </a:cubicBezTo>
                  <a:cubicBezTo>
                    <a:pt x="20751" y="49968"/>
                    <a:pt x="20751" y="49968"/>
                    <a:pt x="20751" y="49968"/>
                  </a:cubicBezTo>
                  <a:lnTo>
                    <a:pt x="20751" y="47318"/>
                  </a:lnTo>
                  <a:close/>
                  <a:moveTo>
                    <a:pt x="112781" y="88580"/>
                  </a:moveTo>
                  <a:cubicBezTo>
                    <a:pt x="110977" y="89337"/>
                    <a:pt x="107368" y="89337"/>
                    <a:pt x="104661" y="88580"/>
                  </a:cubicBezTo>
                  <a:cubicBezTo>
                    <a:pt x="86616" y="79873"/>
                    <a:pt x="86616" y="79873"/>
                    <a:pt x="86616" y="79873"/>
                  </a:cubicBezTo>
                  <a:cubicBezTo>
                    <a:pt x="86616" y="79495"/>
                    <a:pt x="85714" y="79116"/>
                    <a:pt x="84812" y="79495"/>
                  </a:cubicBezTo>
                  <a:cubicBezTo>
                    <a:pt x="83909" y="79495"/>
                    <a:pt x="83007" y="79873"/>
                    <a:pt x="83007" y="80252"/>
                  </a:cubicBezTo>
                  <a:cubicBezTo>
                    <a:pt x="83007" y="109022"/>
                    <a:pt x="83007" y="109022"/>
                    <a:pt x="83007" y="109022"/>
                  </a:cubicBezTo>
                  <a:cubicBezTo>
                    <a:pt x="83007" y="110914"/>
                    <a:pt x="80300" y="112429"/>
                    <a:pt x="75789" y="112429"/>
                  </a:cubicBezTo>
                  <a:cubicBezTo>
                    <a:pt x="71278" y="112807"/>
                    <a:pt x="66766" y="111293"/>
                    <a:pt x="66766" y="109022"/>
                  </a:cubicBezTo>
                  <a:cubicBezTo>
                    <a:pt x="66766" y="93501"/>
                    <a:pt x="66766" y="93501"/>
                    <a:pt x="66766" y="93501"/>
                  </a:cubicBezTo>
                  <a:cubicBezTo>
                    <a:pt x="66766" y="92744"/>
                    <a:pt x="65864" y="92365"/>
                    <a:pt x="64060" y="92365"/>
                  </a:cubicBezTo>
                  <a:cubicBezTo>
                    <a:pt x="64060" y="92365"/>
                    <a:pt x="64060" y="92365"/>
                    <a:pt x="64060" y="92365"/>
                  </a:cubicBezTo>
                  <a:cubicBezTo>
                    <a:pt x="63157" y="92365"/>
                    <a:pt x="62255" y="92744"/>
                    <a:pt x="62255" y="93501"/>
                  </a:cubicBezTo>
                  <a:cubicBezTo>
                    <a:pt x="62255" y="109022"/>
                    <a:pt x="62255" y="109022"/>
                    <a:pt x="62255" y="109022"/>
                  </a:cubicBezTo>
                  <a:cubicBezTo>
                    <a:pt x="62255" y="114700"/>
                    <a:pt x="62255" y="114700"/>
                    <a:pt x="62255" y="114700"/>
                  </a:cubicBezTo>
                  <a:cubicBezTo>
                    <a:pt x="62255" y="116593"/>
                    <a:pt x="59548" y="118107"/>
                    <a:pt x="55037" y="118485"/>
                  </a:cubicBezTo>
                  <a:cubicBezTo>
                    <a:pt x="50526" y="118485"/>
                    <a:pt x="46015" y="116971"/>
                    <a:pt x="46015" y="115078"/>
                  </a:cubicBezTo>
                  <a:cubicBezTo>
                    <a:pt x="46015" y="109022"/>
                    <a:pt x="46015" y="109022"/>
                    <a:pt x="46015" y="109022"/>
                  </a:cubicBezTo>
                  <a:cubicBezTo>
                    <a:pt x="46015" y="93501"/>
                    <a:pt x="46015" y="93501"/>
                    <a:pt x="46015" y="93501"/>
                  </a:cubicBezTo>
                  <a:cubicBezTo>
                    <a:pt x="46015" y="92744"/>
                    <a:pt x="45112" y="92365"/>
                    <a:pt x="44210" y="92365"/>
                  </a:cubicBezTo>
                  <a:cubicBezTo>
                    <a:pt x="44210" y="92365"/>
                    <a:pt x="44210" y="92365"/>
                    <a:pt x="44210" y="92365"/>
                  </a:cubicBezTo>
                  <a:cubicBezTo>
                    <a:pt x="42406" y="92365"/>
                    <a:pt x="41503" y="92744"/>
                    <a:pt x="41503" y="93501"/>
                  </a:cubicBezTo>
                  <a:cubicBezTo>
                    <a:pt x="41503" y="109022"/>
                    <a:pt x="41503" y="109022"/>
                    <a:pt x="41503" y="109022"/>
                  </a:cubicBezTo>
                  <a:cubicBezTo>
                    <a:pt x="41503" y="110914"/>
                    <a:pt x="38796" y="112429"/>
                    <a:pt x="34285" y="112429"/>
                  </a:cubicBezTo>
                  <a:cubicBezTo>
                    <a:pt x="29774" y="112807"/>
                    <a:pt x="25263" y="111293"/>
                    <a:pt x="25263" y="109022"/>
                  </a:cubicBezTo>
                  <a:cubicBezTo>
                    <a:pt x="25263" y="100315"/>
                    <a:pt x="25263" y="100315"/>
                    <a:pt x="25263" y="100315"/>
                  </a:cubicBezTo>
                  <a:cubicBezTo>
                    <a:pt x="25263" y="88958"/>
                    <a:pt x="25263" y="88958"/>
                    <a:pt x="25263" y="88958"/>
                  </a:cubicBezTo>
                  <a:cubicBezTo>
                    <a:pt x="25263" y="88580"/>
                    <a:pt x="24360" y="88201"/>
                    <a:pt x="23458" y="88201"/>
                  </a:cubicBezTo>
                  <a:cubicBezTo>
                    <a:pt x="23458" y="88201"/>
                    <a:pt x="23458" y="88201"/>
                    <a:pt x="23458" y="88201"/>
                  </a:cubicBezTo>
                  <a:cubicBezTo>
                    <a:pt x="21654" y="88201"/>
                    <a:pt x="20751" y="88580"/>
                    <a:pt x="20751" y="88958"/>
                  </a:cubicBezTo>
                  <a:cubicBezTo>
                    <a:pt x="20751" y="100315"/>
                    <a:pt x="20751" y="100315"/>
                    <a:pt x="20751" y="100315"/>
                  </a:cubicBezTo>
                  <a:cubicBezTo>
                    <a:pt x="20751" y="102208"/>
                    <a:pt x="18045" y="103722"/>
                    <a:pt x="13533" y="103722"/>
                  </a:cubicBezTo>
                  <a:cubicBezTo>
                    <a:pt x="9022" y="104100"/>
                    <a:pt x="4511" y="102586"/>
                    <a:pt x="4511" y="100315"/>
                  </a:cubicBezTo>
                  <a:cubicBezTo>
                    <a:pt x="4511" y="71545"/>
                    <a:pt x="4511" y="71545"/>
                    <a:pt x="4511" y="71545"/>
                  </a:cubicBezTo>
                  <a:cubicBezTo>
                    <a:pt x="4511" y="67003"/>
                    <a:pt x="10827" y="62460"/>
                    <a:pt x="19849" y="60189"/>
                  </a:cubicBezTo>
                  <a:cubicBezTo>
                    <a:pt x="20751" y="59810"/>
                    <a:pt x="20751" y="59810"/>
                    <a:pt x="20751" y="59432"/>
                  </a:cubicBezTo>
                  <a:cubicBezTo>
                    <a:pt x="20751" y="52239"/>
                    <a:pt x="20751" y="52239"/>
                    <a:pt x="20751" y="52239"/>
                  </a:cubicBezTo>
                  <a:cubicBezTo>
                    <a:pt x="34285" y="52239"/>
                    <a:pt x="34285" y="52239"/>
                    <a:pt x="34285" y="52239"/>
                  </a:cubicBezTo>
                  <a:cubicBezTo>
                    <a:pt x="34285" y="53375"/>
                    <a:pt x="34285" y="53375"/>
                    <a:pt x="34285" y="53375"/>
                  </a:cubicBezTo>
                  <a:cubicBezTo>
                    <a:pt x="34285" y="54132"/>
                    <a:pt x="35187" y="54511"/>
                    <a:pt x="36992" y="54511"/>
                  </a:cubicBezTo>
                  <a:cubicBezTo>
                    <a:pt x="59548" y="54511"/>
                    <a:pt x="59548" y="54511"/>
                    <a:pt x="59548" y="54511"/>
                  </a:cubicBezTo>
                  <a:cubicBezTo>
                    <a:pt x="60451" y="54511"/>
                    <a:pt x="61353" y="54132"/>
                    <a:pt x="61353" y="53375"/>
                  </a:cubicBezTo>
                  <a:cubicBezTo>
                    <a:pt x="61353" y="52239"/>
                    <a:pt x="61353" y="52239"/>
                    <a:pt x="61353" y="52239"/>
                  </a:cubicBezTo>
                  <a:cubicBezTo>
                    <a:pt x="74887" y="52239"/>
                    <a:pt x="74887" y="52239"/>
                    <a:pt x="74887" y="52239"/>
                  </a:cubicBezTo>
                  <a:cubicBezTo>
                    <a:pt x="74887" y="59053"/>
                    <a:pt x="74887" y="59053"/>
                    <a:pt x="74887" y="59053"/>
                  </a:cubicBezTo>
                  <a:cubicBezTo>
                    <a:pt x="74887" y="59432"/>
                    <a:pt x="74887" y="59810"/>
                    <a:pt x="75789" y="59810"/>
                  </a:cubicBezTo>
                  <a:cubicBezTo>
                    <a:pt x="80300" y="60946"/>
                    <a:pt x="84812" y="62460"/>
                    <a:pt x="87518" y="64353"/>
                  </a:cubicBezTo>
                  <a:cubicBezTo>
                    <a:pt x="99248" y="71924"/>
                    <a:pt x="113684" y="84794"/>
                    <a:pt x="113684" y="85173"/>
                  </a:cubicBezTo>
                  <a:cubicBezTo>
                    <a:pt x="113684" y="85173"/>
                    <a:pt x="113684" y="85173"/>
                    <a:pt x="113684" y="85173"/>
                  </a:cubicBezTo>
                  <a:cubicBezTo>
                    <a:pt x="115488" y="86309"/>
                    <a:pt x="115488" y="87444"/>
                    <a:pt x="112781" y="885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grpSp>
        <p:nvGrpSpPr>
          <p:cNvPr id="16" name="Google Shape;99;p5">
            <a:extLst>
              <a:ext uri="{FF2B5EF4-FFF2-40B4-BE49-F238E27FC236}">
                <a16:creationId xmlns:a16="http://schemas.microsoft.com/office/drawing/2014/main" xmlns="" id="{92C0C928-5D52-4E91-8624-B1333BD18D94}"/>
              </a:ext>
            </a:extLst>
          </p:cNvPr>
          <p:cNvGrpSpPr>
            <a:grpSpLocks/>
          </p:cNvGrpSpPr>
          <p:nvPr/>
        </p:nvGrpSpPr>
        <p:grpSpPr bwMode="auto">
          <a:xfrm>
            <a:off x="9474200" y="3567114"/>
            <a:ext cx="2067984" cy="3290887"/>
            <a:chOff x="715963" y="3538538"/>
            <a:chExt cx="1551087" cy="2468625"/>
          </a:xfrm>
        </p:grpSpPr>
        <p:sp>
          <p:nvSpPr>
            <p:cNvPr id="17" name="Google Shape;100;p5">
              <a:extLst>
                <a:ext uri="{FF2B5EF4-FFF2-40B4-BE49-F238E27FC236}">
                  <a16:creationId xmlns:a16="http://schemas.microsoft.com/office/drawing/2014/main" xmlns="" id="{626856F9-5845-4522-93EB-624FAEA87BEF}"/>
                </a:ext>
              </a:extLst>
            </p:cNvPr>
            <p:cNvSpPr>
              <a:spLocks/>
            </p:cNvSpPr>
            <p:nvPr/>
          </p:nvSpPr>
          <p:spPr bwMode="auto">
            <a:xfrm>
              <a:off x="785813" y="4429125"/>
              <a:ext cx="15900" cy="33300"/>
            </a:xfrm>
            <a:custGeom>
              <a:avLst/>
              <a:gdLst>
                <a:gd name="T0" fmla="*/ 0 w 120000"/>
                <a:gd name="T1" fmla="*/ 0 h 120000"/>
                <a:gd name="T2" fmla="*/ 0 w 120000"/>
                <a:gd name="T3" fmla="*/ 2 h 120000"/>
                <a:gd name="T4" fmla="*/ 0 w 120000"/>
                <a:gd name="T5" fmla="*/ 13 h 120000"/>
                <a:gd name="T6" fmla="*/ 0 w 120000"/>
                <a:gd name="T7" fmla="*/ 15 h 120000"/>
                <a:gd name="T8" fmla="*/ 0 w 120000"/>
                <a:gd name="T9" fmla="*/ 13 h 120000"/>
                <a:gd name="T10" fmla="*/ 0 w 120000"/>
                <a:gd name="T11" fmla="*/ 2 h 120000"/>
                <a:gd name="T12" fmla="*/ 0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40000" y="0"/>
                  </a:moveTo>
                  <a:cubicBezTo>
                    <a:pt x="40000" y="0"/>
                    <a:pt x="0" y="20000"/>
                    <a:pt x="0" y="20000"/>
                  </a:cubicBezTo>
                  <a:cubicBezTo>
                    <a:pt x="0" y="100000"/>
                    <a:pt x="0" y="100000"/>
                    <a:pt x="0" y="100000"/>
                  </a:cubicBezTo>
                  <a:cubicBezTo>
                    <a:pt x="0" y="100000"/>
                    <a:pt x="40000" y="120000"/>
                    <a:pt x="40000" y="120000"/>
                  </a:cubicBezTo>
                  <a:cubicBezTo>
                    <a:pt x="80000" y="120000"/>
                    <a:pt x="120000" y="100000"/>
                    <a:pt x="120000" y="100000"/>
                  </a:cubicBezTo>
                  <a:cubicBezTo>
                    <a:pt x="120000" y="20000"/>
                    <a:pt x="120000" y="20000"/>
                    <a:pt x="120000" y="20000"/>
                  </a:cubicBezTo>
                  <a:cubicBezTo>
                    <a:pt x="120000" y="20000"/>
                    <a:pt x="80000" y="0"/>
                    <a:pt x="400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8" name="Google Shape;101;p5">
              <a:extLst>
                <a:ext uri="{FF2B5EF4-FFF2-40B4-BE49-F238E27FC236}">
                  <a16:creationId xmlns:a16="http://schemas.microsoft.com/office/drawing/2014/main" xmlns="" id="{680ACCAC-690D-4264-A102-C1C0199060E1}"/>
                </a:ext>
              </a:extLst>
            </p:cNvPr>
            <p:cNvSpPr>
              <a:spLocks/>
            </p:cNvSpPr>
            <p:nvPr/>
          </p:nvSpPr>
          <p:spPr bwMode="auto">
            <a:xfrm>
              <a:off x="817563" y="4429125"/>
              <a:ext cx="15900" cy="33300"/>
            </a:xfrm>
            <a:custGeom>
              <a:avLst/>
              <a:gdLst>
                <a:gd name="T0" fmla="*/ 0 w 120000"/>
                <a:gd name="T1" fmla="*/ 0 h 120000"/>
                <a:gd name="T2" fmla="*/ 0 w 120000"/>
                <a:gd name="T3" fmla="*/ 2 h 120000"/>
                <a:gd name="T4" fmla="*/ 0 w 120000"/>
                <a:gd name="T5" fmla="*/ 13 h 120000"/>
                <a:gd name="T6" fmla="*/ 0 w 120000"/>
                <a:gd name="T7" fmla="*/ 15 h 120000"/>
                <a:gd name="T8" fmla="*/ 0 w 120000"/>
                <a:gd name="T9" fmla="*/ 13 h 120000"/>
                <a:gd name="T10" fmla="*/ 0 w 120000"/>
                <a:gd name="T11" fmla="*/ 2 h 120000"/>
                <a:gd name="T12" fmla="*/ 0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80000" y="0"/>
                  </a:moveTo>
                  <a:cubicBezTo>
                    <a:pt x="40000" y="0"/>
                    <a:pt x="0" y="20000"/>
                    <a:pt x="0" y="20000"/>
                  </a:cubicBezTo>
                  <a:cubicBezTo>
                    <a:pt x="0" y="100000"/>
                    <a:pt x="0" y="100000"/>
                    <a:pt x="0" y="100000"/>
                  </a:cubicBezTo>
                  <a:cubicBezTo>
                    <a:pt x="0" y="100000"/>
                    <a:pt x="40000" y="120000"/>
                    <a:pt x="80000" y="120000"/>
                  </a:cubicBezTo>
                  <a:cubicBezTo>
                    <a:pt x="120000" y="120000"/>
                    <a:pt x="120000" y="100000"/>
                    <a:pt x="120000" y="100000"/>
                  </a:cubicBezTo>
                  <a:cubicBezTo>
                    <a:pt x="120000" y="20000"/>
                    <a:pt x="120000" y="20000"/>
                    <a:pt x="120000" y="20000"/>
                  </a:cubicBezTo>
                  <a:cubicBezTo>
                    <a:pt x="120000" y="20000"/>
                    <a:pt x="120000" y="0"/>
                    <a:pt x="800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9" name="Google Shape;102;p5">
              <a:extLst>
                <a:ext uri="{FF2B5EF4-FFF2-40B4-BE49-F238E27FC236}">
                  <a16:creationId xmlns:a16="http://schemas.microsoft.com/office/drawing/2014/main" xmlns="" id="{A53D8AEB-9577-4470-856A-3954704E3CBA}"/>
                </a:ext>
              </a:extLst>
            </p:cNvPr>
            <p:cNvSpPr>
              <a:spLocks/>
            </p:cNvSpPr>
            <p:nvPr/>
          </p:nvSpPr>
          <p:spPr bwMode="auto">
            <a:xfrm>
              <a:off x="715963" y="4392613"/>
              <a:ext cx="187200" cy="401700"/>
            </a:xfrm>
            <a:custGeom>
              <a:avLst/>
              <a:gdLst>
                <a:gd name="T0" fmla="*/ 2543884 w 120000"/>
                <a:gd name="T1" fmla="*/ 113045989 h 120000"/>
                <a:gd name="T2" fmla="*/ 2235531 w 120000"/>
                <a:gd name="T3" fmla="*/ 113045989 h 120000"/>
                <a:gd name="T4" fmla="*/ 2235531 w 120000"/>
                <a:gd name="T5" fmla="*/ 15072661 h 120000"/>
                <a:gd name="T6" fmla="*/ 2081358 w 120000"/>
                <a:gd name="T7" fmla="*/ 0 h 120000"/>
                <a:gd name="T8" fmla="*/ 616688 w 120000"/>
                <a:gd name="T9" fmla="*/ 0 h 120000"/>
                <a:gd name="T10" fmla="*/ 462520 w 120000"/>
                <a:gd name="T11" fmla="*/ 15072661 h 120000"/>
                <a:gd name="T12" fmla="*/ 462520 w 120000"/>
                <a:gd name="T13" fmla="*/ 113045989 h 120000"/>
                <a:gd name="T14" fmla="*/ 154173 w 120000"/>
                <a:gd name="T15" fmla="*/ 113045989 h 120000"/>
                <a:gd name="T16" fmla="*/ 0 w 120000"/>
                <a:gd name="T17" fmla="*/ 135655305 h 120000"/>
                <a:gd name="T18" fmla="*/ 0 w 120000"/>
                <a:gd name="T19" fmla="*/ 459720554 h 120000"/>
                <a:gd name="T20" fmla="*/ 1079231 w 120000"/>
                <a:gd name="T21" fmla="*/ 565230269 h 120000"/>
                <a:gd name="T22" fmla="*/ 1618845 w 120000"/>
                <a:gd name="T23" fmla="*/ 565230269 h 120000"/>
                <a:gd name="T24" fmla="*/ 2698071 w 120000"/>
                <a:gd name="T25" fmla="*/ 459720554 h 120000"/>
                <a:gd name="T26" fmla="*/ 2698071 w 120000"/>
                <a:gd name="T27" fmla="*/ 135655305 h 120000"/>
                <a:gd name="T28" fmla="*/ 2543884 w 120000"/>
                <a:gd name="T29" fmla="*/ 113045989 h 120000"/>
                <a:gd name="T30" fmla="*/ 847958 w 120000"/>
                <a:gd name="T31" fmla="*/ 37681977 h 120000"/>
                <a:gd name="T32" fmla="*/ 1850088 w 120000"/>
                <a:gd name="T33" fmla="*/ 37681977 h 120000"/>
                <a:gd name="T34" fmla="*/ 1850088 w 120000"/>
                <a:gd name="T35" fmla="*/ 113045989 h 120000"/>
                <a:gd name="T36" fmla="*/ 847958 w 120000"/>
                <a:gd name="T37" fmla="*/ 113045989 h 120000"/>
                <a:gd name="T38" fmla="*/ 847958 w 120000"/>
                <a:gd name="T39" fmla="*/ 37681977 h 120000"/>
                <a:gd name="T40" fmla="*/ 1618845 w 120000"/>
                <a:gd name="T41" fmla="*/ 535084565 h 120000"/>
                <a:gd name="T42" fmla="*/ 1079231 w 120000"/>
                <a:gd name="T43" fmla="*/ 535084565 h 120000"/>
                <a:gd name="T44" fmla="*/ 385431 w 120000"/>
                <a:gd name="T45" fmla="*/ 459720554 h 120000"/>
                <a:gd name="T46" fmla="*/ 385431 w 120000"/>
                <a:gd name="T47" fmla="*/ 150727966 h 120000"/>
                <a:gd name="T48" fmla="*/ 616688 w 120000"/>
                <a:gd name="T49" fmla="*/ 150727966 h 120000"/>
                <a:gd name="T50" fmla="*/ 2081358 w 120000"/>
                <a:gd name="T51" fmla="*/ 150727966 h 120000"/>
                <a:gd name="T52" fmla="*/ 2312628 w 120000"/>
                <a:gd name="T53" fmla="*/ 150727966 h 120000"/>
                <a:gd name="T54" fmla="*/ 2312628 w 120000"/>
                <a:gd name="T55" fmla="*/ 459720554 h 120000"/>
                <a:gd name="T56" fmla="*/ 1618845 w 120000"/>
                <a:gd name="T57" fmla="*/ 535084565 h 1200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0000" h="120000" extrusionOk="0">
                  <a:moveTo>
                    <a:pt x="113142" y="24000"/>
                  </a:moveTo>
                  <a:cubicBezTo>
                    <a:pt x="99428" y="24000"/>
                    <a:pt x="99428" y="24000"/>
                    <a:pt x="99428" y="24000"/>
                  </a:cubicBezTo>
                  <a:cubicBezTo>
                    <a:pt x="99428" y="3200"/>
                    <a:pt x="99428" y="3200"/>
                    <a:pt x="99428" y="3200"/>
                  </a:cubicBezTo>
                  <a:cubicBezTo>
                    <a:pt x="99428" y="1600"/>
                    <a:pt x="96000" y="0"/>
                    <a:pt x="92571" y="0"/>
                  </a:cubicBezTo>
                  <a:cubicBezTo>
                    <a:pt x="27428" y="0"/>
                    <a:pt x="27428" y="0"/>
                    <a:pt x="27428" y="0"/>
                  </a:cubicBezTo>
                  <a:cubicBezTo>
                    <a:pt x="24000" y="0"/>
                    <a:pt x="20571" y="1600"/>
                    <a:pt x="20571" y="3200"/>
                  </a:cubicBezTo>
                  <a:cubicBezTo>
                    <a:pt x="20571" y="24000"/>
                    <a:pt x="20571" y="24000"/>
                    <a:pt x="20571" y="24000"/>
                  </a:cubicBezTo>
                  <a:cubicBezTo>
                    <a:pt x="6857" y="24000"/>
                    <a:pt x="6857" y="24000"/>
                    <a:pt x="6857" y="24000"/>
                  </a:cubicBezTo>
                  <a:cubicBezTo>
                    <a:pt x="3428" y="24000"/>
                    <a:pt x="0" y="25600"/>
                    <a:pt x="0" y="28800"/>
                  </a:cubicBezTo>
                  <a:cubicBezTo>
                    <a:pt x="0" y="97600"/>
                    <a:pt x="0" y="97600"/>
                    <a:pt x="0" y="97600"/>
                  </a:cubicBezTo>
                  <a:cubicBezTo>
                    <a:pt x="0" y="110400"/>
                    <a:pt x="20571" y="120000"/>
                    <a:pt x="48000" y="120000"/>
                  </a:cubicBezTo>
                  <a:cubicBezTo>
                    <a:pt x="72000" y="120000"/>
                    <a:pt x="72000" y="120000"/>
                    <a:pt x="72000" y="120000"/>
                  </a:cubicBezTo>
                  <a:cubicBezTo>
                    <a:pt x="99428" y="120000"/>
                    <a:pt x="120000" y="110400"/>
                    <a:pt x="120000" y="97600"/>
                  </a:cubicBezTo>
                  <a:cubicBezTo>
                    <a:pt x="120000" y="28800"/>
                    <a:pt x="120000" y="28800"/>
                    <a:pt x="120000" y="28800"/>
                  </a:cubicBezTo>
                  <a:cubicBezTo>
                    <a:pt x="120000" y="25600"/>
                    <a:pt x="116571" y="24000"/>
                    <a:pt x="113142" y="24000"/>
                  </a:cubicBezTo>
                  <a:close/>
                  <a:moveTo>
                    <a:pt x="37714" y="8000"/>
                  </a:moveTo>
                  <a:cubicBezTo>
                    <a:pt x="82285" y="8000"/>
                    <a:pt x="82285" y="8000"/>
                    <a:pt x="82285" y="8000"/>
                  </a:cubicBezTo>
                  <a:cubicBezTo>
                    <a:pt x="82285" y="24000"/>
                    <a:pt x="82285" y="24000"/>
                    <a:pt x="82285" y="24000"/>
                  </a:cubicBezTo>
                  <a:cubicBezTo>
                    <a:pt x="37714" y="24000"/>
                    <a:pt x="37714" y="24000"/>
                    <a:pt x="37714" y="24000"/>
                  </a:cubicBezTo>
                  <a:lnTo>
                    <a:pt x="37714" y="8000"/>
                  </a:lnTo>
                  <a:close/>
                  <a:moveTo>
                    <a:pt x="72000" y="113600"/>
                  </a:moveTo>
                  <a:cubicBezTo>
                    <a:pt x="48000" y="113600"/>
                    <a:pt x="48000" y="113600"/>
                    <a:pt x="48000" y="113600"/>
                  </a:cubicBezTo>
                  <a:cubicBezTo>
                    <a:pt x="30857" y="113600"/>
                    <a:pt x="17142" y="105600"/>
                    <a:pt x="17142" y="97600"/>
                  </a:cubicBezTo>
                  <a:cubicBezTo>
                    <a:pt x="17142" y="32000"/>
                    <a:pt x="17142" y="32000"/>
                    <a:pt x="17142" y="32000"/>
                  </a:cubicBezTo>
                  <a:cubicBezTo>
                    <a:pt x="27428" y="32000"/>
                    <a:pt x="27428" y="32000"/>
                    <a:pt x="27428" y="32000"/>
                  </a:cubicBezTo>
                  <a:cubicBezTo>
                    <a:pt x="92571" y="32000"/>
                    <a:pt x="92571" y="32000"/>
                    <a:pt x="92571" y="32000"/>
                  </a:cubicBezTo>
                  <a:cubicBezTo>
                    <a:pt x="102857" y="32000"/>
                    <a:pt x="102857" y="32000"/>
                    <a:pt x="102857" y="32000"/>
                  </a:cubicBezTo>
                  <a:cubicBezTo>
                    <a:pt x="102857" y="97600"/>
                    <a:pt x="102857" y="97600"/>
                    <a:pt x="102857" y="97600"/>
                  </a:cubicBezTo>
                  <a:cubicBezTo>
                    <a:pt x="102857" y="105600"/>
                    <a:pt x="89142" y="113600"/>
                    <a:pt x="72000" y="1136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0" name="Google Shape;103;p5">
              <a:extLst>
                <a:ext uri="{FF2B5EF4-FFF2-40B4-BE49-F238E27FC236}">
                  <a16:creationId xmlns:a16="http://schemas.microsoft.com/office/drawing/2014/main" xmlns="" id="{1E043F58-2049-4517-A3D6-2DD78CBEFAD5}"/>
                </a:ext>
              </a:extLst>
            </p:cNvPr>
            <p:cNvSpPr>
              <a:spLocks/>
            </p:cNvSpPr>
            <p:nvPr/>
          </p:nvSpPr>
          <p:spPr bwMode="auto">
            <a:xfrm>
              <a:off x="758825" y="4521200"/>
              <a:ext cx="101700" cy="27000"/>
            </a:xfrm>
            <a:custGeom>
              <a:avLst/>
              <a:gdLst>
                <a:gd name="T0" fmla="*/ 33717 w 120000"/>
                <a:gd name="T1" fmla="*/ 0 h 120000"/>
                <a:gd name="T2" fmla="*/ 3966 w 120000"/>
                <a:gd name="T3" fmla="*/ 0 h 120000"/>
                <a:gd name="T4" fmla="*/ 0 w 120000"/>
                <a:gd name="T5" fmla="*/ 2 h 120000"/>
                <a:gd name="T6" fmla="*/ 3966 w 120000"/>
                <a:gd name="T7" fmla="*/ 4 h 120000"/>
                <a:gd name="T8" fmla="*/ 33717 w 120000"/>
                <a:gd name="T9" fmla="*/ 4 h 120000"/>
                <a:gd name="T10" fmla="*/ 37684 w 120000"/>
                <a:gd name="T11" fmla="*/ 2 h 120000"/>
                <a:gd name="T12" fmla="*/ 3371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07368" y="0"/>
                  </a:moveTo>
                  <a:cubicBezTo>
                    <a:pt x="12631" y="0"/>
                    <a:pt x="12631" y="0"/>
                    <a:pt x="12631" y="0"/>
                  </a:cubicBezTo>
                  <a:cubicBezTo>
                    <a:pt x="6315" y="0"/>
                    <a:pt x="0" y="24000"/>
                    <a:pt x="0" y="72000"/>
                  </a:cubicBezTo>
                  <a:cubicBezTo>
                    <a:pt x="0" y="96000"/>
                    <a:pt x="6315" y="120000"/>
                    <a:pt x="12631" y="120000"/>
                  </a:cubicBezTo>
                  <a:cubicBezTo>
                    <a:pt x="107368" y="120000"/>
                    <a:pt x="107368" y="120000"/>
                    <a:pt x="107368" y="120000"/>
                  </a:cubicBezTo>
                  <a:cubicBezTo>
                    <a:pt x="113684" y="120000"/>
                    <a:pt x="120000" y="96000"/>
                    <a:pt x="120000" y="72000"/>
                  </a:cubicBezTo>
                  <a:cubicBezTo>
                    <a:pt x="120000" y="24000"/>
                    <a:pt x="113684" y="0"/>
                    <a:pt x="10736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1" name="Google Shape;104;p5">
              <a:extLst>
                <a:ext uri="{FF2B5EF4-FFF2-40B4-BE49-F238E27FC236}">
                  <a16:creationId xmlns:a16="http://schemas.microsoft.com/office/drawing/2014/main" xmlns="" id="{F2DD63FA-4039-4B00-81A2-C9A65507C4AF}"/>
                </a:ext>
              </a:extLst>
            </p:cNvPr>
            <p:cNvSpPr>
              <a:spLocks/>
            </p:cNvSpPr>
            <p:nvPr/>
          </p:nvSpPr>
          <p:spPr bwMode="auto">
            <a:xfrm>
              <a:off x="1293813" y="4230688"/>
              <a:ext cx="523800" cy="371400"/>
            </a:xfrm>
            <a:custGeom>
              <a:avLst/>
              <a:gdLst>
                <a:gd name="T0" fmla="*/ 73912301 w 120000"/>
                <a:gd name="T1" fmla="*/ 326441860 h 120000"/>
                <a:gd name="T2" fmla="*/ 2147483646 w 120000"/>
                <a:gd name="T3" fmla="*/ 326441860 h 120000"/>
                <a:gd name="T4" fmla="*/ 2147483646 w 120000"/>
                <a:gd name="T5" fmla="*/ 302785710 h 120000"/>
                <a:gd name="T6" fmla="*/ 2147483646 w 120000"/>
                <a:gd name="T7" fmla="*/ 302785710 h 120000"/>
                <a:gd name="T8" fmla="*/ 2147483646 w 120000"/>
                <a:gd name="T9" fmla="*/ 23653572 h 120000"/>
                <a:gd name="T10" fmla="*/ 2147483646 w 120000"/>
                <a:gd name="T11" fmla="*/ 23653572 h 120000"/>
                <a:gd name="T12" fmla="*/ 2147483646 w 120000"/>
                <a:gd name="T13" fmla="*/ 279129656 h 120000"/>
                <a:gd name="T14" fmla="*/ 2147483646 w 120000"/>
                <a:gd name="T15" fmla="*/ 274399255 h 120000"/>
                <a:gd name="T16" fmla="*/ 2147483646 w 120000"/>
                <a:gd name="T17" fmla="*/ 9461127 h 120000"/>
                <a:gd name="T18" fmla="*/ 2147483646 w 120000"/>
                <a:gd name="T19" fmla="*/ 0 h 120000"/>
                <a:gd name="T20" fmla="*/ 2147483646 w 120000"/>
                <a:gd name="T21" fmla="*/ 0 h 120000"/>
                <a:gd name="T22" fmla="*/ 2147483646 w 120000"/>
                <a:gd name="T23" fmla="*/ 9461127 h 120000"/>
                <a:gd name="T24" fmla="*/ 2147483646 w 120000"/>
                <a:gd name="T25" fmla="*/ 302785710 h 120000"/>
                <a:gd name="T26" fmla="*/ 2147483646 w 120000"/>
                <a:gd name="T27" fmla="*/ 302785710 h 120000"/>
                <a:gd name="T28" fmla="*/ 2147483646 w 120000"/>
                <a:gd name="T29" fmla="*/ 151392888 h 120000"/>
                <a:gd name="T30" fmla="*/ 2147483646 w 120000"/>
                <a:gd name="T31" fmla="*/ 141928353 h 120000"/>
                <a:gd name="T32" fmla="*/ 2107238919 w 120000"/>
                <a:gd name="T33" fmla="*/ 141928353 h 120000"/>
                <a:gd name="T34" fmla="*/ 2033297927 w 120000"/>
                <a:gd name="T35" fmla="*/ 151392888 h 120000"/>
                <a:gd name="T36" fmla="*/ 2033297927 w 120000"/>
                <a:gd name="T37" fmla="*/ 302785710 h 120000"/>
                <a:gd name="T38" fmla="*/ 1737570897 w 120000"/>
                <a:gd name="T39" fmla="*/ 302785710 h 120000"/>
                <a:gd name="T40" fmla="*/ 1737570897 w 120000"/>
                <a:gd name="T41" fmla="*/ 113544408 h 120000"/>
                <a:gd name="T42" fmla="*/ 1663630224 w 120000"/>
                <a:gd name="T43" fmla="*/ 99349385 h 120000"/>
                <a:gd name="T44" fmla="*/ 1183007900 w 120000"/>
                <a:gd name="T45" fmla="*/ 99349385 h 120000"/>
                <a:gd name="T46" fmla="*/ 1072110854 w 120000"/>
                <a:gd name="T47" fmla="*/ 113544408 h 120000"/>
                <a:gd name="T48" fmla="*/ 1072110854 w 120000"/>
                <a:gd name="T49" fmla="*/ 302785710 h 120000"/>
                <a:gd name="T50" fmla="*/ 776355530 w 120000"/>
                <a:gd name="T51" fmla="*/ 302785710 h 120000"/>
                <a:gd name="T52" fmla="*/ 776355530 w 120000"/>
                <a:gd name="T53" fmla="*/ 212894598 h 120000"/>
                <a:gd name="T54" fmla="*/ 702414534 w 120000"/>
                <a:gd name="T55" fmla="*/ 203432914 h 120000"/>
                <a:gd name="T56" fmla="*/ 221787806 w 120000"/>
                <a:gd name="T57" fmla="*/ 203432914 h 120000"/>
                <a:gd name="T58" fmla="*/ 147846815 w 120000"/>
                <a:gd name="T59" fmla="*/ 212894598 h 120000"/>
                <a:gd name="T60" fmla="*/ 147846815 w 120000"/>
                <a:gd name="T61" fmla="*/ 302785710 h 120000"/>
                <a:gd name="T62" fmla="*/ 73912301 w 120000"/>
                <a:gd name="T63" fmla="*/ 302785710 h 120000"/>
                <a:gd name="T64" fmla="*/ 0 w 120000"/>
                <a:gd name="T65" fmla="*/ 312246837 h 120000"/>
                <a:gd name="T66" fmla="*/ 73912301 w 120000"/>
                <a:gd name="T67" fmla="*/ 326441860 h 120000"/>
                <a:gd name="T68" fmla="*/ 2147483646 w 120000"/>
                <a:gd name="T69" fmla="*/ 165585239 h 120000"/>
                <a:gd name="T70" fmla="*/ 2147483646 w 120000"/>
                <a:gd name="T71" fmla="*/ 165585239 h 120000"/>
                <a:gd name="T72" fmla="*/ 2147483646 w 120000"/>
                <a:gd name="T73" fmla="*/ 302785710 h 120000"/>
                <a:gd name="T74" fmla="*/ 2147483646 w 120000"/>
                <a:gd name="T75" fmla="*/ 302785710 h 120000"/>
                <a:gd name="T76" fmla="*/ 2147483646 w 120000"/>
                <a:gd name="T77" fmla="*/ 165585239 h 120000"/>
                <a:gd name="T78" fmla="*/ 1256948892 w 120000"/>
                <a:gd name="T79" fmla="*/ 123006368 h 120000"/>
                <a:gd name="T80" fmla="*/ 1552704561 w 120000"/>
                <a:gd name="T81" fmla="*/ 123006368 h 120000"/>
                <a:gd name="T82" fmla="*/ 1552704561 w 120000"/>
                <a:gd name="T83" fmla="*/ 302785710 h 120000"/>
                <a:gd name="T84" fmla="*/ 1256948892 w 120000"/>
                <a:gd name="T85" fmla="*/ 302785710 h 120000"/>
                <a:gd name="T86" fmla="*/ 1256948892 w 120000"/>
                <a:gd name="T87" fmla="*/ 123006368 h 120000"/>
                <a:gd name="T88" fmla="*/ 332711645 w 120000"/>
                <a:gd name="T89" fmla="*/ 227089064 h 120000"/>
                <a:gd name="T90" fmla="*/ 628475371 w 120000"/>
                <a:gd name="T91" fmla="*/ 227089064 h 120000"/>
                <a:gd name="T92" fmla="*/ 628475371 w 120000"/>
                <a:gd name="T93" fmla="*/ 302785710 h 120000"/>
                <a:gd name="T94" fmla="*/ 332711645 w 120000"/>
                <a:gd name="T95" fmla="*/ 302785710 h 120000"/>
                <a:gd name="T96" fmla="*/ 332711645 w 120000"/>
                <a:gd name="T97" fmla="*/ 227089064 h 1200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20000" h="120000" extrusionOk="0">
                  <a:moveTo>
                    <a:pt x="2448" y="120000"/>
                  </a:moveTo>
                  <a:cubicBezTo>
                    <a:pt x="105306" y="120000"/>
                    <a:pt x="105306" y="120000"/>
                    <a:pt x="105306" y="120000"/>
                  </a:cubicBezTo>
                  <a:cubicBezTo>
                    <a:pt x="105306" y="116521"/>
                    <a:pt x="106530" y="113043"/>
                    <a:pt x="107755" y="111304"/>
                  </a:cubicBezTo>
                  <a:cubicBezTo>
                    <a:pt x="105306" y="111304"/>
                    <a:pt x="105306" y="111304"/>
                    <a:pt x="105306" y="111304"/>
                  </a:cubicBezTo>
                  <a:cubicBezTo>
                    <a:pt x="105306" y="8695"/>
                    <a:pt x="105306" y="8695"/>
                    <a:pt x="105306" y="8695"/>
                  </a:cubicBezTo>
                  <a:cubicBezTo>
                    <a:pt x="115102" y="8695"/>
                    <a:pt x="115102" y="8695"/>
                    <a:pt x="115102" y="8695"/>
                  </a:cubicBezTo>
                  <a:cubicBezTo>
                    <a:pt x="115102" y="102608"/>
                    <a:pt x="115102" y="102608"/>
                    <a:pt x="115102" y="102608"/>
                  </a:cubicBezTo>
                  <a:cubicBezTo>
                    <a:pt x="116326" y="102608"/>
                    <a:pt x="118775" y="100869"/>
                    <a:pt x="119999" y="100869"/>
                  </a:cubicBezTo>
                  <a:cubicBezTo>
                    <a:pt x="119999" y="3478"/>
                    <a:pt x="119999" y="3478"/>
                    <a:pt x="119999" y="3478"/>
                  </a:cubicBezTo>
                  <a:cubicBezTo>
                    <a:pt x="119999" y="1739"/>
                    <a:pt x="118775" y="0"/>
                    <a:pt x="117551" y="0"/>
                  </a:cubicBezTo>
                  <a:cubicBezTo>
                    <a:pt x="101632" y="0"/>
                    <a:pt x="101632" y="0"/>
                    <a:pt x="101632" y="0"/>
                  </a:cubicBezTo>
                  <a:cubicBezTo>
                    <a:pt x="100408" y="0"/>
                    <a:pt x="99183" y="1739"/>
                    <a:pt x="99183" y="3478"/>
                  </a:cubicBezTo>
                  <a:cubicBezTo>
                    <a:pt x="99183" y="111304"/>
                    <a:pt x="99183" y="111304"/>
                    <a:pt x="99183" y="111304"/>
                  </a:cubicBezTo>
                  <a:cubicBezTo>
                    <a:pt x="89387" y="111304"/>
                    <a:pt x="89387" y="111304"/>
                    <a:pt x="89387" y="111304"/>
                  </a:cubicBezTo>
                  <a:cubicBezTo>
                    <a:pt x="89387" y="55652"/>
                    <a:pt x="89387" y="55652"/>
                    <a:pt x="89387" y="55652"/>
                  </a:cubicBezTo>
                  <a:cubicBezTo>
                    <a:pt x="89387" y="53913"/>
                    <a:pt x="88163" y="52173"/>
                    <a:pt x="85714" y="52173"/>
                  </a:cubicBezTo>
                  <a:cubicBezTo>
                    <a:pt x="69795" y="52173"/>
                    <a:pt x="69795" y="52173"/>
                    <a:pt x="69795" y="52173"/>
                  </a:cubicBezTo>
                  <a:cubicBezTo>
                    <a:pt x="68571" y="52173"/>
                    <a:pt x="67346" y="53913"/>
                    <a:pt x="67346" y="55652"/>
                  </a:cubicBezTo>
                  <a:cubicBezTo>
                    <a:pt x="67346" y="111304"/>
                    <a:pt x="67346" y="111304"/>
                    <a:pt x="67346" y="111304"/>
                  </a:cubicBezTo>
                  <a:cubicBezTo>
                    <a:pt x="57551" y="111304"/>
                    <a:pt x="57551" y="111304"/>
                    <a:pt x="57551" y="111304"/>
                  </a:cubicBezTo>
                  <a:cubicBezTo>
                    <a:pt x="57551" y="41739"/>
                    <a:pt x="57551" y="41739"/>
                    <a:pt x="57551" y="41739"/>
                  </a:cubicBezTo>
                  <a:cubicBezTo>
                    <a:pt x="57551" y="38260"/>
                    <a:pt x="56326" y="36521"/>
                    <a:pt x="55102" y="36521"/>
                  </a:cubicBezTo>
                  <a:cubicBezTo>
                    <a:pt x="39183" y="36521"/>
                    <a:pt x="39183" y="36521"/>
                    <a:pt x="39183" y="36521"/>
                  </a:cubicBezTo>
                  <a:cubicBezTo>
                    <a:pt x="37959" y="36521"/>
                    <a:pt x="35510" y="38260"/>
                    <a:pt x="35510" y="41739"/>
                  </a:cubicBezTo>
                  <a:cubicBezTo>
                    <a:pt x="35510" y="111304"/>
                    <a:pt x="35510" y="111304"/>
                    <a:pt x="35510" y="111304"/>
                  </a:cubicBezTo>
                  <a:cubicBezTo>
                    <a:pt x="25714" y="111304"/>
                    <a:pt x="25714" y="111304"/>
                    <a:pt x="25714" y="111304"/>
                  </a:cubicBezTo>
                  <a:cubicBezTo>
                    <a:pt x="25714" y="78260"/>
                    <a:pt x="25714" y="78260"/>
                    <a:pt x="25714" y="78260"/>
                  </a:cubicBezTo>
                  <a:cubicBezTo>
                    <a:pt x="25714" y="76521"/>
                    <a:pt x="24489" y="74782"/>
                    <a:pt x="23265" y="74782"/>
                  </a:cubicBezTo>
                  <a:cubicBezTo>
                    <a:pt x="7346" y="74782"/>
                    <a:pt x="7346" y="74782"/>
                    <a:pt x="7346" y="74782"/>
                  </a:cubicBezTo>
                  <a:cubicBezTo>
                    <a:pt x="6122" y="74782"/>
                    <a:pt x="4897" y="76521"/>
                    <a:pt x="4897" y="78260"/>
                  </a:cubicBezTo>
                  <a:cubicBezTo>
                    <a:pt x="4897" y="111304"/>
                    <a:pt x="4897" y="111304"/>
                    <a:pt x="4897" y="111304"/>
                  </a:cubicBezTo>
                  <a:cubicBezTo>
                    <a:pt x="2448" y="111304"/>
                    <a:pt x="2448" y="111304"/>
                    <a:pt x="2448" y="111304"/>
                  </a:cubicBezTo>
                  <a:cubicBezTo>
                    <a:pt x="1224" y="111304"/>
                    <a:pt x="0" y="113043"/>
                    <a:pt x="0" y="114782"/>
                  </a:cubicBezTo>
                  <a:cubicBezTo>
                    <a:pt x="0" y="118260"/>
                    <a:pt x="1224" y="120000"/>
                    <a:pt x="2448" y="120000"/>
                  </a:cubicBezTo>
                  <a:close/>
                  <a:moveTo>
                    <a:pt x="73469" y="60869"/>
                  </a:moveTo>
                  <a:cubicBezTo>
                    <a:pt x="83265" y="60869"/>
                    <a:pt x="83265" y="60869"/>
                    <a:pt x="83265" y="60869"/>
                  </a:cubicBezTo>
                  <a:cubicBezTo>
                    <a:pt x="83265" y="111304"/>
                    <a:pt x="83265" y="111304"/>
                    <a:pt x="83265" y="111304"/>
                  </a:cubicBezTo>
                  <a:cubicBezTo>
                    <a:pt x="73469" y="111304"/>
                    <a:pt x="73469" y="111304"/>
                    <a:pt x="73469" y="111304"/>
                  </a:cubicBezTo>
                  <a:lnTo>
                    <a:pt x="73469" y="60869"/>
                  </a:lnTo>
                  <a:close/>
                  <a:moveTo>
                    <a:pt x="41632" y="45217"/>
                  </a:moveTo>
                  <a:cubicBezTo>
                    <a:pt x="51428" y="45217"/>
                    <a:pt x="51428" y="45217"/>
                    <a:pt x="51428" y="45217"/>
                  </a:cubicBezTo>
                  <a:cubicBezTo>
                    <a:pt x="51428" y="111304"/>
                    <a:pt x="51428" y="111304"/>
                    <a:pt x="51428" y="111304"/>
                  </a:cubicBezTo>
                  <a:cubicBezTo>
                    <a:pt x="41632" y="111304"/>
                    <a:pt x="41632" y="111304"/>
                    <a:pt x="41632" y="111304"/>
                  </a:cubicBezTo>
                  <a:lnTo>
                    <a:pt x="41632" y="45217"/>
                  </a:lnTo>
                  <a:close/>
                  <a:moveTo>
                    <a:pt x="11020" y="83478"/>
                  </a:moveTo>
                  <a:cubicBezTo>
                    <a:pt x="20816" y="83478"/>
                    <a:pt x="20816" y="83478"/>
                    <a:pt x="20816" y="83478"/>
                  </a:cubicBezTo>
                  <a:cubicBezTo>
                    <a:pt x="20816" y="111304"/>
                    <a:pt x="20816" y="111304"/>
                    <a:pt x="20816" y="111304"/>
                  </a:cubicBezTo>
                  <a:cubicBezTo>
                    <a:pt x="11020" y="111304"/>
                    <a:pt x="11020" y="111304"/>
                    <a:pt x="11020" y="111304"/>
                  </a:cubicBezTo>
                  <a:lnTo>
                    <a:pt x="11020" y="834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2" name="Google Shape;105;p5">
              <a:extLst>
                <a:ext uri="{FF2B5EF4-FFF2-40B4-BE49-F238E27FC236}">
                  <a16:creationId xmlns:a16="http://schemas.microsoft.com/office/drawing/2014/main" xmlns="" id="{886824FE-03D5-4BC6-96EE-74BEEE7692B0}"/>
                </a:ext>
              </a:extLst>
            </p:cNvPr>
            <p:cNvSpPr>
              <a:spLocks/>
            </p:cNvSpPr>
            <p:nvPr/>
          </p:nvSpPr>
          <p:spPr bwMode="auto">
            <a:xfrm>
              <a:off x="1106488" y="3538538"/>
              <a:ext cx="936600" cy="1255800"/>
            </a:xfrm>
            <a:custGeom>
              <a:avLst/>
              <a:gdLst>
                <a:gd name="T0" fmla="*/ 2147483646 w 120000"/>
                <a:gd name="T1" fmla="*/ 2147483646 h 120000"/>
                <a:gd name="T2" fmla="*/ 2147483646 w 120000"/>
                <a:gd name="T3" fmla="*/ 2147483646 h 120000"/>
                <a:gd name="T4" fmla="*/ 2147483646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0 h 120000"/>
                <a:gd name="T40" fmla="*/ 2147483646 w 120000"/>
                <a:gd name="T41" fmla="*/ 0 h 120000"/>
                <a:gd name="T42" fmla="*/ 2147483646 w 120000"/>
                <a:gd name="T43" fmla="*/ 0 h 120000"/>
                <a:gd name="T44" fmla="*/ 2147483646 w 120000"/>
                <a:gd name="T45" fmla="*/ 0 h 120000"/>
                <a:gd name="T46" fmla="*/ 2147483646 w 120000"/>
                <a:gd name="T47" fmla="*/ 0 h 120000"/>
                <a:gd name="T48" fmla="*/ 2147483646 w 120000"/>
                <a:gd name="T49" fmla="*/ 0 h 120000"/>
                <a:gd name="T50" fmla="*/ 2147483646 w 120000"/>
                <a:gd name="T51" fmla="*/ 0 h 120000"/>
                <a:gd name="T52" fmla="*/ 0 w 120000"/>
                <a:gd name="T53" fmla="*/ 2147483646 h 120000"/>
                <a:gd name="T54" fmla="*/ 0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0000" h="120000" extrusionOk="0">
                  <a:moveTo>
                    <a:pt x="82971" y="117948"/>
                  </a:moveTo>
                  <a:cubicBezTo>
                    <a:pt x="3428" y="117948"/>
                    <a:pt x="3428" y="117948"/>
                    <a:pt x="3428" y="117948"/>
                  </a:cubicBezTo>
                  <a:cubicBezTo>
                    <a:pt x="3428" y="2564"/>
                    <a:pt x="3428" y="2564"/>
                    <a:pt x="3428" y="2564"/>
                  </a:cubicBezTo>
                  <a:cubicBezTo>
                    <a:pt x="75428" y="2564"/>
                    <a:pt x="75428" y="2564"/>
                    <a:pt x="75428" y="2564"/>
                  </a:cubicBezTo>
                  <a:cubicBezTo>
                    <a:pt x="75428" y="31794"/>
                    <a:pt x="75428" y="31794"/>
                    <a:pt x="75428" y="31794"/>
                  </a:cubicBezTo>
                  <a:cubicBezTo>
                    <a:pt x="75428" y="32820"/>
                    <a:pt x="76114" y="33333"/>
                    <a:pt x="76800" y="33333"/>
                  </a:cubicBezTo>
                  <a:cubicBezTo>
                    <a:pt x="116571" y="33333"/>
                    <a:pt x="116571" y="33333"/>
                    <a:pt x="116571" y="33333"/>
                  </a:cubicBezTo>
                  <a:cubicBezTo>
                    <a:pt x="116571" y="92307"/>
                    <a:pt x="116571" y="92307"/>
                    <a:pt x="116571" y="92307"/>
                  </a:cubicBezTo>
                  <a:cubicBezTo>
                    <a:pt x="117257" y="92820"/>
                    <a:pt x="117257" y="94358"/>
                    <a:pt x="117257" y="95384"/>
                  </a:cubicBezTo>
                  <a:cubicBezTo>
                    <a:pt x="117257" y="97435"/>
                    <a:pt x="117257" y="97435"/>
                    <a:pt x="117257" y="97435"/>
                  </a:cubicBezTo>
                  <a:cubicBezTo>
                    <a:pt x="117942" y="97435"/>
                    <a:pt x="118628" y="96923"/>
                    <a:pt x="119999" y="96410"/>
                  </a:cubicBezTo>
                  <a:cubicBezTo>
                    <a:pt x="119999" y="31794"/>
                    <a:pt x="119999" y="31794"/>
                    <a:pt x="119999" y="31794"/>
                  </a:cubicBezTo>
                  <a:cubicBezTo>
                    <a:pt x="119999" y="31794"/>
                    <a:pt x="119999" y="31794"/>
                    <a:pt x="119999" y="31794"/>
                  </a:cubicBezTo>
                  <a:cubicBezTo>
                    <a:pt x="119999" y="31794"/>
                    <a:pt x="119999" y="31794"/>
                    <a:pt x="119999" y="31794"/>
                  </a:cubicBezTo>
                  <a:cubicBezTo>
                    <a:pt x="119314" y="31794"/>
                    <a:pt x="119314" y="31282"/>
                    <a:pt x="119314" y="31282"/>
                  </a:cubicBezTo>
                  <a:cubicBezTo>
                    <a:pt x="119314" y="31282"/>
                    <a:pt x="119314" y="31282"/>
                    <a:pt x="119314" y="31282"/>
                  </a:cubicBezTo>
                  <a:cubicBezTo>
                    <a:pt x="119314" y="31282"/>
                    <a:pt x="119314" y="31282"/>
                    <a:pt x="119314" y="31282"/>
                  </a:cubicBezTo>
                  <a:cubicBezTo>
                    <a:pt x="119314" y="31282"/>
                    <a:pt x="119314" y="31282"/>
                    <a:pt x="119314" y="31282"/>
                  </a:cubicBezTo>
                  <a:cubicBezTo>
                    <a:pt x="78171" y="512"/>
                    <a:pt x="78171" y="512"/>
                    <a:pt x="78171" y="512"/>
                  </a:cubicBezTo>
                  <a:cubicBezTo>
                    <a:pt x="78171" y="512"/>
                    <a:pt x="78171" y="512"/>
                    <a:pt x="78171" y="0"/>
                  </a:cubicBezTo>
                  <a:cubicBezTo>
                    <a:pt x="78171" y="0"/>
                    <a:pt x="78171" y="0"/>
                    <a:pt x="78171" y="0"/>
                  </a:cubicBezTo>
                  <a:cubicBezTo>
                    <a:pt x="78171" y="0"/>
                    <a:pt x="77485" y="0"/>
                    <a:pt x="77485" y="0"/>
                  </a:cubicBezTo>
                  <a:cubicBezTo>
                    <a:pt x="77485" y="0"/>
                    <a:pt x="77485" y="0"/>
                    <a:pt x="77485" y="0"/>
                  </a:cubicBezTo>
                  <a:cubicBezTo>
                    <a:pt x="77485" y="0"/>
                    <a:pt x="77485" y="0"/>
                    <a:pt x="77485" y="0"/>
                  </a:cubicBezTo>
                  <a:cubicBezTo>
                    <a:pt x="77485" y="0"/>
                    <a:pt x="77485" y="0"/>
                    <a:pt x="76800" y="0"/>
                  </a:cubicBezTo>
                  <a:cubicBezTo>
                    <a:pt x="2057" y="0"/>
                    <a:pt x="2057" y="0"/>
                    <a:pt x="2057" y="0"/>
                  </a:cubicBezTo>
                  <a:cubicBezTo>
                    <a:pt x="685" y="0"/>
                    <a:pt x="0" y="512"/>
                    <a:pt x="0" y="1538"/>
                  </a:cubicBezTo>
                  <a:cubicBezTo>
                    <a:pt x="0" y="118974"/>
                    <a:pt x="0" y="118974"/>
                    <a:pt x="0" y="118974"/>
                  </a:cubicBezTo>
                  <a:cubicBezTo>
                    <a:pt x="0" y="119487"/>
                    <a:pt x="685" y="120000"/>
                    <a:pt x="2057" y="120000"/>
                  </a:cubicBezTo>
                  <a:cubicBezTo>
                    <a:pt x="82971" y="120000"/>
                    <a:pt x="82971" y="120000"/>
                    <a:pt x="82971" y="120000"/>
                  </a:cubicBezTo>
                  <a:lnTo>
                    <a:pt x="82971" y="117948"/>
                  </a:lnTo>
                  <a:close/>
                  <a:moveTo>
                    <a:pt x="78857" y="4102"/>
                  </a:moveTo>
                  <a:cubicBezTo>
                    <a:pt x="113828" y="30769"/>
                    <a:pt x="113828" y="30769"/>
                    <a:pt x="113828" y="30769"/>
                  </a:cubicBezTo>
                  <a:cubicBezTo>
                    <a:pt x="78857" y="30769"/>
                    <a:pt x="78857" y="30769"/>
                    <a:pt x="78857" y="30769"/>
                  </a:cubicBezTo>
                  <a:lnTo>
                    <a:pt x="78857" y="4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3" name="Google Shape;106;p5">
              <a:extLst>
                <a:ext uri="{FF2B5EF4-FFF2-40B4-BE49-F238E27FC236}">
                  <a16:creationId xmlns:a16="http://schemas.microsoft.com/office/drawing/2014/main" xmlns="" id="{588AB357-070A-472C-99B9-56106AB32BE2}"/>
                </a:ext>
              </a:extLst>
            </p:cNvPr>
            <p:cNvSpPr>
              <a:spLocks/>
            </p:cNvSpPr>
            <p:nvPr/>
          </p:nvSpPr>
          <p:spPr bwMode="auto">
            <a:xfrm>
              <a:off x="1293813" y="3748088"/>
              <a:ext cx="250800" cy="22200"/>
            </a:xfrm>
            <a:custGeom>
              <a:avLst/>
              <a:gdLst>
                <a:gd name="T0" fmla="*/ 889425 w 120000"/>
                <a:gd name="T1" fmla="*/ 1 h 120000"/>
                <a:gd name="T2" fmla="*/ 20013207 w 120000"/>
                <a:gd name="T3" fmla="*/ 1 h 120000"/>
                <a:gd name="T4" fmla="*/ 20902830 w 120000"/>
                <a:gd name="T5" fmla="*/ 0 h 120000"/>
                <a:gd name="T6" fmla="*/ 20013207 w 120000"/>
                <a:gd name="T7" fmla="*/ 0 h 120000"/>
                <a:gd name="T8" fmla="*/ 889425 w 120000"/>
                <a:gd name="T9" fmla="*/ 0 h 120000"/>
                <a:gd name="T10" fmla="*/ 0 w 120000"/>
                <a:gd name="T11" fmla="*/ 0 h 120000"/>
                <a:gd name="T12" fmla="*/ 889425 w 120000"/>
                <a:gd name="T13" fmla="*/ 1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5106" y="120000"/>
                  </a:moveTo>
                  <a:cubicBezTo>
                    <a:pt x="114893" y="120000"/>
                    <a:pt x="114893" y="120000"/>
                    <a:pt x="114893" y="120000"/>
                  </a:cubicBezTo>
                  <a:cubicBezTo>
                    <a:pt x="117446" y="120000"/>
                    <a:pt x="120000" y="90000"/>
                    <a:pt x="120000" y="60000"/>
                  </a:cubicBezTo>
                  <a:cubicBezTo>
                    <a:pt x="120000" y="30000"/>
                    <a:pt x="117446" y="0"/>
                    <a:pt x="114893" y="0"/>
                  </a:cubicBezTo>
                  <a:cubicBezTo>
                    <a:pt x="5106" y="0"/>
                    <a:pt x="5106" y="0"/>
                    <a:pt x="5106" y="0"/>
                  </a:cubicBezTo>
                  <a:cubicBezTo>
                    <a:pt x="2553" y="0"/>
                    <a:pt x="0" y="30000"/>
                    <a:pt x="0" y="60000"/>
                  </a:cubicBezTo>
                  <a:cubicBezTo>
                    <a:pt x="0" y="90000"/>
                    <a:pt x="2553" y="120000"/>
                    <a:pt x="5106" y="12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4" name="Google Shape;107;p5">
              <a:extLst>
                <a:ext uri="{FF2B5EF4-FFF2-40B4-BE49-F238E27FC236}">
                  <a16:creationId xmlns:a16="http://schemas.microsoft.com/office/drawing/2014/main" xmlns="" id="{35F9F3BF-CFCF-4694-8F2C-765B702A2EC2}"/>
                </a:ext>
              </a:extLst>
            </p:cNvPr>
            <p:cNvSpPr>
              <a:spLocks/>
            </p:cNvSpPr>
            <p:nvPr/>
          </p:nvSpPr>
          <p:spPr bwMode="auto">
            <a:xfrm>
              <a:off x="1293813" y="3919538"/>
              <a:ext cx="250800" cy="27000"/>
            </a:xfrm>
            <a:custGeom>
              <a:avLst/>
              <a:gdLst>
                <a:gd name="T0" fmla="*/ 889425 w 120000"/>
                <a:gd name="T1" fmla="*/ 4 h 120000"/>
                <a:gd name="T2" fmla="*/ 20013207 w 120000"/>
                <a:gd name="T3" fmla="*/ 4 h 120000"/>
                <a:gd name="T4" fmla="*/ 20902830 w 120000"/>
                <a:gd name="T5" fmla="*/ 1 h 120000"/>
                <a:gd name="T6" fmla="*/ 20013207 w 120000"/>
                <a:gd name="T7" fmla="*/ 0 h 120000"/>
                <a:gd name="T8" fmla="*/ 889425 w 120000"/>
                <a:gd name="T9" fmla="*/ 0 h 120000"/>
                <a:gd name="T10" fmla="*/ 0 w 120000"/>
                <a:gd name="T11" fmla="*/ 1 h 120000"/>
                <a:gd name="T12" fmla="*/ 889425 w 120000"/>
                <a:gd name="T13" fmla="*/ 4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5106" y="120000"/>
                  </a:moveTo>
                  <a:cubicBezTo>
                    <a:pt x="114893" y="120000"/>
                    <a:pt x="114893" y="120000"/>
                    <a:pt x="114893" y="120000"/>
                  </a:cubicBezTo>
                  <a:cubicBezTo>
                    <a:pt x="117446" y="120000"/>
                    <a:pt x="120000" y="96000"/>
                    <a:pt x="120000" y="48000"/>
                  </a:cubicBezTo>
                  <a:cubicBezTo>
                    <a:pt x="120000" y="24000"/>
                    <a:pt x="117446" y="0"/>
                    <a:pt x="114893" y="0"/>
                  </a:cubicBezTo>
                  <a:cubicBezTo>
                    <a:pt x="5106" y="0"/>
                    <a:pt x="5106" y="0"/>
                    <a:pt x="5106" y="0"/>
                  </a:cubicBezTo>
                  <a:cubicBezTo>
                    <a:pt x="2553" y="0"/>
                    <a:pt x="0" y="24000"/>
                    <a:pt x="0" y="48000"/>
                  </a:cubicBezTo>
                  <a:cubicBezTo>
                    <a:pt x="0" y="96000"/>
                    <a:pt x="2553" y="120000"/>
                    <a:pt x="5106" y="12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5" name="Google Shape;108;p5">
              <a:extLst>
                <a:ext uri="{FF2B5EF4-FFF2-40B4-BE49-F238E27FC236}">
                  <a16:creationId xmlns:a16="http://schemas.microsoft.com/office/drawing/2014/main" xmlns="" id="{BCC89750-7063-467C-AF1D-63F78238B94D}"/>
                </a:ext>
              </a:extLst>
            </p:cNvPr>
            <p:cNvSpPr>
              <a:spLocks/>
            </p:cNvSpPr>
            <p:nvPr/>
          </p:nvSpPr>
          <p:spPr bwMode="auto">
            <a:xfrm>
              <a:off x="1325563" y="4048125"/>
              <a:ext cx="480900" cy="301500"/>
            </a:xfrm>
            <a:custGeom>
              <a:avLst/>
              <a:gdLst>
                <a:gd name="T0" fmla="*/ 1283747105 w 120000"/>
                <a:gd name="T1" fmla="*/ 40630477 h 120000"/>
                <a:gd name="T2" fmla="*/ 1173073645 w 120000"/>
                <a:gd name="T3" fmla="*/ 43339504 h 120000"/>
                <a:gd name="T4" fmla="*/ 863213168 w 120000"/>
                <a:gd name="T5" fmla="*/ 37921464 h 120000"/>
                <a:gd name="T6" fmla="*/ 708266001 w 120000"/>
                <a:gd name="T7" fmla="*/ 28440990 h 120000"/>
                <a:gd name="T8" fmla="*/ 575464561 w 120000"/>
                <a:gd name="T9" fmla="*/ 37921464 h 120000"/>
                <a:gd name="T10" fmla="*/ 575464561 w 120000"/>
                <a:gd name="T11" fmla="*/ 40630477 h 120000"/>
                <a:gd name="T12" fmla="*/ 221331472 w 120000"/>
                <a:gd name="T13" fmla="*/ 58237157 h 120000"/>
                <a:gd name="T14" fmla="*/ 154930623 w 120000"/>
                <a:gd name="T15" fmla="*/ 58237157 h 120000"/>
                <a:gd name="T16" fmla="*/ 0 w 120000"/>
                <a:gd name="T17" fmla="*/ 66363296 h 120000"/>
                <a:gd name="T18" fmla="*/ 154930623 w 120000"/>
                <a:gd name="T19" fmla="*/ 75843654 h 120000"/>
                <a:gd name="T20" fmla="*/ 287732320 w 120000"/>
                <a:gd name="T21" fmla="*/ 66363296 h 120000"/>
                <a:gd name="T22" fmla="*/ 287732320 w 120000"/>
                <a:gd name="T23" fmla="*/ 63654994 h 120000"/>
                <a:gd name="T24" fmla="*/ 641865153 w 120000"/>
                <a:gd name="T25" fmla="*/ 46048316 h 120000"/>
                <a:gd name="T26" fmla="*/ 708266001 w 120000"/>
                <a:gd name="T27" fmla="*/ 47402853 h 120000"/>
                <a:gd name="T28" fmla="*/ 818940492 w 120000"/>
                <a:gd name="T29" fmla="*/ 43339504 h 120000"/>
                <a:gd name="T30" fmla="*/ 1128817512 w 120000"/>
                <a:gd name="T31" fmla="*/ 50111154 h 120000"/>
                <a:gd name="T32" fmla="*/ 1283747105 w 120000"/>
                <a:gd name="T33" fmla="*/ 58237157 h 120000"/>
                <a:gd name="T34" fmla="*/ 1438677728 w 120000"/>
                <a:gd name="T35" fmla="*/ 48756502 h 120000"/>
                <a:gd name="T36" fmla="*/ 1416549576 w 120000"/>
                <a:gd name="T37" fmla="*/ 44693840 h 120000"/>
                <a:gd name="T38" fmla="*/ 1792827376 w 120000"/>
                <a:gd name="T39" fmla="*/ 17606685 h 120000"/>
                <a:gd name="T40" fmla="*/ 1859227952 w 120000"/>
                <a:gd name="T41" fmla="*/ 17606685 h 120000"/>
                <a:gd name="T42" fmla="*/ 1992030679 w 120000"/>
                <a:gd name="T43" fmla="*/ 8126010 h 120000"/>
                <a:gd name="T44" fmla="*/ 1859227952 w 120000"/>
                <a:gd name="T45" fmla="*/ 0 h 120000"/>
                <a:gd name="T46" fmla="*/ 1704281816 w 120000"/>
                <a:gd name="T47" fmla="*/ 8126010 h 120000"/>
                <a:gd name="T48" fmla="*/ 1726426528 w 120000"/>
                <a:gd name="T49" fmla="*/ 13543337 h 120000"/>
                <a:gd name="T50" fmla="*/ 1328020747 w 120000"/>
                <a:gd name="T51" fmla="*/ 40630477 h 120000"/>
                <a:gd name="T52" fmla="*/ 1283747105 w 120000"/>
                <a:gd name="T53" fmla="*/ 40630477 h 120000"/>
                <a:gd name="T54" fmla="*/ 154930623 w 120000"/>
                <a:gd name="T55" fmla="*/ 69072328 h 120000"/>
                <a:gd name="T56" fmla="*/ 110656982 w 120000"/>
                <a:gd name="T57" fmla="*/ 66363296 h 120000"/>
                <a:gd name="T58" fmla="*/ 154930623 w 120000"/>
                <a:gd name="T59" fmla="*/ 63654994 h 120000"/>
                <a:gd name="T60" fmla="*/ 177058860 w 120000"/>
                <a:gd name="T61" fmla="*/ 66363296 h 120000"/>
                <a:gd name="T62" fmla="*/ 154930623 w 120000"/>
                <a:gd name="T63" fmla="*/ 69072328 h 120000"/>
                <a:gd name="T64" fmla="*/ 708266001 w 120000"/>
                <a:gd name="T65" fmla="*/ 40630477 h 120000"/>
                <a:gd name="T66" fmla="*/ 664009868 w 120000"/>
                <a:gd name="T67" fmla="*/ 37921464 h 120000"/>
                <a:gd name="T68" fmla="*/ 708266001 w 120000"/>
                <a:gd name="T69" fmla="*/ 35213165 h 120000"/>
                <a:gd name="T70" fmla="*/ 752539643 w 120000"/>
                <a:gd name="T71" fmla="*/ 37921464 h 120000"/>
                <a:gd name="T72" fmla="*/ 708266001 w 120000"/>
                <a:gd name="T73" fmla="*/ 40630477 h 120000"/>
                <a:gd name="T74" fmla="*/ 1283747105 w 120000"/>
                <a:gd name="T75" fmla="*/ 51465515 h 120000"/>
                <a:gd name="T76" fmla="*/ 1239474493 w 120000"/>
                <a:gd name="T77" fmla="*/ 48756502 h 120000"/>
                <a:gd name="T78" fmla="*/ 1239474493 w 120000"/>
                <a:gd name="T79" fmla="*/ 48756502 h 120000"/>
                <a:gd name="T80" fmla="*/ 1239474493 w 120000"/>
                <a:gd name="T81" fmla="*/ 48756502 h 120000"/>
                <a:gd name="T82" fmla="*/ 1239474493 w 120000"/>
                <a:gd name="T83" fmla="*/ 47402853 h 120000"/>
                <a:gd name="T84" fmla="*/ 1283747105 w 120000"/>
                <a:gd name="T85" fmla="*/ 47402853 h 120000"/>
                <a:gd name="T86" fmla="*/ 1328020747 w 120000"/>
                <a:gd name="T87" fmla="*/ 48756502 h 120000"/>
                <a:gd name="T88" fmla="*/ 1283747105 w 120000"/>
                <a:gd name="T89" fmla="*/ 51465515 h 120000"/>
                <a:gd name="T90" fmla="*/ 1859227952 w 120000"/>
                <a:gd name="T91" fmla="*/ 6771642 h 120000"/>
                <a:gd name="T92" fmla="*/ 1881356125 w 120000"/>
                <a:gd name="T93" fmla="*/ 8126010 h 120000"/>
                <a:gd name="T94" fmla="*/ 1859227952 w 120000"/>
                <a:gd name="T95" fmla="*/ 10834325 h 120000"/>
                <a:gd name="T96" fmla="*/ 1814955341 w 120000"/>
                <a:gd name="T97" fmla="*/ 8126010 h 120000"/>
                <a:gd name="T98" fmla="*/ 1859227952 w 120000"/>
                <a:gd name="T99" fmla="*/ 6771642 h 1200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0000" h="120000" extrusionOk="0">
                  <a:moveTo>
                    <a:pt x="77333" y="64285"/>
                  </a:moveTo>
                  <a:cubicBezTo>
                    <a:pt x="74666" y="64285"/>
                    <a:pt x="72000" y="66428"/>
                    <a:pt x="70666" y="68571"/>
                  </a:cubicBezTo>
                  <a:cubicBezTo>
                    <a:pt x="52000" y="59999"/>
                    <a:pt x="52000" y="59999"/>
                    <a:pt x="52000" y="59999"/>
                  </a:cubicBezTo>
                  <a:cubicBezTo>
                    <a:pt x="52000" y="51428"/>
                    <a:pt x="48000" y="44999"/>
                    <a:pt x="42666" y="44999"/>
                  </a:cubicBezTo>
                  <a:cubicBezTo>
                    <a:pt x="38666" y="44999"/>
                    <a:pt x="34666" y="51428"/>
                    <a:pt x="34666" y="59999"/>
                  </a:cubicBezTo>
                  <a:cubicBezTo>
                    <a:pt x="34666" y="62142"/>
                    <a:pt x="34666" y="62142"/>
                    <a:pt x="34666" y="64285"/>
                  </a:cubicBezTo>
                  <a:cubicBezTo>
                    <a:pt x="13333" y="92142"/>
                    <a:pt x="13333" y="92142"/>
                    <a:pt x="13333" y="92142"/>
                  </a:cubicBezTo>
                  <a:cubicBezTo>
                    <a:pt x="12000" y="92142"/>
                    <a:pt x="10666" y="92142"/>
                    <a:pt x="9333" y="92142"/>
                  </a:cubicBezTo>
                  <a:cubicBezTo>
                    <a:pt x="4000" y="92142"/>
                    <a:pt x="0" y="98571"/>
                    <a:pt x="0" y="104999"/>
                  </a:cubicBezTo>
                  <a:cubicBezTo>
                    <a:pt x="0" y="113571"/>
                    <a:pt x="4000" y="119999"/>
                    <a:pt x="9333" y="119999"/>
                  </a:cubicBezTo>
                  <a:cubicBezTo>
                    <a:pt x="13333" y="119999"/>
                    <a:pt x="17333" y="113571"/>
                    <a:pt x="17333" y="104999"/>
                  </a:cubicBezTo>
                  <a:cubicBezTo>
                    <a:pt x="17333" y="102857"/>
                    <a:pt x="17333" y="102857"/>
                    <a:pt x="17333" y="100714"/>
                  </a:cubicBezTo>
                  <a:cubicBezTo>
                    <a:pt x="38666" y="72857"/>
                    <a:pt x="38666" y="72857"/>
                    <a:pt x="38666" y="72857"/>
                  </a:cubicBezTo>
                  <a:cubicBezTo>
                    <a:pt x="40000" y="72857"/>
                    <a:pt x="41333" y="75000"/>
                    <a:pt x="42666" y="75000"/>
                  </a:cubicBezTo>
                  <a:cubicBezTo>
                    <a:pt x="45333" y="75000"/>
                    <a:pt x="48000" y="72857"/>
                    <a:pt x="49333" y="68571"/>
                  </a:cubicBezTo>
                  <a:cubicBezTo>
                    <a:pt x="68000" y="79285"/>
                    <a:pt x="68000" y="79285"/>
                    <a:pt x="68000" y="79285"/>
                  </a:cubicBezTo>
                  <a:cubicBezTo>
                    <a:pt x="68000" y="85714"/>
                    <a:pt x="72000" y="92142"/>
                    <a:pt x="77333" y="92142"/>
                  </a:cubicBezTo>
                  <a:cubicBezTo>
                    <a:pt x="82666" y="92142"/>
                    <a:pt x="86666" y="85714"/>
                    <a:pt x="86666" y="77142"/>
                  </a:cubicBezTo>
                  <a:cubicBezTo>
                    <a:pt x="86666" y="75000"/>
                    <a:pt x="85333" y="72857"/>
                    <a:pt x="85333" y="70714"/>
                  </a:cubicBezTo>
                  <a:cubicBezTo>
                    <a:pt x="108000" y="27857"/>
                    <a:pt x="108000" y="27857"/>
                    <a:pt x="108000" y="27857"/>
                  </a:cubicBezTo>
                  <a:cubicBezTo>
                    <a:pt x="109333" y="27857"/>
                    <a:pt x="110666" y="27857"/>
                    <a:pt x="112000" y="27857"/>
                  </a:cubicBezTo>
                  <a:cubicBezTo>
                    <a:pt x="116000" y="27857"/>
                    <a:pt x="120000" y="21428"/>
                    <a:pt x="120000" y="12857"/>
                  </a:cubicBezTo>
                  <a:cubicBezTo>
                    <a:pt x="120000" y="6428"/>
                    <a:pt x="116000" y="0"/>
                    <a:pt x="112000" y="0"/>
                  </a:cubicBezTo>
                  <a:cubicBezTo>
                    <a:pt x="106666" y="0"/>
                    <a:pt x="102666" y="6428"/>
                    <a:pt x="102666" y="12857"/>
                  </a:cubicBezTo>
                  <a:cubicBezTo>
                    <a:pt x="102666" y="17142"/>
                    <a:pt x="102666" y="19285"/>
                    <a:pt x="104000" y="21428"/>
                  </a:cubicBezTo>
                  <a:cubicBezTo>
                    <a:pt x="80000" y="64285"/>
                    <a:pt x="80000" y="64285"/>
                    <a:pt x="80000" y="64285"/>
                  </a:cubicBezTo>
                  <a:cubicBezTo>
                    <a:pt x="78666" y="64285"/>
                    <a:pt x="78666" y="64285"/>
                    <a:pt x="77333" y="64285"/>
                  </a:cubicBezTo>
                  <a:close/>
                  <a:moveTo>
                    <a:pt x="9333" y="109285"/>
                  </a:moveTo>
                  <a:cubicBezTo>
                    <a:pt x="8000" y="109285"/>
                    <a:pt x="6666" y="107142"/>
                    <a:pt x="6666" y="104999"/>
                  </a:cubicBezTo>
                  <a:cubicBezTo>
                    <a:pt x="6666" y="102857"/>
                    <a:pt x="8000" y="100714"/>
                    <a:pt x="9333" y="100714"/>
                  </a:cubicBezTo>
                  <a:cubicBezTo>
                    <a:pt x="10666" y="100714"/>
                    <a:pt x="10666" y="102857"/>
                    <a:pt x="10666" y="104999"/>
                  </a:cubicBezTo>
                  <a:cubicBezTo>
                    <a:pt x="10666" y="107142"/>
                    <a:pt x="10666" y="109285"/>
                    <a:pt x="9333" y="109285"/>
                  </a:cubicBezTo>
                  <a:close/>
                  <a:moveTo>
                    <a:pt x="42666" y="64285"/>
                  </a:moveTo>
                  <a:cubicBezTo>
                    <a:pt x="41333" y="64285"/>
                    <a:pt x="40000" y="62142"/>
                    <a:pt x="40000" y="59999"/>
                  </a:cubicBezTo>
                  <a:cubicBezTo>
                    <a:pt x="40000" y="57857"/>
                    <a:pt x="41333" y="55714"/>
                    <a:pt x="42666" y="55714"/>
                  </a:cubicBezTo>
                  <a:cubicBezTo>
                    <a:pt x="44000" y="55714"/>
                    <a:pt x="45333" y="57857"/>
                    <a:pt x="45333" y="59999"/>
                  </a:cubicBezTo>
                  <a:cubicBezTo>
                    <a:pt x="45333" y="62142"/>
                    <a:pt x="44000" y="64285"/>
                    <a:pt x="42666" y="64285"/>
                  </a:cubicBezTo>
                  <a:close/>
                  <a:moveTo>
                    <a:pt x="77333" y="81428"/>
                  </a:moveTo>
                  <a:cubicBezTo>
                    <a:pt x="76000" y="81428"/>
                    <a:pt x="74666" y="79285"/>
                    <a:pt x="74666" y="77142"/>
                  </a:cubicBezTo>
                  <a:cubicBezTo>
                    <a:pt x="74666" y="77142"/>
                    <a:pt x="74666" y="77142"/>
                    <a:pt x="74666" y="77142"/>
                  </a:cubicBezTo>
                  <a:cubicBezTo>
                    <a:pt x="74666" y="77142"/>
                    <a:pt x="74666" y="77142"/>
                    <a:pt x="74666" y="77142"/>
                  </a:cubicBezTo>
                  <a:cubicBezTo>
                    <a:pt x="74666" y="77142"/>
                    <a:pt x="74666" y="77142"/>
                    <a:pt x="74666" y="75000"/>
                  </a:cubicBezTo>
                  <a:cubicBezTo>
                    <a:pt x="76000" y="75000"/>
                    <a:pt x="76000" y="75000"/>
                    <a:pt x="77333" y="75000"/>
                  </a:cubicBezTo>
                  <a:cubicBezTo>
                    <a:pt x="78666" y="75000"/>
                    <a:pt x="80000" y="75000"/>
                    <a:pt x="80000" y="77142"/>
                  </a:cubicBezTo>
                  <a:cubicBezTo>
                    <a:pt x="80000" y="79285"/>
                    <a:pt x="78666" y="81428"/>
                    <a:pt x="77333" y="81428"/>
                  </a:cubicBezTo>
                  <a:close/>
                  <a:moveTo>
                    <a:pt x="112000" y="10714"/>
                  </a:moveTo>
                  <a:cubicBezTo>
                    <a:pt x="113333" y="10714"/>
                    <a:pt x="113333" y="10714"/>
                    <a:pt x="113333" y="12857"/>
                  </a:cubicBezTo>
                  <a:cubicBezTo>
                    <a:pt x="113333" y="14999"/>
                    <a:pt x="113333" y="17142"/>
                    <a:pt x="112000" y="17142"/>
                  </a:cubicBezTo>
                  <a:cubicBezTo>
                    <a:pt x="109333" y="17142"/>
                    <a:pt x="109333" y="14999"/>
                    <a:pt x="109333" y="12857"/>
                  </a:cubicBezTo>
                  <a:cubicBezTo>
                    <a:pt x="109333" y="10714"/>
                    <a:pt x="109333" y="10714"/>
                    <a:pt x="112000" y="107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6" name="Google Shape;109;p5">
              <a:extLst>
                <a:ext uri="{FF2B5EF4-FFF2-40B4-BE49-F238E27FC236}">
                  <a16:creationId xmlns:a16="http://schemas.microsoft.com/office/drawing/2014/main" xmlns="" id="{386750B0-74A7-4972-B641-896EF09F17BA}"/>
                </a:ext>
              </a:extLst>
            </p:cNvPr>
            <p:cNvSpPr>
              <a:spLocks/>
            </p:cNvSpPr>
            <p:nvPr/>
          </p:nvSpPr>
          <p:spPr bwMode="auto">
            <a:xfrm>
              <a:off x="1293813" y="3833813"/>
              <a:ext cx="250800" cy="22200"/>
            </a:xfrm>
            <a:custGeom>
              <a:avLst/>
              <a:gdLst>
                <a:gd name="T0" fmla="*/ 889425 w 120000"/>
                <a:gd name="T1" fmla="*/ 1 h 120000"/>
                <a:gd name="T2" fmla="*/ 20013207 w 120000"/>
                <a:gd name="T3" fmla="*/ 1 h 120000"/>
                <a:gd name="T4" fmla="*/ 20902830 w 120000"/>
                <a:gd name="T5" fmla="*/ 0 h 120000"/>
                <a:gd name="T6" fmla="*/ 20013207 w 120000"/>
                <a:gd name="T7" fmla="*/ 0 h 120000"/>
                <a:gd name="T8" fmla="*/ 889425 w 120000"/>
                <a:gd name="T9" fmla="*/ 0 h 120000"/>
                <a:gd name="T10" fmla="*/ 0 w 120000"/>
                <a:gd name="T11" fmla="*/ 0 h 120000"/>
                <a:gd name="T12" fmla="*/ 889425 w 120000"/>
                <a:gd name="T13" fmla="*/ 1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5106" y="120000"/>
                  </a:moveTo>
                  <a:cubicBezTo>
                    <a:pt x="114893" y="120000"/>
                    <a:pt x="114893" y="120000"/>
                    <a:pt x="114893" y="120000"/>
                  </a:cubicBezTo>
                  <a:cubicBezTo>
                    <a:pt x="117446" y="120000"/>
                    <a:pt x="120000" y="90000"/>
                    <a:pt x="120000" y="60000"/>
                  </a:cubicBezTo>
                  <a:cubicBezTo>
                    <a:pt x="120000" y="30000"/>
                    <a:pt x="117446" y="0"/>
                    <a:pt x="114893" y="0"/>
                  </a:cubicBezTo>
                  <a:cubicBezTo>
                    <a:pt x="5106" y="0"/>
                    <a:pt x="5106" y="0"/>
                    <a:pt x="5106" y="0"/>
                  </a:cubicBezTo>
                  <a:cubicBezTo>
                    <a:pt x="2553" y="0"/>
                    <a:pt x="0" y="30000"/>
                    <a:pt x="0" y="60000"/>
                  </a:cubicBezTo>
                  <a:cubicBezTo>
                    <a:pt x="0" y="90000"/>
                    <a:pt x="2553" y="120000"/>
                    <a:pt x="5106" y="12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7" name="Google Shape;110;p5">
              <a:extLst>
                <a:ext uri="{FF2B5EF4-FFF2-40B4-BE49-F238E27FC236}">
                  <a16:creationId xmlns:a16="http://schemas.microsoft.com/office/drawing/2014/main" xmlns="" id="{B823BD7B-DC48-401E-A1D7-ACD2BA89CD5F}"/>
                </a:ext>
              </a:extLst>
            </p:cNvPr>
            <p:cNvSpPr>
              <a:spLocks/>
            </p:cNvSpPr>
            <p:nvPr/>
          </p:nvSpPr>
          <p:spPr bwMode="auto">
            <a:xfrm>
              <a:off x="1555750" y="4462463"/>
              <a:ext cx="711300" cy="1544700"/>
            </a:xfrm>
            <a:custGeom>
              <a:avLst/>
              <a:gdLst>
                <a:gd name="T0" fmla="*/ 2147483646 w 120000"/>
                <a:gd name="T1" fmla="*/ 2147483646 h 120000"/>
                <a:gd name="T2" fmla="*/ 2147483646 w 120000"/>
                <a:gd name="T3" fmla="*/ 2147483646 h 120000"/>
                <a:gd name="T4" fmla="*/ 2147483646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0 h 120000"/>
                <a:gd name="T26" fmla="*/ 2147483646 w 120000"/>
                <a:gd name="T27" fmla="*/ 2147483646 h 120000"/>
                <a:gd name="T28" fmla="*/ 2147483646 w 120000"/>
                <a:gd name="T29" fmla="*/ 2147483646 h 120000"/>
                <a:gd name="T30" fmla="*/ 2147483646 w 120000"/>
                <a:gd name="T31" fmla="*/ 2147483646 h 120000"/>
                <a:gd name="T32" fmla="*/ 1159773945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1855755097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2147483646 w 120000"/>
                <a:gd name="T71" fmla="*/ 2147483646 h 120000"/>
                <a:gd name="T72" fmla="*/ 2147483646 w 120000"/>
                <a:gd name="T73" fmla="*/ 2147483646 h 120000"/>
                <a:gd name="T74" fmla="*/ 2147483646 w 120000"/>
                <a:gd name="T75" fmla="*/ 2147483646 h 120000"/>
                <a:gd name="T76" fmla="*/ 2147483646 w 120000"/>
                <a:gd name="T77" fmla="*/ 2147483646 h 120000"/>
                <a:gd name="T78" fmla="*/ 2147483646 w 120000"/>
                <a:gd name="T79" fmla="*/ 2147483646 h 120000"/>
                <a:gd name="T80" fmla="*/ 1855755097 w 120000"/>
                <a:gd name="T81" fmla="*/ 2147483646 h 120000"/>
                <a:gd name="T82" fmla="*/ 1855755097 w 120000"/>
                <a:gd name="T83" fmla="*/ 2147483646 h 1200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0000" h="120000" extrusionOk="0">
                  <a:moveTo>
                    <a:pt x="29774" y="62500"/>
                  </a:moveTo>
                  <a:cubicBezTo>
                    <a:pt x="32481" y="64583"/>
                    <a:pt x="36090" y="66250"/>
                    <a:pt x="41503" y="67916"/>
                  </a:cubicBezTo>
                  <a:cubicBezTo>
                    <a:pt x="41503" y="76250"/>
                    <a:pt x="41503" y="76250"/>
                    <a:pt x="41503" y="76250"/>
                  </a:cubicBezTo>
                  <a:cubicBezTo>
                    <a:pt x="31578" y="76250"/>
                    <a:pt x="31578" y="76250"/>
                    <a:pt x="31578" y="76250"/>
                  </a:cubicBezTo>
                  <a:cubicBezTo>
                    <a:pt x="30676" y="76250"/>
                    <a:pt x="29774" y="77083"/>
                    <a:pt x="29774" y="77500"/>
                  </a:cubicBezTo>
                  <a:cubicBezTo>
                    <a:pt x="29774" y="89166"/>
                    <a:pt x="29774" y="89166"/>
                    <a:pt x="29774" y="89166"/>
                  </a:cubicBezTo>
                  <a:cubicBezTo>
                    <a:pt x="29774" y="120000"/>
                    <a:pt x="29774" y="120000"/>
                    <a:pt x="29774" y="120000"/>
                  </a:cubicBezTo>
                  <a:cubicBezTo>
                    <a:pt x="34285" y="120000"/>
                    <a:pt x="34285" y="120000"/>
                    <a:pt x="34285" y="120000"/>
                  </a:cubicBezTo>
                  <a:cubicBezTo>
                    <a:pt x="34285" y="90000"/>
                    <a:pt x="34285" y="90000"/>
                    <a:pt x="34285" y="90000"/>
                  </a:cubicBezTo>
                  <a:cubicBezTo>
                    <a:pt x="110977" y="90000"/>
                    <a:pt x="110977" y="90000"/>
                    <a:pt x="110977" y="90000"/>
                  </a:cubicBezTo>
                  <a:cubicBezTo>
                    <a:pt x="110977" y="120000"/>
                    <a:pt x="110977" y="120000"/>
                    <a:pt x="110977" y="120000"/>
                  </a:cubicBezTo>
                  <a:cubicBezTo>
                    <a:pt x="115488" y="120000"/>
                    <a:pt x="115488" y="120000"/>
                    <a:pt x="115488" y="120000"/>
                  </a:cubicBezTo>
                  <a:cubicBezTo>
                    <a:pt x="115488" y="89166"/>
                    <a:pt x="115488" y="89166"/>
                    <a:pt x="115488" y="89166"/>
                  </a:cubicBezTo>
                  <a:cubicBezTo>
                    <a:pt x="115488" y="77500"/>
                    <a:pt x="115488" y="77500"/>
                    <a:pt x="115488" y="77500"/>
                  </a:cubicBezTo>
                  <a:cubicBezTo>
                    <a:pt x="115488" y="77083"/>
                    <a:pt x="114586" y="76250"/>
                    <a:pt x="112781" y="76250"/>
                  </a:cubicBezTo>
                  <a:cubicBezTo>
                    <a:pt x="103759" y="76250"/>
                    <a:pt x="103759" y="76250"/>
                    <a:pt x="103759" y="76250"/>
                  </a:cubicBezTo>
                  <a:cubicBezTo>
                    <a:pt x="103759" y="67500"/>
                    <a:pt x="103759" y="67500"/>
                    <a:pt x="103759" y="67500"/>
                  </a:cubicBezTo>
                  <a:cubicBezTo>
                    <a:pt x="113684" y="64166"/>
                    <a:pt x="120000" y="59166"/>
                    <a:pt x="120000" y="53333"/>
                  </a:cubicBezTo>
                  <a:cubicBezTo>
                    <a:pt x="120000" y="21666"/>
                    <a:pt x="120000" y="21666"/>
                    <a:pt x="120000" y="21666"/>
                  </a:cubicBezTo>
                  <a:cubicBezTo>
                    <a:pt x="120000" y="18333"/>
                    <a:pt x="114586" y="15833"/>
                    <a:pt x="107368" y="15833"/>
                  </a:cubicBezTo>
                  <a:cubicBezTo>
                    <a:pt x="104661" y="15833"/>
                    <a:pt x="101954" y="16250"/>
                    <a:pt x="99248" y="17083"/>
                  </a:cubicBezTo>
                  <a:cubicBezTo>
                    <a:pt x="99248" y="12083"/>
                    <a:pt x="99248" y="12083"/>
                    <a:pt x="99248" y="12083"/>
                  </a:cubicBezTo>
                  <a:cubicBezTo>
                    <a:pt x="99248" y="8750"/>
                    <a:pt x="93834" y="6250"/>
                    <a:pt x="86616" y="6250"/>
                  </a:cubicBezTo>
                  <a:cubicBezTo>
                    <a:pt x="83909" y="6250"/>
                    <a:pt x="81203" y="6666"/>
                    <a:pt x="78496" y="7500"/>
                  </a:cubicBezTo>
                  <a:cubicBezTo>
                    <a:pt x="78496" y="5833"/>
                    <a:pt x="78496" y="5833"/>
                    <a:pt x="78496" y="5833"/>
                  </a:cubicBezTo>
                  <a:cubicBezTo>
                    <a:pt x="78496" y="2500"/>
                    <a:pt x="73082" y="0"/>
                    <a:pt x="65864" y="0"/>
                  </a:cubicBezTo>
                  <a:cubicBezTo>
                    <a:pt x="59548" y="0"/>
                    <a:pt x="54135" y="2500"/>
                    <a:pt x="54135" y="5833"/>
                  </a:cubicBezTo>
                  <a:cubicBezTo>
                    <a:pt x="54135" y="7500"/>
                    <a:pt x="54135" y="7500"/>
                    <a:pt x="54135" y="7500"/>
                  </a:cubicBezTo>
                  <a:cubicBezTo>
                    <a:pt x="51428" y="6666"/>
                    <a:pt x="48721" y="6250"/>
                    <a:pt x="45112" y="6250"/>
                  </a:cubicBezTo>
                  <a:cubicBezTo>
                    <a:pt x="38796" y="6250"/>
                    <a:pt x="33383" y="8750"/>
                    <a:pt x="33383" y="12083"/>
                  </a:cubicBezTo>
                  <a:cubicBezTo>
                    <a:pt x="33383" y="41250"/>
                    <a:pt x="33383" y="41250"/>
                    <a:pt x="33383" y="41250"/>
                  </a:cubicBezTo>
                  <a:cubicBezTo>
                    <a:pt x="18947" y="33333"/>
                    <a:pt x="18947" y="33333"/>
                    <a:pt x="18947" y="33333"/>
                  </a:cubicBezTo>
                  <a:cubicBezTo>
                    <a:pt x="18947" y="33333"/>
                    <a:pt x="18045" y="33333"/>
                    <a:pt x="18045" y="33333"/>
                  </a:cubicBezTo>
                  <a:cubicBezTo>
                    <a:pt x="14436" y="31666"/>
                    <a:pt x="8120" y="31666"/>
                    <a:pt x="4511" y="33333"/>
                  </a:cubicBezTo>
                  <a:cubicBezTo>
                    <a:pt x="902" y="35000"/>
                    <a:pt x="0" y="37500"/>
                    <a:pt x="2706" y="39583"/>
                  </a:cubicBezTo>
                  <a:cubicBezTo>
                    <a:pt x="4511" y="40833"/>
                    <a:pt x="18045" y="54166"/>
                    <a:pt x="29774" y="62500"/>
                  </a:cubicBezTo>
                  <a:close/>
                  <a:moveTo>
                    <a:pt x="110977" y="78333"/>
                  </a:moveTo>
                  <a:cubicBezTo>
                    <a:pt x="110977" y="88333"/>
                    <a:pt x="110977" y="88333"/>
                    <a:pt x="110977" y="88333"/>
                  </a:cubicBezTo>
                  <a:cubicBezTo>
                    <a:pt x="34285" y="88333"/>
                    <a:pt x="34285" y="88333"/>
                    <a:pt x="34285" y="88333"/>
                  </a:cubicBezTo>
                  <a:cubicBezTo>
                    <a:pt x="34285" y="78333"/>
                    <a:pt x="34285" y="78333"/>
                    <a:pt x="34285" y="78333"/>
                  </a:cubicBezTo>
                  <a:lnTo>
                    <a:pt x="110977" y="78333"/>
                  </a:lnTo>
                  <a:close/>
                  <a:moveTo>
                    <a:pt x="7218" y="35000"/>
                  </a:moveTo>
                  <a:cubicBezTo>
                    <a:pt x="9022" y="33750"/>
                    <a:pt x="12631" y="33750"/>
                    <a:pt x="15338" y="34583"/>
                  </a:cubicBezTo>
                  <a:cubicBezTo>
                    <a:pt x="33383" y="44583"/>
                    <a:pt x="33383" y="44583"/>
                    <a:pt x="33383" y="44583"/>
                  </a:cubicBezTo>
                  <a:cubicBezTo>
                    <a:pt x="34285" y="45000"/>
                    <a:pt x="35187" y="45000"/>
                    <a:pt x="36090" y="45000"/>
                  </a:cubicBezTo>
                  <a:cubicBezTo>
                    <a:pt x="36992" y="44583"/>
                    <a:pt x="36992" y="44166"/>
                    <a:pt x="36992" y="43750"/>
                  </a:cubicBezTo>
                  <a:cubicBezTo>
                    <a:pt x="36992" y="12083"/>
                    <a:pt x="36992" y="12083"/>
                    <a:pt x="36992" y="12083"/>
                  </a:cubicBezTo>
                  <a:cubicBezTo>
                    <a:pt x="36992" y="10416"/>
                    <a:pt x="40601" y="8750"/>
                    <a:pt x="44210" y="8333"/>
                  </a:cubicBezTo>
                  <a:cubicBezTo>
                    <a:pt x="49624" y="7916"/>
                    <a:pt x="54135" y="10000"/>
                    <a:pt x="54135" y="12083"/>
                  </a:cubicBezTo>
                  <a:cubicBezTo>
                    <a:pt x="54135" y="29583"/>
                    <a:pt x="54135" y="29583"/>
                    <a:pt x="54135" y="29583"/>
                  </a:cubicBezTo>
                  <a:cubicBezTo>
                    <a:pt x="54135" y="30000"/>
                    <a:pt x="55037" y="30416"/>
                    <a:pt x="55939" y="30416"/>
                  </a:cubicBezTo>
                  <a:cubicBezTo>
                    <a:pt x="55939" y="30416"/>
                    <a:pt x="55939" y="30416"/>
                    <a:pt x="55939" y="30416"/>
                  </a:cubicBezTo>
                  <a:cubicBezTo>
                    <a:pt x="56842" y="30416"/>
                    <a:pt x="57744" y="30000"/>
                    <a:pt x="57744" y="29583"/>
                  </a:cubicBezTo>
                  <a:cubicBezTo>
                    <a:pt x="57744" y="12083"/>
                    <a:pt x="57744" y="12083"/>
                    <a:pt x="57744" y="12083"/>
                  </a:cubicBezTo>
                  <a:cubicBezTo>
                    <a:pt x="57744" y="5833"/>
                    <a:pt x="57744" y="5833"/>
                    <a:pt x="57744" y="5833"/>
                  </a:cubicBezTo>
                  <a:cubicBezTo>
                    <a:pt x="57744" y="3750"/>
                    <a:pt x="61353" y="2083"/>
                    <a:pt x="64962" y="2083"/>
                  </a:cubicBezTo>
                  <a:cubicBezTo>
                    <a:pt x="70375" y="1666"/>
                    <a:pt x="73984" y="3333"/>
                    <a:pt x="73984" y="5833"/>
                  </a:cubicBezTo>
                  <a:cubicBezTo>
                    <a:pt x="73984" y="12083"/>
                    <a:pt x="73984" y="12083"/>
                    <a:pt x="73984" y="12083"/>
                  </a:cubicBezTo>
                  <a:cubicBezTo>
                    <a:pt x="73984" y="29583"/>
                    <a:pt x="73984" y="29583"/>
                    <a:pt x="73984" y="29583"/>
                  </a:cubicBezTo>
                  <a:cubicBezTo>
                    <a:pt x="73984" y="30000"/>
                    <a:pt x="75789" y="30416"/>
                    <a:pt x="76691" y="30416"/>
                  </a:cubicBezTo>
                  <a:cubicBezTo>
                    <a:pt x="76691" y="30416"/>
                    <a:pt x="76691" y="30416"/>
                    <a:pt x="76691" y="30416"/>
                  </a:cubicBezTo>
                  <a:cubicBezTo>
                    <a:pt x="77593" y="30416"/>
                    <a:pt x="78496" y="30000"/>
                    <a:pt x="78496" y="29583"/>
                  </a:cubicBezTo>
                  <a:cubicBezTo>
                    <a:pt x="78496" y="12083"/>
                    <a:pt x="78496" y="12083"/>
                    <a:pt x="78496" y="12083"/>
                  </a:cubicBezTo>
                  <a:cubicBezTo>
                    <a:pt x="78496" y="10416"/>
                    <a:pt x="82105" y="8750"/>
                    <a:pt x="85714" y="8333"/>
                  </a:cubicBezTo>
                  <a:cubicBezTo>
                    <a:pt x="91127" y="7916"/>
                    <a:pt x="94736" y="10000"/>
                    <a:pt x="94736" y="12083"/>
                  </a:cubicBezTo>
                  <a:cubicBezTo>
                    <a:pt x="94736" y="21666"/>
                    <a:pt x="94736" y="21666"/>
                    <a:pt x="94736" y="21666"/>
                  </a:cubicBezTo>
                  <a:cubicBezTo>
                    <a:pt x="94736" y="34166"/>
                    <a:pt x="94736" y="34166"/>
                    <a:pt x="94736" y="34166"/>
                  </a:cubicBezTo>
                  <a:cubicBezTo>
                    <a:pt x="94736" y="34583"/>
                    <a:pt x="95639" y="35416"/>
                    <a:pt x="97443" y="35416"/>
                  </a:cubicBezTo>
                  <a:cubicBezTo>
                    <a:pt x="97443" y="35416"/>
                    <a:pt x="97443" y="35416"/>
                    <a:pt x="97443" y="35416"/>
                  </a:cubicBezTo>
                  <a:cubicBezTo>
                    <a:pt x="98345" y="35416"/>
                    <a:pt x="99248" y="34583"/>
                    <a:pt x="99248" y="34166"/>
                  </a:cubicBezTo>
                  <a:cubicBezTo>
                    <a:pt x="99248" y="21666"/>
                    <a:pt x="99248" y="21666"/>
                    <a:pt x="99248" y="21666"/>
                  </a:cubicBezTo>
                  <a:cubicBezTo>
                    <a:pt x="99248" y="20000"/>
                    <a:pt x="101954" y="17916"/>
                    <a:pt x="106466" y="17916"/>
                  </a:cubicBezTo>
                  <a:cubicBezTo>
                    <a:pt x="110977" y="17500"/>
                    <a:pt x="115488" y="19166"/>
                    <a:pt x="115488" y="21666"/>
                  </a:cubicBezTo>
                  <a:cubicBezTo>
                    <a:pt x="115488" y="53333"/>
                    <a:pt x="115488" y="53333"/>
                    <a:pt x="115488" y="53333"/>
                  </a:cubicBezTo>
                  <a:cubicBezTo>
                    <a:pt x="115488" y="58750"/>
                    <a:pt x="110075" y="63333"/>
                    <a:pt x="100150" y="65833"/>
                  </a:cubicBezTo>
                  <a:cubicBezTo>
                    <a:pt x="100150" y="66250"/>
                    <a:pt x="99248" y="66666"/>
                    <a:pt x="99248" y="67083"/>
                  </a:cubicBezTo>
                  <a:cubicBezTo>
                    <a:pt x="99248" y="76250"/>
                    <a:pt x="99248" y="76250"/>
                    <a:pt x="99248" y="76250"/>
                  </a:cubicBezTo>
                  <a:cubicBezTo>
                    <a:pt x="46015" y="76250"/>
                    <a:pt x="46015" y="76250"/>
                    <a:pt x="46015" y="76250"/>
                  </a:cubicBezTo>
                  <a:cubicBezTo>
                    <a:pt x="46015" y="67083"/>
                    <a:pt x="46015" y="67083"/>
                    <a:pt x="46015" y="67083"/>
                  </a:cubicBezTo>
                  <a:cubicBezTo>
                    <a:pt x="46015" y="66666"/>
                    <a:pt x="45112" y="66666"/>
                    <a:pt x="44210" y="66250"/>
                  </a:cubicBezTo>
                  <a:cubicBezTo>
                    <a:pt x="39699" y="65000"/>
                    <a:pt x="36090" y="63333"/>
                    <a:pt x="33383" y="61250"/>
                  </a:cubicBezTo>
                  <a:cubicBezTo>
                    <a:pt x="21654" y="52916"/>
                    <a:pt x="7218" y="38750"/>
                    <a:pt x="7218" y="38750"/>
                  </a:cubicBezTo>
                  <a:cubicBezTo>
                    <a:pt x="6315" y="38750"/>
                    <a:pt x="6315" y="38750"/>
                    <a:pt x="6315" y="38333"/>
                  </a:cubicBezTo>
                  <a:cubicBezTo>
                    <a:pt x="4511" y="37500"/>
                    <a:pt x="5413" y="35833"/>
                    <a:pt x="7218" y="35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sp>
        <p:nvSpPr>
          <p:cNvPr id="87" name="Google Shape;87;p5"/>
          <p:cNvSpPr txBox="1">
            <a:spLocks noGrp="1"/>
          </p:cNvSpPr>
          <p:nvPr>
            <p:ph type="title"/>
          </p:nvPr>
        </p:nvSpPr>
        <p:spPr>
          <a:xfrm>
            <a:off x="609600" y="782633"/>
            <a:ext cx="6851600" cy="1143200"/>
          </a:xfrm>
          <a:prstGeom prst="rect">
            <a:avLst/>
          </a:prstGeom>
        </p:spPr>
        <p:txBody>
          <a:bodyPr spcFirstLastPara="1">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88" name="Google Shape;88;p5"/>
          <p:cNvSpPr txBox="1">
            <a:spLocks noGrp="1"/>
          </p:cNvSpPr>
          <p:nvPr>
            <p:ph type="body" idx="1"/>
          </p:nvPr>
        </p:nvSpPr>
        <p:spPr>
          <a:xfrm>
            <a:off x="609600" y="2209800"/>
            <a:ext cx="6851600" cy="4241200"/>
          </a:xfrm>
          <a:prstGeom prst="rect">
            <a:avLst/>
          </a:prstGeom>
        </p:spPr>
        <p:txBody>
          <a:bodyPr spcFirstLastPara="1">
            <a:noAutofit/>
          </a:bodyPr>
          <a:lstStyle>
            <a:lvl1pPr marL="457200" lvl="0" indent="-381000">
              <a:spcBef>
                <a:spcPts val="600"/>
              </a:spcBef>
              <a:spcAft>
                <a:spcPts val="0"/>
              </a:spcAft>
              <a:buSzPts val="2400"/>
              <a:buChar char="▹"/>
              <a:defRPr/>
            </a:lvl1pPr>
            <a:lvl2pPr marL="914400" lvl="1" indent="-381000">
              <a:spcBef>
                <a:spcPts val="0"/>
              </a:spcBef>
              <a:spcAft>
                <a:spcPts val="0"/>
              </a:spcAft>
              <a:buSzPts val="2400"/>
              <a:buChar char="￭"/>
              <a:defRPr/>
            </a:lvl2pPr>
            <a:lvl3pPr marL="1371600" lvl="2" indent="-381000">
              <a:spcBef>
                <a:spcPts val="0"/>
              </a:spcBef>
              <a:spcAft>
                <a:spcPts val="0"/>
              </a:spcAft>
              <a:buSzPts val="2400"/>
              <a:buChar char="⬝"/>
              <a:defRPr/>
            </a:lvl3pPr>
            <a:lvl4pPr marL="1828800" lvl="3" indent="-381000">
              <a:spcBef>
                <a:spcPts val="0"/>
              </a:spcBef>
              <a:spcAft>
                <a:spcPts val="0"/>
              </a:spcAft>
              <a:buSzPts val="2400"/>
              <a:buChar char="●"/>
              <a:defRPr/>
            </a:lvl4pPr>
            <a:lvl5pPr marL="2286000" lvl="4" indent="-381000">
              <a:spcBef>
                <a:spcPts val="0"/>
              </a:spcBef>
              <a:spcAft>
                <a:spcPts val="0"/>
              </a:spcAft>
              <a:buSzPts val="2400"/>
              <a:buChar char="○"/>
              <a:defRPr/>
            </a:lvl5pPr>
            <a:lvl6pPr marL="2743200" lvl="5" indent="-381000">
              <a:spcBef>
                <a:spcPts val="0"/>
              </a:spcBef>
              <a:spcAft>
                <a:spcPts val="0"/>
              </a:spcAft>
              <a:buSzPts val="2400"/>
              <a:buChar char="■"/>
              <a:defRPr/>
            </a:lvl6pPr>
            <a:lvl7pPr marL="3200400" lvl="6" indent="-381000">
              <a:spcBef>
                <a:spcPts val="0"/>
              </a:spcBef>
              <a:spcAft>
                <a:spcPts val="0"/>
              </a:spcAft>
              <a:buSzPts val="2400"/>
              <a:buChar char="●"/>
              <a:defRPr/>
            </a:lvl7pPr>
            <a:lvl8pPr marL="3657600" lvl="7" indent="-381000">
              <a:spcBef>
                <a:spcPts val="0"/>
              </a:spcBef>
              <a:spcAft>
                <a:spcPts val="0"/>
              </a:spcAft>
              <a:buSzPts val="2400"/>
              <a:buChar char="○"/>
              <a:defRPr/>
            </a:lvl8pPr>
            <a:lvl9pPr marL="4114800" lvl="8" indent="-381000">
              <a:spcBef>
                <a:spcPts val="0"/>
              </a:spcBef>
              <a:spcAft>
                <a:spcPts val="0"/>
              </a:spcAft>
              <a:buSzPts val="2400"/>
              <a:buChar char="■"/>
              <a:defRPr/>
            </a:lvl9pPr>
          </a:lstStyle>
          <a:p>
            <a:endParaRPr/>
          </a:p>
        </p:txBody>
      </p:sp>
      <p:sp>
        <p:nvSpPr>
          <p:cNvPr id="28" name="Google Shape;85;p5">
            <a:extLst>
              <a:ext uri="{FF2B5EF4-FFF2-40B4-BE49-F238E27FC236}">
                <a16:creationId xmlns:a16="http://schemas.microsoft.com/office/drawing/2014/main" xmlns="" id="{16FFCFA9-DD94-46FD-A6FA-AB069D4C7444}"/>
              </a:ext>
            </a:extLst>
          </p:cNvPr>
          <p:cNvSpPr txBox="1">
            <a:spLocks noGrp="1"/>
          </p:cNvSpPr>
          <p:nvPr>
            <p:ph type="sldNum" idx="10"/>
          </p:nvPr>
        </p:nvSpPr>
        <p:spPr/>
        <p:txBody>
          <a:bodyPr>
            <a:noAutofit/>
          </a:bodyPr>
          <a:lstStyle>
            <a:lvl1pPr>
              <a:buClrTx/>
              <a:buFontTx/>
              <a:buNone/>
              <a:defRPr/>
            </a:lvl1pPr>
          </a:lstStyle>
          <a:p>
            <a:pPr>
              <a:defRPr/>
            </a:pPr>
            <a:fld id="{9685C0C6-D7B7-4D35-878A-48854A572A63}" type="slidenum">
              <a:rPr lang="en-US" altLang="en-US"/>
              <a:pPr>
                <a:defRPr/>
              </a:pPr>
              <a:t>‹#›</a:t>
            </a:fld>
            <a:endParaRPr lang="en-US" altLang="en-US"/>
          </a:p>
        </p:txBody>
      </p:sp>
    </p:spTree>
    <p:extLst>
      <p:ext uri="{BB962C8B-B14F-4D97-AF65-F5344CB8AC3E}">
        <p14:creationId xmlns:p14="http://schemas.microsoft.com/office/powerpoint/2010/main" val="149153112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matchingName="Title + 2 columns" type="twoColTx">
  <p:cSld name="Title + 2 columns">
    <p:spTree>
      <p:nvGrpSpPr>
        <p:cNvPr id="1" name="Shape 111"/>
        <p:cNvGrpSpPr/>
        <p:nvPr/>
      </p:nvGrpSpPr>
      <p:grpSpPr>
        <a:xfrm>
          <a:off x="0" y="0"/>
          <a:ext cx="0" cy="0"/>
          <a:chOff x="0" y="0"/>
          <a:chExt cx="0" cy="0"/>
        </a:xfrm>
      </p:grpSpPr>
      <p:sp>
        <p:nvSpPr>
          <p:cNvPr id="5" name="Google Shape;112;p6">
            <a:extLst>
              <a:ext uri="{FF2B5EF4-FFF2-40B4-BE49-F238E27FC236}">
                <a16:creationId xmlns:a16="http://schemas.microsoft.com/office/drawing/2014/main" xmlns="" id="{34E90BE9-C8F7-4D05-AC71-5CFF2C092606}"/>
              </a:ext>
            </a:extLst>
          </p:cNvPr>
          <p:cNvSpPr>
            <a:spLocks noChangeArrowheads="1"/>
          </p:cNvSpPr>
          <p:nvPr/>
        </p:nvSpPr>
        <p:spPr bwMode="auto">
          <a:xfrm>
            <a:off x="11743267" y="2944814"/>
            <a:ext cx="448733" cy="968375"/>
          </a:xfrm>
          <a:prstGeom prst="rect">
            <a:avLst/>
          </a:prstGeom>
          <a:solidFill>
            <a:srgbClr val="000000"/>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6" name="Google Shape;113;p6">
            <a:extLst>
              <a:ext uri="{FF2B5EF4-FFF2-40B4-BE49-F238E27FC236}">
                <a16:creationId xmlns:a16="http://schemas.microsoft.com/office/drawing/2014/main" xmlns="" id="{C2B6A54E-7D3F-4A82-9F91-B7BFF1CB4B5C}"/>
              </a:ext>
            </a:extLst>
          </p:cNvPr>
          <p:cNvSpPr>
            <a:spLocks noChangeArrowheads="1"/>
          </p:cNvSpPr>
          <p:nvPr/>
        </p:nvSpPr>
        <p:spPr bwMode="auto">
          <a:xfrm>
            <a:off x="0" y="0"/>
            <a:ext cx="8128000" cy="6858000"/>
          </a:xfrm>
          <a:prstGeom prst="rect">
            <a:avLst/>
          </a:prstGeom>
          <a:solidFill>
            <a:srgbClr val="FFFFFF"/>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grpSp>
        <p:nvGrpSpPr>
          <p:cNvPr id="7" name="Google Shape;118;p6">
            <a:extLst>
              <a:ext uri="{FF2B5EF4-FFF2-40B4-BE49-F238E27FC236}">
                <a16:creationId xmlns:a16="http://schemas.microsoft.com/office/drawing/2014/main" xmlns="" id="{A81A4C8A-1C42-4354-832C-27511A79A8BA}"/>
              </a:ext>
            </a:extLst>
          </p:cNvPr>
          <p:cNvGrpSpPr>
            <a:grpSpLocks/>
          </p:cNvGrpSpPr>
          <p:nvPr/>
        </p:nvGrpSpPr>
        <p:grpSpPr bwMode="auto">
          <a:xfrm>
            <a:off x="8652934" y="1"/>
            <a:ext cx="2510367" cy="3262313"/>
            <a:chOff x="3357563" y="850900"/>
            <a:chExt cx="1882725" cy="2446200"/>
          </a:xfrm>
        </p:grpSpPr>
        <p:sp>
          <p:nvSpPr>
            <p:cNvPr id="8" name="Google Shape;119;p6">
              <a:extLst>
                <a:ext uri="{FF2B5EF4-FFF2-40B4-BE49-F238E27FC236}">
                  <a16:creationId xmlns:a16="http://schemas.microsoft.com/office/drawing/2014/main" xmlns="" id="{4BB21CC6-0884-4E4E-82EB-DAD37DACE228}"/>
                </a:ext>
              </a:extLst>
            </p:cNvPr>
            <p:cNvSpPr>
              <a:spLocks/>
            </p:cNvSpPr>
            <p:nvPr/>
          </p:nvSpPr>
          <p:spPr bwMode="auto">
            <a:xfrm>
              <a:off x="3833813" y="2476500"/>
              <a:ext cx="27000" cy="27000"/>
            </a:xfrm>
            <a:custGeom>
              <a:avLst/>
              <a:gdLst>
                <a:gd name="T0" fmla="*/ 3 w 120000"/>
                <a:gd name="T1" fmla="*/ 0 h 120000"/>
                <a:gd name="T2" fmla="*/ 0 w 120000"/>
                <a:gd name="T3" fmla="*/ 0 h 120000"/>
                <a:gd name="T4" fmla="*/ 0 w 120000"/>
                <a:gd name="T5" fmla="*/ 4 h 120000"/>
                <a:gd name="T6" fmla="*/ 4 w 120000"/>
                <a:gd name="T7" fmla="*/ 4 h 120000"/>
                <a:gd name="T8" fmla="*/ 3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98823" y="0"/>
                  </a:moveTo>
                  <a:lnTo>
                    <a:pt x="0" y="0"/>
                  </a:lnTo>
                  <a:lnTo>
                    <a:pt x="0" y="120000"/>
                  </a:lnTo>
                  <a:lnTo>
                    <a:pt x="120000" y="120000"/>
                  </a:lnTo>
                  <a:lnTo>
                    <a:pt x="988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9" name="Google Shape;120;p6">
              <a:extLst>
                <a:ext uri="{FF2B5EF4-FFF2-40B4-BE49-F238E27FC236}">
                  <a16:creationId xmlns:a16="http://schemas.microsoft.com/office/drawing/2014/main" xmlns="" id="{0EEAFBD6-46D5-474A-903F-F26C6FB991B4}"/>
                </a:ext>
              </a:extLst>
            </p:cNvPr>
            <p:cNvSpPr>
              <a:spLocks/>
            </p:cNvSpPr>
            <p:nvPr/>
          </p:nvSpPr>
          <p:spPr bwMode="auto">
            <a:xfrm>
              <a:off x="3736975" y="2476500"/>
              <a:ext cx="577800" cy="579300"/>
            </a:xfrm>
            <a:custGeom>
              <a:avLst/>
              <a:gdLst>
                <a:gd name="T0" fmla="*/ 2147483646 w 120000"/>
                <a:gd name="T1" fmla="*/ 2147483646 h 120000"/>
                <a:gd name="T2" fmla="*/ 2147483646 w 120000"/>
                <a:gd name="T3" fmla="*/ 67880231 h 120000"/>
                <a:gd name="T4" fmla="*/ 2147483646 w 120000"/>
                <a:gd name="T5" fmla="*/ 0 h 120000"/>
                <a:gd name="T6" fmla="*/ 2147483646 w 120000"/>
                <a:gd name="T7" fmla="*/ 0 h 120000"/>
                <a:gd name="T8" fmla="*/ 2147483646 w 120000"/>
                <a:gd name="T9" fmla="*/ 339424711 h 120000"/>
                <a:gd name="T10" fmla="*/ 2147483646 w 120000"/>
                <a:gd name="T11" fmla="*/ 339424711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333313738 w 120000"/>
                <a:gd name="T21" fmla="*/ 2147483646 h 120000"/>
                <a:gd name="T22" fmla="*/ 333313738 w 120000"/>
                <a:gd name="T23" fmla="*/ 2147483646 h 120000"/>
                <a:gd name="T24" fmla="*/ 266654686 w 120000"/>
                <a:gd name="T25" fmla="*/ 2147483646 h 120000"/>
                <a:gd name="T26" fmla="*/ 0 w 120000"/>
                <a:gd name="T27" fmla="*/ 2147483646 h 120000"/>
                <a:gd name="T28" fmla="*/ 0 w 120000"/>
                <a:gd name="T29" fmla="*/ 2147483646 h 120000"/>
                <a:gd name="T30" fmla="*/ 199985338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611021836 h 120000"/>
                <a:gd name="T44" fmla="*/ 2147483646 w 120000"/>
                <a:gd name="T45" fmla="*/ 2147483646 h 120000"/>
                <a:gd name="T46" fmla="*/ 2147483646 w 120000"/>
                <a:gd name="T47" fmla="*/ 2147483646 h 1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0000" h="120000" extrusionOk="0">
                  <a:moveTo>
                    <a:pt x="120000" y="35555"/>
                  </a:moveTo>
                  <a:cubicBezTo>
                    <a:pt x="84444" y="1111"/>
                    <a:pt x="84444" y="1111"/>
                    <a:pt x="84444" y="1111"/>
                  </a:cubicBezTo>
                  <a:cubicBezTo>
                    <a:pt x="84444" y="1111"/>
                    <a:pt x="83333" y="0"/>
                    <a:pt x="82222" y="0"/>
                  </a:cubicBezTo>
                  <a:cubicBezTo>
                    <a:pt x="55555" y="0"/>
                    <a:pt x="55555" y="0"/>
                    <a:pt x="55555" y="0"/>
                  </a:cubicBezTo>
                  <a:cubicBezTo>
                    <a:pt x="55555" y="5555"/>
                    <a:pt x="55555" y="5555"/>
                    <a:pt x="55555" y="5555"/>
                  </a:cubicBezTo>
                  <a:cubicBezTo>
                    <a:pt x="80000" y="5555"/>
                    <a:pt x="80000" y="5555"/>
                    <a:pt x="80000" y="5555"/>
                  </a:cubicBezTo>
                  <a:cubicBezTo>
                    <a:pt x="80000" y="37777"/>
                    <a:pt x="80000" y="37777"/>
                    <a:pt x="80000" y="37777"/>
                  </a:cubicBezTo>
                  <a:cubicBezTo>
                    <a:pt x="80000" y="40000"/>
                    <a:pt x="81111" y="41111"/>
                    <a:pt x="82222" y="41111"/>
                  </a:cubicBezTo>
                  <a:cubicBezTo>
                    <a:pt x="114444" y="41111"/>
                    <a:pt x="114444" y="41111"/>
                    <a:pt x="114444" y="41111"/>
                  </a:cubicBezTo>
                  <a:cubicBezTo>
                    <a:pt x="114444" y="114444"/>
                    <a:pt x="114444" y="114444"/>
                    <a:pt x="114444" y="114444"/>
                  </a:cubicBezTo>
                  <a:cubicBezTo>
                    <a:pt x="5555" y="114444"/>
                    <a:pt x="5555" y="114444"/>
                    <a:pt x="5555" y="114444"/>
                  </a:cubicBezTo>
                  <a:cubicBezTo>
                    <a:pt x="5555" y="42222"/>
                    <a:pt x="5555" y="42222"/>
                    <a:pt x="5555" y="42222"/>
                  </a:cubicBezTo>
                  <a:cubicBezTo>
                    <a:pt x="5555" y="42222"/>
                    <a:pt x="5555" y="42222"/>
                    <a:pt x="4444" y="42222"/>
                  </a:cubicBezTo>
                  <a:cubicBezTo>
                    <a:pt x="3333" y="42222"/>
                    <a:pt x="2222" y="42222"/>
                    <a:pt x="0" y="42222"/>
                  </a:cubicBezTo>
                  <a:cubicBezTo>
                    <a:pt x="0" y="117777"/>
                    <a:pt x="0" y="117777"/>
                    <a:pt x="0" y="117777"/>
                  </a:cubicBezTo>
                  <a:cubicBezTo>
                    <a:pt x="0" y="118888"/>
                    <a:pt x="1111" y="120000"/>
                    <a:pt x="3333" y="120000"/>
                  </a:cubicBezTo>
                  <a:cubicBezTo>
                    <a:pt x="117777" y="120000"/>
                    <a:pt x="117777" y="120000"/>
                    <a:pt x="117777" y="120000"/>
                  </a:cubicBezTo>
                  <a:cubicBezTo>
                    <a:pt x="118888" y="120000"/>
                    <a:pt x="120000" y="118888"/>
                    <a:pt x="120000" y="117777"/>
                  </a:cubicBezTo>
                  <a:cubicBezTo>
                    <a:pt x="120000" y="37777"/>
                    <a:pt x="120000" y="37777"/>
                    <a:pt x="120000" y="37777"/>
                  </a:cubicBezTo>
                  <a:cubicBezTo>
                    <a:pt x="120000" y="37777"/>
                    <a:pt x="120000" y="36666"/>
                    <a:pt x="120000" y="35555"/>
                  </a:cubicBezTo>
                  <a:close/>
                  <a:moveTo>
                    <a:pt x="85555" y="35555"/>
                  </a:moveTo>
                  <a:cubicBezTo>
                    <a:pt x="85555" y="10000"/>
                    <a:pt x="85555" y="10000"/>
                    <a:pt x="85555" y="10000"/>
                  </a:cubicBezTo>
                  <a:cubicBezTo>
                    <a:pt x="111111" y="35555"/>
                    <a:pt x="111111" y="35555"/>
                    <a:pt x="111111" y="35555"/>
                  </a:cubicBezTo>
                  <a:lnTo>
                    <a:pt x="85555" y="355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0" name="Google Shape;121;p6">
              <a:extLst>
                <a:ext uri="{FF2B5EF4-FFF2-40B4-BE49-F238E27FC236}">
                  <a16:creationId xmlns:a16="http://schemas.microsoft.com/office/drawing/2014/main" xmlns="" id="{D934F90F-62AC-49A5-B37F-0FCE668F5FD4}"/>
                </a:ext>
              </a:extLst>
            </p:cNvPr>
            <p:cNvSpPr>
              <a:spLocks/>
            </p:cNvSpPr>
            <p:nvPr/>
          </p:nvSpPr>
          <p:spPr bwMode="auto">
            <a:xfrm>
              <a:off x="4829175" y="2943225"/>
              <a:ext cx="250800" cy="252300"/>
            </a:xfrm>
            <a:custGeom>
              <a:avLst/>
              <a:gdLst>
                <a:gd name="T0" fmla="*/ 10228985 w 120000"/>
                <a:gd name="T1" fmla="*/ 21793825 h 120000"/>
                <a:gd name="T2" fmla="*/ 0 w 120000"/>
                <a:gd name="T3" fmla="*/ 10664959 h 120000"/>
                <a:gd name="T4" fmla="*/ 10228985 w 120000"/>
                <a:gd name="T5" fmla="*/ 0 h 120000"/>
                <a:gd name="T6" fmla="*/ 20902830 w 120000"/>
                <a:gd name="T7" fmla="*/ 10664959 h 120000"/>
                <a:gd name="T8" fmla="*/ 10228985 w 120000"/>
                <a:gd name="T9" fmla="*/ 21793825 h 120000"/>
                <a:gd name="T10" fmla="*/ 10228985 w 120000"/>
                <a:gd name="T11" fmla="*/ 2318286 h 120000"/>
                <a:gd name="T12" fmla="*/ 2223538 w 120000"/>
                <a:gd name="T13" fmla="*/ 10664959 h 120000"/>
                <a:gd name="T14" fmla="*/ 10228985 w 120000"/>
                <a:gd name="T15" fmla="*/ 19475296 h 120000"/>
                <a:gd name="T16" fmla="*/ 18234218 w 120000"/>
                <a:gd name="T17" fmla="*/ 10664959 h 120000"/>
                <a:gd name="T18" fmla="*/ 10228985 w 120000"/>
                <a:gd name="T19" fmla="*/ 2318286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58723" y="120000"/>
                  </a:moveTo>
                  <a:cubicBezTo>
                    <a:pt x="25531" y="120000"/>
                    <a:pt x="0" y="91914"/>
                    <a:pt x="0" y="58723"/>
                  </a:cubicBezTo>
                  <a:cubicBezTo>
                    <a:pt x="0" y="28085"/>
                    <a:pt x="25531" y="0"/>
                    <a:pt x="58723" y="0"/>
                  </a:cubicBezTo>
                  <a:cubicBezTo>
                    <a:pt x="91914" y="0"/>
                    <a:pt x="120000" y="28085"/>
                    <a:pt x="120000" y="58723"/>
                  </a:cubicBezTo>
                  <a:cubicBezTo>
                    <a:pt x="120000" y="91914"/>
                    <a:pt x="91914" y="120000"/>
                    <a:pt x="58723" y="120000"/>
                  </a:cubicBezTo>
                  <a:close/>
                  <a:moveTo>
                    <a:pt x="58723" y="12765"/>
                  </a:moveTo>
                  <a:cubicBezTo>
                    <a:pt x="33191" y="12765"/>
                    <a:pt x="12765" y="33191"/>
                    <a:pt x="12765" y="58723"/>
                  </a:cubicBezTo>
                  <a:cubicBezTo>
                    <a:pt x="12765" y="86808"/>
                    <a:pt x="33191" y="107234"/>
                    <a:pt x="58723" y="107234"/>
                  </a:cubicBezTo>
                  <a:cubicBezTo>
                    <a:pt x="84255" y="107234"/>
                    <a:pt x="104680" y="86808"/>
                    <a:pt x="104680" y="58723"/>
                  </a:cubicBezTo>
                  <a:cubicBezTo>
                    <a:pt x="104680" y="33191"/>
                    <a:pt x="84255" y="12765"/>
                    <a:pt x="58723" y="127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1" name="Google Shape;122;p6">
              <a:extLst>
                <a:ext uri="{FF2B5EF4-FFF2-40B4-BE49-F238E27FC236}">
                  <a16:creationId xmlns:a16="http://schemas.microsoft.com/office/drawing/2014/main" xmlns="" id="{9026C566-5A33-4185-878B-6C1BD6D082CC}"/>
                </a:ext>
              </a:extLst>
            </p:cNvPr>
            <p:cNvSpPr>
              <a:spLocks/>
            </p:cNvSpPr>
            <p:nvPr/>
          </p:nvSpPr>
          <p:spPr bwMode="auto">
            <a:xfrm>
              <a:off x="4887913" y="2825750"/>
              <a:ext cx="250800" cy="252300"/>
            </a:xfrm>
            <a:custGeom>
              <a:avLst/>
              <a:gdLst>
                <a:gd name="T0" fmla="*/ 17789493 w 120000"/>
                <a:gd name="T1" fmla="*/ 7419165 h 120000"/>
                <a:gd name="T2" fmla="*/ 18234218 w 120000"/>
                <a:gd name="T3" fmla="*/ 10664959 h 120000"/>
                <a:gd name="T4" fmla="*/ 10228985 w 120000"/>
                <a:gd name="T5" fmla="*/ 19475296 h 120000"/>
                <a:gd name="T6" fmla="*/ 2223538 w 120000"/>
                <a:gd name="T7" fmla="*/ 10664959 h 120000"/>
                <a:gd name="T8" fmla="*/ 10228985 w 120000"/>
                <a:gd name="T9" fmla="*/ 2318286 h 120000"/>
                <a:gd name="T10" fmla="*/ 13786794 w 120000"/>
                <a:gd name="T11" fmla="*/ 3245858 h 120000"/>
                <a:gd name="T12" fmla="*/ 13342169 w 120000"/>
                <a:gd name="T13" fmla="*/ 1390997 h 120000"/>
                <a:gd name="T14" fmla="*/ 13342169 w 120000"/>
                <a:gd name="T15" fmla="*/ 463685 h 120000"/>
                <a:gd name="T16" fmla="*/ 10228985 w 120000"/>
                <a:gd name="T17" fmla="*/ 0 h 120000"/>
                <a:gd name="T18" fmla="*/ 0 w 120000"/>
                <a:gd name="T19" fmla="*/ 10664959 h 120000"/>
                <a:gd name="T20" fmla="*/ 10228985 w 120000"/>
                <a:gd name="T21" fmla="*/ 21793825 h 120000"/>
                <a:gd name="T22" fmla="*/ 20902830 w 120000"/>
                <a:gd name="T23" fmla="*/ 10664959 h 120000"/>
                <a:gd name="T24" fmla="*/ 20013207 w 120000"/>
                <a:gd name="T25" fmla="*/ 6955259 h 120000"/>
                <a:gd name="T26" fmla="*/ 17789493 w 120000"/>
                <a:gd name="T27" fmla="*/ 7419165 h 1200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0000" h="120000" extrusionOk="0">
                  <a:moveTo>
                    <a:pt x="102127" y="40851"/>
                  </a:moveTo>
                  <a:cubicBezTo>
                    <a:pt x="104680" y="45957"/>
                    <a:pt x="104680" y="53617"/>
                    <a:pt x="104680" y="58723"/>
                  </a:cubicBezTo>
                  <a:cubicBezTo>
                    <a:pt x="104680" y="84255"/>
                    <a:pt x="84255" y="107234"/>
                    <a:pt x="58723" y="107234"/>
                  </a:cubicBezTo>
                  <a:cubicBezTo>
                    <a:pt x="33191" y="107234"/>
                    <a:pt x="12765" y="84255"/>
                    <a:pt x="12765" y="58723"/>
                  </a:cubicBezTo>
                  <a:cubicBezTo>
                    <a:pt x="12765" y="33191"/>
                    <a:pt x="33191" y="12765"/>
                    <a:pt x="58723" y="12765"/>
                  </a:cubicBezTo>
                  <a:cubicBezTo>
                    <a:pt x="66382" y="12765"/>
                    <a:pt x="74042" y="15319"/>
                    <a:pt x="79148" y="17872"/>
                  </a:cubicBezTo>
                  <a:cubicBezTo>
                    <a:pt x="79148" y="15319"/>
                    <a:pt x="79148" y="10212"/>
                    <a:pt x="76595" y="7659"/>
                  </a:cubicBezTo>
                  <a:cubicBezTo>
                    <a:pt x="76595" y="5106"/>
                    <a:pt x="76595" y="5106"/>
                    <a:pt x="76595" y="2553"/>
                  </a:cubicBezTo>
                  <a:cubicBezTo>
                    <a:pt x="71489" y="0"/>
                    <a:pt x="66382" y="0"/>
                    <a:pt x="58723" y="0"/>
                  </a:cubicBezTo>
                  <a:cubicBezTo>
                    <a:pt x="25531" y="0"/>
                    <a:pt x="0" y="25531"/>
                    <a:pt x="0" y="58723"/>
                  </a:cubicBezTo>
                  <a:cubicBezTo>
                    <a:pt x="0" y="91914"/>
                    <a:pt x="25531" y="120000"/>
                    <a:pt x="58723" y="120000"/>
                  </a:cubicBezTo>
                  <a:cubicBezTo>
                    <a:pt x="91914" y="120000"/>
                    <a:pt x="120000" y="91914"/>
                    <a:pt x="120000" y="58723"/>
                  </a:cubicBezTo>
                  <a:cubicBezTo>
                    <a:pt x="120000" y="53617"/>
                    <a:pt x="117446" y="45957"/>
                    <a:pt x="114893" y="38297"/>
                  </a:cubicBezTo>
                  <a:cubicBezTo>
                    <a:pt x="109787" y="38297"/>
                    <a:pt x="107234" y="40851"/>
                    <a:pt x="102127" y="408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2" name="Google Shape;123;p6">
              <a:extLst>
                <a:ext uri="{FF2B5EF4-FFF2-40B4-BE49-F238E27FC236}">
                  <a16:creationId xmlns:a16="http://schemas.microsoft.com/office/drawing/2014/main" xmlns="" id="{21776807-C4F8-4A22-A947-9C6D6C3B1808}"/>
                </a:ext>
              </a:extLst>
            </p:cNvPr>
            <p:cNvSpPr>
              <a:spLocks/>
            </p:cNvSpPr>
            <p:nvPr/>
          </p:nvSpPr>
          <p:spPr bwMode="auto">
            <a:xfrm>
              <a:off x="4770438" y="2825750"/>
              <a:ext cx="250800" cy="252300"/>
            </a:xfrm>
            <a:custGeom>
              <a:avLst/>
              <a:gdLst>
                <a:gd name="T0" fmla="*/ 10228985 w 120000"/>
                <a:gd name="T1" fmla="*/ 21793825 h 120000"/>
                <a:gd name="T2" fmla="*/ 0 w 120000"/>
                <a:gd name="T3" fmla="*/ 10664959 h 120000"/>
                <a:gd name="T4" fmla="*/ 10228985 w 120000"/>
                <a:gd name="T5" fmla="*/ 0 h 120000"/>
                <a:gd name="T6" fmla="*/ 20902830 w 120000"/>
                <a:gd name="T7" fmla="*/ 10664959 h 120000"/>
                <a:gd name="T8" fmla="*/ 10228985 w 120000"/>
                <a:gd name="T9" fmla="*/ 21793825 h 120000"/>
                <a:gd name="T10" fmla="*/ 10228985 w 120000"/>
                <a:gd name="T11" fmla="*/ 2318286 h 120000"/>
                <a:gd name="T12" fmla="*/ 2223538 w 120000"/>
                <a:gd name="T13" fmla="*/ 10664959 h 120000"/>
                <a:gd name="T14" fmla="*/ 10228985 w 120000"/>
                <a:gd name="T15" fmla="*/ 19475296 h 120000"/>
                <a:gd name="T16" fmla="*/ 18234218 w 120000"/>
                <a:gd name="T17" fmla="*/ 10664959 h 120000"/>
                <a:gd name="T18" fmla="*/ 10228985 w 120000"/>
                <a:gd name="T19" fmla="*/ 2318286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58723" y="120000"/>
                  </a:moveTo>
                  <a:cubicBezTo>
                    <a:pt x="25531" y="120000"/>
                    <a:pt x="0" y="91914"/>
                    <a:pt x="0" y="58723"/>
                  </a:cubicBezTo>
                  <a:cubicBezTo>
                    <a:pt x="0" y="25531"/>
                    <a:pt x="25531" y="0"/>
                    <a:pt x="58723" y="0"/>
                  </a:cubicBezTo>
                  <a:cubicBezTo>
                    <a:pt x="91914" y="0"/>
                    <a:pt x="120000" y="25531"/>
                    <a:pt x="120000" y="58723"/>
                  </a:cubicBezTo>
                  <a:cubicBezTo>
                    <a:pt x="120000" y="91914"/>
                    <a:pt x="91914" y="120000"/>
                    <a:pt x="58723" y="120000"/>
                  </a:cubicBezTo>
                  <a:close/>
                  <a:moveTo>
                    <a:pt x="58723" y="12765"/>
                  </a:moveTo>
                  <a:cubicBezTo>
                    <a:pt x="33191" y="12765"/>
                    <a:pt x="12765" y="33191"/>
                    <a:pt x="12765" y="58723"/>
                  </a:cubicBezTo>
                  <a:cubicBezTo>
                    <a:pt x="12765" y="84255"/>
                    <a:pt x="33191" y="107234"/>
                    <a:pt x="58723" y="107234"/>
                  </a:cubicBezTo>
                  <a:cubicBezTo>
                    <a:pt x="84255" y="107234"/>
                    <a:pt x="104680" y="84255"/>
                    <a:pt x="104680" y="58723"/>
                  </a:cubicBezTo>
                  <a:cubicBezTo>
                    <a:pt x="104680" y="33191"/>
                    <a:pt x="84255" y="12765"/>
                    <a:pt x="58723" y="127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3" name="Google Shape;124;p6">
              <a:extLst>
                <a:ext uri="{FF2B5EF4-FFF2-40B4-BE49-F238E27FC236}">
                  <a16:creationId xmlns:a16="http://schemas.microsoft.com/office/drawing/2014/main" xmlns="" id="{7BA51ECC-AD1B-4158-94E3-590525400C82}"/>
                </a:ext>
              </a:extLst>
            </p:cNvPr>
            <p:cNvSpPr>
              <a:spLocks/>
            </p:cNvSpPr>
            <p:nvPr/>
          </p:nvSpPr>
          <p:spPr bwMode="auto">
            <a:xfrm>
              <a:off x="4448175" y="1768475"/>
              <a:ext cx="577800" cy="579300"/>
            </a:xfrm>
            <a:custGeom>
              <a:avLst/>
              <a:gdLst>
                <a:gd name="T0" fmla="*/ 2147483646 w 120000"/>
                <a:gd name="T1" fmla="*/ 2147483646 h 120000"/>
                <a:gd name="T2" fmla="*/ 133328953 w 120000"/>
                <a:gd name="T3" fmla="*/ 2147483646 h 120000"/>
                <a:gd name="T4" fmla="*/ 0 w 120000"/>
                <a:gd name="T5" fmla="*/ 2147483646 h 120000"/>
                <a:gd name="T6" fmla="*/ 0 w 120000"/>
                <a:gd name="T7" fmla="*/ 135773534 h 120000"/>
                <a:gd name="T8" fmla="*/ 133328953 w 120000"/>
                <a:gd name="T9" fmla="*/ 0 h 120000"/>
                <a:gd name="T10" fmla="*/ 2147483646 w 120000"/>
                <a:gd name="T11" fmla="*/ 0 h 120000"/>
                <a:gd name="T12" fmla="*/ 2147483646 w 120000"/>
                <a:gd name="T13" fmla="*/ 67880231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333313738 w 120000"/>
                <a:gd name="T23" fmla="*/ 2147483646 h 120000"/>
                <a:gd name="T24" fmla="*/ 2147483646 w 120000"/>
                <a:gd name="T25" fmla="*/ 2147483646 h 120000"/>
                <a:gd name="T26" fmla="*/ 2147483646 w 120000"/>
                <a:gd name="T27" fmla="*/ 2147483646 h 120000"/>
                <a:gd name="T28" fmla="*/ 2147483646 w 120000"/>
                <a:gd name="T29" fmla="*/ 339424711 h 120000"/>
                <a:gd name="T30" fmla="*/ 333313738 w 120000"/>
                <a:gd name="T31" fmla="*/ 339424711 h 120000"/>
                <a:gd name="T32" fmla="*/ 333313738 w 120000"/>
                <a:gd name="T33" fmla="*/ 2147483646 h 12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000" h="120000" extrusionOk="0">
                  <a:moveTo>
                    <a:pt x="116666" y="120000"/>
                  </a:moveTo>
                  <a:cubicBezTo>
                    <a:pt x="2222" y="120000"/>
                    <a:pt x="2222" y="120000"/>
                    <a:pt x="2222" y="120000"/>
                  </a:cubicBezTo>
                  <a:cubicBezTo>
                    <a:pt x="1111" y="120000"/>
                    <a:pt x="0" y="118888"/>
                    <a:pt x="0" y="116666"/>
                  </a:cubicBezTo>
                  <a:cubicBezTo>
                    <a:pt x="0" y="2222"/>
                    <a:pt x="0" y="2222"/>
                    <a:pt x="0" y="2222"/>
                  </a:cubicBezTo>
                  <a:cubicBezTo>
                    <a:pt x="0" y="1111"/>
                    <a:pt x="1111" y="0"/>
                    <a:pt x="2222" y="0"/>
                  </a:cubicBezTo>
                  <a:cubicBezTo>
                    <a:pt x="82222" y="0"/>
                    <a:pt x="82222" y="0"/>
                    <a:pt x="82222" y="0"/>
                  </a:cubicBezTo>
                  <a:cubicBezTo>
                    <a:pt x="83333" y="0"/>
                    <a:pt x="83333" y="0"/>
                    <a:pt x="84444" y="1111"/>
                  </a:cubicBezTo>
                  <a:cubicBezTo>
                    <a:pt x="118888" y="35555"/>
                    <a:pt x="118888" y="35555"/>
                    <a:pt x="118888" y="35555"/>
                  </a:cubicBezTo>
                  <a:cubicBezTo>
                    <a:pt x="120000" y="35555"/>
                    <a:pt x="120000" y="36666"/>
                    <a:pt x="120000" y="37777"/>
                  </a:cubicBezTo>
                  <a:cubicBezTo>
                    <a:pt x="120000" y="116666"/>
                    <a:pt x="120000" y="116666"/>
                    <a:pt x="120000" y="116666"/>
                  </a:cubicBezTo>
                  <a:cubicBezTo>
                    <a:pt x="120000" y="118888"/>
                    <a:pt x="118888" y="120000"/>
                    <a:pt x="116666" y="120000"/>
                  </a:cubicBezTo>
                  <a:close/>
                  <a:moveTo>
                    <a:pt x="5555" y="114444"/>
                  </a:moveTo>
                  <a:cubicBezTo>
                    <a:pt x="114444" y="114444"/>
                    <a:pt x="114444" y="114444"/>
                    <a:pt x="114444" y="114444"/>
                  </a:cubicBezTo>
                  <a:cubicBezTo>
                    <a:pt x="114444" y="38888"/>
                    <a:pt x="114444" y="38888"/>
                    <a:pt x="114444" y="38888"/>
                  </a:cubicBezTo>
                  <a:cubicBezTo>
                    <a:pt x="81111" y="5555"/>
                    <a:pt x="81111" y="5555"/>
                    <a:pt x="81111" y="5555"/>
                  </a:cubicBezTo>
                  <a:cubicBezTo>
                    <a:pt x="5555" y="5555"/>
                    <a:pt x="5555" y="5555"/>
                    <a:pt x="5555" y="5555"/>
                  </a:cubicBezTo>
                  <a:lnTo>
                    <a:pt x="5555" y="1144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4" name="Google Shape;125;p6">
              <a:extLst>
                <a:ext uri="{FF2B5EF4-FFF2-40B4-BE49-F238E27FC236}">
                  <a16:creationId xmlns:a16="http://schemas.microsoft.com/office/drawing/2014/main" xmlns="" id="{29807BFE-6D89-48E1-AF60-72F605C073EA}"/>
                </a:ext>
              </a:extLst>
            </p:cNvPr>
            <p:cNvSpPr>
              <a:spLocks/>
            </p:cNvSpPr>
            <p:nvPr/>
          </p:nvSpPr>
          <p:spPr bwMode="auto">
            <a:xfrm>
              <a:off x="4829175" y="1779588"/>
              <a:ext cx="180900" cy="182700"/>
            </a:xfrm>
            <a:custGeom>
              <a:avLst/>
              <a:gdLst>
                <a:gd name="T0" fmla="*/ 2123160 w 120000"/>
                <a:gd name="T1" fmla="*/ 2275532 h 120000"/>
                <a:gd name="T2" fmla="*/ 187326 w 120000"/>
                <a:gd name="T3" fmla="*/ 2275532 h 120000"/>
                <a:gd name="T4" fmla="*/ 0 w 120000"/>
                <a:gd name="T5" fmla="*/ 2141670 h 120000"/>
                <a:gd name="T6" fmla="*/ 0 w 120000"/>
                <a:gd name="T7" fmla="*/ 0 h 120000"/>
                <a:gd name="T8" fmla="*/ 312230 w 120000"/>
                <a:gd name="T9" fmla="*/ 0 h 120000"/>
                <a:gd name="T10" fmla="*/ 312230 w 120000"/>
                <a:gd name="T11" fmla="*/ 1940878 h 120000"/>
                <a:gd name="T12" fmla="*/ 2123160 w 120000"/>
                <a:gd name="T13" fmla="*/ 1940878 h 120000"/>
                <a:gd name="T14" fmla="*/ 2123160 w 120000"/>
                <a:gd name="T15" fmla="*/ 2275532 h 12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000" h="120000" extrusionOk="0">
                  <a:moveTo>
                    <a:pt x="120000" y="120000"/>
                  </a:moveTo>
                  <a:cubicBezTo>
                    <a:pt x="10588" y="120000"/>
                    <a:pt x="10588" y="120000"/>
                    <a:pt x="10588" y="120000"/>
                  </a:cubicBezTo>
                  <a:cubicBezTo>
                    <a:pt x="3529" y="120000"/>
                    <a:pt x="0" y="116470"/>
                    <a:pt x="0" y="112941"/>
                  </a:cubicBezTo>
                  <a:cubicBezTo>
                    <a:pt x="0" y="0"/>
                    <a:pt x="0" y="0"/>
                    <a:pt x="0" y="0"/>
                  </a:cubicBezTo>
                  <a:cubicBezTo>
                    <a:pt x="17647" y="0"/>
                    <a:pt x="17647" y="0"/>
                    <a:pt x="17647" y="0"/>
                  </a:cubicBezTo>
                  <a:cubicBezTo>
                    <a:pt x="17647" y="102352"/>
                    <a:pt x="17647" y="102352"/>
                    <a:pt x="17647" y="102352"/>
                  </a:cubicBezTo>
                  <a:cubicBezTo>
                    <a:pt x="120000" y="102352"/>
                    <a:pt x="120000" y="102352"/>
                    <a:pt x="120000" y="102352"/>
                  </a:cubicBezTo>
                  <a:lnTo>
                    <a:pt x="120000" y="1200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5" name="Google Shape;126;p6">
              <a:extLst>
                <a:ext uri="{FF2B5EF4-FFF2-40B4-BE49-F238E27FC236}">
                  <a16:creationId xmlns:a16="http://schemas.microsoft.com/office/drawing/2014/main" xmlns="" id="{3BC83DB3-8F03-4050-BCE0-09451EA4D8EB}"/>
                </a:ext>
              </a:extLst>
            </p:cNvPr>
            <p:cNvSpPr>
              <a:spLocks/>
            </p:cNvSpPr>
            <p:nvPr/>
          </p:nvSpPr>
          <p:spPr bwMode="auto">
            <a:xfrm>
              <a:off x="4662488" y="2717800"/>
              <a:ext cx="577800" cy="579300"/>
            </a:xfrm>
            <a:custGeom>
              <a:avLst/>
              <a:gdLst>
                <a:gd name="T0" fmla="*/ 2147483646 w 120000"/>
                <a:gd name="T1" fmla="*/ 2147483646 h 120000"/>
                <a:gd name="T2" fmla="*/ 199985338 w 120000"/>
                <a:gd name="T3" fmla="*/ 2147483646 h 120000"/>
                <a:gd name="T4" fmla="*/ 0 w 120000"/>
                <a:gd name="T5" fmla="*/ 2147483646 h 120000"/>
                <a:gd name="T6" fmla="*/ 0 w 120000"/>
                <a:gd name="T7" fmla="*/ 203651177 h 120000"/>
                <a:gd name="T8" fmla="*/ 199985338 w 120000"/>
                <a:gd name="T9" fmla="*/ 0 h 120000"/>
                <a:gd name="T10" fmla="*/ 2147483646 w 120000"/>
                <a:gd name="T11" fmla="*/ 0 h 120000"/>
                <a:gd name="T12" fmla="*/ 2147483646 w 120000"/>
                <a:gd name="T13" fmla="*/ 67880231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333313738 w 120000"/>
                <a:gd name="T23" fmla="*/ 2147483646 h 120000"/>
                <a:gd name="T24" fmla="*/ 2147483646 w 120000"/>
                <a:gd name="T25" fmla="*/ 2147483646 h 120000"/>
                <a:gd name="T26" fmla="*/ 2147483646 w 120000"/>
                <a:gd name="T27" fmla="*/ 2147483646 h 120000"/>
                <a:gd name="T28" fmla="*/ 2147483646 w 120000"/>
                <a:gd name="T29" fmla="*/ 407304937 h 120000"/>
                <a:gd name="T30" fmla="*/ 333313738 w 120000"/>
                <a:gd name="T31" fmla="*/ 407304937 h 120000"/>
                <a:gd name="T32" fmla="*/ 333313738 w 120000"/>
                <a:gd name="T33" fmla="*/ 2147483646 h 12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000" h="120000" extrusionOk="0">
                  <a:moveTo>
                    <a:pt x="117777" y="120000"/>
                  </a:moveTo>
                  <a:cubicBezTo>
                    <a:pt x="3333" y="120000"/>
                    <a:pt x="3333" y="120000"/>
                    <a:pt x="3333" y="120000"/>
                  </a:cubicBezTo>
                  <a:cubicBezTo>
                    <a:pt x="1111" y="120000"/>
                    <a:pt x="0" y="118888"/>
                    <a:pt x="0" y="117777"/>
                  </a:cubicBezTo>
                  <a:cubicBezTo>
                    <a:pt x="0" y="3333"/>
                    <a:pt x="0" y="3333"/>
                    <a:pt x="0" y="3333"/>
                  </a:cubicBezTo>
                  <a:cubicBezTo>
                    <a:pt x="0" y="2222"/>
                    <a:pt x="1111" y="0"/>
                    <a:pt x="3333" y="0"/>
                  </a:cubicBezTo>
                  <a:cubicBezTo>
                    <a:pt x="82222" y="0"/>
                    <a:pt x="82222" y="0"/>
                    <a:pt x="82222" y="0"/>
                  </a:cubicBezTo>
                  <a:cubicBezTo>
                    <a:pt x="83333" y="0"/>
                    <a:pt x="84444" y="1111"/>
                    <a:pt x="84444" y="1111"/>
                  </a:cubicBezTo>
                  <a:cubicBezTo>
                    <a:pt x="120000" y="35555"/>
                    <a:pt x="120000" y="35555"/>
                    <a:pt x="120000" y="35555"/>
                  </a:cubicBezTo>
                  <a:cubicBezTo>
                    <a:pt x="120000" y="36666"/>
                    <a:pt x="120000" y="37777"/>
                    <a:pt x="120000" y="37777"/>
                  </a:cubicBezTo>
                  <a:cubicBezTo>
                    <a:pt x="120000" y="117777"/>
                    <a:pt x="120000" y="117777"/>
                    <a:pt x="120000" y="117777"/>
                  </a:cubicBezTo>
                  <a:cubicBezTo>
                    <a:pt x="120000" y="118888"/>
                    <a:pt x="118888" y="120000"/>
                    <a:pt x="117777" y="120000"/>
                  </a:cubicBezTo>
                  <a:close/>
                  <a:moveTo>
                    <a:pt x="5555" y="114444"/>
                  </a:moveTo>
                  <a:cubicBezTo>
                    <a:pt x="114444" y="114444"/>
                    <a:pt x="114444" y="114444"/>
                    <a:pt x="114444" y="114444"/>
                  </a:cubicBezTo>
                  <a:cubicBezTo>
                    <a:pt x="114444" y="38888"/>
                    <a:pt x="114444" y="38888"/>
                    <a:pt x="114444" y="38888"/>
                  </a:cubicBezTo>
                  <a:cubicBezTo>
                    <a:pt x="81111" y="6666"/>
                    <a:pt x="81111" y="6666"/>
                    <a:pt x="81111" y="6666"/>
                  </a:cubicBezTo>
                  <a:cubicBezTo>
                    <a:pt x="5555" y="6666"/>
                    <a:pt x="5555" y="6666"/>
                    <a:pt x="5555" y="6666"/>
                  </a:cubicBezTo>
                  <a:lnTo>
                    <a:pt x="5555" y="1144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6" name="Google Shape;127;p6">
              <a:extLst>
                <a:ext uri="{FF2B5EF4-FFF2-40B4-BE49-F238E27FC236}">
                  <a16:creationId xmlns:a16="http://schemas.microsoft.com/office/drawing/2014/main" xmlns="" id="{5C293EE4-AE98-4637-A9F7-37AAC04BE433}"/>
                </a:ext>
              </a:extLst>
            </p:cNvPr>
            <p:cNvSpPr>
              <a:spLocks/>
            </p:cNvSpPr>
            <p:nvPr/>
          </p:nvSpPr>
          <p:spPr bwMode="auto">
            <a:xfrm>
              <a:off x="5048250" y="2733675"/>
              <a:ext cx="180900" cy="182700"/>
            </a:xfrm>
            <a:custGeom>
              <a:avLst/>
              <a:gdLst>
                <a:gd name="T0" fmla="*/ 2123160 w 120000"/>
                <a:gd name="T1" fmla="*/ 2275532 h 120000"/>
                <a:gd name="T2" fmla="*/ 124877 w 120000"/>
                <a:gd name="T3" fmla="*/ 2275532 h 120000"/>
                <a:gd name="T4" fmla="*/ 0 w 120000"/>
                <a:gd name="T5" fmla="*/ 2074729 h 120000"/>
                <a:gd name="T6" fmla="*/ 0 w 120000"/>
                <a:gd name="T7" fmla="*/ 0 h 120000"/>
                <a:gd name="T8" fmla="*/ 312230 w 120000"/>
                <a:gd name="T9" fmla="*/ 0 h 120000"/>
                <a:gd name="T10" fmla="*/ 312230 w 120000"/>
                <a:gd name="T11" fmla="*/ 1940878 h 120000"/>
                <a:gd name="T12" fmla="*/ 2123160 w 120000"/>
                <a:gd name="T13" fmla="*/ 1940878 h 120000"/>
                <a:gd name="T14" fmla="*/ 2123160 w 120000"/>
                <a:gd name="T15" fmla="*/ 2275532 h 12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000" h="120000" extrusionOk="0">
                  <a:moveTo>
                    <a:pt x="120000" y="120000"/>
                  </a:moveTo>
                  <a:cubicBezTo>
                    <a:pt x="7058" y="120000"/>
                    <a:pt x="7058" y="120000"/>
                    <a:pt x="7058" y="120000"/>
                  </a:cubicBezTo>
                  <a:cubicBezTo>
                    <a:pt x="3529" y="120000"/>
                    <a:pt x="0" y="116470"/>
                    <a:pt x="0" y="109411"/>
                  </a:cubicBezTo>
                  <a:cubicBezTo>
                    <a:pt x="0" y="0"/>
                    <a:pt x="0" y="0"/>
                    <a:pt x="0" y="0"/>
                  </a:cubicBezTo>
                  <a:cubicBezTo>
                    <a:pt x="17647" y="0"/>
                    <a:pt x="17647" y="0"/>
                    <a:pt x="17647" y="0"/>
                  </a:cubicBezTo>
                  <a:cubicBezTo>
                    <a:pt x="17647" y="102352"/>
                    <a:pt x="17647" y="102352"/>
                    <a:pt x="17647" y="102352"/>
                  </a:cubicBezTo>
                  <a:cubicBezTo>
                    <a:pt x="120000" y="102352"/>
                    <a:pt x="120000" y="102352"/>
                    <a:pt x="120000" y="102352"/>
                  </a:cubicBezTo>
                  <a:lnTo>
                    <a:pt x="120000" y="1200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7" name="Google Shape;128;p6">
              <a:extLst>
                <a:ext uri="{FF2B5EF4-FFF2-40B4-BE49-F238E27FC236}">
                  <a16:creationId xmlns:a16="http://schemas.microsoft.com/office/drawing/2014/main" xmlns="" id="{837C78F8-406D-4CF0-9FD6-C3512898B05E}"/>
                </a:ext>
              </a:extLst>
            </p:cNvPr>
            <p:cNvSpPr>
              <a:spLocks/>
            </p:cNvSpPr>
            <p:nvPr/>
          </p:nvSpPr>
          <p:spPr bwMode="auto">
            <a:xfrm>
              <a:off x="4529138" y="2149475"/>
              <a:ext cx="379500" cy="81000"/>
            </a:xfrm>
            <a:custGeom>
              <a:avLst/>
              <a:gdLst>
                <a:gd name="T0" fmla="*/ 256669170 w 120000"/>
                <a:gd name="T1" fmla="*/ 7150 h 120000"/>
                <a:gd name="T2" fmla="*/ 213891355 w 120000"/>
                <a:gd name="T3" fmla="*/ 5618 h 120000"/>
                <a:gd name="T4" fmla="*/ 208543953 w 120000"/>
                <a:gd name="T5" fmla="*/ 4086 h 120000"/>
                <a:gd name="T6" fmla="*/ 203197851 w 120000"/>
                <a:gd name="T7" fmla="*/ 3575 h 120000"/>
                <a:gd name="T8" fmla="*/ 171113128 w 120000"/>
                <a:gd name="T9" fmla="*/ 4086 h 120000"/>
                <a:gd name="T10" fmla="*/ 160418606 w 120000"/>
                <a:gd name="T11" fmla="*/ 4597 h 120000"/>
                <a:gd name="T12" fmla="*/ 133681386 w 120000"/>
                <a:gd name="T13" fmla="*/ 6640 h 120000"/>
                <a:gd name="T14" fmla="*/ 64166252 w 120000"/>
                <a:gd name="T15" fmla="*/ 5108 h 120000"/>
                <a:gd name="T16" fmla="*/ 58818850 w 120000"/>
                <a:gd name="T17" fmla="*/ 4086 h 120000"/>
                <a:gd name="T18" fmla="*/ 48125246 w 120000"/>
                <a:gd name="T19" fmla="*/ 3065 h 120000"/>
                <a:gd name="T20" fmla="*/ 32081532 w 120000"/>
                <a:gd name="T21" fmla="*/ 3575 h 120000"/>
                <a:gd name="T22" fmla="*/ 32081532 w 120000"/>
                <a:gd name="T23" fmla="*/ 5108 h 120000"/>
                <a:gd name="T24" fmla="*/ 26734131 w 120000"/>
                <a:gd name="T25" fmla="*/ 6129 h 120000"/>
                <a:gd name="T26" fmla="*/ 0 w 120000"/>
                <a:gd name="T27" fmla="*/ 5618 h 120000"/>
                <a:gd name="T28" fmla="*/ 5347402 w 120000"/>
                <a:gd name="T29" fmla="*/ 4597 h 120000"/>
                <a:gd name="T30" fmla="*/ 10693504 w 120000"/>
                <a:gd name="T31" fmla="*/ 2554 h 120000"/>
                <a:gd name="T32" fmla="*/ 53471449 w 120000"/>
                <a:gd name="T33" fmla="*/ 511 h 120000"/>
                <a:gd name="T34" fmla="*/ 80209969 w 120000"/>
                <a:gd name="T35" fmla="*/ 2554 h 120000"/>
                <a:gd name="T36" fmla="*/ 85556071 w 120000"/>
                <a:gd name="T37" fmla="*/ 3575 h 120000"/>
                <a:gd name="T38" fmla="*/ 122987882 w 120000"/>
                <a:gd name="T39" fmla="*/ 4086 h 120000"/>
                <a:gd name="T40" fmla="*/ 144374890 w 120000"/>
                <a:gd name="T41" fmla="*/ 3065 h 120000"/>
                <a:gd name="T42" fmla="*/ 155072504 w 120000"/>
                <a:gd name="T43" fmla="*/ 2043 h 120000"/>
                <a:gd name="T44" fmla="*/ 213891355 w 120000"/>
                <a:gd name="T45" fmla="*/ 1021 h 120000"/>
                <a:gd name="T46" fmla="*/ 229935040 w 120000"/>
                <a:gd name="T47" fmla="*/ 3065 h 120000"/>
                <a:gd name="T48" fmla="*/ 235281151 w 120000"/>
                <a:gd name="T49" fmla="*/ 4086 h 120000"/>
                <a:gd name="T50" fmla="*/ 272712985 w 120000"/>
                <a:gd name="T51" fmla="*/ 4086 h 120000"/>
                <a:gd name="T52" fmla="*/ 278060387 w 120000"/>
                <a:gd name="T53" fmla="*/ 3575 h 120000"/>
                <a:gd name="T54" fmla="*/ 304797617 w 120000"/>
                <a:gd name="T55" fmla="*/ 2043 h 120000"/>
                <a:gd name="T56" fmla="*/ 347575521 w 120000"/>
                <a:gd name="T57" fmla="*/ 2554 h 120000"/>
                <a:gd name="T58" fmla="*/ 368963549 w 120000"/>
                <a:gd name="T59" fmla="*/ 3065 h 120000"/>
                <a:gd name="T60" fmla="*/ 379660152 w 120000"/>
                <a:gd name="T61" fmla="*/ 5618 h 120000"/>
                <a:gd name="T62" fmla="*/ 336879136 w 120000"/>
                <a:gd name="T63" fmla="*/ 5108 h 120000"/>
                <a:gd name="T64" fmla="*/ 315491209 w 120000"/>
                <a:gd name="T65" fmla="*/ 4597 h 120000"/>
                <a:gd name="T66" fmla="*/ 299447394 w 120000"/>
                <a:gd name="T67" fmla="*/ 5618 h 120000"/>
                <a:gd name="T68" fmla="*/ 283406489 w 120000"/>
                <a:gd name="T69" fmla="*/ 6640 h 120000"/>
                <a:gd name="T70" fmla="*/ 256669170 w 120000"/>
                <a:gd name="T71" fmla="*/ 7150 h 1200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0000" h="120000" extrusionOk="0">
                  <a:moveTo>
                    <a:pt x="81126" y="112000"/>
                  </a:moveTo>
                  <a:cubicBezTo>
                    <a:pt x="76056" y="112000"/>
                    <a:pt x="69295" y="104000"/>
                    <a:pt x="67605" y="88000"/>
                  </a:cubicBezTo>
                  <a:cubicBezTo>
                    <a:pt x="65915" y="80000"/>
                    <a:pt x="65915" y="72000"/>
                    <a:pt x="65915" y="64000"/>
                  </a:cubicBezTo>
                  <a:cubicBezTo>
                    <a:pt x="64225" y="64000"/>
                    <a:pt x="64225" y="56000"/>
                    <a:pt x="64225" y="56000"/>
                  </a:cubicBezTo>
                  <a:cubicBezTo>
                    <a:pt x="60845" y="48000"/>
                    <a:pt x="57464" y="56000"/>
                    <a:pt x="54084" y="64000"/>
                  </a:cubicBezTo>
                  <a:cubicBezTo>
                    <a:pt x="54084" y="64000"/>
                    <a:pt x="52394" y="72000"/>
                    <a:pt x="50704" y="72000"/>
                  </a:cubicBezTo>
                  <a:cubicBezTo>
                    <a:pt x="49014" y="88000"/>
                    <a:pt x="47323" y="96000"/>
                    <a:pt x="42253" y="104000"/>
                  </a:cubicBezTo>
                  <a:cubicBezTo>
                    <a:pt x="35492" y="120000"/>
                    <a:pt x="25352" y="104000"/>
                    <a:pt x="20281" y="80000"/>
                  </a:cubicBezTo>
                  <a:cubicBezTo>
                    <a:pt x="18591" y="72000"/>
                    <a:pt x="18591" y="72000"/>
                    <a:pt x="18591" y="64000"/>
                  </a:cubicBezTo>
                  <a:cubicBezTo>
                    <a:pt x="16901" y="56000"/>
                    <a:pt x="15211" y="48000"/>
                    <a:pt x="15211" y="48000"/>
                  </a:cubicBezTo>
                  <a:cubicBezTo>
                    <a:pt x="13521" y="48000"/>
                    <a:pt x="11830" y="56000"/>
                    <a:pt x="10140" y="56000"/>
                  </a:cubicBezTo>
                  <a:cubicBezTo>
                    <a:pt x="10140" y="64000"/>
                    <a:pt x="10140" y="72000"/>
                    <a:pt x="10140" y="80000"/>
                  </a:cubicBezTo>
                  <a:cubicBezTo>
                    <a:pt x="10140" y="80000"/>
                    <a:pt x="10140" y="88000"/>
                    <a:pt x="8450" y="96000"/>
                  </a:cubicBezTo>
                  <a:cubicBezTo>
                    <a:pt x="0" y="88000"/>
                    <a:pt x="0" y="88000"/>
                    <a:pt x="0" y="88000"/>
                  </a:cubicBezTo>
                  <a:cubicBezTo>
                    <a:pt x="1690" y="80000"/>
                    <a:pt x="1690" y="72000"/>
                    <a:pt x="1690" y="72000"/>
                  </a:cubicBezTo>
                  <a:cubicBezTo>
                    <a:pt x="1690" y="64000"/>
                    <a:pt x="1690" y="48000"/>
                    <a:pt x="3380" y="40000"/>
                  </a:cubicBezTo>
                  <a:cubicBezTo>
                    <a:pt x="5070" y="24000"/>
                    <a:pt x="10140" y="0"/>
                    <a:pt x="16901" y="8000"/>
                  </a:cubicBezTo>
                  <a:cubicBezTo>
                    <a:pt x="21971" y="8000"/>
                    <a:pt x="23661" y="32000"/>
                    <a:pt x="25352" y="40000"/>
                  </a:cubicBezTo>
                  <a:cubicBezTo>
                    <a:pt x="25352" y="48000"/>
                    <a:pt x="27042" y="48000"/>
                    <a:pt x="27042" y="56000"/>
                  </a:cubicBezTo>
                  <a:cubicBezTo>
                    <a:pt x="28732" y="64000"/>
                    <a:pt x="35492" y="72000"/>
                    <a:pt x="38873" y="64000"/>
                  </a:cubicBezTo>
                  <a:cubicBezTo>
                    <a:pt x="42253" y="64000"/>
                    <a:pt x="43943" y="56000"/>
                    <a:pt x="45633" y="48000"/>
                  </a:cubicBezTo>
                  <a:cubicBezTo>
                    <a:pt x="47323" y="40000"/>
                    <a:pt x="49014" y="32000"/>
                    <a:pt x="49014" y="32000"/>
                  </a:cubicBezTo>
                  <a:cubicBezTo>
                    <a:pt x="54084" y="8000"/>
                    <a:pt x="62535" y="0"/>
                    <a:pt x="67605" y="16000"/>
                  </a:cubicBezTo>
                  <a:cubicBezTo>
                    <a:pt x="70985" y="32000"/>
                    <a:pt x="72676" y="40000"/>
                    <a:pt x="72676" y="48000"/>
                  </a:cubicBezTo>
                  <a:cubicBezTo>
                    <a:pt x="72676" y="56000"/>
                    <a:pt x="74366" y="56000"/>
                    <a:pt x="74366" y="64000"/>
                  </a:cubicBezTo>
                  <a:cubicBezTo>
                    <a:pt x="76056" y="72000"/>
                    <a:pt x="82816" y="80000"/>
                    <a:pt x="86197" y="64000"/>
                  </a:cubicBezTo>
                  <a:cubicBezTo>
                    <a:pt x="86197" y="64000"/>
                    <a:pt x="87887" y="64000"/>
                    <a:pt x="87887" y="56000"/>
                  </a:cubicBezTo>
                  <a:cubicBezTo>
                    <a:pt x="91267" y="48000"/>
                    <a:pt x="92957" y="40000"/>
                    <a:pt x="96338" y="32000"/>
                  </a:cubicBezTo>
                  <a:cubicBezTo>
                    <a:pt x="101408" y="24000"/>
                    <a:pt x="104788" y="32000"/>
                    <a:pt x="109859" y="40000"/>
                  </a:cubicBezTo>
                  <a:cubicBezTo>
                    <a:pt x="111549" y="48000"/>
                    <a:pt x="114929" y="48000"/>
                    <a:pt x="116619" y="48000"/>
                  </a:cubicBezTo>
                  <a:cubicBezTo>
                    <a:pt x="120000" y="88000"/>
                    <a:pt x="120000" y="88000"/>
                    <a:pt x="120000" y="88000"/>
                  </a:cubicBezTo>
                  <a:cubicBezTo>
                    <a:pt x="114929" y="96000"/>
                    <a:pt x="109859" y="88000"/>
                    <a:pt x="106478" y="80000"/>
                  </a:cubicBezTo>
                  <a:cubicBezTo>
                    <a:pt x="103098" y="72000"/>
                    <a:pt x="101408" y="72000"/>
                    <a:pt x="99718" y="72000"/>
                  </a:cubicBezTo>
                  <a:cubicBezTo>
                    <a:pt x="98028" y="72000"/>
                    <a:pt x="96338" y="80000"/>
                    <a:pt x="94647" y="88000"/>
                  </a:cubicBezTo>
                  <a:cubicBezTo>
                    <a:pt x="92957" y="88000"/>
                    <a:pt x="91267" y="96000"/>
                    <a:pt x="89577" y="104000"/>
                  </a:cubicBezTo>
                  <a:cubicBezTo>
                    <a:pt x="87887" y="112000"/>
                    <a:pt x="84507" y="112000"/>
                    <a:pt x="81126" y="112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8" name="Google Shape;129;p6">
              <a:extLst>
                <a:ext uri="{FF2B5EF4-FFF2-40B4-BE49-F238E27FC236}">
                  <a16:creationId xmlns:a16="http://schemas.microsoft.com/office/drawing/2014/main" xmlns="" id="{BA3FBE1B-E1F2-4F58-A623-2A96E507BD82}"/>
                </a:ext>
              </a:extLst>
            </p:cNvPr>
            <p:cNvSpPr>
              <a:spLocks/>
            </p:cNvSpPr>
            <p:nvPr/>
          </p:nvSpPr>
          <p:spPr bwMode="auto">
            <a:xfrm>
              <a:off x="4529138" y="2063750"/>
              <a:ext cx="401700" cy="63600"/>
            </a:xfrm>
            <a:custGeom>
              <a:avLst/>
              <a:gdLst>
                <a:gd name="T0" fmla="*/ 218555691 w 120000"/>
                <a:gd name="T1" fmla="*/ 1410 h 120000"/>
                <a:gd name="T2" fmla="*/ 150727966 w 120000"/>
                <a:gd name="T3" fmla="*/ 1057 h 120000"/>
                <a:gd name="T4" fmla="*/ 113045989 w 120000"/>
                <a:gd name="T5" fmla="*/ 822 h 120000"/>
                <a:gd name="T6" fmla="*/ 22609316 w 120000"/>
                <a:gd name="T7" fmla="*/ 940 h 120000"/>
                <a:gd name="T8" fmla="*/ 0 w 120000"/>
                <a:gd name="T9" fmla="*/ 470 h 120000"/>
                <a:gd name="T10" fmla="*/ 128119032 w 120000"/>
                <a:gd name="T11" fmla="*/ 235 h 120000"/>
                <a:gd name="T12" fmla="*/ 165801009 w 120000"/>
                <a:gd name="T13" fmla="*/ 470 h 120000"/>
                <a:gd name="T14" fmla="*/ 226091978 w 120000"/>
                <a:gd name="T15" fmla="*/ 822 h 120000"/>
                <a:gd name="T16" fmla="*/ 271310721 w 120000"/>
                <a:gd name="T17" fmla="*/ 470 h 120000"/>
                <a:gd name="T18" fmla="*/ 301455932 w 120000"/>
                <a:gd name="T19" fmla="*/ 235 h 120000"/>
                <a:gd name="T20" fmla="*/ 376820312 w 120000"/>
                <a:gd name="T21" fmla="*/ 118 h 120000"/>
                <a:gd name="T22" fmla="*/ 399429260 w 120000"/>
                <a:gd name="T23" fmla="*/ 470 h 120000"/>
                <a:gd name="T24" fmla="*/ 512475249 w 120000"/>
                <a:gd name="T25" fmla="*/ 470 h 120000"/>
                <a:gd name="T26" fmla="*/ 527548278 w 120000"/>
                <a:gd name="T27" fmla="*/ 352 h 120000"/>
                <a:gd name="T28" fmla="*/ 527548278 w 120000"/>
                <a:gd name="T29" fmla="*/ 470 h 120000"/>
                <a:gd name="T30" fmla="*/ 565230269 w 120000"/>
                <a:gd name="T31" fmla="*/ 470 h 120000"/>
                <a:gd name="T32" fmla="*/ 520011523 w 120000"/>
                <a:gd name="T33" fmla="*/ 1057 h 120000"/>
                <a:gd name="T34" fmla="*/ 391892987 w 120000"/>
                <a:gd name="T35" fmla="*/ 1057 h 120000"/>
                <a:gd name="T36" fmla="*/ 369283670 w 120000"/>
                <a:gd name="T37" fmla="*/ 822 h 120000"/>
                <a:gd name="T38" fmla="*/ 361747273 w 120000"/>
                <a:gd name="T39" fmla="*/ 705 h 120000"/>
                <a:gd name="T40" fmla="*/ 316528975 w 120000"/>
                <a:gd name="T41" fmla="*/ 705 h 120000"/>
                <a:gd name="T42" fmla="*/ 293919659 w 120000"/>
                <a:gd name="T43" fmla="*/ 940 h 120000"/>
                <a:gd name="T44" fmla="*/ 233628733 w 120000"/>
                <a:gd name="T45" fmla="*/ 1410 h 120000"/>
                <a:gd name="T46" fmla="*/ 218555691 w 120000"/>
                <a:gd name="T47" fmla="*/ 1410 h 1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0000" h="120000" extrusionOk="0">
                  <a:moveTo>
                    <a:pt x="46400" y="120000"/>
                  </a:moveTo>
                  <a:cubicBezTo>
                    <a:pt x="41600" y="120000"/>
                    <a:pt x="36800" y="100000"/>
                    <a:pt x="32000" y="90000"/>
                  </a:cubicBezTo>
                  <a:cubicBezTo>
                    <a:pt x="28800" y="80000"/>
                    <a:pt x="27200" y="80000"/>
                    <a:pt x="24000" y="70000"/>
                  </a:cubicBezTo>
                  <a:cubicBezTo>
                    <a:pt x="17600" y="60000"/>
                    <a:pt x="9600" y="60000"/>
                    <a:pt x="4800" y="80000"/>
                  </a:cubicBezTo>
                  <a:cubicBezTo>
                    <a:pt x="0" y="40000"/>
                    <a:pt x="0" y="40000"/>
                    <a:pt x="0" y="40000"/>
                  </a:cubicBezTo>
                  <a:cubicBezTo>
                    <a:pt x="8000" y="10000"/>
                    <a:pt x="17600" y="10000"/>
                    <a:pt x="27200" y="20000"/>
                  </a:cubicBezTo>
                  <a:cubicBezTo>
                    <a:pt x="28800" y="30000"/>
                    <a:pt x="32000" y="40000"/>
                    <a:pt x="35200" y="40000"/>
                  </a:cubicBezTo>
                  <a:cubicBezTo>
                    <a:pt x="40000" y="60000"/>
                    <a:pt x="44800" y="70000"/>
                    <a:pt x="48000" y="70000"/>
                  </a:cubicBezTo>
                  <a:cubicBezTo>
                    <a:pt x="51200" y="60000"/>
                    <a:pt x="54400" y="50000"/>
                    <a:pt x="57600" y="40000"/>
                  </a:cubicBezTo>
                  <a:cubicBezTo>
                    <a:pt x="60800" y="30000"/>
                    <a:pt x="62400" y="20000"/>
                    <a:pt x="64000" y="20000"/>
                  </a:cubicBezTo>
                  <a:cubicBezTo>
                    <a:pt x="68800" y="0"/>
                    <a:pt x="75200" y="0"/>
                    <a:pt x="80000" y="10000"/>
                  </a:cubicBezTo>
                  <a:cubicBezTo>
                    <a:pt x="81600" y="20000"/>
                    <a:pt x="84800" y="30000"/>
                    <a:pt x="84800" y="40000"/>
                  </a:cubicBezTo>
                  <a:cubicBezTo>
                    <a:pt x="92800" y="40000"/>
                    <a:pt x="100800" y="40000"/>
                    <a:pt x="108800" y="40000"/>
                  </a:cubicBezTo>
                  <a:cubicBezTo>
                    <a:pt x="110400" y="40000"/>
                    <a:pt x="112000" y="30000"/>
                    <a:pt x="112000" y="30000"/>
                  </a:cubicBezTo>
                  <a:cubicBezTo>
                    <a:pt x="112000" y="30000"/>
                    <a:pt x="112000" y="40000"/>
                    <a:pt x="112000" y="40000"/>
                  </a:cubicBezTo>
                  <a:cubicBezTo>
                    <a:pt x="120000" y="40000"/>
                    <a:pt x="120000" y="40000"/>
                    <a:pt x="120000" y="40000"/>
                  </a:cubicBezTo>
                  <a:cubicBezTo>
                    <a:pt x="120000" y="70000"/>
                    <a:pt x="116800" y="90000"/>
                    <a:pt x="110400" y="90000"/>
                  </a:cubicBezTo>
                  <a:cubicBezTo>
                    <a:pt x="100800" y="100000"/>
                    <a:pt x="91200" y="100000"/>
                    <a:pt x="83200" y="90000"/>
                  </a:cubicBezTo>
                  <a:cubicBezTo>
                    <a:pt x="80000" y="90000"/>
                    <a:pt x="80000" y="80000"/>
                    <a:pt x="78400" y="70000"/>
                  </a:cubicBezTo>
                  <a:cubicBezTo>
                    <a:pt x="78400" y="70000"/>
                    <a:pt x="78400" y="70000"/>
                    <a:pt x="76800" y="60000"/>
                  </a:cubicBezTo>
                  <a:cubicBezTo>
                    <a:pt x="73600" y="60000"/>
                    <a:pt x="70400" y="60000"/>
                    <a:pt x="67200" y="60000"/>
                  </a:cubicBezTo>
                  <a:cubicBezTo>
                    <a:pt x="65600" y="70000"/>
                    <a:pt x="64000" y="80000"/>
                    <a:pt x="62400" y="80000"/>
                  </a:cubicBezTo>
                  <a:cubicBezTo>
                    <a:pt x="59200" y="100000"/>
                    <a:pt x="54400" y="110000"/>
                    <a:pt x="49600" y="120000"/>
                  </a:cubicBezTo>
                  <a:cubicBezTo>
                    <a:pt x="48000" y="120000"/>
                    <a:pt x="48000" y="120000"/>
                    <a:pt x="46400" y="120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9" name="Google Shape;130;p6">
              <a:extLst>
                <a:ext uri="{FF2B5EF4-FFF2-40B4-BE49-F238E27FC236}">
                  <a16:creationId xmlns:a16="http://schemas.microsoft.com/office/drawing/2014/main" xmlns="" id="{D55DE87E-6259-49D2-BE14-23870310D16E}"/>
                </a:ext>
              </a:extLst>
            </p:cNvPr>
            <p:cNvSpPr>
              <a:spLocks/>
            </p:cNvSpPr>
            <p:nvPr/>
          </p:nvSpPr>
          <p:spPr bwMode="auto">
            <a:xfrm>
              <a:off x="4540250" y="1982788"/>
              <a:ext cx="203100" cy="54000"/>
            </a:xfrm>
            <a:custGeom>
              <a:avLst/>
              <a:gdLst>
                <a:gd name="T0" fmla="*/ 376869 w 120000"/>
                <a:gd name="T1" fmla="*/ 448 h 120000"/>
                <a:gd name="T2" fmla="*/ 0 w 120000"/>
                <a:gd name="T3" fmla="*/ 448 h 120000"/>
                <a:gd name="T4" fmla="*/ 0 w 120000"/>
                <a:gd name="T5" fmla="*/ 180 h 120000"/>
                <a:gd name="T6" fmla="*/ 1005056 w 120000"/>
                <a:gd name="T7" fmla="*/ 135 h 120000"/>
                <a:gd name="T8" fmla="*/ 1130686 w 120000"/>
                <a:gd name="T9" fmla="*/ 135 h 120000"/>
                <a:gd name="T10" fmla="*/ 1381928 w 120000"/>
                <a:gd name="T11" fmla="*/ 90 h 120000"/>
                <a:gd name="T12" fmla="*/ 2512577 w 120000"/>
                <a:gd name="T13" fmla="*/ 90 h 120000"/>
                <a:gd name="T14" fmla="*/ 2889507 w 120000"/>
                <a:gd name="T15" fmla="*/ 135 h 120000"/>
                <a:gd name="T16" fmla="*/ 3392048 w 120000"/>
                <a:gd name="T17" fmla="*/ 180 h 120000"/>
                <a:gd name="T18" fmla="*/ 4522719 w 120000"/>
                <a:gd name="T19" fmla="*/ 90 h 120000"/>
                <a:gd name="T20" fmla="*/ 4774001 w 120000"/>
                <a:gd name="T21" fmla="*/ 269 h 120000"/>
                <a:gd name="T22" fmla="*/ 3392048 w 120000"/>
                <a:gd name="T23" fmla="*/ 404 h 120000"/>
                <a:gd name="T24" fmla="*/ 2512577 w 120000"/>
                <a:gd name="T25" fmla="*/ 314 h 120000"/>
                <a:gd name="T26" fmla="*/ 2386992 w 120000"/>
                <a:gd name="T27" fmla="*/ 269 h 120000"/>
                <a:gd name="T28" fmla="*/ 1633202 w 120000"/>
                <a:gd name="T29" fmla="*/ 269 h 120000"/>
                <a:gd name="T30" fmla="*/ 1507555 w 120000"/>
                <a:gd name="T31" fmla="*/ 314 h 120000"/>
                <a:gd name="T32" fmla="*/ 1381928 w 120000"/>
                <a:gd name="T33" fmla="*/ 359 h 120000"/>
                <a:gd name="T34" fmla="*/ 376869 w 120000"/>
                <a:gd name="T35" fmla="*/ 448 h 12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000" h="120000" extrusionOk="0">
                  <a:moveTo>
                    <a:pt x="9473" y="120000"/>
                  </a:moveTo>
                  <a:cubicBezTo>
                    <a:pt x="6315" y="120000"/>
                    <a:pt x="3157" y="120000"/>
                    <a:pt x="0" y="120000"/>
                  </a:cubicBezTo>
                  <a:cubicBezTo>
                    <a:pt x="0" y="48000"/>
                    <a:pt x="0" y="48000"/>
                    <a:pt x="0" y="48000"/>
                  </a:cubicBezTo>
                  <a:cubicBezTo>
                    <a:pt x="9473" y="60000"/>
                    <a:pt x="18947" y="60000"/>
                    <a:pt x="25263" y="36000"/>
                  </a:cubicBezTo>
                  <a:cubicBezTo>
                    <a:pt x="25263" y="36000"/>
                    <a:pt x="28421" y="36000"/>
                    <a:pt x="28421" y="36000"/>
                  </a:cubicBezTo>
                  <a:cubicBezTo>
                    <a:pt x="28421" y="24000"/>
                    <a:pt x="31578" y="24000"/>
                    <a:pt x="34736" y="24000"/>
                  </a:cubicBezTo>
                  <a:cubicBezTo>
                    <a:pt x="41052" y="0"/>
                    <a:pt x="53684" y="0"/>
                    <a:pt x="63157" y="24000"/>
                  </a:cubicBezTo>
                  <a:cubicBezTo>
                    <a:pt x="66315" y="24000"/>
                    <a:pt x="69473" y="24000"/>
                    <a:pt x="72631" y="36000"/>
                  </a:cubicBezTo>
                  <a:cubicBezTo>
                    <a:pt x="75789" y="36000"/>
                    <a:pt x="82105" y="48000"/>
                    <a:pt x="85263" y="48000"/>
                  </a:cubicBezTo>
                  <a:cubicBezTo>
                    <a:pt x="94736" y="48000"/>
                    <a:pt x="101052" y="48000"/>
                    <a:pt x="113684" y="24000"/>
                  </a:cubicBezTo>
                  <a:cubicBezTo>
                    <a:pt x="120000" y="72000"/>
                    <a:pt x="120000" y="72000"/>
                    <a:pt x="120000" y="72000"/>
                  </a:cubicBezTo>
                  <a:cubicBezTo>
                    <a:pt x="113684" y="96000"/>
                    <a:pt x="97894" y="120000"/>
                    <a:pt x="85263" y="108000"/>
                  </a:cubicBezTo>
                  <a:cubicBezTo>
                    <a:pt x="75789" y="108000"/>
                    <a:pt x="69473" y="96000"/>
                    <a:pt x="63157" y="84000"/>
                  </a:cubicBezTo>
                  <a:cubicBezTo>
                    <a:pt x="63157" y="84000"/>
                    <a:pt x="60000" y="84000"/>
                    <a:pt x="60000" y="72000"/>
                  </a:cubicBezTo>
                  <a:cubicBezTo>
                    <a:pt x="53684" y="72000"/>
                    <a:pt x="47368" y="60000"/>
                    <a:pt x="41052" y="72000"/>
                  </a:cubicBezTo>
                  <a:cubicBezTo>
                    <a:pt x="41052" y="72000"/>
                    <a:pt x="41052" y="84000"/>
                    <a:pt x="37894" y="84000"/>
                  </a:cubicBezTo>
                  <a:cubicBezTo>
                    <a:pt x="37894" y="84000"/>
                    <a:pt x="34736" y="84000"/>
                    <a:pt x="34736" y="96000"/>
                  </a:cubicBezTo>
                  <a:cubicBezTo>
                    <a:pt x="28421" y="108000"/>
                    <a:pt x="18947" y="120000"/>
                    <a:pt x="9473" y="120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0" name="Google Shape;131;p6">
              <a:extLst>
                <a:ext uri="{FF2B5EF4-FFF2-40B4-BE49-F238E27FC236}">
                  <a16:creationId xmlns:a16="http://schemas.microsoft.com/office/drawing/2014/main" xmlns="" id="{AD80756B-C65A-4286-AB53-C0553F207B36}"/>
                </a:ext>
              </a:extLst>
            </p:cNvPr>
            <p:cNvSpPr>
              <a:spLocks/>
            </p:cNvSpPr>
            <p:nvPr/>
          </p:nvSpPr>
          <p:spPr bwMode="auto">
            <a:xfrm>
              <a:off x="3357563" y="850900"/>
              <a:ext cx="807900" cy="1830300"/>
            </a:xfrm>
            <a:custGeom>
              <a:avLst/>
              <a:gdLst>
                <a:gd name="T0" fmla="*/ 2147483646 w 120000"/>
                <a:gd name="T1" fmla="*/ 2147483646 h 120000"/>
                <a:gd name="T2" fmla="*/ 2147483646 w 120000"/>
                <a:gd name="T3" fmla="*/ 2147483646 h 120000"/>
                <a:gd name="T4" fmla="*/ 2147483646 w 120000"/>
                <a:gd name="T5" fmla="*/ 2147483646 h 120000"/>
                <a:gd name="T6" fmla="*/ 2147483646 w 120000"/>
                <a:gd name="T7" fmla="*/ 0 h 120000"/>
                <a:gd name="T8" fmla="*/ 2147483646 w 120000"/>
                <a:gd name="T9" fmla="*/ 2147483646 h 120000"/>
                <a:gd name="T10" fmla="*/ 2147483646 w 120000"/>
                <a:gd name="T11" fmla="*/ 0 h 120000"/>
                <a:gd name="T12" fmla="*/ 2147483646 w 120000"/>
                <a:gd name="T13" fmla="*/ 2147483646 h 120000"/>
                <a:gd name="T14" fmla="*/ 2147483646 w 120000"/>
                <a:gd name="T15" fmla="*/ 2147483646 h 120000"/>
                <a:gd name="T16" fmla="*/ 2147483646 w 120000"/>
                <a:gd name="T17" fmla="*/ 2147483646 h 120000"/>
                <a:gd name="T18" fmla="*/ 497837298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2147483646 w 120000"/>
                <a:gd name="T71" fmla="*/ 2147483646 h 120000"/>
                <a:gd name="T72" fmla="*/ 2147483646 w 120000"/>
                <a:gd name="T73" fmla="*/ 2147483646 h 120000"/>
                <a:gd name="T74" fmla="*/ 2147483646 w 120000"/>
                <a:gd name="T75" fmla="*/ 2147483646 h 120000"/>
                <a:gd name="T76" fmla="*/ 2147483646 w 120000"/>
                <a:gd name="T77" fmla="*/ 2147483646 h 120000"/>
                <a:gd name="T78" fmla="*/ 2147483646 w 120000"/>
                <a:gd name="T79" fmla="*/ 2147483646 h 120000"/>
                <a:gd name="T80" fmla="*/ 2147483646 w 120000"/>
                <a:gd name="T81" fmla="*/ 2147483646 h 120000"/>
                <a:gd name="T82" fmla="*/ 2147483646 w 120000"/>
                <a:gd name="T83" fmla="*/ 2147483646 h 120000"/>
                <a:gd name="T84" fmla="*/ 2147483646 w 120000"/>
                <a:gd name="T85" fmla="*/ 2147483646 h 120000"/>
                <a:gd name="T86" fmla="*/ 2147483646 w 120000"/>
                <a:gd name="T87" fmla="*/ 2147483646 h 120000"/>
                <a:gd name="T88" fmla="*/ 2147483646 w 120000"/>
                <a:gd name="T89" fmla="*/ 2147483646 h 120000"/>
                <a:gd name="T90" fmla="*/ 2147483646 w 120000"/>
                <a:gd name="T91" fmla="*/ 2147483646 h 120000"/>
                <a:gd name="T92" fmla="*/ 2147483646 w 120000"/>
                <a:gd name="T93" fmla="*/ 2147483646 h 120000"/>
                <a:gd name="T94" fmla="*/ 2147483646 w 120000"/>
                <a:gd name="T95" fmla="*/ 2147483646 h 1200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0000" h="120000" extrusionOk="0">
                  <a:moveTo>
                    <a:pt x="85827" y="64046"/>
                  </a:moveTo>
                  <a:cubicBezTo>
                    <a:pt x="85827" y="64046"/>
                    <a:pt x="85827" y="64046"/>
                    <a:pt x="85827" y="64046"/>
                  </a:cubicBezTo>
                  <a:cubicBezTo>
                    <a:pt x="84238" y="63343"/>
                    <a:pt x="82649" y="62639"/>
                    <a:pt x="81059" y="62287"/>
                  </a:cubicBezTo>
                  <a:cubicBezTo>
                    <a:pt x="81059" y="49970"/>
                    <a:pt x="81059" y="49970"/>
                    <a:pt x="81059" y="49970"/>
                  </a:cubicBezTo>
                  <a:cubicBezTo>
                    <a:pt x="93774" y="49970"/>
                    <a:pt x="93774" y="49970"/>
                    <a:pt x="93774" y="49970"/>
                  </a:cubicBezTo>
                  <a:cubicBezTo>
                    <a:pt x="94569" y="49970"/>
                    <a:pt x="95364" y="49266"/>
                    <a:pt x="95364" y="48914"/>
                  </a:cubicBezTo>
                  <a:cubicBezTo>
                    <a:pt x="95364" y="0"/>
                    <a:pt x="95364" y="0"/>
                    <a:pt x="95364" y="0"/>
                  </a:cubicBezTo>
                  <a:cubicBezTo>
                    <a:pt x="91390" y="0"/>
                    <a:pt x="91390" y="0"/>
                    <a:pt x="91390" y="0"/>
                  </a:cubicBezTo>
                  <a:cubicBezTo>
                    <a:pt x="91390" y="38005"/>
                    <a:pt x="91390" y="38005"/>
                    <a:pt x="91390" y="38005"/>
                  </a:cubicBezTo>
                  <a:cubicBezTo>
                    <a:pt x="19072" y="38005"/>
                    <a:pt x="19072" y="38005"/>
                    <a:pt x="19072" y="38005"/>
                  </a:cubicBezTo>
                  <a:cubicBezTo>
                    <a:pt x="19072" y="0"/>
                    <a:pt x="19072" y="0"/>
                    <a:pt x="19072" y="0"/>
                  </a:cubicBezTo>
                  <a:cubicBezTo>
                    <a:pt x="15099" y="0"/>
                    <a:pt x="15099" y="0"/>
                    <a:pt x="15099" y="0"/>
                  </a:cubicBezTo>
                  <a:cubicBezTo>
                    <a:pt x="15099" y="48914"/>
                    <a:pt x="15099" y="48914"/>
                    <a:pt x="15099" y="48914"/>
                  </a:cubicBezTo>
                  <a:cubicBezTo>
                    <a:pt x="15099" y="49266"/>
                    <a:pt x="15894" y="49970"/>
                    <a:pt x="16688" y="49970"/>
                  </a:cubicBezTo>
                  <a:cubicBezTo>
                    <a:pt x="29403" y="49970"/>
                    <a:pt x="29403" y="49970"/>
                    <a:pt x="29403" y="49970"/>
                  </a:cubicBezTo>
                  <a:cubicBezTo>
                    <a:pt x="29403" y="62287"/>
                    <a:pt x="29403" y="62287"/>
                    <a:pt x="29403" y="62287"/>
                  </a:cubicBezTo>
                  <a:cubicBezTo>
                    <a:pt x="21456" y="64750"/>
                    <a:pt x="17483" y="69677"/>
                    <a:pt x="17483" y="76715"/>
                  </a:cubicBezTo>
                  <a:cubicBezTo>
                    <a:pt x="17483" y="78826"/>
                    <a:pt x="16688" y="80586"/>
                    <a:pt x="14304" y="82697"/>
                  </a:cubicBezTo>
                  <a:cubicBezTo>
                    <a:pt x="2384" y="92903"/>
                    <a:pt x="2384" y="92903"/>
                    <a:pt x="2384" y="92903"/>
                  </a:cubicBezTo>
                  <a:cubicBezTo>
                    <a:pt x="794" y="93958"/>
                    <a:pt x="0" y="95014"/>
                    <a:pt x="794" y="96422"/>
                  </a:cubicBezTo>
                  <a:cubicBezTo>
                    <a:pt x="1589" y="97478"/>
                    <a:pt x="3178" y="98533"/>
                    <a:pt x="5562" y="99237"/>
                  </a:cubicBezTo>
                  <a:cubicBezTo>
                    <a:pt x="10331" y="100645"/>
                    <a:pt x="17483" y="99941"/>
                    <a:pt x="20662" y="97829"/>
                  </a:cubicBezTo>
                  <a:cubicBezTo>
                    <a:pt x="30198" y="90791"/>
                    <a:pt x="30198" y="90791"/>
                    <a:pt x="30198" y="90791"/>
                  </a:cubicBezTo>
                  <a:cubicBezTo>
                    <a:pt x="23046" y="108387"/>
                    <a:pt x="23046" y="108387"/>
                    <a:pt x="23046" y="108387"/>
                  </a:cubicBezTo>
                  <a:cubicBezTo>
                    <a:pt x="22251" y="109794"/>
                    <a:pt x="23046" y="110850"/>
                    <a:pt x="24635" y="111906"/>
                  </a:cubicBezTo>
                  <a:cubicBezTo>
                    <a:pt x="26225" y="112961"/>
                    <a:pt x="28609" y="113665"/>
                    <a:pt x="30993" y="114017"/>
                  </a:cubicBezTo>
                  <a:cubicBezTo>
                    <a:pt x="33377" y="114369"/>
                    <a:pt x="36556" y="114017"/>
                    <a:pt x="38940" y="113313"/>
                  </a:cubicBezTo>
                  <a:cubicBezTo>
                    <a:pt x="41324" y="112609"/>
                    <a:pt x="42913" y="111554"/>
                    <a:pt x="43708" y="110498"/>
                  </a:cubicBezTo>
                  <a:cubicBezTo>
                    <a:pt x="49271" y="99589"/>
                    <a:pt x="49271" y="99589"/>
                    <a:pt x="49271" y="99589"/>
                  </a:cubicBezTo>
                  <a:cubicBezTo>
                    <a:pt x="49271" y="115425"/>
                    <a:pt x="49271" y="115425"/>
                    <a:pt x="49271" y="115425"/>
                  </a:cubicBezTo>
                  <a:cubicBezTo>
                    <a:pt x="49271" y="117888"/>
                    <a:pt x="54039" y="119999"/>
                    <a:pt x="59602" y="119999"/>
                  </a:cubicBezTo>
                  <a:cubicBezTo>
                    <a:pt x="65960" y="119999"/>
                    <a:pt x="70728" y="117888"/>
                    <a:pt x="70728" y="115425"/>
                  </a:cubicBezTo>
                  <a:cubicBezTo>
                    <a:pt x="70728" y="99941"/>
                    <a:pt x="70728" y="99941"/>
                    <a:pt x="70728" y="99941"/>
                  </a:cubicBezTo>
                  <a:cubicBezTo>
                    <a:pt x="76291" y="111202"/>
                    <a:pt x="76291" y="111202"/>
                    <a:pt x="76291" y="111202"/>
                  </a:cubicBezTo>
                  <a:cubicBezTo>
                    <a:pt x="76291" y="112609"/>
                    <a:pt x="77880" y="113665"/>
                    <a:pt x="80264" y="114369"/>
                  </a:cubicBezTo>
                  <a:cubicBezTo>
                    <a:pt x="82649" y="115073"/>
                    <a:pt x="85827" y="115073"/>
                    <a:pt x="88211" y="115073"/>
                  </a:cubicBezTo>
                  <a:cubicBezTo>
                    <a:pt x="91390" y="114721"/>
                    <a:pt x="93774" y="114017"/>
                    <a:pt x="95364" y="112961"/>
                  </a:cubicBezTo>
                  <a:cubicBezTo>
                    <a:pt x="96953" y="111906"/>
                    <a:pt x="96953" y="110498"/>
                    <a:pt x="96953" y="109442"/>
                  </a:cubicBezTo>
                  <a:cubicBezTo>
                    <a:pt x="88211" y="83401"/>
                    <a:pt x="88211" y="83401"/>
                    <a:pt x="88211" y="83401"/>
                  </a:cubicBezTo>
                  <a:cubicBezTo>
                    <a:pt x="100927" y="88680"/>
                    <a:pt x="100927" y="88680"/>
                    <a:pt x="100927" y="88680"/>
                  </a:cubicBezTo>
                  <a:cubicBezTo>
                    <a:pt x="103311" y="89384"/>
                    <a:pt x="105695" y="89736"/>
                    <a:pt x="108874" y="89736"/>
                  </a:cubicBezTo>
                  <a:cubicBezTo>
                    <a:pt x="111258" y="89736"/>
                    <a:pt x="114437" y="89032"/>
                    <a:pt x="116026" y="88328"/>
                  </a:cubicBezTo>
                  <a:cubicBezTo>
                    <a:pt x="120000" y="86217"/>
                    <a:pt x="120000" y="83401"/>
                    <a:pt x="116026" y="81642"/>
                  </a:cubicBezTo>
                  <a:lnTo>
                    <a:pt x="85827" y="64046"/>
                  </a:lnTo>
                  <a:close/>
                  <a:moveTo>
                    <a:pt x="19072" y="47859"/>
                  </a:moveTo>
                  <a:cubicBezTo>
                    <a:pt x="19072" y="39765"/>
                    <a:pt x="19072" y="39765"/>
                    <a:pt x="19072" y="39765"/>
                  </a:cubicBezTo>
                  <a:cubicBezTo>
                    <a:pt x="91390" y="39765"/>
                    <a:pt x="91390" y="39765"/>
                    <a:pt x="91390" y="39765"/>
                  </a:cubicBezTo>
                  <a:cubicBezTo>
                    <a:pt x="91390" y="47859"/>
                    <a:pt x="91390" y="47859"/>
                    <a:pt x="91390" y="47859"/>
                  </a:cubicBezTo>
                  <a:lnTo>
                    <a:pt x="19072" y="47859"/>
                  </a:lnTo>
                  <a:close/>
                  <a:moveTo>
                    <a:pt x="112847" y="86920"/>
                  </a:moveTo>
                  <a:cubicBezTo>
                    <a:pt x="112052" y="87624"/>
                    <a:pt x="110463" y="87976"/>
                    <a:pt x="108874" y="87976"/>
                  </a:cubicBezTo>
                  <a:cubicBezTo>
                    <a:pt x="106490" y="87976"/>
                    <a:pt x="104900" y="87624"/>
                    <a:pt x="104105" y="87272"/>
                  </a:cubicBezTo>
                  <a:cubicBezTo>
                    <a:pt x="86622" y="80586"/>
                    <a:pt x="86622" y="80586"/>
                    <a:pt x="86622" y="80586"/>
                  </a:cubicBezTo>
                  <a:cubicBezTo>
                    <a:pt x="85827" y="80234"/>
                    <a:pt x="85033" y="80234"/>
                    <a:pt x="84238" y="80586"/>
                  </a:cubicBezTo>
                  <a:cubicBezTo>
                    <a:pt x="83443" y="80586"/>
                    <a:pt x="83443" y="80938"/>
                    <a:pt x="83443" y="81290"/>
                  </a:cubicBezTo>
                  <a:cubicBezTo>
                    <a:pt x="92980" y="109794"/>
                    <a:pt x="92980" y="109794"/>
                    <a:pt x="92980" y="109794"/>
                  </a:cubicBezTo>
                  <a:cubicBezTo>
                    <a:pt x="92980" y="109794"/>
                    <a:pt x="92980" y="109794"/>
                    <a:pt x="92980" y="109794"/>
                  </a:cubicBezTo>
                  <a:cubicBezTo>
                    <a:pt x="92980" y="110498"/>
                    <a:pt x="92980" y="111202"/>
                    <a:pt x="92185" y="111906"/>
                  </a:cubicBezTo>
                  <a:cubicBezTo>
                    <a:pt x="90596" y="112609"/>
                    <a:pt x="89801" y="112961"/>
                    <a:pt x="87417" y="113313"/>
                  </a:cubicBezTo>
                  <a:cubicBezTo>
                    <a:pt x="85827" y="113313"/>
                    <a:pt x="84238" y="113313"/>
                    <a:pt x="82649" y="112961"/>
                  </a:cubicBezTo>
                  <a:cubicBezTo>
                    <a:pt x="81059" y="112258"/>
                    <a:pt x="80264" y="111554"/>
                    <a:pt x="80264" y="110850"/>
                  </a:cubicBezTo>
                  <a:cubicBezTo>
                    <a:pt x="70728" y="91143"/>
                    <a:pt x="70728" y="91143"/>
                    <a:pt x="70728" y="91143"/>
                  </a:cubicBezTo>
                  <a:cubicBezTo>
                    <a:pt x="69933" y="90791"/>
                    <a:pt x="69139" y="90439"/>
                    <a:pt x="68344" y="90439"/>
                  </a:cubicBezTo>
                  <a:cubicBezTo>
                    <a:pt x="66754" y="90439"/>
                    <a:pt x="65960" y="90791"/>
                    <a:pt x="65960" y="91495"/>
                  </a:cubicBezTo>
                  <a:cubicBezTo>
                    <a:pt x="65960" y="115425"/>
                    <a:pt x="65960" y="115425"/>
                    <a:pt x="65960" y="115425"/>
                  </a:cubicBezTo>
                  <a:cubicBezTo>
                    <a:pt x="65960" y="117184"/>
                    <a:pt x="63576" y="118240"/>
                    <a:pt x="59602" y="118240"/>
                  </a:cubicBezTo>
                  <a:cubicBezTo>
                    <a:pt x="56423" y="118240"/>
                    <a:pt x="53245" y="117184"/>
                    <a:pt x="53245" y="115425"/>
                  </a:cubicBezTo>
                  <a:cubicBezTo>
                    <a:pt x="53245" y="91495"/>
                    <a:pt x="53245" y="91495"/>
                    <a:pt x="53245" y="91495"/>
                  </a:cubicBezTo>
                  <a:cubicBezTo>
                    <a:pt x="53245" y="90791"/>
                    <a:pt x="52450" y="90439"/>
                    <a:pt x="51655" y="90439"/>
                  </a:cubicBezTo>
                  <a:cubicBezTo>
                    <a:pt x="51655" y="90439"/>
                    <a:pt x="51655" y="90439"/>
                    <a:pt x="50860" y="90439"/>
                  </a:cubicBezTo>
                  <a:cubicBezTo>
                    <a:pt x="50066" y="90439"/>
                    <a:pt x="49271" y="90791"/>
                    <a:pt x="49271" y="91143"/>
                  </a:cubicBezTo>
                  <a:cubicBezTo>
                    <a:pt x="39735" y="110146"/>
                    <a:pt x="39735" y="110146"/>
                    <a:pt x="39735" y="110146"/>
                  </a:cubicBezTo>
                  <a:cubicBezTo>
                    <a:pt x="38940" y="110850"/>
                    <a:pt x="38145" y="111554"/>
                    <a:pt x="36556" y="111906"/>
                  </a:cubicBezTo>
                  <a:cubicBezTo>
                    <a:pt x="34966" y="112258"/>
                    <a:pt x="33377" y="112258"/>
                    <a:pt x="31788" y="112258"/>
                  </a:cubicBezTo>
                  <a:cubicBezTo>
                    <a:pt x="30198" y="112258"/>
                    <a:pt x="28609" y="111554"/>
                    <a:pt x="27814" y="110850"/>
                  </a:cubicBezTo>
                  <a:cubicBezTo>
                    <a:pt x="27019" y="110498"/>
                    <a:pt x="26225" y="109442"/>
                    <a:pt x="27019" y="108739"/>
                  </a:cubicBezTo>
                  <a:cubicBezTo>
                    <a:pt x="35761" y="86568"/>
                    <a:pt x="35761" y="86568"/>
                    <a:pt x="35761" y="86568"/>
                  </a:cubicBezTo>
                  <a:cubicBezTo>
                    <a:pt x="36556" y="86217"/>
                    <a:pt x="35761" y="85513"/>
                    <a:pt x="34966" y="85513"/>
                  </a:cubicBezTo>
                  <a:cubicBezTo>
                    <a:pt x="34172" y="85161"/>
                    <a:pt x="32582" y="85513"/>
                    <a:pt x="32582" y="85865"/>
                  </a:cubicBezTo>
                  <a:cubicBezTo>
                    <a:pt x="16688" y="96774"/>
                    <a:pt x="16688" y="96774"/>
                    <a:pt x="16688" y="96774"/>
                  </a:cubicBezTo>
                  <a:cubicBezTo>
                    <a:pt x="15099" y="98181"/>
                    <a:pt x="11125" y="98533"/>
                    <a:pt x="7947" y="97478"/>
                  </a:cubicBezTo>
                  <a:cubicBezTo>
                    <a:pt x="6357" y="97126"/>
                    <a:pt x="5562" y="96774"/>
                    <a:pt x="4768" y="95718"/>
                  </a:cubicBezTo>
                  <a:cubicBezTo>
                    <a:pt x="4768" y="95014"/>
                    <a:pt x="4768" y="94310"/>
                    <a:pt x="5562" y="93607"/>
                  </a:cubicBezTo>
                  <a:cubicBezTo>
                    <a:pt x="18278" y="83401"/>
                    <a:pt x="18278" y="83401"/>
                    <a:pt x="18278" y="83401"/>
                  </a:cubicBezTo>
                  <a:cubicBezTo>
                    <a:pt x="20662" y="81290"/>
                    <a:pt x="21456" y="78826"/>
                    <a:pt x="21456" y="76715"/>
                  </a:cubicBezTo>
                  <a:cubicBezTo>
                    <a:pt x="21456" y="69677"/>
                    <a:pt x="25430" y="65102"/>
                    <a:pt x="33377" y="63343"/>
                  </a:cubicBezTo>
                  <a:cubicBezTo>
                    <a:pt x="33377" y="62287"/>
                    <a:pt x="33377" y="62287"/>
                    <a:pt x="33377" y="62287"/>
                  </a:cubicBezTo>
                  <a:cubicBezTo>
                    <a:pt x="33377" y="61231"/>
                    <a:pt x="33377" y="61231"/>
                    <a:pt x="33377" y="61231"/>
                  </a:cubicBezTo>
                  <a:cubicBezTo>
                    <a:pt x="33377" y="49970"/>
                    <a:pt x="33377" y="49970"/>
                    <a:pt x="33377" y="49970"/>
                  </a:cubicBezTo>
                  <a:cubicBezTo>
                    <a:pt x="77086" y="49970"/>
                    <a:pt x="77086" y="49970"/>
                    <a:pt x="77086" y="49970"/>
                  </a:cubicBezTo>
                  <a:cubicBezTo>
                    <a:pt x="77086" y="61231"/>
                    <a:pt x="77086" y="61231"/>
                    <a:pt x="77086" y="61231"/>
                  </a:cubicBezTo>
                  <a:cubicBezTo>
                    <a:pt x="77086" y="61935"/>
                    <a:pt x="77086" y="61935"/>
                    <a:pt x="77086" y="61935"/>
                  </a:cubicBezTo>
                  <a:cubicBezTo>
                    <a:pt x="77086" y="63343"/>
                    <a:pt x="77086" y="63343"/>
                    <a:pt x="77086" y="63343"/>
                  </a:cubicBezTo>
                  <a:cubicBezTo>
                    <a:pt x="79470" y="63695"/>
                    <a:pt x="81059" y="64398"/>
                    <a:pt x="82649" y="65102"/>
                  </a:cubicBezTo>
                  <a:cubicBezTo>
                    <a:pt x="112847" y="82697"/>
                    <a:pt x="112847" y="82697"/>
                    <a:pt x="112847" y="82697"/>
                  </a:cubicBezTo>
                  <a:cubicBezTo>
                    <a:pt x="112847" y="82697"/>
                    <a:pt x="112847" y="83049"/>
                    <a:pt x="112847" y="83049"/>
                  </a:cubicBezTo>
                  <a:cubicBezTo>
                    <a:pt x="115231" y="84105"/>
                    <a:pt x="115231" y="85865"/>
                    <a:pt x="112847" y="869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grpSp>
        <p:nvGrpSpPr>
          <p:cNvPr id="21" name="Google Shape;132;p6">
            <a:extLst>
              <a:ext uri="{FF2B5EF4-FFF2-40B4-BE49-F238E27FC236}">
                <a16:creationId xmlns:a16="http://schemas.microsoft.com/office/drawing/2014/main" xmlns="" id="{9A677E04-7E4A-4324-888F-28F1EB6D9C3F}"/>
              </a:ext>
            </a:extLst>
          </p:cNvPr>
          <p:cNvGrpSpPr>
            <a:grpSpLocks/>
          </p:cNvGrpSpPr>
          <p:nvPr/>
        </p:nvGrpSpPr>
        <p:grpSpPr bwMode="auto">
          <a:xfrm>
            <a:off x="8652933" y="4375150"/>
            <a:ext cx="2863851" cy="2482850"/>
            <a:chOff x="3305175" y="4144963"/>
            <a:chExt cx="2149388" cy="1862100"/>
          </a:xfrm>
        </p:grpSpPr>
        <p:sp>
          <p:nvSpPr>
            <p:cNvPr id="22" name="Google Shape;133;p6">
              <a:extLst>
                <a:ext uri="{FF2B5EF4-FFF2-40B4-BE49-F238E27FC236}">
                  <a16:creationId xmlns:a16="http://schemas.microsoft.com/office/drawing/2014/main" xmlns="" id="{B3F14341-A1E0-4912-A9B7-8EEC4058A56B}"/>
                </a:ext>
              </a:extLst>
            </p:cNvPr>
            <p:cNvSpPr>
              <a:spLocks/>
            </p:cNvSpPr>
            <p:nvPr/>
          </p:nvSpPr>
          <p:spPr bwMode="auto">
            <a:xfrm>
              <a:off x="5224463" y="4338638"/>
              <a:ext cx="230100" cy="155700"/>
            </a:xfrm>
            <a:custGeom>
              <a:avLst/>
              <a:gdLst>
                <a:gd name="T0" fmla="*/ 11437452 w 120000"/>
                <a:gd name="T1" fmla="*/ 256169 h 120000"/>
                <a:gd name="T2" fmla="*/ 9043488 w 120000"/>
                <a:gd name="T3" fmla="*/ 0 h 120000"/>
                <a:gd name="T4" fmla="*/ 4787735 w 120000"/>
                <a:gd name="T5" fmla="*/ 0 h 120000"/>
                <a:gd name="T6" fmla="*/ 0 w 120000"/>
                <a:gd name="T7" fmla="*/ 0 h 120000"/>
                <a:gd name="T8" fmla="*/ 0 w 120000"/>
                <a:gd name="T9" fmla="*/ 128084 h 120000"/>
                <a:gd name="T10" fmla="*/ 3989781 w 120000"/>
                <a:gd name="T11" fmla="*/ 128084 h 120000"/>
                <a:gd name="T12" fmla="*/ 3989781 w 120000"/>
                <a:gd name="T13" fmla="*/ 307405 h 120000"/>
                <a:gd name="T14" fmla="*/ 0 w 120000"/>
                <a:gd name="T15" fmla="*/ 307405 h 120000"/>
                <a:gd name="T16" fmla="*/ 0 w 120000"/>
                <a:gd name="T17" fmla="*/ 435488 h 120000"/>
                <a:gd name="T18" fmla="*/ 3989781 w 120000"/>
                <a:gd name="T19" fmla="*/ 435488 h 120000"/>
                <a:gd name="T20" fmla="*/ 3989781 w 120000"/>
                <a:gd name="T21" fmla="*/ 614816 h 120000"/>
                <a:gd name="T22" fmla="*/ 0 w 120000"/>
                <a:gd name="T23" fmla="*/ 614816 h 120000"/>
                <a:gd name="T24" fmla="*/ 0 w 120000"/>
                <a:gd name="T25" fmla="*/ 742904 h 120000"/>
                <a:gd name="T26" fmla="*/ 4787735 w 120000"/>
                <a:gd name="T27" fmla="*/ 742904 h 120000"/>
                <a:gd name="T28" fmla="*/ 9043488 w 120000"/>
                <a:gd name="T29" fmla="*/ 742904 h 120000"/>
                <a:gd name="T30" fmla="*/ 9043488 w 120000"/>
                <a:gd name="T31" fmla="*/ 742904 h 120000"/>
                <a:gd name="T32" fmla="*/ 10905444 w 120000"/>
                <a:gd name="T33" fmla="*/ 666052 h 120000"/>
                <a:gd name="T34" fmla="*/ 11437452 w 120000"/>
                <a:gd name="T35" fmla="*/ 486725 h 120000"/>
                <a:gd name="T36" fmla="*/ 11437452 w 120000"/>
                <a:gd name="T37" fmla="*/ 256169 h 120000"/>
                <a:gd name="T38" fmla="*/ 6117709 w 120000"/>
                <a:gd name="T39" fmla="*/ 614816 h 120000"/>
                <a:gd name="T40" fmla="*/ 5319636 w 120000"/>
                <a:gd name="T41" fmla="*/ 614816 h 120000"/>
                <a:gd name="T42" fmla="*/ 5319636 w 120000"/>
                <a:gd name="T43" fmla="*/ 128084 h 120000"/>
                <a:gd name="T44" fmla="*/ 6117709 w 120000"/>
                <a:gd name="T45" fmla="*/ 128084 h 120000"/>
                <a:gd name="T46" fmla="*/ 6117709 w 120000"/>
                <a:gd name="T47" fmla="*/ 614816 h 120000"/>
                <a:gd name="T48" fmla="*/ 9841425 w 120000"/>
                <a:gd name="T49" fmla="*/ 563582 h 120000"/>
                <a:gd name="T50" fmla="*/ 9043488 w 120000"/>
                <a:gd name="T51" fmla="*/ 614816 h 120000"/>
                <a:gd name="T52" fmla="*/ 9043488 w 120000"/>
                <a:gd name="T53" fmla="*/ 614816 h 120000"/>
                <a:gd name="T54" fmla="*/ 7447614 w 120000"/>
                <a:gd name="T55" fmla="*/ 614816 h 120000"/>
                <a:gd name="T56" fmla="*/ 7447614 w 120000"/>
                <a:gd name="T57" fmla="*/ 128084 h 120000"/>
                <a:gd name="T58" fmla="*/ 9043488 w 120000"/>
                <a:gd name="T59" fmla="*/ 128084 h 120000"/>
                <a:gd name="T60" fmla="*/ 10107438 w 120000"/>
                <a:gd name="T61" fmla="*/ 256169 h 120000"/>
                <a:gd name="T62" fmla="*/ 10107438 w 120000"/>
                <a:gd name="T63" fmla="*/ 486725 h 120000"/>
                <a:gd name="T64" fmla="*/ 9841425 w 120000"/>
                <a:gd name="T65" fmla="*/ 563582 h 1200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000" h="120000" extrusionOk="0">
                  <a:moveTo>
                    <a:pt x="120000" y="41379"/>
                  </a:moveTo>
                  <a:cubicBezTo>
                    <a:pt x="120000" y="20689"/>
                    <a:pt x="108837" y="0"/>
                    <a:pt x="94883" y="0"/>
                  </a:cubicBezTo>
                  <a:cubicBezTo>
                    <a:pt x="50232" y="0"/>
                    <a:pt x="50232" y="0"/>
                    <a:pt x="50232" y="0"/>
                  </a:cubicBezTo>
                  <a:cubicBezTo>
                    <a:pt x="0" y="0"/>
                    <a:pt x="0" y="0"/>
                    <a:pt x="0" y="0"/>
                  </a:cubicBezTo>
                  <a:cubicBezTo>
                    <a:pt x="0" y="20689"/>
                    <a:pt x="0" y="20689"/>
                    <a:pt x="0" y="20689"/>
                  </a:cubicBezTo>
                  <a:cubicBezTo>
                    <a:pt x="41860" y="20689"/>
                    <a:pt x="41860" y="20689"/>
                    <a:pt x="41860" y="20689"/>
                  </a:cubicBezTo>
                  <a:cubicBezTo>
                    <a:pt x="41860" y="49655"/>
                    <a:pt x="41860" y="49655"/>
                    <a:pt x="41860" y="49655"/>
                  </a:cubicBezTo>
                  <a:cubicBezTo>
                    <a:pt x="0" y="49655"/>
                    <a:pt x="0" y="49655"/>
                    <a:pt x="0" y="49655"/>
                  </a:cubicBezTo>
                  <a:cubicBezTo>
                    <a:pt x="0" y="70344"/>
                    <a:pt x="0" y="70344"/>
                    <a:pt x="0" y="70344"/>
                  </a:cubicBezTo>
                  <a:cubicBezTo>
                    <a:pt x="41860" y="70344"/>
                    <a:pt x="41860" y="70344"/>
                    <a:pt x="41860" y="70344"/>
                  </a:cubicBezTo>
                  <a:cubicBezTo>
                    <a:pt x="41860" y="99310"/>
                    <a:pt x="41860" y="99310"/>
                    <a:pt x="41860" y="99310"/>
                  </a:cubicBezTo>
                  <a:cubicBezTo>
                    <a:pt x="0" y="99310"/>
                    <a:pt x="0" y="99310"/>
                    <a:pt x="0" y="99310"/>
                  </a:cubicBezTo>
                  <a:cubicBezTo>
                    <a:pt x="0" y="120000"/>
                    <a:pt x="0" y="120000"/>
                    <a:pt x="0" y="120000"/>
                  </a:cubicBezTo>
                  <a:cubicBezTo>
                    <a:pt x="50232" y="120000"/>
                    <a:pt x="50232" y="120000"/>
                    <a:pt x="50232" y="120000"/>
                  </a:cubicBezTo>
                  <a:cubicBezTo>
                    <a:pt x="94883" y="120000"/>
                    <a:pt x="94883" y="120000"/>
                    <a:pt x="94883" y="120000"/>
                  </a:cubicBezTo>
                  <a:cubicBezTo>
                    <a:pt x="94883" y="120000"/>
                    <a:pt x="94883" y="120000"/>
                    <a:pt x="94883" y="120000"/>
                  </a:cubicBezTo>
                  <a:cubicBezTo>
                    <a:pt x="100465" y="120000"/>
                    <a:pt x="108837" y="115862"/>
                    <a:pt x="114418" y="107586"/>
                  </a:cubicBezTo>
                  <a:cubicBezTo>
                    <a:pt x="117209" y="99310"/>
                    <a:pt x="120000" y="86896"/>
                    <a:pt x="120000" y="78620"/>
                  </a:cubicBezTo>
                  <a:lnTo>
                    <a:pt x="120000" y="41379"/>
                  </a:lnTo>
                  <a:close/>
                  <a:moveTo>
                    <a:pt x="64186" y="99310"/>
                  </a:moveTo>
                  <a:cubicBezTo>
                    <a:pt x="55813" y="99310"/>
                    <a:pt x="55813" y="99310"/>
                    <a:pt x="55813" y="99310"/>
                  </a:cubicBezTo>
                  <a:cubicBezTo>
                    <a:pt x="55813" y="20689"/>
                    <a:pt x="55813" y="20689"/>
                    <a:pt x="55813" y="20689"/>
                  </a:cubicBezTo>
                  <a:cubicBezTo>
                    <a:pt x="64186" y="20689"/>
                    <a:pt x="64186" y="20689"/>
                    <a:pt x="64186" y="20689"/>
                  </a:cubicBezTo>
                  <a:lnTo>
                    <a:pt x="64186" y="99310"/>
                  </a:lnTo>
                  <a:close/>
                  <a:moveTo>
                    <a:pt x="103255" y="91034"/>
                  </a:moveTo>
                  <a:cubicBezTo>
                    <a:pt x="100465" y="95172"/>
                    <a:pt x="97674" y="99310"/>
                    <a:pt x="94883" y="99310"/>
                  </a:cubicBezTo>
                  <a:cubicBezTo>
                    <a:pt x="94883" y="99310"/>
                    <a:pt x="94883" y="99310"/>
                    <a:pt x="94883" y="99310"/>
                  </a:cubicBezTo>
                  <a:cubicBezTo>
                    <a:pt x="78139" y="99310"/>
                    <a:pt x="78139" y="99310"/>
                    <a:pt x="78139" y="99310"/>
                  </a:cubicBezTo>
                  <a:cubicBezTo>
                    <a:pt x="78139" y="20689"/>
                    <a:pt x="78139" y="20689"/>
                    <a:pt x="78139" y="20689"/>
                  </a:cubicBezTo>
                  <a:cubicBezTo>
                    <a:pt x="94883" y="20689"/>
                    <a:pt x="94883" y="20689"/>
                    <a:pt x="94883" y="20689"/>
                  </a:cubicBezTo>
                  <a:cubicBezTo>
                    <a:pt x="100465" y="20689"/>
                    <a:pt x="106046" y="33103"/>
                    <a:pt x="106046" y="41379"/>
                  </a:cubicBezTo>
                  <a:cubicBezTo>
                    <a:pt x="106046" y="78620"/>
                    <a:pt x="106046" y="78620"/>
                    <a:pt x="106046" y="78620"/>
                  </a:cubicBezTo>
                  <a:cubicBezTo>
                    <a:pt x="106046" y="82758"/>
                    <a:pt x="106046" y="86896"/>
                    <a:pt x="103255" y="910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3" name="Google Shape;134;p6">
              <a:extLst>
                <a:ext uri="{FF2B5EF4-FFF2-40B4-BE49-F238E27FC236}">
                  <a16:creationId xmlns:a16="http://schemas.microsoft.com/office/drawing/2014/main" xmlns="" id="{B1252E2C-22AA-47F1-A0E3-07B8E6107FB0}"/>
                </a:ext>
              </a:extLst>
            </p:cNvPr>
            <p:cNvSpPr>
              <a:spLocks/>
            </p:cNvSpPr>
            <p:nvPr/>
          </p:nvSpPr>
          <p:spPr bwMode="auto">
            <a:xfrm>
              <a:off x="4395788" y="4338638"/>
              <a:ext cx="347700" cy="155700"/>
            </a:xfrm>
            <a:custGeom>
              <a:avLst/>
              <a:gdLst>
                <a:gd name="T0" fmla="*/ 72803958 w 120000"/>
                <a:gd name="T1" fmla="*/ 25613 h 120000"/>
                <a:gd name="T2" fmla="*/ 3165325 w 120000"/>
                <a:gd name="T3" fmla="*/ 307405 h 120000"/>
                <a:gd name="T4" fmla="*/ 0 w 120000"/>
                <a:gd name="T5" fmla="*/ 384253 h 120000"/>
                <a:gd name="T6" fmla="*/ 3165325 w 120000"/>
                <a:gd name="T7" fmla="*/ 435488 h 120000"/>
                <a:gd name="T8" fmla="*/ 72803958 w 120000"/>
                <a:gd name="T9" fmla="*/ 717287 h 120000"/>
                <a:gd name="T10" fmla="*/ 75969283 w 120000"/>
                <a:gd name="T11" fmla="*/ 742904 h 120000"/>
                <a:gd name="T12" fmla="*/ 205752634 w 120000"/>
                <a:gd name="T13" fmla="*/ 742904 h 120000"/>
                <a:gd name="T14" fmla="*/ 205752634 w 120000"/>
                <a:gd name="T15" fmla="*/ 614816 h 120000"/>
                <a:gd name="T16" fmla="*/ 85466288 w 120000"/>
                <a:gd name="T17" fmla="*/ 614816 h 120000"/>
                <a:gd name="T18" fmla="*/ 85466288 w 120000"/>
                <a:gd name="T19" fmla="*/ 563582 h 120000"/>
                <a:gd name="T20" fmla="*/ 101292262 w 120000"/>
                <a:gd name="T21" fmla="*/ 435488 h 120000"/>
                <a:gd name="T22" fmla="*/ 205752634 w 120000"/>
                <a:gd name="T23" fmla="*/ 435488 h 120000"/>
                <a:gd name="T24" fmla="*/ 205752634 w 120000"/>
                <a:gd name="T25" fmla="*/ 307405 h 120000"/>
                <a:gd name="T26" fmla="*/ 101292262 w 120000"/>
                <a:gd name="T27" fmla="*/ 307405 h 120000"/>
                <a:gd name="T28" fmla="*/ 85466288 w 120000"/>
                <a:gd name="T29" fmla="*/ 179321 h 120000"/>
                <a:gd name="T30" fmla="*/ 85466288 w 120000"/>
                <a:gd name="T31" fmla="*/ 128084 h 120000"/>
                <a:gd name="T32" fmla="*/ 205752634 w 120000"/>
                <a:gd name="T33" fmla="*/ 128084 h 120000"/>
                <a:gd name="T34" fmla="*/ 205752634 w 120000"/>
                <a:gd name="T35" fmla="*/ 0 h 120000"/>
                <a:gd name="T36" fmla="*/ 75969283 w 120000"/>
                <a:gd name="T37" fmla="*/ 0 h 120000"/>
                <a:gd name="T38" fmla="*/ 72803958 w 120000"/>
                <a:gd name="T39" fmla="*/ 25613 h 120000"/>
                <a:gd name="T40" fmla="*/ 31653475 w 120000"/>
                <a:gd name="T41" fmla="*/ 409874 h 120000"/>
                <a:gd name="T42" fmla="*/ 25322979 w 120000"/>
                <a:gd name="T43" fmla="*/ 384253 h 120000"/>
                <a:gd name="T44" fmla="*/ 31653475 w 120000"/>
                <a:gd name="T45" fmla="*/ 333024 h 120000"/>
                <a:gd name="T46" fmla="*/ 31653475 w 120000"/>
                <a:gd name="T47" fmla="*/ 409874 h 120000"/>
                <a:gd name="T48" fmla="*/ 85466288 w 120000"/>
                <a:gd name="T49" fmla="*/ 384253 h 120000"/>
                <a:gd name="T50" fmla="*/ 69638784 w 120000"/>
                <a:gd name="T51" fmla="*/ 486725 h 120000"/>
                <a:gd name="T52" fmla="*/ 69638784 w 120000"/>
                <a:gd name="T53" fmla="*/ 537966 h 120000"/>
                <a:gd name="T54" fmla="*/ 69638784 w 120000"/>
                <a:gd name="T55" fmla="*/ 563582 h 120000"/>
                <a:gd name="T56" fmla="*/ 47481196 w 120000"/>
                <a:gd name="T57" fmla="*/ 461106 h 120000"/>
                <a:gd name="T58" fmla="*/ 47481196 w 120000"/>
                <a:gd name="T59" fmla="*/ 281790 h 120000"/>
                <a:gd name="T60" fmla="*/ 69638784 w 120000"/>
                <a:gd name="T61" fmla="*/ 179321 h 120000"/>
                <a:gd name="T62" fmla="*/ 69638784 w 120000"/>
                <a:gd name="T63" fmla="*/ 204935 h 120000"/>
                <a:gd name="T64" fmla="*/ 69638784 w 120000"/>
                <a:gd name="T65" fmla="*/ 256169 h 120000"/>
                <a:gd name="T66" fmla="*/ 85466288 w 120000"/>
                <a:gd name="T67" fmla="*/ 384253 h 1200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0000" h="120000" extrusionOk="0">
                  <a:moveTo>
                    <a:pt x="42461" y="4137"/>
                  </a:moveTo>
                  <a:cubicBezTo>
                    <a:pt x="1846" y="49655"/>
                    <a:pt x="1846" y="49655"/>
                    <a:pt x="1846" y="49655"/>
                  </a:cubicBezTo>
                  <a:cubicBezTo>
                    <a:pt x="0" y="53793"/>
                    <a:pt x="0" y="57931"/>
                    <a:pt x="0" y="62068"/>
                  </a:cubicBezTo>
                  <a:cubicBezTo>
                    <a:pt x="0" y="62068"/>
                    <a:pt x="0" y="66206"/>
                    <a:pt x="1846" y="70344"/>
                  </a:cubicBezTo>
                  <a:cubicBezTo>
                    <a:pt x="42461" y="115862"/>
                    <a:pt x="42461" y="115862"/>
                    <a:pt x="42461" y="115862"/>
                  </a:cubicBezTo>
                  <a:cubicBezTo>
                    <a:pt x="42461" y="120000"/>
                    <a:pt x="44307" y="120000"/>
                    <a:pt x="44307" y="120000"/>
                  </a:cubicBezTo>
                  <a:cubicBezTo>
                    <a:pt x="120000" y="120000"/>
                    <a:pt x="120000" y="120000"/>
                    <a:pt x="120000" y="120000"/>
                  </a:cubicBezTo>
                  <a:cubicBezTo>
                    <a:pt x="120000" y="99310"/>
                    <a:pt x="120000" y="99310"/>
                    <a:pt x="120000" y="99310"/>
                  </a:cubicBezTo>
                  <a:cubicBezTo>
                    <a:pt x="49846" y="99310"/>
                    <a:pt x="49846" y="99310"/>
                    <a:pt x="49846" y="99310"/>
                  </a:cubicBezTo>
                  <a:cubicBezTo>
                    <a:pt x="49846" y="91034"/>
                    <a:pt x="49846" y="91034"/>
                    <a:pt x="49846" y="91034"/>
                  </a:cubicBezTo>
                  <a:cubicBezTo>
                    <a:pt x="59076" y="70344"/>
                    <a:pt x="59076" y="70344"/>
                    <a:pt x="59076" y="70344"/>
                  </a:cubicBezTo>
                  <a:cubicBezTo>
                    <a:pt x="120000" y="70344"/>
                    <a:pt x="120000" y="70344"/>
                    <a:pt x="120000" y="70344"/>
                  </a:cubicBezTo>
                  <a:cubicBezTo>
                    <a:pt x="120000" y="49655"/>
                    <a:pt x="120000" y="49655"/>
                    <a:pt x="120000" y="49655"/>
                  </a:cubicBezTo>
                  <a:cubicBezTo>
                    <a:pt x="59076" y="49655"/>
                    <a:pt x="59076" y="49655"/>
                    <a:pt x="59076" y="49655"/>
                  </a:cubicBezTo>
                  <a:cubicBezTo>
                    <a:pt x="49846" y="28965"/>
                    <a:pt x="49846" y="28965"/>
                    <a:pt x="49846" y="28965"/>
                  </a:cubicBezTo>
                  <a:cubicBezTo>
                    <a:pt x="49846" y="20689"/>
                    <a:pt x="49846" y="20689"/>
                    <a:pt x="49846" y="20689"/>
                  </a:cubicBezTo>
                  <a:cubicBezTo>
                    <a:pt x="120000" y="20689"/>
                    <a:pt x="120000" y="20689"/>
                    <a:pt x="120000" y="20689"/>
                  </a:cubicBezTo>
                  <a:cubicBezTo>
                    <a:pt x="120000" y="0"/>
                    <a:pt x="120000" y="0"/>
                    <a:pt x="120000" y="0"/>
                  </a:cubicBezTo>
                  <a:cubicBezTo>
                    <a:pt x="44307" y="0"/>
                    <a:pt x="44307" y="0"/>
                    <a:pt x="44307" y="0"/>
                  </a:cubicBezTo>
                  <a:cubicBezTo>
                    <a:pt x="44307" y="0"/>
                    <a:pt x="42461" y="0"/>
                    <a:pt x="42461" y="4137"/>
                  </a:cubicBezTo>
                  <a:close/>
                  <a:moveTo>
                    <a:pt x="18461" y="66206"/>
                  </a:moveTo>
                  <a:cubicBezTo>
                    <a:pt x="14769" y="62068"/>
                    <a:pt x="14769" y="62068"/>
                    <a:pt x="14769" y="62068"/>
                  </a:cubicBezTo>
                  <a:cubicBezTo>
                    <a:pt x="18461" y="53793"/>
                    <a:pt x="18461" y="53793"/>
                    <a:pt x="18461" y="53793"/>
                  </a:cubicBezTo>
                  <a:lnTo>
                    <a:pt x="18461" y="66206"/>
                  </a:lnTo>
                  <a:close/>
                  <a:moveTo>
                    <a:pt x="49846" y="62068"/>
                  </a:moveTo>
                  <a:cubicBezTo>
                    <a:pt x="40615" y="78620"/>
                    <a:pt x="40615" y="78620"/>
                    <a:pt x="40615" y="78620"/>
                  </a:cubicBezTo>
                  <a:cubicBezTo>
                    <a:pt x="40615" y="82758"/>
                    <a:pt x="40615" y="82758"/>
                    <a:pt x="40615" y="86896"/>
                  </a:cubicBezTo>
                  <a:cubicBezTo>
                    <a:pt x="40615" y="91034"/>
                    <a:pt x="40615" y="91034"/>
                    <a:pt x="40615" y="91034"/>
                  </a:cubicBezTo>
                  <a:cubicBezTo>
                    <a:pt x="27692" y="74482"/>
                    <a:pt x="27692" y="74482"/>
                    <a:pt x="27692" y="74482"/>
                  </a:cubicBezTo>
                  <a:cubicBezTo>
                    <a:pt x="27692" y="45517"/>
                    <a:pt x="27692" y="45517"/>
                    <a:pt x="27692" y="45517"/>
                  </a:cubicBezTo>
                  <a:cubicBezTo>
                    <a:pt x="40615" y="28965"/>
                    <a:pt x="40615" y="28965"/>
                    <a:pt x="40615" y="28965"/>
                  </a:cubicBezTo>
                  <a:cubicBezTo>
                    <a:pt x="40615" y="33103"/>
                    <a:pt x="40615" y="33103"/>
                    <a:pt x="40615" y="33103"/>
                  </a:cubicBezTo>
                  <a:cubicBezTo>
                    <a:pt x="40615" y="37241"/>
                    <a:pt x="40615" y="37241"/>
                    <a:pt x="40615" y="41379"/>
                  </a:cubicBezTo>
                  <a:lnTo>
                    <a:pt x="49846" y="620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4" name="Google Shape;135;p6">
              <a:extLst>
                <a:ext uri="{FF2B5EF4-FFF2-40B4-BE49-F238E27FC236}">
                  <a16:creationId xmlns:a16="http://schemas.microsoft.com/office/drawing/2014/main" xmlns="" id="{1C3FBD0B-832F-48C1-A6ED-4A371DF12D2C}"/>
                </a:ext>
              </a:extLst>
            </p:cNvPr>
            <p:cNvSpPr>
              <a:spLocks/>
            </p:cNvSpPr>
            <p:nvPr/>
          </p:nvSpPr>
          <p:spPr bwMode="auto">
            <a:xfrm>
              <a:off x="3305175" y="4622800"/>
              <a:ext cx="1106400" cy="831900"/>
            </a:xfrm>
            <a:custGeom>
              <a:avLst/>
              <a:gdLst>
                <a:gd name="T0" fmla="*/ 2147483646 w 120000"/>
                <a:gd name="T1" fmla="*/ 2147483646 h 120000"/>
                <a:gd name="T2" fmla="*/ 2147483646 w 120000"/>
                <a:gd name="T3" fmla="*/ 0 h 120000"/>
                <a:gd name="T4" fmla="*/ 2147483646 w 120000"/>
                <a:gd name="T5" fmla="*/ 0 h 120000"/>
                <a:gd name="T6" fmla="*/ 0 w 120000"/>
                <a:gd name="T7" fmla="*/ 2147483646 h 120000"/>
                <a:gd name="T8" fmla="*/ 0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2147483646 w 120000"/>
                <a:gd name="T71" fmla="*/ 2147483646 h 120000"/>
                <a:gd name="T72" fmla="*/ 2147483646 w 120000"/>
                <a:gd name="T73" fmla="*/ 2147483646 h 120000"/>
                <a:gd name="T74" fmla="*/ 2147483646 w 120000"/>
                <a:gd name="T75" fmla="*/ 2147483646 h 120000"/>
                <a:gd name="T76" fmla="*/ 2147483646 w 120000"/>
                <a:gd name="T77" fmla="*/ 2147483646 h 120000"/>
                <a:gd name="T78" fmla="*/ 2147483646 w 120000"/>
                <a:gd name="T79" fmla="*/ 2147483646 h 1200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0000" h="120000" extrusionOk="0">
                  <a:moveTo>
                    <a:pt x="120000" y="14709"/>
                  </a:moveTo>
                  <a:cubicBezTo>
                    <a:pt x="120000" y="6193"/>
                    <a:pt x="115362" y="0"/>
                    <a:pt x="108985" y="0"/>
                  </a:cubicBezTo>
                  <a:cubicBezTo>
                    <a:pt x="11594" y="0"/>
                    <a:pt x="11594" y="0"/>
                    <a:pt x="11594" y="0"/>
                  </a:cubicBezTo>
                  <a:cubicBezTo>
                    <a:pt x="5217" y="0"/>
                    <a:pt x="0" y="6193"/>
                    <a:pt x="0" y="14709"/>
                  </a:cubicBezTo>
                  <a:cubicBezTo>
                    <a:pt x="0" y="100645"/>
                    <a:pt x="0" y="100645"/>
                    <a:pt x="0" y="100645"/>
                  </a:cubicBezTo>
                  <a:cubicBezTo>
                    <a:pt x="0" y="102193"/>
                    <a:pt x="579" y="102967"/>
                    <a:pt x="1739" y="102967"/>
                  </a:cubicBezTo>
                  <a:cubicBezTo>
                    <a:pt x="9855" y="102967"/>
                    <a:pt x="9855" y="102967"/>
                    <a:pt x="9855" y="102967"/>
                  </a:cubicBezTo>
                  <a:cubicBezTo>
                    <a:pt x="9855" y="117677"/>
                    <a:pt x="9855" y="117677"/>
                    <a:pt x="9855" y="117677"/>
                  </a:cubicBezTo>
                  <a:cubicBezTo>
                    <a:pt x="9855" y="119225"/>
                    <a:pt x="10434" y="120000"/>
                    <a:pt x="11594" y="120000"/>
                  </a:cubicBezTo>
                  <a:cubicBezTo>
                    <a:pt x="108985" y="120000"/>
                    <a:pt x="108985" y="120000"/>
                    <a:pt x="108985" y="120000"/>
                  </a:cubicBezTo>
                  <a:cubicBezTo>
                    <a:pt x="109565" y="120000"/>
                    <a:pt x="110144" y="119225"/>
                    <a:pt x="110144" y="117677"/>
                  </a:cubicBezTo>
                  <a:cubicBezTo>
                    <a:pt x="110144" y="29419"/>
                    <a:pt x="110144" y="29419"/>
                    <a:pt x="110144" y="29419"/>
                  </a:cubicBezTo>
                  <a:cubicBezTo>
                    <a:pt x="115942" y="28645"/>
                    <a:pt x="120000" y="22451"/>
                    <a:pt x="120000" y="14709"/>
                  </a:cubicBezTo>
                  <a:close/>
                  <a:moveTo>
                    <a:pt x="2898" y="99096"/>
                  </a:moveTo>
                  <a:cubicBezTo>
                    <a:pt x="2898" y="14709"/>
                    <a:pt x="2898" y="14709"/>
                    <a:pt x="2898" y="14709"/>
                  </a:cubicBezTo>
                  <a:cubicBezTo>
                    <a:pt x="2898" y="8516"/>
                    <a:pt x="6956" y="3870"/>
                    <a:pt x="11594" y="3870"/>
                  </a:cubicBezTo>
                  <a:cubicBezTo>
                    <a:pt x="16231" y="3870"/>
                    <a:pt x="19710" y="8516"/>
                    <a:pt x="19710" y="14709"/>
                  </a:cubicBezTo>
                  <a:cubicBezTo>
                    <a:pt x="19710" y="15483"/>
                    <a:pt x="19710" y="16258"/>
                    <a:pt x="19710" y="17032"/>
                  </a:cubicBezTo>
                  <a:cubicBezTo>
                    <a:pt x="11594" y="17032"/>
                    <a:pt x="11594" y="17032"/>
                    <a:pt x="11594" y="17032"/>
                  </a:cubicBezTo>
                  <a:cubicBezTo>
                    <a:pt x="10434" y="17032"/>
                    <a:pt x="9855" y="17806"/>
                    <a:pt x="9855" y="19354"/>
                  </a:cubicBezTo>
                  <a:cubicBezTo>
                    <a:pt x="9855" y="99096"/>
                    <a:pt x="9855" y="99096"/>
                    <a:pt x="9855" y="99096"/>
                  </a:cubicBezTo>
                  <a:lnTo>
                    <a:pt x="2898" y="99096"/>
                  </a:lnTo>
                  <a:close/>
                  <a:moveTo>
                    <a:pt x="12753" y="25548"/>
                  </a:moveTo>
                  <a:cubicBezTo>
                    <a:pt x="12753" y="20903"/>
                    <a:pt x="12753" y="20903"/>
                    <a:pt x="12753" y="20903"/>
                  </a:cubicBezTo>
                  <a:cubicBezTo>
                    <a:pt x="17971" y="20903"/>
                    <a:pt x="17971" y="20903"/>
                    <a:pt x="17971" y="20903"/>
                  </a:cubicBezTo>
                  <a:cubicBezTo>
                    <a:pt x="16811" y="23225"/>
                    <a:pt x="15072" y="25548"/>
                    <a:pt x="12753" y="25548"/>
                  </a:cubicBezTo>
                  <a:close/>
                  <a:moveTo>
                    <a:pt x="107246" y="116129"/>
                  </a:moveTo>
                  <a:cubicBezTo>
                    <a:pt x="12753" y="116129"/>
                    <a:pt x="12753" y="116129"/>
                    <a:pt x="12753" y="116129"/>
                  </a:cubicBezTo>
                  <a:cubicBezTo>
                    <a:pt x="12753" y="30193"/>
                    <a:pt x="12753" y="30193"/>
                    <a:pt x="12753" y="30193"/>
                  </a:cubicBezTo>
                  <a:cubicBezTo>
                    <a:pt x="107246" y="30193"/>
                    <a:pt x="107246" y="30193"/>
                    <a:pt x="107246" y="30193"/>
                  </a:cubicBezTo>
                  <a:lnTo>
                    <a:pt x="107246" y="116129"/>
                  </a:lnTo>
                  <a:close/>
                  <a:moveTo>
                    <a:pt x="108985" y="25548"/>
                  </a:moveTo>
                  <a:cubicBezTo>
                    <a:pt x="108985" y="26322"/>
                    <a:pt x="108985" y="26322"/>
                    <a:pt x="108985" y="26322"/>
                  </a:cubicBezTo>
                  <a:cubicBezTo>
                    <a:pt x="108985" y="26322"/>
                    <a:pt x="108985" y="26322"/>
                    <a:pt x="108985" y="26322"/>
                  </a:cubicBezTo>
                  <a:cubicBezTo>
                    <a:pt x="19130" y="26322"/>
                    <a:pt x="19130" y="26322"/>
                    <a:pt x="19130" y="26322"/>
                  </a:cubicBezTo>
                  <a:cubicBezTo>
                    <a:pt x="21449" y="23225"/>
                    <a:pt x="22608" y="19354"/>
                    <a:pt x="22608" y="14709"/>
                  </a:cubicBezTo>
                  <a:cubicBezTo>
                    <a:pt x="22608" y="10064"/>
                    <a:pt x="21449" y="6193"/>
                    <a:pt x="19130" y="3870"/>
                  </a:cubicBezTo>
                  <a:cubicBezTo>
                    <a:pt x="108985" y="3870"/>
                    <a:pt x="108985" y="3870"/>
                    <a:pt x="108985" y="3870"/>
                  </a:cubicBezTo>
                  <a:cubicBezTo>
                    <a:pt x="113623" y="3870"/>
                    <a:pt x="117101" y="8516"/>
                    <a:pt x="117101" y="14709"/>
                  </a:cubicBezTo>
                  <a:cubicBezTo>
                    <a:pt x="117101" y="20903"/>
                    <a:pt x="113623" y="25548"/>
                    <a:pt x="108985" y="255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5" name="Google Shape;136;p6">
              <a:extLst>
                <a:ext uri="{FF2B5EF4-FFF2-40B4-BE49-F238E27FC236}">
                  <a16:creationId xmlns:a16="http://schemas.microsoft.com/office/drawing/2014/main" xmlns="" id="{65466DDF-A466-4B0F-9CED-3051D3FC1D3F}"/>
                </a:ext>
              </a:extLst>
            </p:cNvPr>
            <p:cNvSpPr>
              <a:spLocks/>
            </p:cNvSpPr>
            <p:nvPr/>
          </p:nvSpPr>
          <p:spPr bwMode="auto">
            <a:xfrm>
              <a:off x="3517900" y="4938713"/>
              <a:ext cx="381000" cy="381000"/>
            </a:xfrm>
            <a:custGeom>
              <a:avLst/>
              <a:gdLst>
                <a:gd name="T0" fmla="*/ 390289936 w 120000"/>
                <a:gd name="T1" fmla="*/ 197893356 h 120000"/>
                <a:gd name="T2" fmla="*/ 0 w 120000"/>
                <a:gd name="T3" fmla="*/ 197893356 h 120000"/>
                <a:gd name="T4" fmla="*/ 313331228 w 120000"/>
                <a:gd name="T5" fmla="*/ 76955863 h 120000"/>
                <a:gd name="T6" fmla="*/ 230872382 w 120000"/>
                <a:gd name="T7" fmla="*/ 131928286 h 120000"/>
                <a:gd name="T8" fmla="*/ 225376505 w 120000"/>
                <a:gd name="T9" fmla="*/ 65962216 h 120000"/>
                <a:gd name="T10" fmla="*/ 192393316 w 120000"/>
                <a:gd name="T11" fmla="*/ 65962216 h 120000"/>
                <a:gd name="T12" fmla="*/ 247366057 w 120000"/>
                <a:gd name="T13" fmla="*/ 38475799 h 120000"/>
                <a:gd name="T14" fmla="*/ 236372390 w 120000"/>
                <a:gd name="T15" fmla="*/ 258358808 h 120000"/>
                <a:gd name="T16" fmla="*/ 208886095 w 120000"/>
                <a:gd name="T17" fmla="*/ 280348039 h 120000"/>
                <a:gd name="T18" fmla="*/ 170407028 w 120000"/>
                <a:gd name="T19" fmla="*/ 285844812 h 120000"/>
                <a:gd name="T20" fmla="*/ 175903801 w 120000"/>
                <a:gd name="T21" fmla="*/ 258358808 h 120000"/>
                <a:gd name="T22" fmla="*/ 148417798 w 120000"/>
                <a:gd name="T23" fmla="*/ 203390217 h 120000"/>
                <a:gd name="T24" fmla="*/ 98945094 w 120000"/>
                <a:gd name="T25" fmla="*/ 197893356 h 120000"/>
                <a:gd name="T26" fmla="*/ 115434608 w 120000"/>
                <a:gd name="T27" fmla="*/ 131928286 h 120000"/>
                <a:gd name="T28" fmla="*/ 142920933 w 120000"/>
                <a:gd name="T29" fmla="*/ 137424160 h 120000"/>
                <a:gd name="T30" fmla="*/ 219879732 w 120000"/>
                <a:gd name="T31" fmla="*/ 137424160 h 120000"/>
                <a:gd name="T32" fmla="*/ 219879732 w 120000"/>
                <a:gd name="T33" fmla="*/ 153914570 h 120000"/>
                <a:gd name="T34" fmla="*/ 236372390 w 120000"/>
                <a:gd name="T35" fmla="*/ 181399678 h 120000"/>
                <a:gd name="T36" fmla="*/ 258358808 w 120000"/>
                <a:gd name="T37" fmla="*/ 197893356 h 120000"/>
                <a:gd name="T38" fmla="*/ 225376505 w 120000"/>
                <a:gd name="T39" fmla="*/ 241869284 h 120000"/>
                <a:gd name="T40" fmla="*/ 186896540 w 120000"/>
                <a:gd name="T41" fmla="*/ 27483149 h 120000"/>
                <a:gd name="T42" fmla="*/ 181399678 w 120000"/>
                <a:gd name="T43" fmla="*/ 93448219 h 120000"/>
                <a:gd name="T44" fmla="*/ 203390217 w 120000"/>
                <a:gd name="T45" fmla="*/ 109937744 h 120000"/>
                <a:gd name="T46" fmla="*/ 164910164 w 120000"/>
                <a:gd name="T47" fmla="*/ 115434608 h 120000"/>
                <a:gd name="T48" fmla="*/ 109937744 w 120000"/>
                <a:gd name="T49" fmla="*/ 104441866 h 120000"/>
                <a:gd name="T50" fmla="*/ 98945094 w 120000"/>
                <a:gd name="T51" fmla="*/ 225376505 h 120000"/>
                <a:gd name="T52" fmla="*/ 131928286 w 120000"/>
                <a:gd name="T53" fmla="*/ 225376505 h 120000"/>
                <a:gd name="T54" fmla="*/ 137424160 w 120000"/>
                <a:gd name="T55" fmla="*/ 247366057 h 120000"/>
                <a:gd name="T56" fmla="*/ 142920933 w 120000"/>
                <a:gd name="T57" fmla="*/ 263855571 h 120000"/>
                <a:gd name="T58" fmla="*/ 175903801 w 120000"/>
                <a:gd name="T59" fmla="*/ 335317516 h 120000"/>
                <a:gd name="T60" fmla="*/ 258358808 w 120000"/>
                <a:gd name="T61" fmla="*/ 274852162 h 120000"/>
                <a:gd name="T62" fmla="*/ 258358808 w 120000"/>
                <a:gd name="T63" fmla="*/ 241869284 h 120000"/>
                <a:gd name="T64" fmla="*/ 280348039 w 120000"/>
                <a:gd name="T65" fmla="*/ 170407028 h 120000"/>
                <a:gd name="T66" fmla="*/ 258358808 w 120000"/>
                <a:gd name="T67" fmla="*/ 170407028 h 120000"/>
                <a:gd name="T68" fmla="*/ 285844812 w 120000"/>
                <a:gd name="T69" fmla="*/ 148417798 h 120000"/>
                <a:gd name="T70" fmla="*/ 335317516 w 120000"/>
                <a:gd name="T71" fmla="*/ 104441866 h 120000"/>
                <a:gd name="T72" fmla="*/ 192393316 w 120000"/>
                <a:gd name="T73" fmla="*/ 362803608 h 120000"/>
                <a:gd name="T74" fmla="*/ 186896540 w 120000"/>
                <a:gd name="T75" fmla="*/ 27483149 h 12000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0000" h="120000" extrusionOk="0">
                  <a:moveTo>
                    <a:pt x="59154" y="120000"/>
                  </a:moveTo>
                  <a:cubicBezTo>
                    <a:pt x="92957" y="120000"/>
                    <a:pt x="120000" y="92957"/>
                    <a:pt x="120000" y="60845"/>
                  </a:cubicBezTo>
                  <a:cubicBezTo>
                    <a:pt x="120000" y="27042"/>
                    <a:pt x="92957" y="0"/>
                    <a:pt x="59154" y="0"/>
                  </a:cubicBezTo>
                  <a:cubicBezTo>
                    <a:pt x="27042" y="0"/>
                    <a:pt x="0" y="27042"/>
                    <a:pt x="0" y="60845"/>
                  </a:cubicBezTo>
                  <a:cubicBezTo>
                    <a:pt x="0" y="92957"/>
                    <a:pt x="27042" y="120000"/>
                    <a:pt x="59154" y="120000"/>
                  </a:cubicBezTo>
                  <a:close/>
                  <a:moveTo>
                    <a:pt x="96338" y="23661"/>
                  </a:moveTo>
                  <a:cubicBezTo>
                    <a:pt x="94647" y="27042"/>
                    <a:pt x="92957" y="33802"/>
                    <a:pt x="87887" y="35492"/>
                  </a:cubicBezTo>
                  <a:cubicBezTo>
                    <a:pt x="81126" y="35492"/>
                    <a:pt x="74366" y="37183"/>
                    <a:pt x="70985" y="40563"/>
                  </a:cubicBezTo>
                  <a:cubicBezTo>
                    <a:pt x="70985" y="38873"/>
                    <a:pt x="70985" y="38873"/>
                    <a:pt x="70985" y="38873"/>
                  </a:cubicBezTo>
                  <a:cubicBezTo>
                    <a:pt x="72676" y="23661"/>
                    <a:pt x="69295" y="20281"/>
                    <a:pt x="69295" y="20281"/>
                  </a:cubicBezTo>
                  <a:cubicBezTo>
                    <a:pt x="65915" y="18591"/>
                    <a:pt x="64225" y="18591"/>
                    <a:pt x="62535" y="20281"/>
                  </a:cubicBezTo>
                  <a:cubicBezTo>
                    <a:pt x="60845" y="20281"/>
                    <a:pt x="60845" y="20281"/>
                    <a:pt x="59154" y="20281"/>
                  </a:cubicBezTo>
                  <a:cubicBezTo>
                    <a:pt x="59154" y="20281"/>
                    <a:pt x="59154" y="18591"/>
                    <a:pt x="59154" y="18591"/>
                  </a:cubicBezTo>
                  <a:cubicBezTo>
                    <a:pt x="59154" y="16901"/>
                    <a:pt x="67605" y="13521"/>
                    <a:pt x="76056" y="11830"/>
                  </a:cubicBezTo>
                  <a:cubicBezTo>
                    <a:pt x="82816" y="13521"/>
                    <a:pt x="89577" y="18591"/>
                    <a:pt x="96338" y="23661"/>
                  </a:cubicBezTo>
                  <a:close/>
                  <a:moveTo>
                    <a:pt x="72676" y="79436"/>
                  </a:moveTo>
                  <a:cubicBezTo>
                    <a:pt x="69295" y="82816"/>
                    <a:pt x="67605" y="82816"/>
                    <a:pt x="67605" y="82816"/>
                  </a:cubicBezTo>
                  <a:cubicBezTo>
                    <a:pt x="65915" y="82816"/>
                    <a:pt x="64225" y="84507"/>
                    <a:pt x="64225" y="86197"/>
                  </a:cubicBezTo>
                  <a:cubicBezTo>
                    <a:pt x="64225" y="89577"/>
                    <a:pt x="64225" y="94647"/>
                    <a:pt x="55774" y="94647"/>
                  </a:cubicBezTo>
                  <a:cubicBezTo>
                    <a:pt x="54084" y="92957"/>
                    <a:pt x="52394" y="87887"/>
                    <a:pt x="52394" y="87887"/>
                  </a:cubicBezTo>
                  <a:cubicBezTo>
                    <a:pt x="52394" y="86197"/>
                    <a:pt x="52394" y="86197"/>
                    <a:pt x="52394" y="84507"/>
                  </a:cubicBezTo>
                  <a:cubicBezTo>
                    <a:pt x="52394" y="84507"/>
                    <a:pt x="54084" y="81126"/>
                    <a:pt x="54084" y="79436"/>
                  </a:cubicBezTo>
                  <a:cubicBezTo>
                    <a:pt x="54084" y="76056"/>
                    <a:pt x="52394" y="72676"/>
                    <a:pt x="49014" y="70985"/>
                  </a:cubicBezTo>
                  <a:cubicBezTo>
                    <a:pt x="49014" y="67605"/>
                    <a:pt x="47323" y="64225"/>
                    <a:pt x="45633" y="62535"/>
                  </a:cubicBezTo>
                  <a:cubicBezTo>
                    <a:pt x="42253" y="60845"/>
                    <a:pt x="37183" y="60845"/>
                    <a:pt x="33802" y="60845"/>
                  </a:cubicBezTo>
                  <a:cubicBezTo>
                    <a:pt x="32112" y="60845"/>
                    <a:pt x="32112" y="60845"/>
                    <a:pt x="30422" y="60845"/>
                  </a:cubicBezTo>
                  <a:cubicBezTo>
                    <a:pt x="27042" y="60845"/>
                    <a:pt x="27042" y="55774"/>
                    <a:pt x="27042" y="55774"/>
                  </a:cubicBezTo>
                  <a:cubicBezTo>
                    <a:pt x="27042" y="55774"/>
                    <a:pt x="27042" y="42253"/>
                    <a:pt x="35492" y="40563"/>
                  </a:cubicBezTo>
                  <a:cubicBezTo>
                    <a:pt x="40563" y="38873"/>
                    <a:pt x="42253" y="38873"/>
                    <a:pt x="43943" y="40563"/>
                  </a:cubicBezTo>
                  <a:cubicBezTo>
                    <a:pt x="43943" y="40563"/>
                    <a:pt x="43943" y="40563"/>
                    <a:pt x="43943" y="42253"/>
                  </a:cubicBezTo>
                  <a:cubicBezTo>
                    <a:pt x="49014" y="47323"/>
                    <a:pt x="57464" y="45633"/>
                    <a:pt x="62535" y="43943"/>
                  </a:cubicBezTo>
                  <a:cubicBezTo>
                    <a:pt x="64225" y="43943"/>
                    <a:pt x="65915" y="42253"/>
                    <a:pt x="67605" y="42253"/>
                  </a:cubicBezTo>
                  <a:cubicBezTo>
                    <a:pt x="67605" y="42253"/>
                    <a:pt x="67605" y="42253"/>
                    <a:pt x="67605" y="42253"/>
                  </a:cubicBezTo>
                  <a:cubicBezTo>
                    <a:pt x="67605" y="43943"/>
                    <a:pt x="65915" y="45633"/>
                    <a:pt x="67605" y="47323"/>
                  </a:cubicBezTo>
                  <a:cubicBezTo>
                    <a:pt x="67605" y="49014"/>
                    <a:pt x="69295" y="49014"/>
                    <a:pt x="69295" y="49014"/>
                  </a:cubicBezTo>
                  <a:cubicBezTo>
                    <a:pt x="70985" y="50704"/>
                    <a:pt x="70985" y="54084"/>
                    <a:pt x="72676" y="55774"/>
                  </a:cubicBezTo>
                  <a:cubicBezTo>
                    <a:pt x="72676" y="57464"/>
                    <a:pt x="72676" y="57464"/>
                    <a:pt x="72676" y="59154"/>
                  </a:cubicBezTo>
                  <a:cubicBezTo>
                    <a:pt x="76056" y="60845"/>
                    <a:pt x="77746" y="60845"/>
                    <a:pt x="79436" y="60845"/>
                  </a:cubicBezTo>
                  <a:cubicBezTo>
                    <a:pt x="79436" y="62535"/>
                    <a:pt x="77746" y="64225"/>
                    <a:pt x="74366" y="67605"/>
                  </a:cubicBezTo>
                  <a:cubicBezTo>
                    <a:pt x="70985" y="70985"/>
                    <a:pt x="69295" y="72676"/>
                    <a:pt x="69295" y="74366"/>
                  </a:cubicBezTo>
                  <a:cubicBezTo>
                    <a:pt x="69295" y="77746"/>
                    <a:pt x="70985" y="79436"/>
                    <a:pt x="72676" y="79436"/>
                  </a:cubicBezTo>
                  <a:close/>
                  <a:moveTo>
                    <a:pt x="57464" y="8450"/>
                  </a:moveTo>
                  <a:cubicBezTo>
                    <a:pt x="52394" y="11830"/>
                    <a:pt x="49014" y="15211"/>
                    <a:pt x="50704" y="18591"/>
                  </a:cubicBezTo>
                  <a:cubicBezTo>
                    <a:pt x="50704" y="23661"/>
                    <a:pt x="52394" y="27042"/>
                    <a:pt x="55774" y="28732"/>
                  </a:cubicBezTo>
                  <a:cubicBezTo>
                    <a:pt x="57464" y="28732"/>
                    <a:pt x="60845" y="28732"/>
                    <a:pt x="62535" y="28732"/>
                  </a:cubicBezTo>
                  <a:cubicBezTo>
                    <a:pt x="62535" y="30422"/>
                    <a:pt x="62535" y="32112"/>
                    <a:pt x="62535" y="33802"/>
                  </a:cubicBezTo>
                  <a:cubicBezTo>
                    <a:pt x="62535" y="33802"/>
                    <a:pt x="60845" y="35492"/>
                    <a:pt x="60845" y="35492"/>
                  </a:cubicBezTo>
                  <a:cubicBezTo>
                    <a:pt x="57464" y="35492"/>
                    <a:pt x="52394" y="37183"/>
                    <a:pt x="50704" y="35492"/>
                  </a:cubicBezTo>
                  <a:cubicBezTo>
                    <a:pt x="50704" y="35492"/>
                    <a:pt x="50704" y="33802"/>
                    <a:pt x="49014" y="33802"/>
                  </a:cubicBezTo>
                  <a:cubicBezTo>
                    <a:pt x="45633" y="30422"/>
                    <a:pt x="40563" y="30422"/>
                    <a:pt x="33802" y="32112"/>
                  </a:cubicBezTo>
                  <a:cubicBezTo>
                    <a:pt x="18591" y="35492"/>
                    <a:pt x="18591" y="54084"/>
                    <a:pt x="18591" y="55774"/>
                  </a:cubicBezTo>
                  <a:cubicBezTo>
                    <a:pt x="18591" y="62535"/>
                    <a:pt x="21971" y="69295"/>
                    <a:pt x="30422" y="69295"/>
                  </a:cubicBezTo>
                  <a:cubicBezTo>
                    <a:pt x="32112" y="69295"/>
                    <a:pt x="32112" y="69295"/>
                    <a:pt x="33802" y="69295"/>
                  </a:cubicBezTo>
                  <a:cubicBezTo>
                    <a:pt x="35492" y="69295"/>
                    <a:pt x="38873" y="69295"/>
                    <a:pt x="40563" y="69295"/>
                  </a:cubicBezTo>
                  <a:cubicBezTo>
                    <a:pt x="40563" y="69295"/>
                    <a:pt x="40563" y="69295"/>
                    <a:pt x="40563" y="72676"/>
                  </a:cubicBezTo>
                  <a:cubicBezTo>
                    <a:pt x="40563" y="74366"/>
                    <a:pt x="40563" y="74366"/>
                    <a:pt x="42253" y="76056"/>
                  </a:cubicBezTo>
                  <a:cubicBezTo>
                    <a:pt x="43943" y="77746"/>
                    <a:pt x="45633" y="79436"/>
                    <a:pt x="45633" y="79436"/>
                  </a:cubicBezTo>
                  <a:cubicBezTo>
                    <a:pt x="45633" y="81126"/>
                    <a:pt x="45633" y="81126"/>
                    <a:pt x="43943" y="81126"/>
                  </a:cubicBezTo>
                  <a:cubicBezTo>
                    <a:pt x="43943" y="82816"/>
                    <a:pt x="42253" y="84507"/>
                    <a:pt x="42253" y="86197"/>
                  </a:cubicBezTo>
                  <a:cubicBezTo>
                    <a:pt x="42253" y="89577"/>
                    <a:pt x="49014" y="103098"/>
                    <a:pt x="54084" y="103098"/>
                  </a:cubicBezTo>
                  <a:cubicBezTo>
                    <a:pt x="65915" y="103098"/>
                    <a:pt x="72676" y="98028"/>
                    <a:pt x="72676" y="89577"/>
                  </a:cubicBezTo>
                  <a:cubicBezTo>
                    <a:pt x="74366" y="89577"/>
                    <a:pt x="77746" y="87887"/>
                    <a:pt x="79436" y="84507"/>
                  </a:cubicBezTo>
                  <a:cubicBezTo>
                    <a:pt x="81126" y="82816"/>
                    <a:pt x="82816" y="81126"/>
                    <a:pt x="82816" y="79436"/>
                  </a:cubicBezTo>
                  <a:cubicBezTo>
                    <a:pt x="81126" y="77746"/>
                    <a:pt x="81126" y="76056"/>
                    <a:pt x="79436" y="74366"/>
                  </a:cubicBezTo>
                  <a:cubicBezTo>
                    <a:pt x="79436" y="74366"/>
                    <a:pt x="79436" y="74366"/>
                    <a:pt x="81126" y="74366"/>
                  </a:cubicBezTo>
                  <a:cubicBezTo>
                    <a:pt x="84507" y="69295"/>
                    <a:pt x="94647" y="59154"/>
                    <a:pt x="86197" y="52394"/>
                  </a:cubicBezTo>
                  <a:cubicBezTo>
                    <a:pt x="86197" y="50704"/>
                    <a:pt x="82816" y="50704"/>
                    <a:pt x="81126" y="50704"/>
                  </a:cubicBezTo>
                  <a:cubicBezTo>
                    <a:pt x="81126" y="52394"/>
                    <a:pt x="81126" y="52394"/>
                    <a:pt x="79436" y="52394"/>
                  </a:cubicBezTo>
                  <a:cubicBezTo>
                    <a:pt x="79436" y="49014"/>
                    <a:pt x="79436" y="47323"/>
                    <a:pt x="77746" y="45633"/>
                  </a:cubicBezTo>
                  <a:cubicBezTo>
                    <a:pt x="81126" y="45633"/>
                    <a:pt x="84507" y="43943"/>
                    <a:pt x="87887" y="45633"/>
                  </a:cubicBezTo>
                  <a:cubicBezTo>
                    <a:pt x="87887" y="45633"/>
                    <a:pt x="89577" y="45633"/>
                    <a:pt x="91267" y="43943"/>
                  </a:cubicBezTo>
                  <a:cubicBezTo>
                    <a:pt x="96338" y="42253"/>
                    <a:pt x="99718" y="35492"/>
                    <a:pt x="103098" y="32112"/>
                  </a:cubicBezTo>
                  <a:cubicBezTo>
                    <a:pt x="108169" y="40563"/>
                    <a:pt x="111549" y="49014"/>
                    <a:pt x="111549" y="60845"/>
                  </a:cubicBezTo>
                  <a:cubicBezTo>
                    <a:pt x="111549" y="87887"/>
                    <a:pt x="87887" y="111549"/>
                    <a:pt x="59154" y="111549"/>
                  </a:cubicBezTo>
                  <a:cubicBezTo>
                    <a:pt x="30422" y="111549"/>
                    <a:pt x="8450" y="87887"/>
                    <a:pt x="8450" y="60845"/>
                  </a:cubicBezTo>
                  <a:cubicBezTo>
                    <a:pt x="8450" y="32112"/>
                    <a:pt x="30422" y="10140"/>
                    <a:pt x="57464" y="84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6" name="Google Shape;137;p6">
              <a:extLst>
                <a:ext uri="{FF2B5EF4-FFF2-40B4-BE49-F238E27FC236}">
                  <a16:creationId xmlns:a16="http://schemas.microsoft.com/office/drawing/2014/main" xmlns="" id="{4F382DC0-AE43-46F9-889E-9BE8C8F71E14}"/>
                </a:ext>
              </a:extLst>
            </p:cNvPr>
            <p:cNvSpPr>
              <a:spLocks noChangeArrowheads="1"/>
            </p:cNvSpPr>
            <p:nvPr/>
          </p:nvSpPr>
          <p:spPr bwMode="auto">
            <a:xfrm>
              <a:off x="3978745" y="4949809"/>
              <a:ext cx="214463" cy="27384"/>
            </a:xfrm>
            <a:prstGeom prst="rect">
              <a:avLst/>
            </a:prstGeom>
            <a:solidFill>
              <a:srgbClr val="000000"/>
            </a:solidFill>
            <a:ln>
              <a:noFill/>
            </a:ln>
          </p:spPr>
          <p:txBody>
            <a:bodyPr lIns="91425" tIns="45700" rIns="91425" bIns="45700"/>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2100">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27" name="Google Shape;138;p6">
              <a:extLst>
                <a:ext uri="{FF2B5EF4-FFF2-40B4-BE49-F238E27FC236}">
                  <a16:creationId xmlns:a16="http://schemas.microsoft.com/office/drawing/2014/main" xmlns="" id="{EB72537C-1513-4D2F-8262-3D780EAFAE8D}"/>
                </a:ext>
              </a:extLst>
            </p:cNvPr>
            <p:cNvSpPr>
              <a:spLocks noChangeArrowheads="1"/>
            </p:cNvSpPr>
            <p:nvPr/>
          </p:nvSpPr>
          <p:spPr bwMode="auto">
            <a:xfrm>
              <a:off x="3978745" y="5041486"/>
              <a:ext cx="214463" cy="27383"/>
            </a:xfrm>
            <a:prstGeom prst="rect">
              <a:avLst/>
            </a:prstGeom>
            <a:solidFill>
              <a:srgbClr val="000000"/>
            </a:solidFill>
            <a:ln>
              <a:noFill/>
            </a:ln>
          </p:spPr>
          <p:txBody>
            <a:bodyPr lIns="91425" tIns="45700" rIns="91425" bIns="45700"/>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2100">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28" name="Google Shape;139;p6">
              <a:extLst>
                <a:ext uri="{FF2B5EF4-FFF2-40B4-BE49-F238E27FC236}">
                  <a16:creationId xmlns:a16="http://schemas.microsoft.com/office/drawing/2014/main" xmlns="" id="{1FDE38A6-3EA7-4086-9703-9016EB6554DB}"/>
                </a:ext>
              </a:extLst>
            </p:cNvPr>
            <p:cNvSpPr>
              <a:spLocks noChangeArrowheads="1"/>
            </p:cNvSpPr>
            <p:nvPr/>
          </p:nvSpPr>
          <p:spPr bwMode="auto">
            <a:xfrm>
              <a:off x="3978745" y="5131972"/>
              <a:ext cx="214463" cy="27383"/>
            </a:xfrm>
            <a:prstGeom prst="rect">
              <a:avLst/>
            </a:prstGeom>
            <a:solidFill>
              <a:srgbClr val="000000"/>
            </a:solidFill>
            <a:ln>
              <a:noFill/>
            </a:ln>
          </p:spPr>
          <p:txBody>
            <a:bodyPr lIns="91425" tIns="45700" rIns="91425" bIns="45700"/>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2100">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29" name="Google Shape;140;p6">
              <a:extLst>
                <a:ext uri="{FF2B5EF4-FFF2-40B4-BE49-F238E27FC236}">
                  <a16:creationId xmlns:a16="http://schemas.microsoft.com/office/drawing/2014/main" xmlns="" id="{85CA86F7-4A29-4014-84CC-59E20CB1C82E}"/>
                </a:ext>
              </a:extLst>
            </p:cNvPr>
            <p:cNvSpPr>
              <a:spLocks noChangeArrowheads="1"/>
            </p:cNvSpPr>
            <p:nvPr/>
          </p:nvSpPr>
          <p:spPr bwMode="auto">
            <a:xfrm>
              <a:off x="3978745" y="5224839"/>
              <a:ext cx="214463" cy="25002"/>
            </a:xfrm>
            <a:prstGeom prst="rect">
              <a:avLst/>
            </a:prstGeom>
            <a:solidFill>
              <a:srgbClr val="000000"/>
            </a:solidFill>
            <a:ln>
              <a:noFill/>
            </a:ln>
          </p:spPr>
          <p:txBody>
            <a:bodyPr lIns="91425" tIns="45700" rIns="91425" bIns="45700"/>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2100">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30" name="Google Shape;141;p6">
              <a:extLst>
                <a:ext uri="{FF2B5EF4-FFF2-40B4-BE49-F238E27FC236}">
                  <a16:creationId xmlns:a16="http://schemas.microsoft.com/office/drawing/2014/main" xmlns="" id="{341E6706-8AA4-4507-B2E5-9058BC60EF72}"/>
                </a:ext>
              </a:extLst>
            </p:cNvPr>
            <p:cNvSpPr>
              <a:spLocks/>
            </p:cNvSpPr>
            <p:nvPr/>
          </p:nvSpPr>
          <p:spPr bwMode="auto">
            <a:xfrm>
              <a:off x="4630738" y="4144963"/>
              <a:ext cx="593700" cy="1862100"/>
            </a:xfrm>
            <a:custGeom>
              <a:avLst/>
              <a:gdLst>
                <a:gd name="T0" fmla="*/ 1882585826 w 120000"/>
                <a:gd name="T1" fmla="*/ 2147483646 h 120000"/>
                <a:gd name="T2" fmla="*/ 784371831 w 120000"/>
                <a:gd name="T3" fmla="*/ 2147483646 h 120000"/>
                <a:gd name="T4" fmla="*/ 1176647039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0 h 120000"/>
                <a:gd name="T24" fmla="*/ 2147483646 w 120000"/>
                <a:gd name="T25" fmla="*/ 2147483646 h 120000"/>
                <a:gd name="T26" fmla="*/ 1647266686 w 120000"/>
                <a:gd name="T27" fmla="*/ 2147483646 h 120000"/>
                <a:gd name="T28" fmla="*/ 2039526894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392185965 w 120000"/>
                <a:gd name="T67" fmla="*/ 2147483646 h 120000"/>
                <a:gd name="T68" fmla="*/ 0 w 120000"/>
                <a:gd name="T69" fmla="*/ 2147483646 h 120000"/>
                <a:gd name="T70" fmla="*/ 1882585826 w 120000"/>
                <a:gd name="T71" fmla="*/ 2147483646 h 1200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0000" h="120000" extrusionOk="0">
                  <a:moveTo>
                    <a:pt x="25945" y="43919"/>
                  </a:moveTo>
                  <a:cubicBezTo>
                    <a:pt x="25945" y="56714"/>
                    <a:pt x="25945" y="56714"/>
                    <a:pt x="25945" y="56714"/>
                  </a:cubicBezTo>
                  <a:cubicBezTo>
                    <a:pt x="12972" y="56714"/>
                    <a:pt x="12972" y="56714"/>
                    <a:pt x="12972" y="56714"/>
                  </a:cubicBezTo>
                  <a:cubicBezTo>
                    <a:pt x="11891" y="56714"/>
                    <a:pt x="10810" y="57060"/>
                    <a:pt x="10810" y="57752"/>
                  </a:cubicBezTo>
                  <a:cubicBezTo>
                    <a:pt x="10810" y="120000"/>
                    <a:pt x="10810" y="120000"/>
                    <a:pt x="10810" y="120000"/>
                  </a:cubicBezTo>
                  <a:cubicBezTo>
                    <a:pt x="16216" y="120000"/>
                    <a:pt x="16216" y="120000"/>
                    <a:pt x="16216" y="120000"/>
                  </a:cubicBezTo>
                  <a:cubicBezTo>
                    <a:pt x="16216" y="58443"/>
                    <a:pt x="16216" y="58443"/>
                    <a:pt x="16216" y="58443"/>
                  </a:cubicBezTo>
                  <a:cubicBezTo>
                    <a:pt x="114594" y="58443"/>
                    <a:pt x="114594" y="58443"/>
                    <a:pt x="114594" y="58443"/>
                  </a:cubicBezTo>
                  <a:cubicBezTo>
                    <a:pt x="114594" y="120000"/>
                    <a:pt x="114594" y="120000"/>
                    <a:pt x="114594" y="120000"/>
                  </a:cubicBezTo>
                  <a:cubicBezTo>
                    <a:pt x="120000" y="120000"/>
                    <a:pt x="120000" y="120000"/>
                    <a:pt x="120000" y="120000"/>
                  </a:cubicBezTo>
                  <a:cubicBezTo>
                    <a:pt x="120000" y="57752"/>
                    <a:pt x="120000" y="57752"/>
                    <a:pt x="120000" y="57752"/>
                  </a:cubicBezTo>
                  <a:cubicBezTo>
                    <a:pt x="120000" y="57060"/>
                    <a:pt x="118918" y="56714"/>
                    <a:pt x="117837" y="56714"/>
                  </a:cubicBezTo>
                  <a:cubicBezTo>
                    <a:pt x="104864" y="56714"/>
                    <a:pt x="104864" y="56714"/>
                    <a:pt x="104864" y="56714"/>
                  </a:cubicBezTo>
                  <a:cubicBezTo>
                    <a:pt x="104864" y="43919"/>
                    <a:pt x="104864" y="43919"/>
                    <a:pt x="104864" y="43919"/>
                  </a:cubicBezTo>
                  <a:cubicBezTo>
                    <a:pt x="113513" y="41498"/>
                    <a:pt x="120000" y="37694"/>
                    <a:pt x="120000" y="33544"/>
                  </a:cubicBezTo>
                  <a:cubicBezTo>
                    <a:pt x="120000" y="26282"/>
                    <a:pt x="120000" y="26282"/>
                    <a:pt x="120000" y="26282"/>
                  </a:cubicBezTo>
                  <a:cubicBezTo>
                    <a:pt x="120000" y="20403"/>
                    <a:pt x="120000" y="20403"/>
                    <a:pt x="120000" y="20403"/>
                  </a:cubicBezTo>
                  <a:cubicBezTo>
                    <a:pt x="120000" y="11757"/>
                    <a:pt x="120000" y="11757"/>
                    <a:pt x="120000" y="11757"/>
                  </a:cubicBezTo>
                  <a:cubicBezTo>
                    <a:pt x="120000" y="9337"/>
                    <a:pt x="113513" y="7262"/>
                    <a:pt x="104864" y="7262"/>
                  </a:cubicBezTo>
                  <a:cubicBezTo>
                    <a:pt x="101621" y="7262"/>
                    <a:pt x="99459" y="7608"/>
                    <a:pt x="97297" y="8299"/>
                  </a:cubicBezTo>
                  <a:cubicBezTo>
                    <a:pt x="97297" y="6916"/>
                    <a:pt x="97297" y="6916"/>
                    <a:pt x="97297" y="6916"/>
                  </a:cubicBezTo>
                  <a:cubicBezTo>
                    <a:pt x="97297" y="4495"/>
                    <a:pt x="90810" y="2420"/>
                    <a:pt x="82162" y="2420"/>
                  </a:cubicBezTo>
                  <a:cubicBezTo>
                    <a:pt x="78918" y="2420"/>
                    <a:pt x="75675" y="2766"/>
                    <a:pt x="73513" y="3458"/>
                  </a:cubicBezTo>
                  <a:cubicBezTo>
                    <a:pt x="72432" y="1383"/>
                    <a:pt x="67027" y="0"/>
                    <a:pt x="59459" y="0"/>
                  </a:cubicBezTo>
                  <a:cubicBezTo>
                    <a:pt x="52972" y="0"/>
                    <a:pt x="47567" y="1383"/>
                    <a:pt x="46486" y="3458"/>
                  </a:cubicBezTo>
                  <a:cubicBezTo>
                    <a:pt x="43243" y="2766"/>
                    <a:pt x="40000" y="2420"/>
                    <a:pt x="36756" y="2420"/>
                  </a:cubicBezTo>
                  <a:cubicBezTo>
                    <a:pt x="29189" y="2420"/>
                    <a:pt x="22702" y="4495"/>
                    <a:pt x="22702" y="6916"/>
                  </a:cubicBezTo>
                  <a:cubicBezTo>
                    <a:pt x="22702" y="28703"/>
                    <a:pt x="22702" y="28703"/>
                    <a:pt x="22702" y="28703"/>
                  </a:cubicBezTo>
                  <a:cubicBezTo>
                    <a:pt x="28108" y="28703"/>
                    <a:pt x="28108" y="28703"/>
                    <a:pt x="28108" y="28703"/>
                  </a:cubicBezTo>
                  <a:cubicBezTo>
                    <a:pt x="28108" y="6916"/>
                    <a:pt x="28108" y="6916"/>
                    <a:pt x="28108" y="6916"/>
                  </a:cubicBezTo>
                  <a:cubicBezTo>
                    <a:pt x="28108" y="5533"/>
                    <a:pt x="32432" y="4149"/>
                    <a:pt x="36756" y="4149"/>
                  </a:cubicBezTo>
                  <a:cubicBezTo>
                    <a:pt x="42162" y="4149"/>
                    <a:pt x="45405" y="5533"/>
                    <a:pt x="45405" y="6916"/>
                  </a:cubicBezTo>
                  <a:cubicBezTo>
                    <a:pt x="45405" y="14178"/>
                    <a:pt x="45405" y="14178"/>
                    <a:pt x="45405" y="14178"/>
                  </a:cubicBezTo>
                  <a:cubicBezTo>
                    <a:pt x="45405" y="19020"/>
                    <a:pt x="45405" y="19020"/>
                    <a:pt x="45405" y="19020"/>
                  </a:cubicBezTo>
                  <a:cubicBezTo>
                    <a:pt x="50810" y="19020"/>
                    <a:pt x="50810" y="19020"/>
                    <a:pt x="50810" y="19020"/>
                  </a:cubicBezTo>
                  <a:cubicBezTo>
                    <a:pt x="50810" y="14178"/>
                    <a:pt x="50810" y="14178"/>
                    <a:pt x="50810" y="14178"/>
                  </a:cubicBezTo>
                  <a:cubicBezTo>
                    <a:pt x="50810" y="6916"/>
                    <a:pt x="50810" y="6916"/>
                    <a:pt x="50810" y="6916"/>
                  </a:cubicBezTo>
                  <a:cubicBezTo>
                    <a:pt x="50810" y="4495"/>
                    <a:pt x="50810" y="4495"/>
                    <a:pt x="50810" y="4495"/>
                  </a:cubicBezTo>
                  <a:cubicBezTo>
                    <a:pt x="50810" y="3112"/>
                    <a:pt x="55135" y="1729"/>
                    <a:pt x="59459" y="1729"/>
                  </a:cubicBezTo>
                  <a:cubicBezTo>
                    <a:pt x="64864" y="1729"/>
                    <a:pt x="68108" y="3112"/>
                    <a:pt x="68108" y="4495"/>
                  </a:cubicBezTo>
                  <a:cubicBezTo>
                    <a:pt x="68108" y="6916"/>
                    <a:pt x="68108" y="6916"/>
                    <a:pt x="68108" y="6916"/>
                  </a:cubicBezTo>
                  <a:cubicBezTo>
                    <a:pt x="68108" y="14178"/>
                    <a:pt x="68108" y="14178"/>
                    <a:pt x="68108" y="14178"/>
                  </a:cubicBezTo>
                  <a:cubicBezTo>
                    <a:pt x="68108" y="19020"/>
                    <a:pt x="68108" y="19020"/>
                    <a:pt x="68108" y="19020"/>
                  </a:cubicBezTo>
                  <a:cubicBezTo>
                    <a:pt x="73513" y="19020"/>
                    <a:pt x="73513" y="19020"/>
                    <a:pt x="73513" y="19020"/>
                  </a:cubicBezTo>
                  <a:cubicBezTo>
                    <a:pt x="73513" y="14178"/>
                    <a:pt x="73513" y="14178"/>
                    <a:pt x="73513" y="14178"/>
                  </a:cubicBezTo>
                  <a:cubicBezTo>
                    <a:pt x="73513" y="6916"/>
                    <a:pt x="73513" y="6916"/>
                    <a:pt x="73513" y="6916"/>
                  </a:cubicBezTo>
                  <a:cubicBezTo>
                    <a:pt x="73513" y="5533"/>
                    <a:pt x="77837" y="4149"/>
                    <a:pt x="82162" y="4149"/>
                  </a:cubicBezTo>
                  <a:cubicBezTo>
                    <a:pt x="87567" y="4149"/>
                    <a:pt x="90810" y="5533"/>
                    <a:pt x="90810" y="6916"/>
                  </a:cubicBezTo>
                  <a:cubicBezTo>
                    <a:pt x="90810" y="11757"/>
                    <a:pt x="90810" y="11757"/>
                    <a:pt x="90810" y="11757"/>
                  </a:cubicBezTo>
                  <a:cubicBezTo>
                    <a:pt x="90810" y="19020"/>
                    <a:pt x="90810" y="19020"/>
                    <a:pt x="90810" y="19020"/>
                  </a:cubicBezTo>
                  <a:cubicBezTo>
                    <a:pt x="90810" y="21440"/>
                    <a:pt x="90810" y="21440"/>
                    <a:pt x="90810" y="21440"/>
                  </a:cubicBezTo>
                  <a:cubicBezTo>
                    <a:pt x="97297" y="21440"/>
                    <a:pt x="97297" y="21440"/>
                    <a:pt x="97297" y="21440"/>
                  </a:cubicBezTo>
                  <a:cubicBezTo>
                    <a:pt x="97297" y="19020"/>
                    <a:pt x="97297" y="19020"/>
                    <a:pt x="97297" y="19020"/>
                  </a:cubicBezTo>
                  <a:cubicBezTo>
                    <a:pt x="97297" y="11757"/>
                    <a:pt x="97297" y="11757"/>
                    <a:pt x="97297" y="11757"/>
                  </a:cubicBezTo>
                  <a:cubicBezTo>
                    <a:pt x="97297" y="10374"/>
                    <a:pt x="100540" y="8991"/>
                    <a:pt x="104864" y="8991"/>
                  </a:cubicBezTo>
                  <a:cubicBezTo>
                    <a:pt x="110270" y="8991"/>
                    <a:pt x="113513" y="10374"/>
                    <a:pt x="113513" y="11757"/>
                  </a:cubicBezTo>
                  <a:cubicBezTo>
                    <a:pt x="113513" y="20403"/>
                    <a:pt x="113513" y="20403"/>
                    <a:pt x="113513" y="20403"/>
                  </a:cubicBezTo>
                  <a:cubicBezTo>
                    <a:pt x="113513" y="26282"/>
                    <a:pt x="113513" y="26282"/>
                    <a:pt x="113513" y="26282"/>
                  </a:cubicBezTo>
                  <a:cubicBezTo>
                    <a:pt x="113513" y="33544"/>
                    <a:pt x="113513" y="33544"/>
                    <a:pt x="113513" y="33544"/>
                  </a:cubicBezTo>
                  <a:cubicBezTo>
                    <a:pt x="113513" y="37348"/>
                    <a:pt x="108108" y="40806"/>
                    <a:pt x="98378" y="42881"/>
                  </a:cubicBezTo>
                  <a:cubicBezTo>
                    <a:pt x="98378" y="43919"/>
                    <a:pt x="98378" y="43919"/>
                    <a:pt x="98378" y="43919"/>
                  </a:cubicBezTo>
                  <a:cubicBezTo>
                    <a:pt x="98378" y="44956"/>
                    <a:pt x="98378" y="44956"/>
                    <a:pt x="98378" y="44956"/>
                  </a:cubicBezTo>
                  <a:cubicBezTo>
                    <a:pt x="98378" y="56714"/>
                    <a:pt x="98378" y="56714"/>
                    <a:pt x="98378" y="56714"/>
                  </a:cubicBezTo>
                  <a:cubicBezTo>
                    <a:pt x="32432" y="56714"/>
                    <a:pt x="32432" y="56714"/>
                    <a:pt x="32432" y="56714"/>
                  </a:cubicBezTo>
                  <a:cubicBezTo>
                    <a:pt x="32432" y="44956"/>
                    <a:pt x="32432" y="44956"/>
                    <a:pt x="32432" y="44956"/>
                  </a:cubicBezTo>
                  <a:cubicBezTo>
                    <a:pt x="32432" y="44265"/>
                    <a:pt x="32432" y="44265"/>
                    <a:pt x="32432" y="44265"/>
                  </a:cubicBezTo>
                  <a:cubicBezTo>
                    <a:pt x="32432" y="42881"/>
                    <a:pt x="32432" y="42881"/>
                    <a:pt x="32432" y="42881"/>
                  </a:cubicBezTo>
                  <a:cubicBezTo>
                    <a:pt x="16216" y="39769"/>
                    <a:pt x="5405" y="34582"/>
                    <a:pt x="5405" y="31123"/>
                  </a:cubicBezTo>
                  <a:cubicBezTo>
                    <a:pt x="5405" y="22478"/>
                    <a:pt x="5405" y="22478"/>
                    <a:pt x="5405" y="22478"/>
                  </a:cubicBezTo>
                  <a:cubicBezTo>
                    <a:pt x="0" y="22478"/>
                    <a:pt x="0" y="22478"/>
                    <a:pt x="0" y="22478"/>
                  </a:cubicBezTo>
                  <a:cubicBezTo>
                    <a:pt x="0" y="31123"/>
                    <a:pt x="0" y="31123"/>
                    <a:pt x="0" y="31123"/>
                  </a:cubicBezTo>
                  <a:cubicBezTo>
                    <a:pt x="0" y="34582"/>
                    <a:pt x="10810" y="40461"/>
                    <a:pt x="25945" y="439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sp>
        <p:nvSpPr>
          <p:cNvPr id="114" name="Google Shape;114;p6"/>
          <p:cNvSpPr txBox="1">
            <a:spLocks noGrp="1"/>
          </p:cNvSpPr>
          <p:nvPr>
            <p:ph type="title"/>
          </p:nvPr>
        </p:nvSpPr>
        <p:spPr>
          <a:xfrm>
            <a:off x="609600" y="782633"/>
            <a:ext cx="6851600" cy="1143200"/>
          </a:xfrm>
          <a:prstGeom prst="rect">
            <a:avLst/>
          </a:prstGeom>
        </p:spPr>
        <p:txBody>
          <a:bodyPr spcFirstLastPara="1">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115" name="Google Shape;115;p6"/>
          <p:cNvSpPr txBox="1">
            <a:spLocks noGrp="1"/>
          </p:cNvSpPr>
          <p:nvPr>
            <p:ph type="body" idx="1"/>
          </p:nvPr>
        </p:nvSpPr>
        <p:spPr>
          <a:xfrm>
            <a:off x="609600" y="2229733"/>
            <a:ext cx="3325600" cy="4206800"/>
          </a:xfrm>
          <a:prstGeom prst="rect">
            <a:avLst/>
          </a:prstGeom>
        </p:spPr>
        <p:txBody>
          <a:bodyPr spcFirstLastPara="1">
            <a:noAutofit/>
          </a:bodyPr>
          <a:lstStyle>
            <a:lvl1pPr marL="457200" lvl="0" indent="-342900">
              <a:spcBef>
                <a:spcPts val="600"/>
              </a:spcBef>
              <a:spcAft>
                <a:spcPts val="0"/>
              </a:spcAft>
              <a:buSzPts val="1800"/>
              <a:buChar char="▹"/>
              <a:defRPr sz="1800"/>
            </a:lvl1pPr>
            <a:lvl2pPr marL="914400" lvl="1" indent="-342900">
              <a:spcBef>
                <a:spcPts val="0"/>
              </a:spcBef>
              <a:spcAft>
                <a:spcPts val="0"/>
              </a:spcAft>
              <a:buSzPts val="1800"/>
              <a:buChar char="￭"/>
              <a:defRPr sz="1800"/>
            </a:lvl2pPr>
            <a:lvl3pPr marL="1371600" lvl="2" indent="-342900">
              <a:spcBef>
                <a:spcPts val="0"/>
              </a:spcBef>
              <a:spcAft>
                <a:spcPts val="0"/>
              </a:spcAft>
              <a:buSzPts val="1800"/>
              <a:buChar char="⬝"/>
              <a:defRPr sz="1800"/>
            </a:lvl3pPr>
            <a:lvl4pPr marL="1828800" lvl="3" indent="-342900">
              <a:spcBef>
                <a:spcPts val="0"/>
              </a:spcBef>
              <a:spcAft>
                <a:spcPts val="0"/>
              </a:spcAft>
              <a:buSzPts val="1800"/>
              <a:buChar char="●"/>
              <a:defRPr sz="1800"/>
            </a:lvl4pPr>
            <a:lvl5pPr marL="2286000" lvl="4" indent="-342900">
              <a:spcBef>
                <a:spcPts val="0"/>
              </a:spcBef>
              <a:spcAft>
                <a:spcPts val="0"/>
              </a:spcAft>
              <a:buSzPts val="1800"/>
              <a:buChar char="○"/>
              <a:defRPr sz="1800"/>
            </a:lvl5pPr>
            <a:lvl6pPr marL="2743200" lvl="5" indent="-342900">
              <a:spcBef>
                <a:spcPts val="0"/>
              </a:spcBef>
              <a:spcAft>
                <a:spcPts val="0"/>
              </a:spcAft>
              <a:buSzPts val="1800"/>
              <a:buChar char="■"/>
              <a:defRPr sz="1800"/>
            </a:lvl6pPr>
            <a:lvl7pPr marL="3200400" lvl="6" indent="-342900">
              <a:spcBef>
                <a:spcPts val="0"/>
              </a:spcBef>
              <a:spcAft>
                <a:spcPts val="0"/>
              </a:spcAft>
              <a:buSzPts val="1800"/>
              <a:buChar char="●"/>
              <a:defRPr sz="1800"/>
            </a:lvl7pPr>
            <a:lvl8pPr marL="3657600" lvl="7" indent="-342900">
              <a:spcBef>
                <a:spcPts val="0"/>
              </a:spcBef>
              <a:spcAft>
                <a:spcPts val="0"/>
              </a:spcAft>
              <a:buSzPts val="1800"/>
              <a:buChar char="○"/>
              <a:defRPr sz="1800"/>
            </a:lvl8pPr>
            <a:lvl9pPr marL="4114800" lvl="8" indent="-342900">
              <a:spcBef>
                <a:spcPts val="0"/>
              </a:spcBef>
              <a:spcAft>
                <a:spcPts val="0"/>
              </a:spcAft>
              <a:buSzPts val="1800"/>
              <a:buChar char="■"/>
              <a:defRPr sz="1800"/>
            </a:lvl9pPr>
          </a:lstStyle>
          <a:p>
            <a:endParaRPr/>
          </a:p>
        </p:txBody>
      </p:sp>
      <p:sp>
        <p:nvSpPr>
          <p:cNvPr id="116" name="Google Shape;116;p6"/>
          <p:cNvSpPr txBox="1">
            <a:spLocks noGrp="1"/>
          </p:cNvSpPr>
          <p:nvPr>
            <p:ph type="body" idx="2"/>
          </p:nvPr>
        </p:nvSpPr>
        <p:spPr>
          <a:xfrm>
            <a:off x="4135536" y="2229733"/>
            <a:ext cx="3325600" cy="4206800"/>
          </a:xfrm>
          <a:prstGeom prst="rect">
            <a:avLst/>
          </a:prstGeom>
        </p:spPr>
        <p:txBody>
          <a:bodyPr spcFirstLastPara="1">
            <a:noAutofit/>
          </a:bodyPr>
          <a:lstStyle>
            <a:lvl1pPr marL="457200" lvl="0" indent="-342900">
              <a:spcBef>
                <a:spcPts val="600"/>
              </a:spcBef>
              <a:spcAft>
                <a:spcPts val="0"/>
              </a:spcAft>
              <a:buSzPts val="1800"/>
              <a:buChar char="▹"/>
              <a:defRPr sz="1800"/>
            </a:lvl1pPr>
            <a:lvl2pPr marL="914400" lvl="1" indent="-342900">
              <a:spcBef>
                <a:spcPts val="0"/>
              </a:spcBef>
              <a:spcAft>
                <a:spcPts val="0"/>
              </a:spcAft>
              <a:buSzPts val="1800"/>
              <a:buChar char="￭"/>
              <a:defRPr sz="1800"/>
            </a:lvl2pPr>
            <a:lvl3pPr marL="1371600" lvl="2" indent="-342900">
              <a:spcBef>
                <a:spcPts val="0"/>
              </a:spcBef>
              <a:spcAft>
                <a:spcPts val="0"/>
              </a:spcAft>
              <a:buSzPts val="1800"/>
              <a:buChar char="⬝"/>
              <a:defRPr sz="1800"/>
            </a:lvl3pPr>
            <a:lvl4pPr marL="1828800" lvl="3" indent="-342900">
              <a:spcBef>
                <a:spcPts val="0"/>
              </a:spcBef>
              <a:spcAft>
                <a:spcPts val="0"/>
              </a:spcAft>
              <a:buSzPts val="1800"/>
              <a:buChar char="●"/>
              <a:defRPr sz="1800"/>
            </a:lvl4pPr>
            <a:lvl5pPr marL="2286000" lvl="4" indent="-342900">
              <a:spcBef>
                <a:spcPts val="0"/>
              </a:spcBef>
              <a:spcAft>
                <a:spcPts val="0"/>
              </a:spcAft>
              <a:buSzPts val="1800"/>
              <a:buChar char="○"/>
              <a:defRPr sz="1800"/>
            </a:lvl5pPr>
            <a:lvl6pPr marL="2743200" lvl="5" indent="-342900">
              <a:spcBef>
                <a:spcPts val="0"/>
              </a:spcBef>
              <a:spcAft>
                <a:spcPts val="0"/>
              </a:spcAft>
              <a:buSzPts val="1800"/>
              <a:buChar char="■"/>
              <a:defRPr sz="1800"/>
            </a:lvl6pPr>
            <a:lvl7pPr marL="3200400" lvl="6" indent="-342900">
              <a:spcBef>
                <a:spcPts val="0"/>
              </a:spcBef>
              <a:spcAft>
                <a:spcPts val="0"/>
              </a:spcAft>
              <a:buSzPts val="1800"/>
              <a:buChar char="●"/>
              <a:defRPr sz="1800"/>
            </a:lvl7pPr>
            <a:lvl8pPr marL="3657600" lvl="7" indent="-342900">
              <a:spcBef>
                <a:spcPts val="0"/>
              </a:spcBef>
              <a:spcAft>
                <a:spcPts val="0"/>
              </a:spcAft>
              <a:buSzPts val="1800"/>
              <a:buChar char="○"/>
              <a:defRPr sz="1800"/>
            </a:lvl8pPr>
            <a:lvl9pPr marL="4114800" lvl="8" indent="-342900">
              <a:spcBef>
                <a:spcPts val="0"/>
              </a:spcBef>
              <a:spcAft>
                <a:spcPts val="0"/>
              </a:spcAft>
              <a:buSzPts val="1800"/>
              <a:buChar char="■"/>
              <a:defRPr sz="1800"/>
            </a:lvl9pPr>
          </a:lstStyle>
          <a:p>
            <a:endParaRPr/>
          </a:p>
        </p:txBody>
      </p:sp>
      <p:sp>
        <p:nvSpPr>
          <p:cNvPr id="31" name="Google Shape;117;p6">
            <a:extLst>
              <a:ext uri="{FF2B5EF4-FFF2-40B4-BE49-F238E27FC236}">
                <a16:creationId xmlns:a16="http://schemas.microsoft.com/office/drawing/2014/main" xmlns="" id="{935531A5-436A-4387-BC35-76399E9708C5}"/>
              </a:ext>
            </a:extLst>
          </p:cNvPr>
          <p:cNvSpPr txBox="1">
            <a:spLocks noGrp="1"/>
          </p:cNvSpPr>
          <p:nvPr>
            <p:ph type="sldNum" idx="10"/>
          </p:nvPr>
        </p:nvSpPr>
        <p:spPr/>
        <p:txBody>
          <a:bodyPr>
            <a:noAutofit/>
          </a:bodyPr>
          <a:lstStyle>
            <a:lvl1pPr>
              <a:buClrTx/>
              <a:buFontTx/>
              <a:buNone/>
              <a:defRPr/>
            </a:lvl1pPr>
          </a:lstStyle>
          <a:p>
            <a:pPr>
              <a:defRPr/>
            </a:pPr>
            <a:fld id="{C1010534-44B9-46D0-86CF-9A5E064E5E7C}" type="slidenum">
              <a:rPr lang="en-US" altLang="en-US"/>
              <a:pPr>
                <a:defRPr/>
              </a:pPr>
              <a:t>‹#›</a:t>
            </a:fld>
            <a:endParaRPr lang="en-US" altLang="en-US"/>
          </a:p>
        </p:txBody>
      </p:sp>
    </p:spTree>
    <p:extLst>
      <p:ext uri="{BB962C8B-B14F-4D97-AF65-F5344CB8AC3E}">
        <p14:creationId xmlns:p14="http://schemas.microsoft.com/office/powerpoint/2010/main" val="26756701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matchingName="Title + 3 columns">
  <p:cSld name="Title + 3 columns">
    <p:spTree>
      <p:nvGrpSpPr>
        <p:cNvPr id="1" name="Shape 142"/>
        <p:cNvGrpSpPr/>
        <p:nvPr/>
      </p:nvGrpSpPr>
      <p:grpSpPr>
        <a:xfrm>
          <a:off x="0" y="0"/>
          <a:ext cx="0" cy="0"/>
          <a:chOff x="0" y="0"/>
          <a:chExt cx="0" cy="0"/>
        </a:xfrm>
      </p:grpSpPr>
      <p:sp>
        <p:nvSpPr>
          <p:cNvPr id="6" name="Google Shape;143;p7">
            <a:extLst>
              <a:ext uri="{FF2B5EF4-FFF2-40B4-BE49-F238E27FC236}">
                <a16:creationId xmlns:a16="http://schemas.microsoft.com/office/drawing/2014/main" xmlns="" id="{ED6113BD-63B6-4677-B882-904B13DE91D9}"/>
              </a:ext>
            </a:extLst>
          </p:cNvPr>
          <p:cNvSpPr>
            <a:spLocks noChangeArrowheads="1"/>
          </p:cNvSpPr>
          <p:nvPr/>
        </p:nvSpPr>
        <p:spPr bwMode="auto">
          <a:xfrm>
            <a:off x="11743267" y="2944814"/>
            <a:ext cx="448733" cy="968375"/>
          </a:xfrm>
          <a:prstGeom prst="rect">
            <a:avLst/>
          </a:prstGeom>
          <a:solidFill>
            <a:srgbClr val="000000"/>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7" name="Google Shape;144;p7">
            <a:extLst>
              <a:ext uri="{FF2B5EF4-FFF2-40B4-BE49-F238E27FC236}">
                <a16:creationId xmlns:a16="http://schemas.microsoft.com/office/drawing/2014/main" xmlns="" id="{DBF298C1-D125-4F77-8C40-6C1646014481}"/>
              </a:ext>
            </a:extLst>
          </p:cNvPr>
          <p:cNvSpPr>
            <a:spLocks noChangeArrowheads="1"/>
          </p:cNvSpPr>
          <p:nvPr/>
        </p:nvSpPr>
        <p:spPr bwMode="auto">
          <a:xfrm>
            <a:off x="0" y="0"/>
            <a:ext cx="8128000" cy="6858000"/>
          </a:xfrm>
          <a:prstGeom prst="rect">
            <a:avLst/>
          </a:prstGeom>
          <a:solidFill>
            <a:srgbClr val="FFFFFF"/>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grpSp>
        <p:nvGrpSpPr>
          <p:cNvPr id="8" name="Google Shape;150;p7">
            <a:extLst>
              <a:ext uri="{FF2B5EF4-FFF2-40B4-BE49-F238E27FC236}">
                <a16:creationId xmlns:a16="http://schemas.microsoft.com/office/drawing/2014/main" xmlns="" id="{86B3FBE9-EE11-4EB7-AEC6-CB67EC125843}"/>
              </a:ext>
            </a:extLst>
          </p:cNvPr>
          <p:cNvGrpSpPr>
            <a:grpSpLocks/>
          </p:cNvGrpSpPr>
          <p:nvPr/>
        </p:nvGrpSpPr>
        <p:grpSpPr bwMode="auto">
          <a:xfrm>
            <a:off x="8540751" y="1"/>
            <a:ext cx="3130549" cy="3027363"/>
            <a:chOff x="6545263" y="855663"/>
            <a:chExt cx="2347900" cy="2270150"/>
          </a:xfrm>
        </p:grpSpPr>
        <p:sp>
          <p:nvSpPr>
            <p:cNvPr id="9" name="Google Shape;151;p7">
              <a:extLst>
                <a:ext uri="{FF2B5EF4-FFF2-40B4-BE49-F238E27FC236}">
                  <a16:creationId xmlns:a16="http://schemas.microsoft.com/office/drawing/2014/main" xmlns="" id="{20EB2ED1-916C-44C1-983F-F9270AD274DE}"/>
                </a:ext>
              </a:extLst>
            </p:cNvPr>
            <p:cNvSpPr>
              <a:spLocks/>
            </p:cNvSpPr>
            <p:nvPr/>
          </p:nvSpPr>
          <p:spPr bwMode="auto">
            <a:xfrm>
              <a:off x="6913563" y="2535238"/>
              <a:ext cx="176100" cy="27000"/>
            </a:xfrm>
            <a:custGeom>
              <a:avLst/>
              <a:gdLst>
                <a:gd name="T0" fmla="*/ 1652247 w 120000"/>
                <a:gd name="T1" fmla="*/ 0 h 120000"/>
                <a:gd name="T2" fmla="*/ 106592 w 120000"/>
                <a:gd name="T3" fmla="*/ 0 h 120000"/>
                <a:gd name="T4" fmla="*/ 0 w 120000"/>
                <a:gd name="T5" fmla="*/ 1 h 120000"/>
                <a:gd name="T6" fmla="*/ 106592 w 120000"/>
                <a:gd name="T7" fmla="*/ 4 h 120000"/>
                <a:gd name="T8" fmla="*/ 1652247 w 120000"/>
                <a:gd name="T9" fmla="*/ 4 h 120000"/>
                <a:gd name="T10" fmla="*/ 1758853 w 120000"/>
                <a:gd name="T11" fmla="*/ 1 h 120000"/>
                <a:gd name="T12" fmla="*/ 165224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2727" y="0"/>
                  </a:moveTo>
                  <a:cubicBezTo>
                    <a:pt x="7272" y="0"/>
                    <a:pt x="7272" y="0"/>
                    <a:pt x="7272" y="0"/>
                  </a:cubicBezTo>
                  <a:cubicBezTo>
                    <a:pt x="3636" y="0"/>
                    <a:pt x="0" y="24000"/>
                    <a:pt x="0" y="48000"/>
                  </a:cubicBezTo>
                  <a:cubicBezTo>
                    <a:pt x="0" y="72000"/>
                    <a:pt x="3636" y="120000"/>
                    <a:pt x="7272" y="120000"/>
                  </a:cubicBezTo>
                  <a:cubicBezTo>
                    <a:pt x="112727" y="120000"/>
                    <a:pt x="112727" y="120000"/>
                    <a:pt x="112727" y="120000"/>
                  </a:cubicBezTo>
                  <a:cubicBezTo>
                    <a:pt x="116363" y="120000"/>
                    <a:pt x="120000" y="72000"/>
                    <a:pt x="120000" y="48000"/>
                  </a:cubicBezTo>
                  <a:cubicBezTo>
                    <a:pt x="120000" y="24000"/>
                    <a:pt x="116363" y="0"/>
                    <a:pt x="1127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0" name="Google Shape;152;p7">
              <a:extLst>
                <a:ext uri="{FF2B5EF4-FFF2-40B4-BE49-F238E27FC236}">
                  <a16:creationId xmlns:a16="http://schemas.microsoft.com/office/drawing/2014/main" xmlns="" id="{6789CA2F-939C-4D44-ACA7-6D754415BBC8}"/>
                </a:ext>
              </a:extLst>
            </p:cNvPr>
            <p:cNvSpPr>
              <a:spLocks/>
            </p:cNvSpPr>
            <p:nvPr/>
          </p:nvSpPr>
          <p:spPr bwMode="auto">
            <a:xfrm>
              <a:off x="6913563" y="2636838"/>
              <a:ext cx="176100" cy="27000"/>
            </a:xfrm>
            <a:custGeom>
              <a:avLst/>
              <a:gdLst>
                <a:gd name="T0" fmla="*/ 1652247 w 120000"/>
                <a:gd name="T1" fmla="*/ 0 h 120000"/>
                <a:gd name="T2" fmla="*/ 106592 w 120000"/>
                <a:gd name="T3" fmla="*/ 0 h 120000"/>
                <a:gd name="T4" fmla="*/ 0 w 120000"/>
                <a:gd name="T5" fmla="*/ 1 h 120000"/>
                <a:gd name="T6" fmla="*/ 106592 w 120000"/>
                <a:gd name="T7" fmla="*/ 4 h 120000"/>
                <a:gd name="T8" fmla="*/ 1652247 w 120000"/>
                <a:gd name="T9" fmla="*/ 4 h 120000"/>
                <a:gd name="T10" fmla="*/ 1758853 w 120000"/>
                <a:gd name="T11" fmla="*/ 1 h 120000"/>
                <a:gd name="T12" fmla="*/ 165224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2727" y="0"/>
                  </a:moveTo>
                  <a:cubicBezTo>
                    <a:pt x="7272" y="0"/>
                    <a:pt x="7272" y="0"/>
                    <a:pt x="7272" y="0"/>
                  </a:cubicBezTo>
                  <a:cubicBezTo>
                    <a:pt x="3636" y="0"/>
                    <a:pt x="0" y="24000"/>
                    <a:pt x="0" y="48000"/>
                  </a:cubicBezTo>
                  <a:cubicBezTo>
                    <a:pt x="0" y="96000"/>
                    <a:pt x="3636" y="120000"/>
                    <a:pt x="7272" y="120000"/>
                  </a:cubicBezTo>
                  <a:cubicBezTo>
                    <a:pt x="112727" y="120000"/>
                    <a:pt x="112727" y="120000"/>
                    <a:pt x="112727" y="120000"/>
                  </a:cubicBezTo>
                  <a:cubicBezTo>
                    <a:pt x="116363" y="120000"/>
                    <a:pt x="120000" y="96000"/>
                    <a:pt x="120000" y="48000"/>
                  </a:cubicBezTo>
                  <a:cubicBezTo>
                    <a:pt x="120000" y="24000"/>
                    <a:pt x="116363" y="0"/>
                    <a:pt x="1127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1" name="Google Shape;153;p7">
              <a:extLst>
                <a:ext uri="{FF2B5EF4-FFF2-40B4-BE49-F238E27FC236}">
                  <a16:creationId xmlns:a16="http://schemas.microsoft.com/office/drawing/2014/main" xmlns="" id="{07B76D3B-297A-4AB7-8A27-90E34C643DD2}"/>
                </a:ext>
              </a:extLst>
            </p:cNvPr>
            <p:cNvSpPr>
              <a:spLocks/>
            </p:cNvSpPr>
            <p:nvPr/>
          </p:nvSpPr>
          <p:spPr bwMode="auto">
            <a:xfrm>
              <a:off x="6721475" y="2084388"/>
              <a:ext cx="1112700" cy="960300"/>
            </a:xfrm>
            <a:custGeom>
              <a:avLst/>
              <a:gdLst>
                <a:gd name="T0" fmla="*/ 0 w 120000"/>
                <a:gd name="T1" fmla="*/ 2147483646 h 120000"/>
                <a:gd name="T2" fmla="*/ 0 w 120000"/>
                <a:gd name="T3" fmla="*/ 2147483646 h 120000"/>
                <a:gd name="T4" fmla="*/ 0 w 120000"/>
                <a:gd name="T5" fmla="*/ 2147483646 h 120000"/>
                <a:gd name="T6" fmla="*/ 0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0 h 120000"/>
                <a:gd name="T18" fmla="*/ 2147483646 w 120000"/>
                <a:gd name="T19" fmla="*/ 0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0 h 120000"/>
                <a:gd name="T34" fmla="*/ 2147483646 w 120000"/>
                <a:gd name="T35" fmla="*/ 0 h 120000"/>
                <a:gd name="T36" fmla="*/ 0 w 120000"/>
                <a:gd name="T37" fmla="*/ 2147483646 h 1200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0000" h="120000" extrusionOk="0">
                  <a:moveTo>
                    <a:pt x="0" y="1340"/>
                  </a:moveTo>
                  <a:cubicBezTo>
                    <a:pt x="0" y="2011"/>
                    <a:pt x="0" y="2011"/>
                    <a:pt x="0" y="2011"/>
                  </a:cubicBezTo>
                  <a:cubicBezTo>
                    <a:pt x="0" y="2011"/>
                    <a:pt x="0" y="2681"/>
                    <a:pt x="0" y="2681"/>
                  </a:cubicBezTo>
                  <a:cubicBezTo>
                    <a:pt x="0" y="118659"/>
                    <a:pt x="0" y="118659"/>
                    <a:pt x="0" y="118659"/>
                  </a:cubicBezTo>
                  <a:cubicBezTo>
                    <a:pt x="0" y="119329"/>
                    <a:pt x="576" y="120000"/>
                    <a:pt x="1153" y="120000"/>
                  </a:cubicBezTo>
                  <a:cubicBezTo>
                    <a:pt x="118269" y="120000"/>
                    <a:pt x="118269" y="120000"/>
                    <a:pt x="118269" y="120000"/>
                  </a:cubicBezTo>
                  <a:cubicBezTo>
                    <a:pt x="118846" y="120000"/>
                    <a:pt x="120000" y="119329"/>
                    <a:pt x="120000" y="118659"/>
                  </a:cubicBezTo>
                  <a:cubicBezTo>
                    <a:pt x="120000" y="2011"/>
                    <a:pt x="120000" y="2011"/>
                    <a:pt x="120000" y="2011"/>
                  </a:cubicBezTo>
                  <a:cubicBezTo>
                    <a:pt x="120000" y="670"/>
                    <a:pt x="118846" y="0"/>
                    <a:pt x="118269" y="0"/>
                  </a:cubicBezTo>
                  <a:cubicBezTo>
                    <a:pt x="40961" y="0"/>
                    <a:pt x="40961" y="0"/>
                    <a:pt x="40961" y="0"/>
                  </a:cubicBezTo>
                  <a:cubicBezTo>
                    <a:pt x="40961" y="3351"/>
                    <a:pt x="40961" y="3351"/>
                    <a:pt x="40961" y="3351"/>
                  </a:cubicBezTo>
                  <a:cubicBezTo>
                    <a:pt x="117115" y="3351"/>
                    <a:pt x="117115" y="3351"/>
                    <a:pt x="117115" y="3351"/>
                  </a:cubicBezTo>
                  <a:cubicBezTo>
                    <a:pt x="117115" y="116648"/>
                    <a:pt x="117115" y="116648"/>
                    <a:pt x="117115" y="116648"/>
                  </a:cubicBezTo>
                  <a:cubicBezTo>
                    <a:pt x="2884" y="116648"/>
                    <a:pt x="2884" y="116648"/>
                    <a:pt x="2884" y="116648"/>
                  </a:cubicBezTo>
                  <a:cubicBezTo>
                    <a:pt x="2884" y="3351"/>
                    <a:pt x="2884" y="3351"/>
                    <a:pt x="2884" y="3351"/>
                  </a:cubicBezTo>
                  <a:cubicBezTo>
                    <a:pt x="24230" y="3351"/>
                    <a:pt x="24230" y="3351"/>
                    <a:pt x="24230" y="3351"/>
                  </a:cubicBezTo>
                  <a:cubicBezTo>
                    <a:pt x="24230" y="0"/>
                    <a:pt x="24230" y="0"/>
                    <a:pt x="24230" y="0"/>
                  </a:cubicBezTo>
                  <a:cubicBezTo>
                    <a:pt x="1730" y="0"/>
                    <a:pt x="1730" y="0"/>
                    <a:pt x="1730" y="0"/>
                  </a:cubicBezTo>
                  <a:cubicBezTo>
                    <a:pt x="1153" y="0"/>
                    <a:pt x="576" y="670"/>
                    <a:pt x="0" y="13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2" name="Google Shape;154;p7">
              <a:extLst>
                <a:ext uri="{FF2B5EF4-FFF2-40B4-BE49-F238E27FC236}">
                  <a16:creationId xmlns:a16="http://schemas.microsoft.com/office/drawing/2014/main" xmlns="" id="{47F980DC-9414-4BC2-8C7A-0F364613007A}"/>
                </a:ext>
              </a:extLst>
            </p:cNvPr>
            <p:cNvSpPr>
              <a:spLocks/>
            </p:cNvSpPr>
            <p:nvPr/>
          </p:nvSpPr>
          <p:spPr bwMode="auto">
            <a:xfrm>
              <a:off x="6913563" y="2740025"/>
              <a:ext cx="176100" cy="27000"/>
            </a:xfrm>
            <a:custGeom>
              <a:avLst/>
              <a:gdLst>
                <a:gd name="T0" fmla="*/ 1652247 w 120000"/>
                <a:gd name="T1" fmla="*/ 0 h 120000"/>
                <a:gd name="T2" fmla="*/ 106592 w 120000"/>
                <a:gd name="T3" fmla="*/ 0 h 120000"/>
                <a:gd name="T4" fmla="*/ 0 w 120000"/>
                <a:gd name="T5" fmla="*/ 2 h 120000"/>
                <a:gd name="T6" fmla="*/ 106592 w 120000"/>
                <a:gd name="T7" fmla="*/ 4 h 120000"/>
                <a:gd name="T8" fmla="*/ 1652247 w 120000"/>
                <a:gd name="T9" fmla="*/ 4 h 120000"/>
                <a:gd name="T10" fmla="*/ 1758853 w 120000"/>
                <a:gd name="T11" fmla="*/ 2 h 120000"/>
                <a:gd name="T12" fmla="*/ 165224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2727" y="0"/>
                  </a:moveTo>
                  <a:cubicBezTo>
                    <a:pt x="7272" y="0"/>
                    <a:pt x="7272" y="0"/>
                    <a:pt x="7272" y="0"/>
                  </a:cubicBezTo>
                  <a:cubicBezTo>
                    <a:pt x="3636" y="0"/>
                    <a:pt x="0" y="24000"/>
                    <a:pt x="0" y="72000"/>
                  </a:cubicBezTo>
                  <a:cubicBezTo>
                    <a:pt x="0" y="96000"/>
                    <a:pt x="3636" y="120000"/>
                    <a:pt x="7272" y="120000"/>
                  </a:cubicBezTo>
                  <a:cubicBezTo>
                    <a:pt x="112727" y="120000"/>
                    <a:pt x="112727" y="120000"/>
                    <a:pt x="112727" y="120000"/>
                  </a:cubicBezTo>
                  <a:cubicBezTo>
                    <a:pt x="116363" y="120000"/>
                    <a:pt x="120000" y="96000"/>
                    <a:pt x="120000" y="72000"/>
                  </a:cubicBezTo>
                  <a:cubicBezTo>
                    <a:pt x="120000" y="24000"/>
                    <a:pt x="116363" y="0"/>
                    <a:pt x="1127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3" name="Google Shape;155;p7">
              <a:extLst>
                <a:ext uri="{FF2B5EF4-FFF2-40B4-BE49-F238E27FC236}">
                  <a16:creationId xmlns:a16="http://schemas.microsoft.com/office/drawing/2014/main" xmlns="" id="{FA6CA008-51E0-452F-9420-82C5573D8129}"/>
                </a:ext>
              </a:extLst>
            </p:cNvPr>
            <p:cNvSpPr>
              <a:spLocks/>
            </p:cNvSpPr>
            <p:nvPr/>
          </p:nvSpPr>
          <p:spPr bwMode="auto">
            <a:xfrm>
              <a:off x="7854950" y="2519363"/>
              <a:ext cx="96900" cy="96900"/>
            </a:xfrm>
            <a:custGeom>
              <a:avLst/>
              <a:gdLst>
                <a:gd name="T0" fmla="*/ 26864 w 120000"/>
                <a:gd name="T1" fmla="*/ 13433 h 120000"/>
                <a:gd name="T2" fmla="*/ 13433 w 120000"/>
                <a:gd name="T3" fmla="*/ 0 h 120000"/>
                <a:gd name="T4" fmla="*/ 0 w 120000"/>
                <a:gd name="T5" fmla="*/ 13433 h 120000"/>
                <a:gd name="T6" fmla="*/ 13433 w 120000"/>
                <a:gd name="T7" fmla="*/ 26864 h 120000"/>
                <a:gd name="T8" fmla="*/ 26864 w 120000"/>
                <a:gd name="T9" fmla="*/ 13433 h 120000"/>
                <a:gd name="T10" fmla="*/ 7462 w 120000"/>
                <a:gd name="T11" fmla="*/ 13433 h 120000"/>
                <a:gd name="T12" fmla="*/ 13433 w 120000"/>
                <a:gd name="T13" fmla="*/ 7462 h 120000"/>
                <a:gd name="T14" fmla="*/ 19403 w 120000"/>
                <a:gd name="T15" fmla="*/ 13433 h 120000"/>
                <a:gd name="T16" fmla="*/ 13433 w 120000"/>
                <a:gd name="T17" fmla="*/ 19403 h 120000"/>
                <a:gd name="T18" fmla="*/ 7462 w 120000"/>
                <a:gd name="T19" fmla="*/ 13433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120000" y="60000"/>
                  </a:moveTo>
                  <a:cubicBezTo>
                    <a:pt x="120000" y="26666"/>
                    <a:pt x="93333" y="0"/>
                    <a:pt x="60000" y="0"/>
                  </a:cubicBezTo>
                  <a:cubicBezTo>
                    <a:pt x="26666" y="0"/>
                    <a:pt x="0" y="26666"/>
                    <a:pt x="0" y="60000"/>
                  </a:cubicBezTo>
                  <a:cubicBezTo>
                    <a:pt x="0" y="93333"/>
                    <a:pt x="26666" y="120000"/>
                    <a:pt x="60000" y="120000"/>
                  </a:cubicBezTo>
                  <a:cubicBezTo>
                    <a:pt x="93333" y="120000"/>
                    <a:pt x="120000" y="93333"/>
                    <a:pt x="120000" y="60000"/>
                  </a:cubicBezTo>
                  <a:close/>
                  <a:moveTo>
                    <a:pt x="33333" y="60000"/>
                  </a:moveTo>
                  <a:cubicBezTo>
                    <a:pt x="33333" y="46666"/>
                    <a:pt x="46666" y="33333"/>
                    <a:pt x="60000" y="33333"/>
                  </a:cubicBezTo>
                  <a:cubicBezTo>
                    <a:pt x="80000" y="33333"/>
                    <a:pt x="86666" y="46666"/>
                    <a:pt x="86666" y="60000"/>
                  </a:cubicBezTo>
                  <a:cubicBezTo>
                    <a:pt x="86666" y="73333"/>
                    <a:pt x="80000" y="86666"/>
                    <a:pt x="60000" y="86666"/>
                  </a:cubicBezTo>
                  <a:cubicBezTo>
                    <a:pt x="46666" y="86666"/>
                    <a:pt x="33333" y="73333"/>
                    <a:pt x="33333" y="6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4" name="Google Shape;156;p7">
              <a:extLst>
                <a:ext uri="{FF2B5EF4-FFF2-40B4-BE49-F238E27FC236}">
                  <a16:creationId xmlns:a16="http://schemas.microsoft.com/office/drawing/2014/main" xmlns="" id="{AC4E52E1-7491-4AE9-AFC1-090C9B2853B0}"/>
                </a:ext>
              </a:extLst>
            </p:cNvPr>
            <p:cNvSpPr>
              <a:spLocks/>
            </p:cNvSpPr>
            <p:nvPr/>
          </p:nvSpPr>
          <p:spPr bwMode="auto">
            <a:xfrm>
              <a:off x="6635750" y="2417763"/>
              <a:ext cx="27000" cy="300000"/>
            </a:xfrm>
            <a:custGeom>
              <a:avLst/>
              <a:gdLst>
                <a:gd name="T0" fmla="*/ 0 w 120000"/>
                <a:gd name="T1" fmla="*/ 3923363 h 120000"/>
                <a:gd name="T2" fmla="*/ 0 w 120000"/>
                <a:gd name="T3" fmla="*/ 69318363 h 120000"/>
                <a:gd name="T4" fmla="*/ 1 w 120000"/>
                <a:gd name="T5" fmla="*/ 73241720 h 120000"/>
                <a:gd name="T6" fmla="*/ 4 w 120000"/>
                <a:gd name="T7" fmla="*/ 69318363 h 120000"/>
                <a:gd name="T8" fmla="*/ 4 w 120000"/>
                <a:gd name="T9" fmla="*/ 3923363 h 120000"/>
                <a:gd name="T10" fmla="*/ 1 w 120000"/>
                <a:gd name="T11" fmla="*/ 0 h 120000"/>
                <a:gd name="T12" fmla="*/ 0 w 120000"/>
                <a:gd name="T13" fmla="*/ 3923363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0" y="6428"/>
                  </a:moveTo>
                  <a:cubicBezTo>
                    <a:pt x="0" y="113571"/>
                    <a:pt x="0" y="113571"/>
                    <a:pt x="0" y="113571"/>
                  </a:cubicBezTo>
                  <a:cubicBezTo>
                    <a:pt x="0" y="115714"/>
                    <a:pt x="24000" y="119999"/>
                    <a:pt x="48000" y="119999"/>
                  </a:cubicBezTo>
                  <a:cubicBezTo>
                    <a:pt x="72000" y="119999"/>
                    <a:pt x="120000" y="115714"/>
                    <a:pt x="120000" y="113571"/>
                  </a:cubicBezTo>
                  <a:cubicBezTo>
                    <a:pt x="120000" y="6428"/>
                    <a:pt x="120000" y="6428"/>
                    <a:pt x="120000" y="6428"/>
                  </a:cubicBezTo>
                  <a:cubicBezTo>
                    <a:pt x="120000" y="2142"/>
                    <a:pt x="72000" y="0"/>
                    <a:pt x="48000" y="0"/>
                  </a:cubicBezTo>
                  <a:cubicBezTo>
                    <a:pt x="24000" y="0"/>
                    <a:pt x="0" y="2142"/>
                    <a:pt x="0" y="64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5" name="Google Shape;157;p7">
              <a:extLst>
                <a:ext uri="{FF2B5EF4-FFF2-40B4-BE49-F238E27FC236}">
                  <a16:creationId xmlns:a16="http://schemas.microsoft.com/office/drawing/2014/main" xmlns="" id="{7F87D9FD-2C51-4742-B18E-89989FCB07C5}"/>
                </a:ext>
              </a:extLst>
            </p:cNvPr>
            <p:cNvSpPr>
              <a:spLocks/>
            </p:cNvSpPr>
            <p:nvPr/>
          </p:nvSpPr>
          <p:spPr bwMode="auto">
            <a:xfrm>
              <a:off x="7218363" y="2325688"/>
              <a:ext cx="444600" cy="441300"/>
            </a:xfrm>
            <a:custGeom>
              <a:avLst/>
              <a:gdLst>
                <a:gd name="T0" fmla="*/ 859033245 w 120000"/>
                <a:gd name="T1" fmla="*/ 1024998581 h 120000"/>
                <a:gd name="T2" fmla="*/ 859033245 w 120000"/>
                <a:gd name="T3" fmla="*/ 1024998581 h 120000"/>
                <a:gd name="T4" fmla="*/ 859033245 w 120000"/>
                <a:gd name="T5" fmla="*/ 1024998581 h 120000"/>
                <a:gd name="T6" fmla="*/ 1149991938 w 120000"/>
                <a:gd name="T7" fmla="*/ 545782828 h 120000"/>
                <a:gd name="T8" fmla="*/ 568071900 w 120000"/>
                <a:gd name="T9" fmla="*/ 0 h 120000"/>
                <a:gd name="T10" fmla="*/ 484935435 w 120000"/>
                <a:gd name="T11" fmla="*/ 13307516 h 120000"/>
                <a:gd name="T12" fmla="*/ 484935435 w 120000"/>
                <a:gd name="T13" fmla="*/ 13307516 h 120000"/>
                <a:gd name="T14" fmla="*/ 484935435 w 120000"/>
                <a:gd name="T15" fmla="*/ 13307516 h 120000"/>
                <a:gd name="T16" fmla="*/ 0 w 120000"/>
                <a:gd name="T17" fmla="*/ 545782828 h 120000"/>
                <a:gd name="T18" fmla="*/ 568071900 w 120000"/>
                <a:gd name="T19" fmla="*/ 1091566215 h 120000"/>
                <a:gd name="T20" fmla="*/ 859033245 w 120000"/>
                <a:gd name="T21" fmla="*/ 1024998581 h 120000"/>
                <a:gd name="T22" fmla="*/ 568071900 w 120000"/>
                <a:gd name="T23" fmla="*/ 66557381 h 120000"/>
                <a:gd name="T24" fmla="*/ 1080725399 w 120000"/>
                <a:gd name="T25" fmla="*/ 545782828 h 120000"/>
                <a:gd name="T26" fmla="*/ 845173711 w 120000"/>
                <a:gd name="T27" fmla="*/ 945133685 h 120000"/>
                <a:gd name="T28" fmla="*/ 609635450 w 120000"/>
                <a:gd name="T29" fmla="*/ 532465821 h 120000"/>
                <a:gd name="T30" fmla="*/ 526499810 w 120000"/>
                <a:gd name="T31" fmla="*/ 66557381 h 120000"/>
                <a:gd name="T32" fmla="*/ 568071900 w 120000"/>
                <a:gd name="T33" fmla="*/ 66557381 h 120000"/>
                <a:gd name="T34" fmla="*/ 457222879 w 120000"/>
                <a:gd name="T35" fmla="*/ 79865099 h 120000"/>
                <a:gd name="T36" fmla="*/ 540356488 w 120000"/>
                <a:gd name="T37" fmla="*/ 519158107 h 120000"/>
                <a:gd name="T38" fmla="*/ 69269191 w 120000"/>
                <a:gd name="T39" fmla="*/ 519158107 h 120000"/>
                <a:gd name="T40" fmla="*/ 457222879 w 120000"/>
                <a:gd name="T41" fmla="*/ 79865099 h 120000"/>
                <a:gd name="T42" fmla="*/ 69269191 w 120000"/>
                <a:gd name="T43" fmla="*/ 585715690 h 120000"/>
                <a:gd name="T44" fmla="*/ 554215211 w 120000"/>
                <a:gd name="T45" fmla="*/ 585715690 h 120000"/>
                <a:gd name="T46" fmla="*/ 789753469 w 120000"/>
                <a:gd name="T47" fmla="*/ 985065734 h 120000"/>
                <a:gd name="T48" fmla="*/ 568071900 w 120000"/>
                <a:gd name="T49" fmla="*/ 1024998581 h 120000"/>
                <a:gd name="T50" fmla="*/ 69269191 w 120000"/>
                <a:gd name="T51" fmla="*/ 585715690 h 1200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0000" h="120000" extrusionOk="0">
                  <a:moveTo>
                    <a:pt x="89638" y="112682"/>
                  </a:moveTo>
                  <a:cubicBezTo>
                    <a:pt x="89638" y="112682"/>
                    <a:pt x="89638" y="112682"/>
                    <a:pt x="89638" y="112682"/>
                  </a:cubicBezTo>
                  <a:cubicBezTo>
                    <a:pt x="89638" y="112682"/>
                    <a:pt x="89638" y="112682"/>
                    <a:pt x="89638" y="112682"/>
                  </a:cubicBezTo>
                  <a:cubicBezTo>
                    <a:pt x="106987" y="100975"/>
                    <a:pt x="119999" y="81951"/>
                    <a:pt x="119999" y="60000"/>
                  </a:cubicBezTo>
                  <a:cubicBezTo>
                    <a:pt x="119999" y="26341"/>
                    <a:pt x="92530" y="0"/>
                    <a:pt x="59277" y="0"/>
                  </a:cubicBezTo>
                  <a:cubicBezTo>
                    <a:pt x="56385" y="0"/>
                    <a:pt x="53493" y="0"/>
                    <a:pt x="50602" y="1463"/>
                  </a:cubicBezTo>
                  <a:cubicBezTo>
                    <a:pt x="50602" y="1463"/>
                    <a:pt x="50602" y="1463"/>
                    <a:pt x="50602" y="1463"/>
                  </a:cubicBezTo>
                  <a:cubicBezTo>
                    <a:pt x="50602" y="1463"/>
                    <a:pt x="50602" y="1463"/>
                    <a:pt x="50602" y="1463"/>
                  </a:cubicBezTo>
                  <a:cubicBezTo>
                    <a:pt x="21686" y="5853"/>
                    <a:pt x="0" y="30731"/>
                    <a:pt x="0" y="60000"/>
                  </a:cubicBezTo>
                  <a:cubicBezTo>
                    <a:pt x="0" y="93658"/>
                    <a:pt x="27469" y="120000"/>
                    <a:pt x="59277" y="120000"/>
                  </a:cubicBezTo>
                  <a:cubicBezTo>
                    <a:pt x="70843" y="120000"/>
                    <a:pt x="80963" y="117073"/>
                    <a:pt x="89638" y="112682"/>
                  </a:cubicBezTo>
                  <a:close/>
                  <a:moveTo>
                    <a:pt x="59277" y="7317"/>
                  </a:moveTo>
                  <a:cubicBezTo>
                    <a:pt x="88192" y="7317"/>
                    <a:pt x="112771" y="30731"/>
                    <a:pt x="112771" y="60000"/>
                  </a:cubicBezTo>
                  <a:cubicBezTo>
                    <a:pt x="112771" y="79024"/>
                    <a:pt x="102650" y="95121"/>
                    <a:pt x="88192" y="103902"/>
                  </a:cubicBezTo>
                  <a:cubicBezTo>
                    <a:pt x="63614" y="58536"/>
                    <a:pt x="63614" y="58536"/>
                    <a:pt x="63614" y="58536"/>
                  </a:cubicBezTo>
                  <a:cubicBezTo>
                    <a:pt x="54939" y="7317"/>
                    <a:pt x="54939" y="7317"/>
                    <a:pt x="54939" y="7317"/>
                  </a:cubicBezTo>
                  <a:cubicBezTo>
                    <a:pt x="56385" y="7317"/>
                    <a:pt x="57831" y="7317"/>
                    <a:pt x="59277" y="7317"/>
                  </a:cubicBezTo>
                  <a:close/>
                  <a:moveTo>
                    <a:pt x="47710" y="8780"/>
                  </a:moveTo>
                  <a:cubicBezTo>
                    <a:pt x="56385" y="57073"/>
                    <a:pt x="56385" y="57073"/>
                    <a:pt x="56385" y="57073"/>
                  </a:cubicBezTo>
                  <a:cubicBezTo>
                    <a:pt x="7228" y="57073"/>
                    <a:pt x="7228" y="57073"/>
                    <a:pt x="7228" y="57073"/>
                  </a:cubicBezTo>
                  <a:cubicBezTo>
                    <a:pt x="10120" y="33658"/>
                    <a:pt x="26024" y="14634"/>
                    <a:pt x="47710" y="8780"/>
                  </a:cubicBezTo>
                  <a:close/>
                  <a:moveTo>
                    <a:pt x="7228" y="64390"/>
                  </a:moveTo>
                  <a:cubicBezTo>
                    <a:pt x="57831" y="64390"/>
                    <a:pt x="57831" y="64390"/>
                    <a:pt x="57831" y="64390"/>
                  </a:cubicBezTo>
                  <a:cubicBezTo>
                    <a:pt x="82409" y="108292"/>
                    <a:pt x="82409" y="108292"/>
                    <a:pt x="82409" y="108292"/>
                  </a:cubicBezTo>
                  <a:cubicBezTo>
                    <a:pt x="75180" y="111219"/>
                    <a:pt x="67951" y="112682"/>
                    <a:pt x="59277" y="112682"/>
                  </a:cubicBezTo>
                  <a:cubicBezTo>
                    <a:pt x="31807" y="112682"/>
                    <a:pt x="10120" y="90731"/>
                    <a:pt x="7228" y="6439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6" name="Google Shape;158;p7">
              <a:extLst>
                <a:ext uri="{FF2B5EF4-FFF2-40B4-BE49-F238E27FC236}">
                  <a16:creationId xmlns:a16="http://schemas.microsoft.com/office/drawing/2014/main" xmlns="" id="{B17E9C4B-98E7-4C43-9CAB-2559EFDC6E4E}"/>
                </a:ext>
              </a:extLst>
            </p:cNvPr>
            <p:cNvSpPr>
              <a:spLocks/>
            </p:cNvSpPr>
            <p:nvPr/>
          </p:nvSpPr>
          <p:spPr bwMode="auto">
            <a:xfrm>
              <a:off x="6550025" y="2005013"/>
              <a:ext cx="1465200" cy="1120800"/>
            </a:xfrm>
            <a:custGeom>
              <a:avLst/>
              <a:gdLst>
                <a:gd name="T0" fmla="*/ 2147483646 w 120000"/>
                <a:gd name="T1" fmla="*/ 0 h 120000"/>
                <a:gd name="T2" fmla="*/ 2147483646 w 120000"/>
                <a:gd name="T3" fmla="*/ 0 h 120000"/>
                <a:gd name="T4" fmla="*/ 2147483646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0 h 120000"/>
                <a:gd name="T26" fmla="*/ 2147483646 w 120000"/>
                <a:gd name="T27" fmla="*/ 0 h 120000"/>
                <a:gd name="T28" fmla="*/ 2147483646 w 120000"/>
                <a:gd name="T29" fmla="*/ 2147483646 h 120000"/>
                <a:gd name="T30" fmla="*/ 0 w 120000"/>
                <a:gd name="T31" fmla="*/ 2147483646 h 120000"/>
                <a:gd name="T32" fmla="*/ 0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0 h 1200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0000" h="120000" extrusionOk="0">
                  <a:moveTo>
                    <a:pt x="110364" y="0"/>
                  </a:moveTo>
                  <a:cubicBezTo>
                    <a:pt x="45109" y="0"/>
                    <a:pt x="45109" y="0"/>
                    <a:pt x="45109" y="0"/>
                  </a:cubicBezTo>
                  <a:cubicBezTo>
                    <a:pt x="45109" y="2870"/>
                    <a:pt x="45109" y="2870"/>
                    <a:pt x="45109" y="2870"/>
                  </a:cubicBezTo>
                  <a:cubicBezTo>
                    <a:pt x="110364" y="2870"/>
                    <a:pt x="110364" y="2870"/>
                    <a:pt x="110364" y="2870"/>
                  </a:cubicBezTo>
                  <a:cubicBezTo>
                    <a:pt x="114306" y="2870"/>
                    <a:pt x="117810" y="7464"/>
                    <a:pt x="117810" y="12631"/>
                  </a:cubicBezTo>
                  <a:cubicBezTo>
                    <a:pt x="117810" y="107942"/>
                    <a:pt x="117810" y="107942"/>
                    <a:pt x="117810" y="107942"/>
                  </a:cubicBezTo>
                  <a:cubicBezTo>
                    <a:pt x="117810" y="113110"/>
                    <a:pt x="114306" y="117129"/>
                    <a:pt x="110364" y="117129"/>
                  </a:cubicBezTo>
                  <a:cubicBezTo>
                    <a:pt x="9635" y="117129"/>
                    <a:pt x="9635" y="117129"/>
                    <a:pt x="9635" y="117129"/>
                  </a:cubicBezTo>
                  <a:cubicBezTo>
                    <a:pt x="5693" y="117129"/>
                    <a:pt x="2189" y="113110"/>
                    <a:pt x="2189" y="107942"/>
                  </a:cubicBezTo>
                  <a:cubicBezTo>
                    <a:pt x="2627" y="12631"/>
                    <a:pt x="2627" y="12631"/>
                    <a:pt x="2627" y="12631"/>
                  </a:cubicBezTo>
                  <a:cubicBezTo>
                    <a:pt x="2627" y="7464"/>
                    <a:pt x="5693" y="2870"/>
                    <a:pt x="9635" y="2870"/>
                  </a:cubicBezTo>
                  <a:cubicBezTo>
                    <a:pt x="24525" y="2870"/>
                    <a:pt x="24525" y="2870"/>
                    <a:pt x="24525" y="2870"/>
                  </a:cubicBezTo>
                  <a:cubicBezTo>
                    <a:pt x="23649" y="2296"/>
                    <a:pt x="22773" y="1722"/>
                    <a:pt x="22335" y="0"/>
                  </a:cubicBezTo>
                  <a:cubicBezTo>
                    <a:pt x="9635" y="0"/>
                    <a:pt x="9635" y="0"/>
                    <a:pt x="9635" y="0"/>
                  </a:cubicBezTo>
                  <a:cubicBezTo>
                    <a:pt x="4379" y="0"/>
                    <a:pt x="437" y="5741"/>
                    <a:pt x="437" y="12631"/>
                  </a:cubicBezTo>
                  <a:cubicBezTo>
                    <a:pt x="0" y="107942"/>
                    <a:pt x="0" y="107942"/>
                    <a:pt x="0" y="107942"/>
                  </a:cubicBezTo>
                  <a:cubicBezTo>
                    <a:pt x="0" y="107942"/>
                    <a:pt x="0" y="107942"/>
                    <a:pt x="0" y="107942"/>
                  </a:cubicBezTo>
                  <a:cubicBezTo>
                    <a:pt x="0" y="114832"/>
                    <a:pt x="4379" y="119999"/>
                    <a:pt x="9635" y="119999"/>
                  </a:cubicBezTo>
                  <a:cubicBezTo>
                    <a:pt x="110364" y="119999"/>
                    <a:pt x="110364" y="119999"/>
                    <a:pt x="110364" y="119999"/>
                  </a:cubicBezTo>
                  <a:cubicBezTo>
                    <a:pt x="115620" y="119999"/>
                    <a:pt x="120000" y="114832"/>
                    <a:pt x="120000" y="107942"/>
                  </a:cubicBezTo>
                  <a:cubicBezTo>
                    <a:pt x="120000" y="12631"/>
                    <a:pt x="120000" y="12631"/>
                    <a:pt x="120000" y="12631"/>
                  </a:cubicBezTo>
                  <a:cubicBezTo>
                    <a:pt x="120000" y="5741"/>
                    <a:pt x="115620" y="0"/>
                    <a:pt x="11036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7" name="Google Shape;159;p7">
              <a:extLst>
                <a:ext uri="{FF2B5EF4-FFF2-40B4-BE49-F238E27FC236}">
                  <a16:creationId xmlns:a16="http://schemas.microsoft.com/office/drawing/2014/main" xmlns="" id="{8DDC0746-2B30-474A-9BA1-B865D5E7FB1C}"/>
                </a:ext>
              </a:extLst>
            </p:cNvPr>
            <p:cNvSpPr>
              <a:spLocks/>
            </p:cNvSpPr>
            <p:nvPr/>
          </p:nvSpPr>
          <p:spPr bwMode="auto">
            <a:xfrm>
              <a:off x="8234363" y="2009775"/>
              <a:ext cx="658800" cy="547800"/>
            </a:xfrm>
            <a:custGeom>
              <a:avLst/>
              <a:gdLst>
                <a:gd name="T0" fmla="*/ 2147483646 w 120000"/>
                <a:gd name="T1" fmla="*/ 2147483646 h 120000"/>
                <a:gd name="T2" fmla="*/ 2147483646 w 120000"/>
                <a:gd name="T3" fmla="*/ 1117846391 h 120000"/>
                <a:gd name="T4" fmla="*/ 2147483646 w 120000"/>
                <a:gd name="T5" fmla="*/ 1117846391 h 120000"/>
                <a:gd name="T6" fmla="*/ 2147483646 w 120000"/>
                <a:gd name="T7" fmla="*/ 0 h 120000"/>
                <a:gd name="T8" fmla="*/ 2147483646 w 120000"/>
                <a:gd name="T9" fmla="*/ 0 h 120000"/>
                <a:gd name="T10" fmla="*/ 0 w 120000"/>
                <a:gd name="T11" fmla="*/ 1117846391 h 120000"/>
                <a:gd name="T12" fmla="*/ 0 w 120000"/>
                <a:gd name="T13" fmla="*/ 2147483646 h 120000"/>
                <a:gd name="T14" fmla="*/ 439831553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1992728613 h 120000"/>
                <a:gd name="T26" fmla="*/ 2147483646 w 120000"/>
                <a:gd name="T27" fmla="*/ 2147483646 h 120000"/>
                <a:gd name="T28" fmla="*/ 2147483646 w 120000"/>
                <a:gd name="T29" fmla="*/ 2147483646 h 120000"/>
                <a:gd name="T30" fmla="*/ 2147483646 w 120000"/>
                <a:gd name="T31" fmla="*/ 1992728613 h 120000"/>
                <a:gd name="T32" fmla="*/ 2147483646 w 120000"/>
                <a:gd name="T33" fmla="*/ 242999825 h 120000"/>
                <a:gd name="T34" fmla="*/ 2147483646 w 120000"/>
                <a:gd name="T35" fmla="*/ 242999825 h 120000"/>
                <a:gd name="T36" fmla="*/ 2147483646 w 120000"/>
                <a:gd name="T37" fmla="*/ 1117846391 h 120000"/>
                <a:gd name="T38" fmla="*/ 2147483646 w 120000"/>
                <a:gd name="T39" fmla="*/ 2147483646 h 120000"/>
                <a:gd name="T40" fmla="*/ 733236659 w 120000"/>
                <a:gd name="T41" fmla="*/ 2147483646 h 120000"/>
                <a:gd name="T42" fmla="*/ 733236659 w 120000"/>
                <a:gd name="T43" fmla="*/ 1117846391 h 120000"/>
                <a:gd name="T44" fmla="*/ 2147483646 w 120000"/>
                <a:gd name="T45" fmla="*/ 242999825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1749683211 h 120000"/>
                <a:gd name="T54" fmla="*/ 2147483646 w 120000"/>
                <a:gd name="T55" fmla="*/ 1360889607 h 120000"/>
                <a:gd name="T56" fmla="*/ 2147483646 w 120000"/>
                <a:gd name="T57" fmla="*/ 2147483646 h 120000"/>
                <a:gd name="T58" fmla="*/ 2147483646 w 120000"/>
                <a:gd name="T59" fmla="*/ 2147483646 h 1200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0000" h="120000" extrusionOk="0">
                  <a:moveTo>
                    <a:pt x="120000" y="65882"/>
                  </a:moveTo>
                  <a:cubicBezTo>
                    <a:pt x="120000" y="45882"/>
                    <a:pt x="106341" y="29411"/>
                    <a:pt x="89756" y="27058"/>
                  </a:cubicBezTo>
                  <a:cubicBezTo>
                    <a:pt x="89756" y="27058"/>
                    <a:pt x="89756" y="27058"/>
                    <a:pt x="89756" y="27058"/>
                  </a:cubicBezTo>
                  <a:cubicBezTo>
                    <a:pt x="89756" y="11764"/>
                    <a:pt x="80000" y="0"/>
                    <a:pt x="67317" y="0"/>
                  </a:cubicBezTo>
                  <a:cubicBezTo>
                    <a:pt x="22439" y="0"/>
                    <a:pt x="22439" y="0"/>
                    <a:pt x="22439" y="0"/>
                  </a:cubicBezTo>
                  <a:cubicBezTo>
                    <a:pt x="10731" y="0"/>
                    <a:pt x="0" y="11764"/>
                    <a:pt x="0" y="27058"/>
                  </a:cubicBezTo>
                  <a:cubicBezTo>
                    <a:pt x="0" y="117647"/>
                    <a:pt x="0" y="117647"/>
                    <a:pt x="0" y="117647"/>
                  </a:cubicBezTo>
                  <a:cubicBezTo>
                    <a:pt x="0" y="118823"/>
                    <a:pt x="975" y="120000"/>
                    <a:pt x="2926" y="120000"/>
                  </a:cubicBezTo>
                  <a:cubicBezTo>
                    <a:pt x="87804" y="120000"/>
                    <a:pt x="87804" y="120000"/>
                    <a:pt x="87804" y="120000"/>
                  </a:cubicBezTo>
                  <a:cubicBezTo>
                    <a:pt x="88780" y="120000"/>
                    <a:pt x="89756" y="118823"/>
                    <a:pt x="89756" y="117647"/>
                  </a:cubicBezTo>
                  <a:cubicBezTo>
                    <a:pt x="89756" y="104705"/>
                    <a:pt x="89756" y="104705"/>
                    <a:pt x="89756" y="104705"/>
                  </a:cubicBezTo>
                  <a:cubicBezTo>
                    <a:pt x="106341" y="103529"/>
                    <a:pt x="120000" y="87058"/>
                    <a:pt x="120000" y="65882"/>
                  </a:cubicBezTo>
                  <a:close/>
                  <a:moveTo>
                    <a:pt x="89756" y="48235"/>
                  </a:moveTo>
                  <a:cubicBezTo>
                    <a:pt x="96585" y="49411"/>
                    <a:pt x="102439" y="57647"/>
                    <a:pt x="102439" y="65882"/>
                  </a:cubicBezTo>
                  <a:cubicBezTo>
                    <a:pt x="102439" y="75294"/>
                    <a:pt x="96585" y="82352"/>
                    <a:pt x="89756" y="84705"/>
                  </a:cubicBezTo>
                  <a:lnTo>
                    <a:pt x="89756" y="48235"/>
                  </a:lnTo>
                  <a:close/>
                  <a:moveTo>
                    <a:pt x="22439" y="5882"/>
                  </a:moveTo>
                  <a:cubicBezTo>
                    <a:pt x="67317" y="5882"/>
                    <a:pt x="67317" y="5882"/>
                    <a:pt x="67317" y="5882"/>
                  </a:cubicBezTo>
                  <a:cubicBezTo>
                    <a:pt x="77073" y="5882"/>
                    <a:pt x="84878" y="15294"/>
                    <a:pt x="84878" y="27058"/>
                  </a:cubicBezTo>
                  <a:cubicBezTo>
                    <a:pt x="84878" y="114117"/>
                    <a:pt x="84878" y="114117"/>
                    <a:pt x="84878" y="114117"/>
                  </a:cubicBezTo>
                  <a:cubicBezTo>
                    <a:pt x="4878" y="114117"/>
                    <a:pt x="4878" y="114117"/>
                    <a:pt x="4878" y="114117"/>
                  </a:cubicBezTo>
                  <a:cubicBezTo>
                    <a:pt x="4878" y="27058"/>
                    <a:pt x="4878" y="27058"/>
                    <a:pt x="4878" y="27058"/>
                  </a:cubicBezTo>
                  <a:cubicBezTo>
                    <a:pt x="4878" y="15294"/>
                    <a:pt x="12682" y="5882"/>
                    <a:pt x="22439" y="5882"/>
                  </a:cubicBezTo>
                  <a:close/>
                  <a:moveTo>
                    <a:pt x="89756" y="98823"/>
                  </a:moveTo>
                  <a:cubicBezTo>
                    <a:pt x="89756" y="90588"/>
                    <a:pt x="89756" y="90588"/>
                    <a:pt x="89756" y="90588"/>
                  </a:cubicBezTo>
                  <a:cubicBezTo>
                    <a:pt x="99512" y="88235"/>
                    <a:pt x="107317" y="78823"/>
                    <a:pt x="107317" y="65882"/>
                  </a:cubicBezTo>
                  <a:cubicBezTo>
                    <a:pt x="107317" y="54117"/>
                    <a:pt x="99512" y="43529"/>
                    <a:pt x="89756" y="42352"/>
                  </a:cubicBezTo>
                  <a:cubicBezTo>
                    <a:pt x="89756" y="32941"/>
                    <a:pt x="89756" y="32941"/>
                    <a:pt x="89756" y="32941"/>
                  </a:cubicBezTo>
                  <a:cubicBezTo>
                    <a:pt x="104390" y="35294"/>
                    <a:pt x="115121" y="49411"/>
                    <a:pt x="115121" y="65882"/>
                  </a:cubicBezTo>
                  <a:cubicBezTo>
                    <a:pt x="115121" y="83529"/>
                    <a:pt x="104390" y="97647"/>
                    <a:pt x="89756" y="988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8" name="Google Shape;160;p7">
              <a:extLst>
                <a:ext uri="{FF2B5EF4-FFF2-40B4-BE49-F238E27FC236}">
                  <a16:creationId xmlns:a16="http://schemas.microsoft.com/office/drawing/2014/main" xmlns="" id="{93EBD6D8-3FBA-41BD-B4ED-7ECA2E8E9FC6}"/>
                </a:ext>
              </a:extLst>
            </p:cNvPr>
            <p:cNvSpPr>
              <a:spLocks/>
            </p:cNvSpPr>
            <p:nvPr/>
          </p:nvSpPr>
          <p:spPr bwMode="auto">
            <a:xfrm>
              <a:off x="8320088" y="2133600"/>
              <a:ext cx="27000" cy="327000"/>
            </a:xfrm>
            <a:custGeom>
              <a:avLst/>
              <a:gdLst>
                <a:gd name="T0" fmla="*/ 1 w 120000"/>
                <a:gd name="T1" fmla="*/ 133889567 h 120000"/>
                <a:gd name="T2" fmla="*/ 4 w 120000"/>
                <a:gd name="T3" fmla="*/ 129499099 h 120000"/>
                <a:gd name="T4" fmla="*/ 4 w 120000"/>
                <a:gd name="T5" fmla="*/ 6583930 h 120000"/>
                <a:gd name="T6" fmla="*/ 1 w 120000"/>
                <a:gd name="T7" fmla="*/ 0 h 120000"/>
                <a:gd name="T8" fmla="*/ 0 w 120000"/>
                <a:gd name="T9" fmla="*/ 6583930 h 120000"/>
                <a:gd name="T10" fmla="*/ 0 w 120000"/>
                <a:gd name="T11" fmla="*/ 129499099 h 120000"/>
                <a:gd name="T12" fmla="*/ 1 w 120000"/>
                <a:gd name="T13" fmla="*/ 133889567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48000" y="120000"/>
                  </a:moveTo>
                  <a:cubicBezTo>
                    <a:pt x="72000" y="120000"/>
                    <a:pt x="120000" y="118032"/>
                    <a:pt x="120000" y="116065"/>
                  </a:cubicBezTo>
                  <a:cubicBezTo>
                    <a:pt x="120000" y="5901"/>
                    <a:pt x="120000" y="5901"/>
                    <a:pt x="120000" y="5901"/>
                  </a:cubicBezTo>
                  <a:cubicBezTo>
                    <a:pt x="120000" y="1967"/>
                    <a:pt x="72000" y="0"/>
                    <a:pt x="48000" y="0"/>
                  </a:cubicBezTo>
                  <a:cubicBezTo>
                    <a:pt x="24000" y="0"/>
                    <a:pt x="0" y="1967"/>
                    <a:pt x="0" y="5901"/>
                  </a:cubicBezTo>
                  <a:cubicBezTo>
                    <a:pt x="0" y="116065"/>
                    <a:pt x="0" y="116065"/>
                    <a:pt x="0" y="116065"/>
                  </a:cubicBezTo>
                  <a:cubicBezTo>
                    <a:pt x="0" y="118032"/>
                    <a:pt x="24000" y="120000"/>
                    <a:pt x="48000" y="120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9" name="Google Shape;161;p7">
              <a:extLst>
                <a:ext uri="{FF2B5EF4-FFF2-40B4-BE49-F238E27FC236}">
                  <a16:creationId xmlns:a16="http://schemas.microsoft.com/office/drawing/2014/main" xmlns="" id="{6FA49983-5FCA-4E23-BD95-48AF0D322376}"/>
                </a:ext>
              </a:extLst>
            </p:cNvPr>
            <p:cNvSpPr>
              <a:spLocks/>
            </p:cNvSpPr>
            <p:nvPr/>
          </p:nvSpPr>
          <p:spPr bwMode="auto">
            <a:xfrm>
              <a:off x="8389938" y="2620963"/>
              <a:ext cx="81000" cy="430200"/>
            </a:xfrm>
            <a:custGeom>
              <a:avLst/>
              <a:gdLst>
                <a:gd name="T0" fmla="*/ 5108 w 120000"/>
                <a:gd name="T1" fmla="*/ 148409500 h 120000"/>
                <a:gd name="T2" fmla="*/ 7662 w 120000"/>
                <a:gd name="T3" fmla="*/ 22832299 h 120000"/>
                <a:gd name="T4" fmla="*/ 6640 w 120000"/>
                <a:gd name="T5" fmla="*/ 0 h 120000"/>
                <a:gd name="T6" fmla="*/ 5108 w 120000"/>
                <a:gd name="T7" fmla="*/ 22832299 h 120000"/>
                <a:gd name="T8" fmla="*/ 3065 w 120000"/>
                <a:gd name="T9" fmla="*/ 114160134 h 120000"/>
                <a:gd name="T10" fmla="*/ 0 w 120000"/>
                <a:gd name="T11" fmla="*/ 239737834 h 120000"/>
                <a:gd name="T12" fmla="*/ 3065 w 120000"/>
                <a:gd name="T13" fmla="*/ 365313379 h 120000"/>
                <a:gd name="T14" fmla="*/ 5108 w 120000"/>
                <a:gd name="T15" fmla="*/ 456641712 h 120000"/>
                <a:gd name="T16" fmla="*/ 3065 w 120000"/>
                <a:gd name="T17" fmla="*/ 536554998 h 120000"/>
                <a:gd name="T18" fmla="*/ 0 w 120000"/>
                <a:gd name="T19" fmla="*/ 662130360 h 120000"/>
                <a:gd name="T20" fmla="*/ 3065 w 120000"/>
                <a:gd name="T21" fmla="*/ 799122832 h 120000"/>
                <a:gd name="T22" fmla="*/ 5108 w 120000"/>
                <a:gd name="T23" fmla="*/ 879036078 h 120000"/>
                <a:gd name="T24" fmla="*/ 6640 w 120000"/>
                <a:gd name="T25" fmla="*/ 913282966 h 120000"/>
                <a:gd name="T26" fmla="*/ 7662 w 120000"/>
                <a:gd name="T27" fmla="*/ 879036078 h 120000"/>
                <a:gd name="T28" fmla="*/ 5108 w 120000"/>
                <a:gd name="T29" fmla="*/ 753458235 h 120000"/>
                <a:gd name="T30" fmla="*/ 2554 w 120000"/>
                <a:gd name="T31" fmla="*/ 662130360 h 120000"/>
                <a:gd name="T32" fmla="*/ 5108 w 120000"/>
                <a:gd name="T33" fmla="*/ 582218914 h 120000"/>
                <a:gd name="T34" fmla="*/ 7662 w 120000"/>
                <a:gd name="T35" fmla="*/ 456641712 h 120000"/>
                <a:gd name="T36" fmla="*/ 5108 w 120000"/>
                <a:gd name="T37" fmla="*/ 319648767 h 120000"/>
                <a:gd name="T38" fmla="*/ 2554 w 120000"/>
                <a:gd name="T39" fmla="*/ 239737834 h 120000"/>
                <a:gd name="T40" fmla="*/ 5108 w 120000"/>
                <a:gd name="T41" fmla="*/ 148409500 h 1200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0000" h="120000" extrusionOk="0">
                  <a:moveTo>
                    <a:pt x="80000" y="19500"/>
                  </a:moveTo>
                  <a:cubicBezTo>
                    <a:pt x="96000" y="16500"/>
                    <a:pt x="120000" y="12000"/>
                    <a:pt x="120000" y="3000"/>
                  </a:cubicBezTo>
                  <a:cubicBezTo>
                    <a:pt x="120000" y="1500"/>
                    <a:pt x="112000" y="0"/>
                    <a:pt x="104000" y="0"/>
                  </a:cubicBezTo>
                  <a:cubicBezTo>
                    <a:pt x="96000" y="0"/>
                    <a:pt x="80000" y="1500"/>
                    <a:pt x="80000" y="3000"/>
                  </a:cubicBezTo>
                  <a:cubicBezTo>
                    <a:pt x="80000" y="9000"/>
                    <a:pt x="72000" y="10500"/>
                    <a:pt x="48000" y="15000"/>
                  </a:cubicBezTo>
                  <a:cubicBezTo>
                    <a:pt x="32000" y="18000"/>
                    <a:pt x="0" y="22500"/>
                    <a:pt x="0" y="31500"/>
                  </a:cubicBezTo>
                  <a:cubicBezTo>
                    <a:pt x="0" y="40500"/>
                    <a:pt x="32000" y="45000"/>
                    <a:pt x="48000" y="48000"/>
                  </a:cubicBezTo>
                  <a:cubicBezTo>
                    <a:pt x="72000" y="51000"/>
                    <a:pt x="80000" y="54000"/>
                    <a:pt x="80000" y="60000"/>
                  </a:cubicBezTo>
                  <a:cubicBezTo>
                    <a:pt x="80000" y="64500"/>
                    <a:pt x="72000" y="67500"/>
                    <a:pt x="48000" y="70500"/>
                  </a:cubicBezTo>
                  <a:cubicBezTo>
                    <a:pt x="32000" y="75000"/>
                    <a:pt x="0" y="79500"/>
                    <a:pt x="0" y="87000"/>
                  </a:cubicBezTo>
                  <a:cubicBezTo>
                    <a:pt x="0" y="96000"/>
                    <a:pt x="32000" y="100500"/>
                    <a:pt x="48000" y="105000"/>
                  </a:cubicBezTo>
                  <a:cubicBezTo>
                    <a:pt x="72000" y="108000"/>
                    <a:pt x="80000" y="111000"/>
                    <a:pt x="80000" y="115500"/>
                  </a:cubicBezTo>
                  <a:cubicBezTo>
                    <a:pt x="80000" y="118500"/>
                    <a:pt x="96000" y="120000"/>
                    <a:pt x="104000" y="120000"/>
                  </a:cubicBezTo>
                  <a:cubicBezTo>
                    <a:pt x="112000" y="120000"/>
                    <a:pt x="120000" y="118500"/>
                    <a:pt x="120000" y="115500"/>
                  </a:cubicBezTo>
                  <a:cubicBezTo>
                    <a:pt x="120000" y="106500"/>
                    <a:pt x="96000" y="102000"/>
                    <a:pt x="80000" y="99000"/>
                  </a:cubicBezTo>
                  <a:cubicBezTo>
                    <a:pt x="56000" y="96000"/>
                    <a:pt x="40000" y="93000"/>
                    <a:pt x="40000" y="87000"/>
                  </a:cubicBezTo>
                  <a:cubicBezTo>
                    <a:pt x="40000" y="82500"/>
                    <a:pt x="56000" y="79500"/>
                    <a:pt x="80000" y="76500"/>
                  </a:cubicBezTo>
                  <a:cubicBezTo>
                    <a:pt x="96000" y="72000"/>
                    <a:pt x="120000" y="67500"/>
                    <a:pt x="120000" y="60000"/>
                  </a:cubicBezTo>
                  <a:cubicBezTo>
                    <a:pt x="120000" y="51000"/>
                    <a:pt x="96000" y="46500"/>
                    <a:pt x="80000" y="42000"/>
                  </a:cubicBezTo>
                  <a:cubicBezTo>
                    <a:pt x="56000" y="39000"/>
                    <a:pt x="40000" y="36000"/>
                    <a:pt x="40000" y="31500"/>
                  </a:cubicBezTo>
                  <a:cubicBezTo>
                    <a:pt x="40000" y="25500"/>
                    <a:pt x="56000" y="24000"/>
                    <a:pt x="80000" y="195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0" name="Google Shape;162;p7">
              <a:extLst>
                <a:ext uri="{FF2B5EF4-FFF2-40B4-BE49-F238E27FC236}">
                  <a16:creationId xmlns:a16="http://schemas.microsoft.com/office/drawing/2014/main" xmlns="" id="{90896ACB-6E02-4DB7-BF23-233E01B15AD7}"/>
                </a:ext>
              </a:extLst>
            </p:cNvPr>
            <p:cNvSpPr>
              <a:spLocks/>
            </p:cNvSpPr>
            <p:nvPr/>
          </p:nvSpPr>
          <p:spPr bwMode="auto">
            <a:xfrm>
              <a:off x="8518525" y="2620963"/>
              <a:ext cx="58800" cy="258900"/>
            </a:xfrm>
            <a:custGeom>
              <a:avLst/>
              <a:gdLst>
                <a:gd name="T0" fmla="*/ 814 w 120000"/>
                <a:gd name="T1" fmla="*/ 1088042 h 120000"/>
                <a:gd name="T2" fmla="*/ 666 w 120000"/>
                <a:gd name="T3" fmla="*/ 0 h 120000"/>
                <a:gd name="T4" fmla="*/ 444 w 120000"/>
                <a:gd name="T5" fmla="*/ 1088042 h 120000"/>
                <a:gd name="T6" fmla="*/ 296 w 120000"/>
                <a:gd name="T7" fmla="*/ 4351973 h 120000"/>
                <a:gd name="T8" fmla="*/ 0 w 120000"/>
                <a:gd name="T9" fmla="*/ 9247960 h 120000"/>
                <a:gd name="T10" fmla="*/ 296 w 120000"/>
                <a:gd name="T11" fmla="*/ 13599924 h 120000"/>
                <a:gd name="T12" fmla="*/ 444 w 120000"/>
                <a:gd name="T13" fmla="*/ 16863855 h 120000"/>
                <a:gd name="T14" fmla="*/ 296 w 120000"/>
                <a:gd name="T15" fmla="*/ 20127872 h 120000"/>
                <a:gd name="T16" fmla="*/ 0 w 120000"/>
                <a:gd name="T17" fmla="*/ 24479821 h 120000"/>
                <a:gd name="T18" fmla="*/ 148 w 120000"/>
                <a:gd name="T19" fmla="*/ 26111819 h 120000"/>
                <a:gd name="T20" fmla="*/ 370 w 120000"/>
                <a:gd name="T21" fmla="*/ 24479821 h 120000"/>
                <a:gd name="T22" fmla="*/ 518 w 120000"/>
                <a:gd name="T23" fmla="*/ 21759846 h 120000"/>
                <a:gd name="T24" fmla="*/ 814 w 120000"/>
                <a:gd name="T25" fmla="*/ 16863855 h 120000"/>
                <a:gd name="T26" fmla="*/ 518 w 120000"/>
                <a:gd name="T27" fmla="*/ 11967931 h 120000"/>
                <a:gd name="T28" fmla="*/ 370 w 120000"/>
                <a:gd name="T29" fmla="*/ 9247960 h 120000"/>
                <a:gd name="T30" fmla="*/ 518 w 120000"/>
                <a:gd name="T31" fmla="*/ 5983949 h 120000"/>
                <a:gd name="T32" fmla="*/ 814 w 120000"/>
                <a:gd name="T33" fmla="*/ 1088042 h 12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000" h="120000" extrusionOk="0">
                  <a:moveTo>
                    <a:pt x="120000" y="5000"/>
                  </a:moveTo>
                  <a:cubicBezTo>
                    <a:pt x="120000" y="2500"/>
                    <a:pt x="109090" y="0"/>
                    <a:pt x="98181" y="0"/>
                  </a:cubicBezTo>
                  <a:cubicBezTo>
                    <a:pt x="87272" y="0"/>
                    <a:pt x="65454" y="2500"/>
                    <a:pt x="65454" y="5000"/>
                  </a:cubicBezTo>
                  <a:cubicBezTo>
                    <a:pt x="65454" y="12500"/>
                    <a:pt x="54545" y="15000"/>
                    <a:pt x="43636" y="20000"/>
                  </a:cubicBezTo>
                  <a:cubicBezTo>
                    <a:pt x="21818" y="25000"/>
                    <a:pt x="0" y="30000"/>
                    <a:pt x="0" y="42500"/>
                  </a:cubicBezTo>
                  <a:cubicBezTo>
                    <a:pt x="0" y="52500"/>
                    <a:pt x="21818" y="60000"/>
                    <a:pt x="43636" y="62500"/>
                  </a:cubicBezTo>
                  <a:cubicBezTo>
                    <a:pt x="54545" y="67500"/>
                    <a:pt x="65454" y="70000"/>
                    <a:pt x="65454" y="77500"/>
                  </a:cubicBezTo>
                  <a:cubicBezTo>
                    <a:pt x="65454" y="85000"/>
                    <a:pt x="54545" y="87500"/>
                    <a:pt x="43636" y="92500"/>
                  </a:cubicBezTo>
                  <a:cubicBezTo>
                    <a:pt x="21818" y="95000"/>
                    <a:pt x="0" y="102500"/>
                    <a:pt x="0" y="112500"/>
                  </a:cubicBezTo>
                  <a:cubicBezTo>
                    <a:pt x="0" y="117500"/>
                    <a:pt x="10909" y="120000"/>
                    <a:pt x="21818" y="120000"/>
                  </a:cubicBezTo>
                  <a:cubicBezTo>
                    <a:pt x="43636" y="120000"/>
                    <a:pt x="54545" y="117500"/>
                    <a:pt x="54545" y="112500"/>
                  </a:cubicBezTo>
                  <a:cubicBezTo>
                    <a:pt x="54545" y="107500"/>
                    <a:pt x="65454" y="105000"/>
                    <a:pt x="76363" y="100000"/>
                  </a:cubicBezTo>
                  <a:cubicBezTo>
                    <a:pt x="98181" y="95000"/>
                    <a:pt x="120000" y="90000"/>
                    <a:pt x="120000" y="77500"/>
                  </a:cubicBezTo>
                  <a:cubicBezTo>
                    <a:pt x="120000" y="65000"/>
                    <a:pt x="98181" y="60000"/>
                    <a:pt x="76363" y="55000"/>
                  </a:cubicBezTo>
                  <a:cubicBezTo>
                    <a:pt x="65454" y="50000"/>
                    <a:pt x="54545" y="47500"/>
                    <a:pt x="54545" y="42500"/>
                  </a:cubicBezTo>
                  <a:cubicBezTo>
                    <a:pt x="54545" y="35000"/>
                    <a:pt x="65454" y="32500"/>
                    <a:pt x="76363" y="27500"/>
                  </a:cubicBezTo>
                  <a:cubicBezTo>
                    <a:pt x="98181" y="22500"/>
                    <a:pt x="120000" y="17500"/>
                    <a:pt x="120000" y="5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1" name="Google Shape;163;p7">
              <a:extLst>
                <a:ext uri="{FF2B5EF4-FFF2-40B4-BE49-F238E27FC236}">
                  <a16:creationId xmlns:a16="http://schemas.microsoft.com/office/drawing/2014/main" xmlns="" id="{6AE197E0-1502-4CFD-9342-9CA598B1A024}"/>
                </a:ext>
              </a:extLst>
            </p:cNvPr>
            <p:cNvSpPr>
              <a:spLocks/>
            </p:cNvSpPr>
            <p:nvPr/>
          </p:nvSpPr>
          <p:spPr bwMode="auto">
            <a:xfrm>
              <a:off x="6545263" y="855663"/>
              <a:ext cx="765300" cy="1444500"/>
            </a:xfrm>
            <a:custGeom>
              <a:avLst/>
              <a:gdLst>
                <a:gd name="T0" fmla="*/ 2147483646 w 120000"/>
                <a:gd name="T1" fmla="*/ 2147483646 h 120000"/>
                <a:gd name="T2" fmla="*/ 2147483646 w 120000"/>
                <a:gd name="T3" fmla="*/ 0 h 120000"/>
                <a:gd name="T4" fmla="*/ 2147483646 w 120000"/>
                <a:gd name="T5" fmla="*/ 2147483646 h 120000"/>
                <a:gd name="T6" fmla="*/ 2147483646 w 120000"/>
                <a:gd name="T7" fmla="*/ 2147483646 h 120000"/>
                <a:gd name="T8" fmla="*/ 2147483646 w 120000"/>
                <a:gd name="T9" fmla="*/ 2147483646 h 120000"/>
                <a:gd name="T10" fmla="*/ 1800083539 w 120000"/>
                <a:gd name="T11" fmla="*/ 0 h 120000"/>
                <a:gd name="T12" fmla="*/ 0 w 120000"/>
                <a:gd name="T13" fmla="*/ 2147483646 h 120000"/>
                <a:gd name="T14" fmla="*/ 2147483646 w 120000"/>
                <a:gd name="T15" fmla="*/ 2147483646 h 120000"/>
                <a:gd name="T16" fmla="*/ 719995401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0000" h="120000" extrusionOk="0">
                  <a:moveTo>
                    <a:pt x="83076" y="44609"/>
                  </a:moveTo>
                  <a:cubicBezTo>
                    <a:pt x="91468" y="44609"/>
                    <a:pt x="91468" y="44609"/>
                    <a:pt x="91468" y="44609"/>
                  </a:cubicBezTo>
                  <a:cubicBezTo>
                    <a:pt x="93146" y="44609"/>
                    <a:pt x="93986" y="44163"/>
                    <a:pt x="93986" y="43271"/>
                  </a:cubicBezTo>
                  <a:cubicBezTo>
                    <a:pt x="93986" y="0"/>
                    <a:pt x="93986" y="0"/>
                    <a:pt x="93986" y="0"/>
                  </a:cubicBezTo>
                  <a:cubicBezTo>
                    <a:pt x="89790" y="0"/>
                    <a:pt x="89790" y="0"/>
                    <a:pt x="89790" y="0"/>
                  </a:cubicBezTo>
                  <a:cubicBezTo>
                    <a:pt x="89790" y="42379"/>
                    <a:pt x="89790" y="42379"/>
                    <a:pt x="89790" y="42379"/>
                  </a:cubicBezTo>
                  <a:cubicBezTo>
                    <a:pt x="79720" y="42379"/>
                    <a:pt x="79720" y="42379"/>
                    <a:pt x="79720" y="42379"/>
                  </a:cubicBezTo>
                  <a:cubicBezTo>
                    <a:pt x="78881" y="42379"/>
                    <a:pt x="78881" y="42379"/>
                    <a:pt x="78881" y="42379"/>
                  </a:cubicBezTo>
                  <a:cubicBezTo>
                    <a:pt x="17622" y="42379"/>
                    <a:pt x="17622" y="42379"/>
                    <a:pt x="17622" y="42379"/>
                  </a:cubicBezTo>
                  <a:cubicBezTo>
                    <a:pt x="17622" y="42379"/>
                    <a:pt x="16783" y="42379"/>
                    <a:pt x="16783" y="42379"/>
                  </a:cubicBezTo>
                  <a:cubicBezTo>
                    <a:pt x="4195" y="42379"/>
                    <a:pt x="4195" y="42379"/>
                    <a:pt x="4195" y="42379"/>
                  </a:cubicBezTo>
                  <a:cubicBezTo>
                    <a:pt x="4195" y="0"/>
                    <a:pt x="4195" y="0"/>
                    <a:pt x="4195" y="0"/>
                  </a:cubicBezTo>
                  <a:cubicBezTo>
                    <a:pt x="0" y="0"/>
                    <a:pt x="0" y="0"/>
                    <a:pt x="0" y="0"/>
                  </a:cubicBezTo>
                  <a:cubicBezTo>
                    <a:pt x="0" y="43271"/>
                    <a:pt x="0" y="43271"/>
                    <a:pt x="0" y="43271"/>
                  </a:cubicBezTo>
                  <a:cubicBezTo>
                    <a:pt x="0" y="44163"/>
                    <a:pt x="839" y="44609"/>
                    <a:pt x="2517" y="44609"/>
                  </a:cubicBezTo>
                  <a:cubicBezTo>
                    <a:pt x="15104" y="44609"/>
                    <a:pt x="15104" y="44609"/>
                    <a:pt x="15104" y="44609"/>
                  </a:cubicBezTo>
                  <a:cubicBezTo>
                    <a:pt x="5034" y="63345"/>
                    <a:pt x="5034" y="63345"/>
                    <a:pt x="5034" y="63345"/>
                  </a:cubicBezTo>
                  <a:cubicBezTo>
                    <a:pt x="3356" y="66468"/>
                    <a:pt x="1678" y="70037"/>
                    <a:pt x="1678" y="73605"/>
                  </a:cubicBezTo>
                  <a:cubicBezTo>
                    <a:pt x="1678" y="84758"/>
                    <a:pt x="1678" y="84758"/>
                    <a:pt x="1678" y="84758"/>
                  </a:cubicBezTo>
                  <a:cubicBezTo>
                    <a:pt x="1678" y="88327"/>
                    <a:pt x="7552" y="91003"/>
                    <a:pt x="14265" y="91003"/>
                  </a:cubicBezTo>
                  <a:cubicBezTo>
                    <a:pt x="22657" y="91003"/>
                    <a:pt x="22657" y="91003"/>
                    <a:pt x="22657" y="91003"/>
                  </a:cubicBezTo>
                  <a:cubicBezTo>
                    <a:pt x="23496" y="93234"/>
                    <a:pt x="26853" y="94572"/>
                    <a:pt x="31048" y="94572"/>
                  </a:cubicBezTo>
                  <a:cubicBezTo>
                    <a:pt x="42797" y="94572"/>
                    <a:pt x="42797" y="94572"/>
                    <a:pt x="42797" y="94572"/>
                  </a:cubicBezTo>
                  <a:cubicBezTo>
                    <a:pt x="43636" y="96802"/>
                    <a:pt x="46993" y="98141"/>
                    <a:pt x="51188" y="98141"/>
                  </a:cubicBezTo>
                  <a:cubicBezTo>
                    <a:pt x="62937" y="98141"/>
                    <a:pt x="62937" y="98141"/>
                    <a:pt x="62937" y="98141"/>
                  </a:cubicBezTo>
                  <a:cubicBezTo>
                    <a:pt x="62937" y="113308"/>
                    <a:pt x="62937" y="113308"/>
                    <a:pt x="62937" y="113308"/>
                  </a:cubicBezTo>
                  <a:cubicBezTo>
                    <a:pt x="62937" y="116877"/>
                    <a:pt x="67972" y="120000"/>
                    <a:pt x="74685" y="120000"/>
                  </a:cubicBezTo>
                  <a:cubicBezTo>
                    <a:pt x="82237" y="120000"/>
                    <a:pt x="87272" y="116877"/>
                    <a:pt x="87272" y="113308"/>
                  </a:cubicBezTo>
                  <a:cubicBezTo>
                    <a:pt x="87272" y="74498"/>
                    <a:pt x="87272" y="74498"/>
                    <a:pt x="87272" y="74498"/>
                  </a:cubicBezTo>
                  <a:cubicBezTo>
                    <a:pt x="101538" y="81189"/>
                    <a:pt x="101538" y="81189"/>
                    <a:pt x="101538" y="81189"/>
                  </a:cubicBezTo>
                  <a:cubicBezTo>
                    <a:pt x="105734" y="82973"/>
                    <a:pt x="111608" y="82973"/>
                    <a:pt x="115804" y="80743"/>
                  </a:cubicBezTo>
                  <a:cubicBezTo>
                    <a:pt x="119160" y="78959"/>
                    <a:pt x="120000" y="75836"/>
                    <a:pt x="116643" y="74052"/>
                  </a:cubicBezTo>
                  <a:cubicBezTo>
                    <a:pt x="115804" y="72713"/>
                    <a:pt x="93986" y="53085"/>
                    <a:pt x="83076" y="44609"/>
                  </a:cubicBezTo>
                  <a:close/>
                  <a:moveTo>
                    <a:pt x="112447" y="79405"/>
                  </a:moveTo>
                  <a:cubicBezTo>
                    <a:pt x="110769" y="80297"/>
                    <a:pt x="106573" y="80297"/>
                    <a:pt x="104895" y="79405"/>
                  </a:cubicBezTo>
                  <a:cubicBezTo>
                    <a:pt x="86433" y="71375"/>
                    <a:pt x="86433" y="71375"/>
                    <a:pt x="86433" y="71375"/>
                  </a:cubicBezTo>
                  <a:cubicBezTo>
                    <a:pt x="85594" y="70929"/>
                    <a:pt x="84755" y="70929"/>
                    <a:pt x="84755" y="70929"/>
                  </a:cubicBezTo>
                  <a:cubicBezTo>
                    <a:pt x="83916" y="71375"/>
                    <a:pt x="83076" y="71375"/>
                    <a:pt x="83076" y="71821"/>
                  </a:cubicBezTo>
                  <a:cubicBezTo>
                    <a:pt x="83076" y="113308"/>
                    <a:pt x="83076" y="113308"/>
                    <a:pt x="83076" y="113308"/>
                  </a:cubicBezTo>
                  <a:cubicBezTo>
                    <a:pt x="83076" y="115539"/>
                    <a:pt x="79720" y="117769"/>
                    <a:pt x="74685" y="117769"/>
                  </a:cubicBezTo>
                  <a:cubicBezTo>
                    <a:pt x="70489" y="117769"/>
                    <a:pt x="67132" y="115539"/>
                    <a:pt x="67132" y="113308"/>
                  </a:cubicBezTo>
                  <a:cubicBezTo>
                    <a:pt x="67132" y="86542"/>
                    <a:pt x="67132" y="86542"/>
                    <a:pt x="67132" y="86542"/>
                  </a:cubicBezTo>
                  <a:cubicBezTo>
                    <a:pt x="67132" y="85650"/>
                    <a:pt x="66293" y="85204"/>
                    <a:pt x="64615" y="85204"/>
                  </a:cubicBezTo>
                  <a:cubicBezTo>
                    <a:pt x="63776" y="85204"/>
                    <a:pt x="62937" y="85650"/>
                    <a:pt x="62937" y="86542"/>
                  </a:cubicBezTo>
                  <a:cubicBezTo>
                    <a:pt x="62937" y="95910"/>
                    <a:pt x="62937" y="95910"/>
                    <a:pt x="62937" y="95910"/>
                  </a:cubicBezTo>
                  <a:cubicBezTo>
                    <a:pt x="51188" y="95910"/>
                    <a:pt x="51188" y="95910"/>
                    <a:pt x="51188" y="95910"/>
                  </a:cubicBezTo>
                  <a:cubicBezTo>
                    <a:pt x="48671" y="95910"/>
                    <a:pt x="46993" y="95018"/>
                    <a:pt x="46993" y="93680"/>
                  </a:cubicBezTo>
                  <a:cubicBezTo>
                    <a:pt x="46993" y="86542"/>
                    <a:pt x="46993" y="86542"/>
                    <a:pt x="46993" y="86542"/>
                  </a:cubicBezTo>
                  <a:cubicBezTo>
                    <a:pt x="46993" y="85650"/>
                    <a:pt x="46153" y="85204"/>
                    <a:pt x="44475" y="85204"/>
                  </a:cubicBezTo>
                  <a:cubicBezTo>
                    <a:pt x="43636" y="85204"/>
                    <a:pt x="42797" y="85650"/>
                    <a:pt x="42797" y="86542"/>
                  </a:cubicBezTo>
                  <a:cubicBezTo>
                    <a:pt x="42797" y="92342"/>
                    <a:pt x="42797" y="92342"/>
                    <a:pt x="42797" y="92342"/>
                  </a:cubicBezTo>
                  <a:cubicBezTo>
                    <a:pt x="31048" y="92342"/>
                    <a:pt x="31048" y="92342"/>
                    <a:pt x="31048" y="92342"/>
                  </a:cubicBezTo>
                  <a:cubicBezTo>
                    <a:pt x="28531" y="92342"/>
                    <a:pt x="26853" y="91449"/>
                    <a:pt x="26853" y="90111"/>
                  </a:cubicBezTo>
                  <a:cubicBezTo>
                    <a:pt x="26853" y="82973"/>
                    <a:pt x="26853" y="82973"/>
                    <a:pt x="26853" y="82973"/>
                  </a:cubicBezTo>
                  <a:cubicBezTo>
                    <a:pt x="26853" y="82081"/>
                    <a:pt x="25174" y="81635"/>
                    <a:pt x="24335" y="81635"/>
                  </a:cubicBezTo>
                  <a:cubicBezTo>
                    <a:pt x="23496" y="81635"/>
                    <a:pt x="22657" y="82081"/>
                    <a:pt x="22657" y="82973"/>
                  </a:cubicBezTo>
                  <a:cubicBezTo>
                    <a:pt x="22657" y="88773"/>
                    <a:pt x="22657" y="88773"/>
                    <a:pt x="22657" y="88773"/>
                  </a:cubicBezTo>
                  <a:cubicBezTo>
                    <a:pt x="14265" y="88773"/>
                    <a:pt x="14265" y="88773"/>
                    <a:pt x="14265" y="88773"/>
                  </a:cubicBezTo>
                  <a:cubicBezTo>
                    <a:pt x="10069" y="88773"/>
                    <a:pt x="5874" y="86988"/>
                    <a:pt x="5874" y="84758"/>
                  </a:cubicBezTo>
                  <a:cubicBezTo>
                    <a:pt x="5874" y="73605"/>
                    <a:pt x="5874" y="73605"/>
                    <a:pt x="5874" y="73605"/>
                  </a:cubicBezTo>
                  <a:cubicBezTo>
                    <a:pt x="5874" y="70037"/>
                    <a:pt x="6713" y="66914"/>
                    <a:pt x="8391" y="63791"/>
                  </a:cubicBezTo>
                  <a:cubicBezTo>
                    <a:pt x="19300" y="44609"/>
                    <a:pt x="19300" y="44609"/>
                    <a:pt x="19300" y="44609"/>
                  </a:cubicBezTo>
                  <a:cubicBezTo>
                    <a:pt x="78041" y="44609"/>
                    <a:pt x="78041" y="44609"/>
                    <a:pt x="78041" y="44609"/>
                  </a:cubicBezTo>
                  <a:cubicBezTo>
                    <a:pt x="88111" y="52193"/>
                    <a:pt x="113286" y="74944"/>
                    <a:pt x="113286" y="74944"/>
                  </a:cubicBezTo>
                  <a:cubicBezTo>
                    <a:pt x="113286" y="74944"/>
                    <a:pt x="113286" y="74944"/>
                    <a:pt x="113286" y="74944"/>
                  </a:cubicBezTo>
                  <a:cubicBezTo>
                    <a:pt x="114965" y="76282"/>
                    <a:pt x="114965" y="78066"/>
                    <a:pt x="112447" y="7940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grpSp>
        <p:nvGrpSpPr>
          <p:cNvPr id="22" name="Google Shape;164;p7">
            <a:extLst>
              <a:ext uri="{FF2B5EF4-FFF2-40B4-BE49-F238E27FC236}">
                <a16:creationId xmlns:a16="http://schemas.microsoft.com/office/drawing/2014/main" xmlns="" id="{E300A55B-E900-48BA-A05B-B5E59CC990BB}"/>
              </a:ext>
            </a:extLst>
          </p:cNvPr>
          <p:cNvGrpSpPr>
            <a:grpSpLocks/>
          </p:cNvGrpSpPr>
          <p:nvPr/>
        </p:nvGrpSpPr>
        <p:grpSpPr bwMode="auto">
          <a:xfrm>
            <a:off x="8945034" y="3930650"/>
            <a:ext cx="2309284" cy="2927350"/>
            <a:chOff x="6662738" y="3806825"/>
            <a:chExt cx="1732075" cy="2195488"/>
          </a:xfrm>
        </p:grpSpPr>
        <p:sp>
          <p:nvSpPr>
            <p:cNvPr id="23" name="Google Shape;165;p7">
              <a:extLst>
                <a:ext uri="{FF2B5EF4-FFF2-40B4-BE49-F238E27FC236}">
                  <a16:creationId xmlns:a16="http://schemas.microsoft.com/office/drawing/2014/main" xmlns="" id="{6F2A4B6D-883C-4BBE-8BE8-2DFAAA2C20B5}"/>
                </a:ext>
              </a:extLst>
            </p:cNvPr>
            <p:cNvSpPr>
              <a:spLocks/>
            </p:cNvSpPr>
            <p:nvPr/>
          </p:nvSpPr>
          <p:spPr bwMode="auto">
            <a:xfrm>
              <a:off x="7839075" y="4194175"/>
              <a:ext cx="74700" cy="52500"/>
            </a:xfrm>
            <a:custGeom>
              <a:avLst/>
              <a:gdLst>
                <a:gd name="T0" fmla="*/ 3104 w 120000"/>
                <a:gd name="T1" fmla="*/ 0 h 120000"/>
                <a:gd name="T2" fmla="*/ 621 w 120000"/>
                <a:gd name="T3" fmla="*/ 184 h 120000"/>
                <a:gd name="T4" fmla="*/ 311 w 120000"/>
                <a:gd name="T5" fmla="*/ 331 h 120000"/>
                <a:gd name="T6" fmla="*/ 931 w 120000"/>
                <a:gd name="T7" fmla="*/ 368 h 120000"/>
                <a:gd name="T8" fmla="*/ 1242 w 120000"/>
                <a:gd name="T9" fmla="*/ 368 h 120000"/>
                <a:gd name="T10" fmla="*/ 4036 w 120000"/>
                <a:gd name="T11" fmla="*/ 184 h 120000"/>
                <a:gd name="T12" fmla="*/ 4347 w 120000"/>
                <a:gd name="T13" fmla="*/ 37 h 120000"/>
                <a:gd name="T14" fmla="*/ 3104 w 120000"/>
                <a:gd name="T15" fmla="*/ 0 h 12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000" h="120000" extrusionOk="0">
                  <a:moveTo>
                    <a:pt x="85714" y="0"/>
                  </a:moveTo>
                  <a:cubicBezTo>
                    <a:pt x="17142" y="60000"/>
                    <a:pt x="17142" y="60000"/>
                    <a:pt x="17142" y="60000"/>
                  </a:cubicBezTo>
                  <a:cubicBezTo>
                    <a:pt x="0" y="72000"/>
                    <a:pt x="0" y="84000"/>
                    <a:pt x="8571" y="108000"/>
                  </a:cubicBezTo>
                  <a:cubicBezTo>
                    <a:pt x="8571" y="108000"/>
                    <a:pt x="17142" y="120000"/>
                    <a:pt x="25714" y="120000"/>
                  </a:cubicBezTo>
                  <a:cubicBezTo>
                    <a:pt x="25714" y="120000"/>
                    <a:pt x="34285" y="120000"/>
                    <a:pt x="34285" y="120000"/>
                  </a:cubicBezTo>
                  <a:cubicBezTo>
                    <a:pt x="111428" y="60000"/>
                    <a:pt x="111428" y="60000"/>
                    <a:pt x="111428" y="60000"/>
                  </a:cubicBezTo>
                  <a:cubicBezTo>
                    <a:pt x="119999" y="48000"/>
                    <a:pt x="119999" y="24000"/>
                    <a:pt x="119999" y="12000"/>
                  </a:cubicBezTo>
                  <a:cubicBezTo>
                    <a:pt x="111428" y="0"/>
                    <a:pt x="94285" y="0"/>
                    <a:pt x="857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4" name="Google Shape;166;p7">
              <a:extLst>
                <a:ext uri="{FF2B5EF4-FFF2-40B4-BE49-F238E27FC236}">
                  <a16:creationId xmlns:a16="http://schemas.microsoft.com/office/drawing/2014/main" xmlns="" id="{E87D96E8-8391-4DEA-BD6A-287EACC71BFC}"/>
                </a:ext>
              </a:extLst>
            </p:cNvPr>
            <p:cNvSpPr>
              <a:spLocks/>
            </p:cNvSpPr>
            <p:nvPr/>
          </p:nvSpPr>
          <p:spPr bwMode="auto">
            <a:xfrm>
              <a:off x="7800975" y="4070350"/>
              <a:ext cx="327000" cy="219000"/>
            </a:xfrm>
            <a:custGeom>
              <a:avLst/>
              <a:gdLst>
                <a:gd name="T0" fmla="*/ 13169072 w 120000"/>
                <a:gd name="T1" fmla="*/ 8091360 h 120000"/>
                <a:gd name="T2" fmla="*/ 13169072 w 120000"/>
                <a:gd name="T3" fmla="*/ 8091360 h 120000"/>
                <a:gd name="T4" fmla="*/ 120719345 w 120000"/>
                <a:gd name="T5" fmla="*/ 8091360 h 120000"/>
                <a:gd name="T6" fmla="*/ 133889567 w 120000"/>
                <a:gd name="T7" fmla="*/ 6907253 h 120000"/>
                <a:gd name="T8" fmla="*/ 133889567 w 120000"/>
                <a:gd name="T9" fmla="*/ 1184040 h 120000"/>
                <a:gd name="T10" fmla="*/ 120719345 w 120000"/>
                <a:gd name="T11" fmla="*/ 0 h 120000"/>
                <a:gd name="T12" fmla="*/ 13169072 w 120000"/>
                <a:gd name="T13" fmla="*/ 0 h 120000"/>
                <a:gd name="T14" fmla="*/ 0 w 120000"/>
                <a:gd name="T15" fmla="*/ 1184040 h 120000"/>
                <a:gd name="T16" fmla="*/ 0 w 120000"/>
                <a:gd name="T17" fmla="*/ 6117816 h 120000"/>
                <a:gd name="T18" fmla="*/ 4389302 w 120000"/>
                <a:gd name="T19" fmla="*/ 6315181 h 120000"/>
                <a:gd name="T20" fmla="*/ 13169072 w 120000"/>
                <a:gd name="T21" fmla="*/ 8091360 h 120000"/>
                <a:gd name="T22" fmla="*/ 10974442 w 120000"/>
                <a:gd name="T23" fmla="*/ 1184040 h 120000"/>
                <a:gd name="T24" fmla="*/ 13169072 w 120000"/>
                <a:gd name="T25" fmla="*/ 986741 h 120000"/>
                <a:gd name="T26" fmla="*/ 120719345 w 120000"/>
                <a:gd name="T27" fmla="*/ 986741 h 120000"/>
                <a:gd name="T28" fmla="*/ 122913973 w 120000"/>
                <a:gd name="T29" fmla="*/ 1184040 h 120000"/>
                <a:gd name="T30" fmla="*/ 122913973 w 120000"/>
                <a:gd name="T31" fmla="*/ 6907253 h 120000"/>
                <a:gd name="T32" fmla="*/ 120719345 w 120000"/>
                <a:gd name="T33" fmla="*/ 7104539 h 120000"/>
                <a:gd name="T34" fmla="*/ 13169072 w 120000"/>
                <a:gd name="T35" fmla="*/ 7104539 h 120000"/>
                <a:gd name="T36" fmla="*/ 10974442 w 120000"/>
                <a:gd name="T37" fmla="*/ 6907253 h 120000"/>
                <a:gd name="T38" fmla="*/ 10974442 w 120000"/>
                <a:gd name="T39" fmla="*/ 1184040 h 1200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0000" h="120000" extrusionOk="0">
                  <a:moveTo>
                    <a:pt x="11803" y="120000"/>
                  </a:moveTo>
                  <a:cubicBezTo>
                    <a:pt x="11803" y="120000"/>
                    <a:pt x="11803" y="120000"/>
                    <a:pt x="11803" y="120000"/>
                  </a:cubicBezTo>
                  <a:cubicBezTo>
                    <a:pt x="108196" y="120000"/>
                    <a:pt x="108196" y="120000"/>
                    <a:pt x="108196" y="120000"/>
                  </a:cubicBezTo>
                  <a:cubicBezTo>
                    <a:pt x="114098" y="120000"/>
                    <a:pt x="120000" y="114146"/>
                    <a:pt x="120000" y="102439"/>
                  </a:cubicBezTo>
                  <a:cubicBezTo>
                    <a:pt x="120000" y="17560"/>
                    <a:pt x="120000" y="17560"/>
                    <a:pt x="120000" y="17560"/>
                  </a:cubicBezTo>
                  <a:cubicBezTo>
                    <a:pt x="120000" y="8780"/>
                    <a:pt x="114098" y="0"/>
                    <a:pt x="108196" y="0"/>
                  </a:cubicBezTo>
                  <a:cubicBezTo>
                    <a:pt x="11803" y="0"/>
                    <a:pt x="11803" y="0"/>
                    <a:pt x="11803" y="0"/>
                  </a:cubicBezTo>
                  <a:cubicBezTo>
                    <a:pt x="5901" y="0"/>
                    <a:pt x="0" y="8780"/>
                    <a:pt x="0" y="17560"/>
                  </a:cubicBezTo>
                  <a:cubicBezTo>
                    <a:pt x="0" y="90731"/>
                    <a:pt x="0" y="90731"/>
                    <a:pt x="0" y="90731"/>
                  </a:cubicBezTo>
                  <a:cubicBezTo>
                    <a:pt x="3934" y="93658"/>
                    <a:pt x="3934" y="93658"/>
                    <a:pt x="3934" y="93658"/>
                  </a:cubicBezTo>
                  <a:cubicBezTo>
                    <a:pt x="7868" y="99512"/>
                    <a:pt x="11803" y="111219"/>
                    <a:pt x="11803" y="120000"/>
                  </a:cubicBezTo>
                  <a:close/>
                  <a:moveTo>
                    <a:pt x="9836" y="17560"/>
                  </a:moveTo>
                  <a:cubicBezTo>
                    <a:pt x="9836" y="17560"/>
                    <a:pt x="11803" y="14634"/>
                    <a:pt x="11803" y="14634"/>
                  </a:cubicBezTo>
                  <a:cubicBezTo>
                    <a:pt x="108196" y="14634"/>
                    <a:pt x="108196" y="14634"/>
                    <a:pt x="108196" y="14634"/>
                  </a:cubicBezTo>
                  <a:cubicBezTo>
                    <a:pt x="108196" y="14634"/>
                    <a:pt x="110163" y="17560"/>
                    <a:pt x="110163" y="17560"/>
                  </a:cubicBezTo>
                  <a:cubicBezTo>
                    <a:pt x="110163" y="102439"/>
                    <a:pt x="110163" y="102439"/>
                    <a:pt x="110163" y="102439"/>
                  </a:cubicBezTo>
                  <a:cubicBezTo>
                    <a:pt x="110163" y="105365"/>
                    <a:pt x="108196" y="105365"/>
                    <a:pt x="108196" y="105365"/>
                  </a:cubicBezTo>
                  <a:cubicBezTo>
                    <a:pt x="11803" y="105365"/>
                    <a:pt x="11803" y="105365"/>
                    <a:pt x="11803" y="105365"/>
                  </a:cubicBezTo>
                  <a:cubicBezTo>
                    <a:pt x="11803" y="105365"/>
                    <a:pt x="9836" y="105365"/>
                    <a:pt x="9836" y="102439"/>
                  </a:cubicBezTo>
                  <a:lnTo>
                    <a:pt x="9836" y="17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5" name="Google Shape;167;p7">
              <a:extLst>
                <a:ext uri="{FF2B5EF4-FFF2-40B4-BE49-F238E27FC236}">
                  <a16:creationId xmlns:a16="http://schemas.microsoft.com/office/drawing/2014/main" xmlns="" id="{2B176F17-826C-4E14-95A8-5E951D9D9FE6}"/>
                </a:ext>
              </a:extLst>
            </p:cNvPr>
            <p:cNvSpPr>
              <a:spLocks/>
            </p:cNvSpPr>
            <p:nvPr/>
          </p:nvSpPr>
          <p:spPr bwMode="auto">
            <a:xfrm>
              <a:off x="7839075" y="4117975"/>
              <a:ext cx="250800" cy="103200"/>
            </a:xfrm>
            <a:custGeom>
              <a:avLst/>
              <a:gdLst>
                <a:gd name="T0" fmla="*/ 889425 w 120000"/>
                <a:gd name="T1" fmla="*/ 10987 h 120000"/>
                <a:gd name="T2" fmla="*/ 9784260 w 120000"/>
                <a:gd name="T3" fmla="*/ 41751 h 120000"/>
                <a:gd name="T4" fmla="*/ 10228985 w 120000"/>
                <a:gd name="T5" fmla="*/ 41751 h 120000"/>
                <a:gd name="T6" fmla="*/ 11118418 w 120000"/>
                <a:gd name="T7" fmla="*/ 41751 h 120000"/>
                <a:gd name="T8" fmla="*/ 20013207 w 120000"/>
                <a:gd name="T9" fmla="*/ 10987 h 120000"/>
                <a:gd name="T10" fmla="*/ 20457948 w 120000"/>
                <a:gd name="T11" fmla="*/ 4395 h 120000"/>
                <a:gd name="T12" fmla="*/ 19123834 w 120000"/>
                <a:gd name="T13" fmla="*/ 2197 h 120000"/>
                <a:gd name="T14" fmla="*/ 10228985 w 120000"/>
                <a:gd name="T15" fmla="*/ 30765 h 120000"/>
                <a:gd name="T16" fmla="*/ 1778839 w 120000"/>
                <a:gd name="T17" fmla="*/ 2197 h 120000"/>
                <a:gd name="T18" fmla="*/ 444725 w 120000"/>
                <a:gd name="T19" fmla="*/ 4395 h 120000"/>
                <a:gd name="T20" fmla="*/ 889425 w 120000"/>
                <a:gd name="T21" fmla="*/ 10987 h 12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0000" h="120000" extrusionOk="0">
                  <a:moveTo>
                    <a:pt x="5106" y="31578"/>
                  </a:moveTo>
                  <a:cubicBezTo>
                    <a:pt x="56170" y="120000"/>
                    <a:pt x="56170" y="120000"/>
                    <a:pt x="56170" y="120000"/>
                  </a:cubicBezTo>
                  <a:cubicBezTo>
                    <a:pt x="56170" y="120000"/>
                    <a:pt x="58723" y="120000"/>
                    <a:pt x="58723" y="120000"/>
                  </a:cubicBezTo>
                  <a:cubicBezTo>
                    <a:pt x="61276" y="120000"/>
                    <a:pt x="61276" y="120000"/>
                    <a:pt x="63829" y="120000"/>
                  </a:cubicBezTo>
                  <a:cubicBezTo>
                    <a:pt x="114893" y="31578"/>
                    <a:pt x="114893" y="31578"/>
                    <a:pt x="114893" y="31578"/>
                  </a:cubicBezTo>
                  <a:cubicBezTo>
                    <a:pt x="117446" y="31578"/>
                    <a:pt x="120000" y="18947"/>
                    <a:pt x="117446" y="12631"/>
                  </a:cubicBezTo>
                  <a:cubicBezTo>
                    <a:pt x="114893" y="6315"/>
                    <a:pt x="112340" y="0"/>
                    <a:pt x="109787" y="6315"/>
                  </a:cubicBezTo>
                  <a:cubicBezTo>
                    <a:pt x="58723" y="88421"/>
                    <a:pt x="58723" y="88421"/>
                    <a:pt x="58723" y="88421"/>
                  </a:cubicBezTo>
                  <a:cubicBezTo>
                    <a:pt x="10212" y="6315"/>
                    <a:pt x="10212" y="6315"/>
                    <a:pt x="10212" y="6315"/>
                  </a:cubicBezTo>
                  <a:cubicBezTo>
                    <a:pt x="7659" y="0"/>
                    <a:pt x="5106" y="6315"/>
                    <a:pt x="2553" y="12631"/>
                  </a:cubicBezTo>
                  <a:cubicBezTo>
                    <a:pt x="0" y="18947"/>
                    <a:pt x="0" y="31578"/>
                    <a:pt x="5106" y="315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6" name="Google Shape;168;p7">
              <a:extLst>
                <a:ext uri="{FF2B5EF4-FFF2-40B4-BE49-F238E27FC236}">
                  <a16:creationId xmlns:a16="http://schemas.microsoft.com/office/drawing/2014/main" xmlns="" id="{BB0BFB0F-A8AA-4384-9C25-EDC0FEE17E73}"/>
                </a:ext>
              </a:extLst>
            </p:cNvPr>
            <p:cNvSpPr>
              <a:spLocks/>
            </p:cNvSpPr>
            <p:nvPr/>
          </p:nvSpPr>
          <p:spPr bwMode="auto">
            <a:xfrm>
              <a:off x="8015288" y="4194175"/>
              <a:ext cx="74700" cy="52500"/>
            </a:xfrm>
            <a:custGeom>
              <a:avLst/>
              <a:gdLst>
                <a:gd name="T0" fmla="*/ 3726 w 120000"/>
                <a:gd name="T1" fmla="*/ 184 h 120000"/>
                <a:gd name="T2" fmla="*/ 1242 w 120000"/>
                <a:gd name="T3" fmla="*/ 0 h 120000"/>
                <a:gd name="T4" fmla="*/ 0 w 120000"/>
                <a:gd name="T5" fmla="*/ 37 h 120000"/>
                <a:gd name="T6" fmla="*/ 311 w 120000"/>
                <a:gd name="T7" fmla="*/ 184 h 120000"/>
                <a:gd name="T8" fmla="*/ 3104 w 120000"/>
                <a:gd name="T9" fmla="*/ 368 h 120000"/>
                <a:gd name="T10" fmla="*/ 3415 w 120000"/>
                <a:gd name="T11" fmla="*/ 368 h 120000"/>
                <a:gd name="T12" fmla="*/ 4036 w 120000"/>
                <a:gd name="T13" fmla="*/ 331 h 120000"/>
                <a:gd name="T14" fmla="*/ 3726 w 120000"/>
                <a:gd name="T15" fmla="*/ 184 h 12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000" h="120000" extrusionOk="0">
                  <a:moveTo>
                    <a:pt x="102857" y="60000"/>
                  </a:moveTo>
                  <a:cubicBezTo>
                    <a:pt x="34285" y="0"/>
                    <a:pt x="34285" y="0"/>
                    <a:pt x="34285" y="0"/>
                  </a:cubicBezTo>
                  <a:cubicBezTo>
                    <a:pt x="25714" y="0"/>
                    <a:pt x="8571" y="0"/>
                    <a:pt x="0" y="12000"/>
                  </a:cubicBezTo>
                  <a:cubicBezTo>
                    <a:pt x="0" y="24000"/>
                    <a:pt x="0" y="48000"/>
                    <a:pt x="8571" y="60000"/>
                  </a:cubicBezTo>
                  <a:cubicBezTo>
                    <a:pt x="85714" y="120000"/>
                    <a:pt x="85714" y="120000"/>
                    <a:pt x="85714" y="120000"/>
                  </a:cubicBezTo>
                  <a:cubicBezTo>
                    <a:pt x="85714" y="120000"/>
                    <a:pt x="94285" y="120000"/>
                    <a:pt x="94285" y="120000"/>
                  </a:cubicBezTo>
                  <a:cubicBezTo>
                    <a:pt x="102857" y="120000"/>
                    <a:pt x="111428" y="108000"/>
                    <a:pt x="111428" y="108000"/>
                  </a:cubicBezTo>
                  <a:cubicBezTo>
                    <a:pt x="119999" y="84000"/>
                    <a:pt x="111428" y="72000"/>
                    <a:pt x="102857" y="6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7" name="Google Shape;169;p7">
              <a:extLst>
                <a:ext uri="{FF2B5EF4-FFF2-40B4-BE49-F238E27FC236}">
                  <a16:creationId xmlns:a16="http://schemas.microsoft.com/office/drawing/2014/main" xmlns="" id="{174B2A73-7D62-42C9-8FD4-0F7963A386B7}"/>
                </a:ext>
              </a:extLst>
            </p:cNvPr>
            <p:cNvSpPr>
              <a:spLocks/>
            </p:cNvSpPr>
            <p:nvPr/>
          </p:nvSpPr>
          <p:spPr bwMode="auto">
            <a:xfrm>
              <a:off x="7699375" y="4440238"/>
              <a:ext cx="525600" cy="273000"/>
            </a:xfrm>
            <a:custGeom>
              <a:avLst/>
              <a:gdLst>
                <a:gd name="T0" fmla="*/ 2147483646 w 120000"/>
                <a:gd name="T1" fmla="*/ 0 h 120000"/>
                <a:gd name="T2" fmla="*/ 2147483646 w 120000"/>
                <a:gd name="T3" fmla="*/ 2226165 h 120000"/>
                <a:gd name="T4" fmla="*/ 2147483646 w 120000"/>
                <a:gd name="T5" fmla="*/ 1484028 h 120000"/>
                <a:gd name="T6" fmla="*/ 2147483646 w 120000"/>
                <a:gd name="T7" fmla="*/ 741889 h 120000"/>
                <a:gd name="T8" fmla="*/ 2147483646 w 120000"/>
                <a:gd name="T9" fmla="*/ 13358127 h 120000"/>
                <a:gd name="T10" fmla="*/ 719486692 w 120000"/>
                <a:gd name="T11" fmla="*/ 13358127 h 120000"/>
                <a:gd name="T12" fmla="*/ 757340067 w 120000"/>
                <a:gd name="T13" fmla="*/ 17068797 h 120000"/>
                <a:gd name="T14" fmla="*/ 2147483646 w 120000"/>
                <a:gd name="T15" fmla="*/ 17068797 h 120000"/>
                <a:gd name="T16" fmla="*/ 2147483646 w 120000"/>
                <a:gd name="T17" fmla="*/ 25974380 h 120000"/>
                <a:gd name="T18" fmla="*/ 2147483646 w 120000"/>
                <a:gd name="T19" fmla="*/ 34138040 h 120000"/>
                <a:gd name="T20" fmla="*/ 643747504 w 120000"/>
                <a:gd name="T21" fmla="*/ 34138040 h 120000"/>
                <a:gd name="T22" fmla="*/ 189323669 w 120000"/>
                <a:gd name="T23" fmla="*/ 25974380 h 120000"/>
                <a:gd name="T24" fmla="*/ 189323669 w 120000"/>
                <a:gd name="T25" fmla="*/ 24490339 h 120000"/>
                <a:gd name="T26" fmla="*/ 0 w 120000"/>
                <a:gd name="T27" fmla="*/ 23006063 h 120000"/>
                <a:gd name="T28" fmla="*/ 0 w 120000"/>
                <a:gd name="T29" fmla="*/ 23006063 h 120000"/>
                <a:gd name="T30" fmla="*/ 0 w 120000"/>
                <a:gd name="T31" fmla="*/ 25974380 h 120000"/>
                <a:gd name="T32" fmla="*/ 643747504 w 120000"/>
                <a:gd name="T33" fmla="*/ 37848713 h 120000"/>
                <a:gd name="T34" fmla="*/ 2147483646 w 120000"/>
                <a:gd name="T35" fmla="*/ 37848713 h 120000"/>
                <a:gd name="T36" fmla="*/ 2147483646 w 120000"/>
                <a:gd name="T37" fmla="*/ 25974380 h 120000"/>
                <a:gd name="T38" fmla="*/ 2147483646 w 120000"/>
                <a:gd name="T39" fmla="*/ 0 h 120000"/>
                <a:gd name="T40" fmla="*/ 2147483646 w 120000"/>
                <a:gd name="T41" fmla="*/ 0 h 120000"/>
                <a:gd name="T42" fmla="*/ 2147483646 w 120000"/>
                <a:gd name="T43" fmla="*/ 0 h 1200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0000" h="120000" extrusionOk="0">
                  <a:moveTo>
                    <a:pt x="119999" y="0"/>
                  </a:moveTo>
                  <a:cubicBezTo>
                    <a:pt x="119999" y="4705"/>
                    <a:pt x="119999" y="7058"/>
                    <a:pt x="117551" y="7058"/>
                  </a:cubicBezTo>
                  <a:cubicBezTo>
                    <a:pt x="116326" y="9411"/>
                    <a:pt x="115102" y="7058"/>
                    <a:pt x="113877" y="4705"/>
                  </a:cubicBezTo>
                  <a:cubicBezTo>
                    <a:pt x="113877" y="4705"/>
                    <a:pt x="113877" y="2352"/>
                    <a:pt x="113877" y="2352"/>
                  </a:cubicBezTo>
                  <a:cubicBezTo>
                    <a:pt x="113877" y="42352"/>
                    <a:pt x="113877" y="42352"/>
                    <a:pt x="113877" y="42352"/>
                  </a:cubicBezTo>
                  <a:cubicBezTo>
                    <a:pt x="23265" y="42352"/>
                    <a:pt x="23265" y="42352"/>
                    <a:pt x="23265" y="42352"/>
                  </a:cubicBezTo>
                  <a:cubicBezTo>
                    <a:pt x="24489" y="44705"/>
                    <a:pt x="24489" y="49411"/>
                    <a:pt x="24489" y="54117"/>
                  </a:cubicBezTo>
                  <a:cubicBezTo>
                    <a:pt x="113877" y="54117"/>
                    <a:pt x="113877" y="54117"/>
                    <a:pt x="113877" y="54117"/>
                  </a:cubicBezTo>
                  <a:cubicBezTo>
                    <a:pt x="113877" y="82352"/>
                    <a:pt x="113877" y="82352"/>
                    <a:pt x="113877" y="82352"/>
                  </a:cubicBezTo>
                  <a:cubicBezTo>
                    <a:pt x="113877" y="96470"/>
                    <a:pt x="107755" y="108235"/>
                    <a:pt x="99183" y="108235"/>
                  </a:cubicBezTo>
                  <a:cubicBezTo>
                    <a:pt x="20816" y="108235"/>
                    <a:pt x="20816" y="108235"/>
                    <a:pt x="20816" y="108235"/>
                  </a:cubicBezTo>
                  <a:cubicBezTo>
                    <a:pt x="12244" y="108235"/>
                    <a:pt x="6122" y="96470"/>
                    <a:pt x="6122" y="82352"/>
                  </a:cubicBezTo>
                  <a:cubicBezTo>
                    <a:pt x="6122" y="77647"/>
                    <a:pt x="6122" y="77647"/>
                    <a:pt x="6122" y="77647"/>
                  </a:cubicBezTo>
                  <a:cubicBezTo>
                    <a:pt x="3673" y="77647"/>
                    <a:pt x="2448" y="75294"/>
                    <a:pt x="0" y="72941"/>
                  </a:cubicBezTo>
                  <a:cubicBezTo>
                    <a:pt x="0" y="72941"/>
                    <a:pt x="0" y="72941"/>
                    <a:pt x="0" y="72941"/>
                  </a:cubicBezTo>
                  <a:cubicBezTo>
                    <a:pt x="0" y="82352"/>
                    <a:pt x="0" y="82352"/>
                    <a:pt x="0" y="82352"/>
                  </a:cubicBezTo>
                  <a:cubicBezTo>
                    <a:pt x="0" y="103529"/>
                    <a:pt x="9795" y="120000"/>
                    <a:pt x="20816" y="120000"/>
                  </a:cubicBezTo>
                  <a:cubicBezTo>
                    <a:pt x="99183" y="120000"/>
                    <a:pt x="99183" y="120000"/>
                    <a:pt x="99183" y="120000"/>
                  </a:cubicBezTo>
                  <a:cubicBezTo>
                    <a:pt x="111428" y="120000"/>
                    <a:pt x="119999" y="103529"/>
                    <a:pt x="119999" y="82352"/>
                  </a:cubicBezTo>
                  <a:cubicBezTo>
                    <a:pt x="119999" y="0"/>
                    <a:pt x="119999" y="0"/>
                    <a:pt x="119999" y="0"/>
                  </a:cubicBezTo>
                  <a:cubicBezTo>
                    <a:pt x="119999" y="0"/>
                    <a:pt x="119999" y="0"/>
                    <a:pt x="119999" y="0"/>
                  </a:cubicBezTo>
                  <a:cubicBezTo>
                    <a:pt x="119999" y="0"/>
                    <a:pt x="119999" y="0"/>
                    <a:pt x="1199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8" name="Google Shape;170;p7">
              <a:extLst>
                <a:ext uri="{FF2B5EF4-FFF2-40B4-BE49-F238E27FC236}">
                  <a16:creationId xmlns:a16="http://schemas.microsoft.com/office/drawing/2014/main" xmlns="" id="{01CB087A-ED99-4E9E-8856-0622AB651E75}"/>
                </a:ext>
              </a:extLst>
            </p:cNvPr>
            <p:cNvSpPr>
              <a:spLocks/>
            </p:cNvSpPr>
            <p:nvPr/>
          </p:nvSpPr>
          <p:spPr bwMode="auto">
            <a:xfrm>
              <a:off x="7699375" y="3806825"/>
              <a:ext cx="525600" cy="365100"/>
            </a:xfrm>
            <a:custGeom>
              <a:avLst/>
              <a:gdLst>
                <a:gd name="T0" fmla="*/ 2147483646 w 120000"/>
                <a:gd name="T1" fmla="*/ 0 h 120000"/>
                <a:gd name="T2" fmla="*/ 643747504 w 120000"/>
                <a:gd name="T3" fmla="*/ 0 h 120000"/>
                <a:gd name="T4" fmla="*/ 0 w 120000"/>
                <a:gd name="T5" fmla="*/ 72399388 h 120000"/>
                <a:gd name="T6" fmla="*/ 0 w 120000"/>
                <a:gd name="T7" fmla="*/ 285338471 h 120000"/>
                <a:gd name="T8" fmla="*/ 189323669 w 120000"/>
                <a:gd name="T9" fmla="*/ 289597962 h 120000"/>
                <a:gd name="T10" fmla="*/ 189323669 w 120000"/>
                <a:gd name="T11" fmla="*/ 140539361 h 120000"/>
                <a:gd name="T12" fmla="*/ 2147483646 w 120000"/>
                <a:gd name="T13" fmla="*/ 140539361 h 120000"/>
                <a:gd name="T14" fmla="*/ 2147483646 w 120000"/>
                <a:gd name="T15" fmla="*/ 225715067 h 120000"/>
                <a:gd name="T16" fmla="*/ 2147483646 w 120000"/>
                <a:gd name="T17" fmla="*/ 217198498 h 120000"/>
                <a:gd name="T18" fmla="*/ 2147483646 w 120000"/>
                <a:gd name="T19" fmla="*/ 72399388 h 120000"/>
                <a:gd name="T20" fmla="*/ 2147483646 w 120000"/>
                <a:gd name="T21" fmla="*/ 0 h 120000"/>
                <a:gd name="T22" fmla="*/ 2147483646 w 120000"/>
                <a:gd name="T23" fmla="*/ 119244316 h 120000"/>
                <a:gd name="T24" fmla="*/ 189323669 w 120000"/>
                <a:gd name="T25" fmla="*/ 119244316 h 120000"/>
                <a:gd name="T26" fmla="*/ 189323669 w 120000"/>
                <a:gd name="T27" fmla="*/ 72399388 h 120000"/>
                <a:gd name="T28" fmla="*/ 643747504 w 120000"/>
                <a:gd name="T29" fmla="*/ 21292729 h 120000"/>
                <a:gd name="T30" fmla="*/ 2147483646 w 120000"/>
                <a:gd name="T31" fmla="*/ 21292729 h 120000"/>
                <a:gd name="T32" fmla="*/ 2147483646 w 120000"/>
                <a:gd name="T33" fmla="*/ 72399388 h 120000"/>
                <a:gd name="T34" fmla="*/ 2147483646 w 120000"/>
                <a:gd name="T35" fmla="*/ 119244316 h 12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000" h="120000" extrusionOk="0">
                  <a:moveTo>
                    <a:pt x="99183" y="0"/>
                  </a:moveTo>
                  <a:cubicBezTo>
                    <a:pt x="20816" y="0"/>
                    <a:pt x="20816" y="0"/>
                    <a:pt x="20816" y="0"/>
                  </a:cubicBezTo>
                  <a:cubicBezTo>
                    <a:pt x="9795" y="0"/>
                    <a:pt x="0" y="12352"/>
                    <a:pt x="0" y="30000"/>
                  </a:cubicBezTo>
                  <a:cubicBezTo>
                    <a:pt x="0" y="118235"/>
                    <a:pt x="0" y="118235"/>
                    <a:pt x="0" y="118235"/>
                  </a:cubicBezTo>
                  <a:cubicBezTo>
                    <a:pt x="2448" y="118235"/>
                    <a:pt x="4897" y="118235"/>
                    <a:pt x="6122" y="120000"/>
                  </a:cubicBezTo>
                  <a:cubicBezTo>
                    <a:pt x="6122" y="58235"/>
                    <a:pt x="6122" y="58235"/>
                    <a:pt x="6122" y="58235"/>
                  </a:cubicBezTo>
                  <a:cubicBezTo>
                    <a:pt x="113877" y="58235"/>
                    <a:pt x="113877" y="58235"/>
                    <a:pt x="113877" y="58235"/>
                  </a:cubicBezTo>
                  <a:cubicBezTo>
                    <a:pt x="113877" y="93529"/>
                    <a:pt x="113877" y="93529"/>
                    <a:pt x="113877" y="93529"/>
                  </a:cubicBezTo>
                  <a:cubicBezTo>
                    <a:pt x="116326" y="91764"/>
                    <a:pt x="118775" y="90000"/>
                    <a:pt x="119999" y="90000"/>
                  </a:cubicBezTo>
                  <a:cubicBezTo>
                    <a:pt x="119999" y="30000"/>
                    <a:pt x="119999" y="30000"/>
                    <a:pt x="119999" y="30000"/>
                  </a:cubicBezTo>
                  <a:cubicBezTo>
                    <a:pt x="119999" y="12352"/>
                    <a:pt x="111428" y="0"/>
                    <a:pt x="99183" y="0"/>
                  </a:cubicBezTo>
                  <a:close/>
                  <a:moveTo>
                    <a:pt x="113877" y="49411"/>
                  </a:moveTo>
                  <a:cubicBezTo>
                    <a:pt x="6122" y="49411"/>
                    <a:pt x="6122" y="49411"/>
                    <a:pt x="6122" y="49411"/>
                  </a:cubicBezTo>
                  <a:cubicBezTo>
                    <a:pt x="6122" y="30000"/>
                    <a:pt x="6122" y="30000"/>
                    <a:pt x="6122" y="30000"/>
                  </a:cubicBezTo>
                  <a:cubicBezTo>
                    <a:pt x="6122" y="17647"/>
                    <a:pt x="12244" y="8823"/>
                    <a:pt x="20816" y="8823"/>
                  </a:cubicBezTo>
                  <a:cubicBezTo>
                    <a:pt x="99183" y="8823"/>
                    <a:pt x="99183" y="8823"/>
                    <a:pt x="99183" y="8823"/>
                  </a:cubicBezTo>
                  <a:cubicBezTo>
                    <a:pt x="107755" y="8823"/>
                    <a:pt x="113877" y="17647"/>
                    <a:pt x="113877" y="30000"/>
                  </a:cubicBezTo>
                  <a:lnTo>
                    <a:pt x="113877" y="49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9" name="Google Shape;171;p7">
              <a:extLst>
                <a:ext uri="{FF2B5EF4-FFF2-40B4-BE49-F238E27FC236}">
                  <a16:creationId xmlns:a16="http://schemas.microsoft.com/office/drawing/2014/main" xmlns="" id="{CF029957-6095-433E-B19F-81E14D55B0B6}"/>
                </a:ext>
              </a:extLst>
            </p:cNvPr>
            <p:cNvSpPr>
              <a:spLocks/>
            </p:cNvSpPr>
            <p:nvPr/>
          </p:nvSpPr>
          <p:spPr bwMode="auto">
            <a:xfrm>
              <a:off x="7854950" y="4611688"/>
              <a:ext cx="219000" cy="27000"/>
            </a:xfrm>
            <a:custGeom>
              <a:avLst/>
              <a:gdLst>
                <a:gd name="T0" fmla="*/ 7499275 w 120000"/>
                <a:gd name="T1" fmla="*/ 4 h 120000"/>
                <a:gd name="T2" fmla="*/ 8091360 w 120000"/>
                <a:gd name="T3" fmla="*/ 2 h 120000"/>
                <a:gd name="T4" fmla="*/ 7499275 w 120000"/>
                <a:gd name="T5" fmla="*/ 0 h 120000"/>
                <a:gd name="T6" fmla="*/ 394669 w 120000"/>
                <a:gd name="T7" fmla="*/ 0 h 120000"/>
                <a:gd name="T8" fmla="*/ 0 w 120000"/>
                <a:gd name="T9" fmla="*/ 2 h 120000"/>
                <a:gd name="T10" fmla="*/ 394669 w 120000"/>
                <a:gd name="T11" fmla="*/ 4 h 120000"/>
                <a:gd name="T12" fmla="*/ 7499275 w 120000"/>
                <a:gd name="T13" fmla="*/ 4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1219" y="120000"/>
                  </a:moveTo>
                  <a:cubicBezTo>
                    <a:pt x="114146" y="120000"/>
                    <a:pt x="120000" y="96000"/>
                    <a:pt x="120000" y="72000"/>
                  </a:cubicBezTo>
                  <a:cubicBezTo>
                    <a:pt x="120000" y="24000"/>
                    <a:pt x="114146" y="0"/>
                    <a:pt x="111219" y="0"/>
                  </a:cubicBezTo>
                  <a:cubicBezTo>
                    <a:pt x="5853" y="0"/>
                    <a:pt x="5853" y="0"/>
                    <a:pt x="5853" y="0"/>
                  </a:cubicBezTo>
                  <a:cubicBezTo>
                    <a:pt x="2926" y="0"/>
                    <a:pt x="0" y="24000"/>
                    <a:pt x="0" y="72000"/>
                  </a:cubicBezTo>
                  <a:cubicBezTo>
                    <a:pt x="0" y="96000"/>
                    <a:pt x="2926" y="120000"/>
                    <a:pt x="5853" y="120000"/>
                  </a:cubicBezTo>
                  <a:lnTo>
                    <a:pt x="111219" y="1200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0" name="Google Shape;172;p7">
              <a:extLst>
                <a:ext uri="{FF2B5EF4-FFF2-40B4-BE49-F238E27FC236}">
                  <a16:creationId xmlns:a16="http://schemas.microsoft.com/office/drawing/2014/main" xmlns="" id="{0D2240F1-3972-4879-AF5A-F7F2327F31BE}"/>
                </a:ext>
              </a:extLst>
            </p:cNvPr>
            <p:cNvSpPr>
              <a:spLocks/>
            </p:cNvSpPr>
            <p:nvPr/>
          </p:nvSpPr>
          <p:spPr bwMode="auto">
            <a:xfrm>
              <a:off x="7929563" y="3865563"/>
              <a:ext cx="65100" cy="65100"/>
            </a:xfrm>
            <a:custGeom>
              <a:avLst/>
              <a:gdLst>
                <a:gd name="T0" fmla="*/ 829 w 120000"/>
                <a:gd name="T1" fmla="*/ 0 h 120000"/>
                <a:gd name="T2" fmla="*/ 0 w 120000"/>
                <a:gd name="T3" fmla="*/ 829 h 120000"/>
                <a:gd name="T4" fmla="*/ 829 w 120000"/>
                <a:gd name="T5" fmla="*/ 1660 h 120000"/>
                <a:gd name="T6" fmla="*/ 1660 w 120000"/>
                <a:gd name="T7" fmla="*/ 829 h 120000"/>
                <a:gd name="T8" fmla="*/ 829 w 120000"/>
                <a:gd name="T9" fmla="*/ 0 h 120000"/>
                <a:gd name="T10" fmla="*/ 829 w 120000"/>
                <a:gd name="T11" fmla="*/ 968 h 120000"/>
                <a:gd name="T12" fmla="*/ 692 w 120000"/>
                <a:gd name="T13" fmla="*/ 829 h 120000"/>
                <a:gd name="T14" fmla="*/ 829 w 120000"/>
                <a:gd name="T15" fmla="*/ 692 h 120000"/>
                <a:gd name="T16" fmla="*/ 968 w 120000"/>
                <a:gd name="T17" fmla="*/ 829 h 120000"/>
                <a:gd name="T18" fmla="*/ 829 w 120000"/>
                <a:gd name="T19" fmla="*/ 968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60000" y="0"/>
                  </a:moveTo>
                  <a:cubicBezTo>
                    <a:pt x="30000" y="0"/>
                    <a:pt x="0" y="20000"/>
                    <a:pt x="0" y="60000"/>
                  </a:cubicBezTo>
                  <a:cubicBezTo>
                    <a:pt x="0" y="90000"/>
                    <a:pt x="30000" y="120000"/>
                    <a:pt x="60000" y="120000"/>
                  </a:cubicBezTo>
                  <a:cubicBezTo>
                    <a:pt x="100000" y="120000"/>
                    <a:pt x="120000" y="90000"/>
                    <a:pt x="120000" y="60000"/>
                  </a:cubicBezTo>
                  <a:cubicBezTo>
                    <a:pt x="120000" y="20000"/>
                    <a:pt x="100000" y="0"/>
                    <a:pt x="60000" y="0"/>
                  </a:cubicBezTo>
                  <a:close/>
                  <a:moveTo>
                    <a:pt x="60000" y="70000"/>
                  </a:moveTo>
                  <a:cubicBezTo>
                    <a:pt x="60000" y="70000"/>
                    <a:pt x="50000" y="60000"/>
                    <a:pt x="50000" y="60000"/>
                  </a:cubicBezTo>
                  <a:cubicBezTo>
                    <a:pt x="50000" y="50000"/>
                    <a:pt x="60000" y="50000"/>
                    <a:pt x="60000" y="50000"/>
                  </a:cubicBezTo>
                  <a:cubicBezTo>
                    <a:pt x="70000" y="50000"/>
                    <a:pt x="70000" y="50000"/>
                    <a:pt x="70000" y="60000"/>
                  </a:cubicBezTo>
                  <a:cubicBezTo>
                    <a:pt x="70000" y="60000"/>
                    <a:pt x="70000" y="70000"/>
                    <a:pt x="60000" y="7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1" name="Google Shape;173;p7">
              <a:extLst>
                <a:ext uri="{FF2B5EF4-FFF2-40B4-BE49-F238E27FC236}">
                  <a16:creationId xmlns:a16="http://schemas.microsoft.com/office/drawing/2014/main" xmlns="" id="{01B240D7-283E-4A56-A6E4-A93FB63BB539}"/>
                </a:ext>
              </a:extLst>
            </p:cNvPr>
            <p:cNvSpPr>
              <a:spLocks/>
            </p:cNvSpPr>
            <p:nvPr/>
          </p:nvSpPr>
          <p:spPr bwMode="auto">
            <a:xfrm>
              <a:off x="6662738" y="4949825"/>
              <a:ext cx="566700" cy="681000"/>
            </a:xfrm>
            <a:custGeom>
              <a:avLst/>
              <a:gdLst>
                <a:gd name="T0" fmla="*/ 2147483646 w 120000"/>
                <a:gd name="T1" fmla="*/ 0 h 120000"/>
                <a:gd name="T2" fmla="*/ 118601602 w 120000"/>
                <a:gd name="T3" fmla="*/ 0 h 120000"/>
                <a:gd name="T4" fmla="*/ 0 w 120000"/>
                <a:gd name="T5" fmla="*/ 358087937 h 120000"/>
                <a:gd name="T6" fmla="*/ 0 w 120000"/>
                <a:gd name="T7" fmla="*/ 2147483646 h 120000"/>
                <a:gd name="T8" fmla="*/ 118601602 w 120000"/>
                <a:gd name="T9" fmla="*/ 2147483646 h 120000"/>
                <a:gd name="T10" fmla="*/ 2147483646 w 120000"/>
                <a:gd name="T11" fmla="*/ 2147483646 h 120000"/>
                <a:gd name="T12" fmla="*/ 2147483646 w 120000"/>
                <a:gd name="T13" fmla="*/ 2147483646 h 120000"/>
                <a:gd name="T14" fmla="*/ 2147483646 w 120000"/>
                <a:gd name="T15" fmla="*/ 358087937 h 120000"/>
                <a:gd name="T16" fmla="*/ 2147483646 w 120000"/>
                <a:gd name="T17" fmla="*/ 0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1245340284 w 120000"/>
                <a:gd name="T49" fmla="*/ 2147483646 h 120000"/>
                <a:gd name="T50" fmla="*/ 1423241936 w 120000"/>
                <a:gd name="T51" fmla="*/ 2147483646 h 120000"/>
                <a:gd name="T52" fmla="*/ 1245340284 w 120000"/>
                <a:gd name="T53" fmla="*/ 2147483646 h 120000"/>
                <a:gd name="T54" fmla="*/ 1067436507 w 120000"/>
                <a:gd name="T55" fmla="*/ 2147483646 h 120000"/>
                <a:gd name="T56" fmla="*/ 1245340284 w 120000"/>
                <a:gd name="T57" fmla="*/ 2147483646 h 120000"/>
                <a:gd name="T58" fmla="*/ 2147483646 w 120000"/>
                <a:gd name="T59" fmla="*/ 2147483646 h 120000"/>
                <a:gd name="T60" fmla="*/ 296493889 w 120000"/>
                <a:gd name="T61" fmla="*/ 2147483646 h 120000"/>
                <a:gd name="T62" fmla="*/ 296493889 w 120000"/>
                <a:gd name="T63" fmla="*/ 895520459 h 120000"/>
                <a:gd name="T64" fmla="*/ 1126738569 w 120000"/>
                <a:gd name="T65" fmla="*/ 895520459 h 120000"/>
                <a:gd name="T66" fmla="*/ 1126738569 w 120000"/>
                <a:gd name="T67" fmla="*/ 1432917689 h 120000"/>
                <a:gd name="T68" fmla="*/ 770888919 w 120000"/>
                <a:gd name="T69" fmla="*/ 2147483646 h 120000"/>
                <a:gd name="T70" fmla="*/ 1245340284 w 120000"/>
                <a:gd name="T71" fmla="*/ 2147483646 h 120000"/>
                <a:gd name="T72" fmla="*/ 1719789529 w 120000"/>
                <a:gd name="T73" fmla="*/ 2147483646 h 120000"/>
                <a:gd name="T74" fmla="*/ 1423241936 w 120000"/>
                <a:gd name="T75" fmla="*/ 1432917689 h 120000"/>
                <a:gd name="T76" fmla="*/ 1423241936 w 120000"/>
                <a:gd name="T77" fmla="*/ 895520459 h 120000"/>
                <a:gd name="T78" fmla="*/ 2147483646 w 120000"/>
                <a:gd name="T79" fmla="*/ 895520459 h 120000"/>
                <a:gd name="T80" fmla="*/ 2147483646 w 120000"/>
                <a:gd name="T81" fmla="*/ 1432917689 h 120000"/>
                <a:gd name="T82" fmla="*/ 2016283417 w 120000"/>
                <a:gd name="T83" fmla="*/ 2147483646 h 120000"/>
                <a:gd name="T84" fmla="*/ 2147483646 w 120000"/>
                <a:gd name="T85" fmla="*/ 2147483646 h 120000"/>
                <a:gd name="T86" fmla="*/ 2147483646 w 120000"/>
                <a:gd name="T87" fmla="*/ 2147483646 h 120000"/>
                <a:gd name="T88" fmla="*/ 2147483646 w 120000"/>
                <a:gd name="T89" fmla="*/ 1432917689 h 120000"/>
                <a:gd name="T90" fmla="*/ 2147483646 w 120000"/>
                <a:gd name="T91" fmla="*/ 895520459 h 120000"/>
                <a:gd name="T92" fmla="*/ 2147483646 w 120000"/>
                <a:gd name="T93" fmla="*/ 895520459 h 120000"/>
                <a:gd name="T94" fmla="*/ 2147483646 w 120000"/>
                <a:gd name="T95" fmla="*/ 1432917689 h 120000"/>
                <a:gd name="T96" fmla="*/ 2147483646 w 120000"/>
                <a:gd name="T97" fmla="*/ 2147483646 h 120000"/>
                <a:gd name="T98" fmla="*/ 2147483646 w 120000"/>
                <a:gd name="T99" fmla="*/ 2147483646 h 120000"/>
                <a:gd name="T100" fmla="*/ 2147483646 w 120000"/>
                <a:gd name="T101" fmla="*/ 2147483646 h 120000"/>
                <a:gd name="T102" fmla="*/ 2147483646 w 120000"/>
                <a:gd name="T103" fmla="*/ 1432917689 h 120000"/>
                <a:gd name="T104" fmla="*/ 2147483646 w 120000"/>
                <a:gd name="T105" fmla="*/ 895520459 h 120000"/>
                <a:gd name="T106" fmla="*/ 2147483646 w 120000"/>
                <a:gd name="T107" fmla="*/ 895520459 h 120000"/>
                <a:gd name="T108" fmla="*/ 2147483646 w 120000"/>
                <a:gd name="T109" fmla="*/ 1432917689 h 120000"/>
                <a:gd name="T110" fmla="*/ 2147483646 w 120000"/>
                <a:gd name="T111" fmla="*/ 2147483646 h 120000"/>
                <a:gd name="T112" fmla="*/ 2147483646 w 120000"/>
                <a:gd name="T113" fmla="*/ 2147483646 h 120000"/>
                <a:gd name="T114" fmla="*/ 2147483646 w 120000"/>
                <a:gd name="T115" fmla="*/ 2147483646 h 120000"/>
                <a:gd name="T116" fmla="*/ 2147483646 w 120000"/>
                <a:gd name="T117" fmla="*/ 1432917689 h 120000"/>
                <a:gd name="T118" fmla="*/ 2147483646 w 120000"/>
                <a:gd name="T119" fmla="*/ 895520459 h 120000"/>
                <a:gd name="T120" fmla="*/ 2147483646 w 120000"/>
                <a:gd name="T121" fmla="*/ 895520459 h 120000"/>
                <a:gd name="T122" fmla="*/ 2147483646 w 120000"/>
                <a:gd name="T123" fmla="*/ 2147483646 h 1200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0000" h="120000" extrusionOk="0">
                  <a:moveTo>
                    <a:pt x="116603" y="0"/>
                  </a:moveTo>
                  <a:cubicBezTo>
                    <a:pt x="2264" y="0"/>
                    <a:pt x="2264" y="0"/>
                    <a:pt x="2264" y="0"/>
                  </a:cubicBezTo>
                  <a:cubicBezTo>
                    <a:pt x="1132" y="0"/>
                    <a:pt x="0" y="944"/>
                    <a:pt x="0" y="1889"/>
                  </a:cubicBezTo>
                  <a:cubicBezTo>
                    <a:pt x="0" y="117165"/>
                    <a:pt x="0" y="117165"/>
                    <a:pt x="0" y="117165"/>
                  </a:cubicBezTo>
                  <a:cubicBezTo>
                    <a:pt x="0" y="119055"/>
                    <a:pt x="1132" y="120000"/>
                    <a:pt x="2264" y="120000"/>
                  </a:cubicBezTo>
                  <a:cubicBezTo>
                    <a:pt x="116603" y="120000"/>
                    <a:pt x="116603" y="120000"/>
                    <a:pt x="116603" y="120000"/>
                  </a:cubicBezTo>
                  <a:cubicBezTo>
                    <a:pt x="118867" y="120000"/>
                    <a:pt x="120000" y="119055"/>
                    <a:pt x="120000" y="117165"/>
                  </a:cubicBezTo>
                  <a:cubicBezTo>
                    <a:pt x="120000" y="1889"/>
                    <a:pt x="120000" y="1889"/>
                    <a:pt x="120000" y="1889"/>
                  </a:cubicBezTo>
                  <a:cubicBezTo>
                    <a:pt x="120000" y="944"/>
                    <a:pt x="118867" y="0"/>
                    <a:pt x="116603" y="0"/>
                  </a:cubicBezTo>
                  <a:close/>
                  <a:moveTo>
                    <a:pt x="96226" y="11338"/>
                  </a:moveTo>
                  <a:cubicBezTo>
                    <a:pt x="97358" y="11338"/>
                    <a:pt x="99622" y="13228"/>
                    <a:pt x="99622" y="14173"/>
                  </a:cubicBezTo>
                  <a:cubicBezTo>
                    <a:pt x="99622" y="16062"/>
                    <a:pt x="97358" y="17007"/>
                    <a:pt x="96226" y="17007"/>
                  </a:cubicBezTo>
                  <a:cubicBezTo>
                    <a:pt x="93962" y="17007"/>
                    <a:pt x="92830" y="16062"/>
                    <a:pt x="92830" y="14173"/>
                  </a:cubicBezTo>
                  <a:cubicBezTo>
                    <a:pt x="92830" y="13228"/>
                    <a:pt x="93962" y="11338"/>
                    <a:pt x="96226" y="11338"/>
                  </a:cubicBezTo>
                  <a:close/>
                  <a:moveTo>
                    <a:pt x="72452" y="11338"/>
                  </a:moveTo>
                  <a:cubicBezTo>
                    <a:pt x="73584" y="11338"/>
                    <a:pt x="74716" y="13228"/>
                    <a:pt x="74716" y="14173"/>
                  </a:cubicBezTo>
                  <a:cubicBezTo>
                    <a:pt x="74716" y="16062"/>
                    <a:pt x="73584" y="17007"/>
                    <a:pt x="72452" y="17007"/>
                  </a:cubicBezTo>
                  <a:cubicBezTo>
                    <a:pt x="70188" y="17007"/>
                    <a:pt x="69056" y="16062"/>
                    <a:pt x="69056" y="14173"/>
                  </a:cubicBezTo>
                  <a:cubicBezTo>
                    <a:pt x="69056" y="13228"/>
                    <a:pt x="70188" y="11338"/>
                    <a:pt x="72452" y="11338"/>
                  </a:cubicBezTo>
                  <a:close/>
                  <a:moveTo>
                    <a:pt x="47547" y="11338"/>
                  </a:moveTo>
                  <a:cubicBezTo>
                    <a:pt x="49811" y="11338"/>
                    <a:pt x="50943" y="13228"/>
                    <a:pt x="50943" y="14173"/>
                  </a:cubicBezTo>
                  <a:cubicBezTo>
                    <a:pt x="50943" y="16062"/>
                    <a:pt x="49811" y="17007"/>
                    <a:pt x="47547" y="17007"/>
                  </a:cubicBezTo>
                  <a:cubicBezTo>
                    <a:pt x="46415" y="17007"/>
                    <a:pt x="44150" y="16062"/>
                    <a:pt x="44150" y="14173"/>
                  </a:cubicBezTo>
                  <a:cubicBezTo>
                    <a:pt x="44150" y="13228"/>
                    <a:pt x="46415" y="11338"/>
                    <a:pt x="47547" y="11338"/>
                  </a:cubicBezTo>
                  <a:close/>
                  <a:moveTo>
                    <a:pt x="23773" y="11338"/>
                  </a:moveTo>
                  <a:cubicBezTo>
                    <a:pt x="26037" y="11338"/>
                    <a:pt x="27169" y="13228"/>
                    <a:pt x="27169" y="14173"/>
                  </a:cubicBezTo>
                  <a:cubicBezTo>
                    <a:pt x="27169" y="16062"/>
                    <a:pt x="26037" y="17007"/>
                    <a:pt x="23773" y="17007"/>
                  </a:cubicBezTo>
                  <a:cubicBezTo>
                    <a:pt x="21509" y="17007"/>
                    <a:pt x="20377" y="16062"/>
                    <a:pt x="20377" y="14173"/>
                  </a:cubicBezTo>
                  <a:cubicBezTo>
                    <a:pt x="20377" y="13228"/>
                    <a:pt x="21509" y="11338"/>
                    <a:pt x="23773" y="11338"/>
                  </a:cubicBezTo>
                  <a:close/>
                  <a:moveTo>
                    <a:pt x="114339" y="115275"/>
                  </a:moveTo>
                  <a:cubicBezTo>
                    <a:pt x="5660" y="115275"/>
                    <a:pt x="5660" y="115275"/>
                    <a:pt x="5660" y="115275"/>
                  </a:cubicBezTo>
                  <a:cubicBezTo>
                    <a:pt x="5660" y="4724"/>
                    <a:pt x="5660" y="4724"/>
                    <a:pt x="5660" y="4724"/>
                  </a:cubicBezTo>
                  <a:cubicBezTo>
                    <a:pt x="21509" y="4724"/>
                    <a:pt x="21509" y="4724"/>
                    <a:pt x="21509" y="4724"/>
                  </a:cubicBezTo>
                  <a:cubicBezTo>
                    <a:pt x="21509" y="7559"/>
                    <a:pt x="21509" y="7559"/>
                    <a:pt x="21509" y="7559"/>
                  </a:cubicBezTo>
                  <a:cubicBezTo>
                    <a:pt x="16981" y="8503"/>
                    <a:pt x="14716" y="11338"/>
                    <a:pt x="14716" y="14173"/>
                  </a:cubicBezTo>
                  <a:cubicBezTo>
                    <a:pt x="14716" y="18897"/>
                    <a:pt x="19245" y="21732"/>
                    <a:pt x="23773" y="21732"/>
                  </a:cubicBezTo>
                  <a:cubicBezTo>
                    <a:pt x="28301" y="21732"/>
                    <a:pt x="32830" y="18897"/>
                    <a:pt x="32830" y="14173"/>
                  </a:cubicBezTo>
                  <a:cubicBezTo>
                    <a:pt x="32830" y="11338"/>
                    <a:pt x="30566" y="8503"/>
                    <a:pt x="27169" y="7559"/>
                  </a:cubicBezTo>
                  <a:cubicBezTo>
                    <a:pt x="27169" y="4724"/>
                    <a:pt x="27169" y="4724"/>
                    <a:pt x="27169" y="4724"/>
                  </a:cubicBezTo>
                  <a:cubicBezTo>
                    <a:pt x="45283" y="4724"/>
                    <a:pt x="45283" y="4724"/>
                    <a:pt x="45283" y="4724"/>
                  </a:cubicBezTo>
                  <a:cubicBezTo>
                    <a:pt x="45283" y="7559"/>
                    <a:pt x="45283" y="7559"/>
                    <a:pt x="45283" y="7559"/>
                  </a:cubicBezTo>
                  <a:cubicBezTo>
                    <a:pt x="41886" y="8503"/>
                    <a:pt x="38490" y="11338"/>
                    <a:pt x="38490" y="14173"/>
                  </a:cubicBezTo>
                  <a:cubicBezTo>
                    <a:pt x="38490" y="18897"/>
                    <a:pt x="43018" y="21732"/>
                    <a:pt x="47547" y="21732"/>
                  </a:cubicBezTo>
                  <a:cubicBezTo>
                    <a:pt x="53207" y="21732"/>
                    <a:pt x="56603" y="18897"/>
                    <a:pt x="56603" y="14173"/>
                  </a:cubicBezTo>
                  <a:cubicBezTo>
                    <a:pt x="56603" y="11338"/>
                    <a:pt x="54339" y="8503"/>
                    <a:pt x="50943" y="7559"/>
                  </a:cubicBezTo>
                  <a:cubicBezTo>
                    <a:pt x="50943" y="4724"/>
                    <a:pt x="50943" y="4724"/>
                    <a:pt x="50943" y="4724"/>
                  </a:cubicBezTo>
                  <a:cubicBezTo>
                    <a:pt x="69056" y="4724"/>
                    <a:pt x="69056" y="4724"/>
                    <a:pt x="69056" y="4724"/>
                  </a:cubicBezTo>
                  <a:cubicBezTo>
                    <a:pt x="69056" y="7559"/>
                    <a:pt x="69056" y="7559"/>
                    <a:pt x="69056" y="7559"/>
                  </a:cubicBezTo>
                  <a:cubicBezTo>
                    <a:pt x="65660" y="8503"/>
                    <a:pt x="63396" y="11338"/>
                    <a:pt x="63396" y="14173"/>
                  </a:cubicBezTo>
                  <a:cubicBezTo>
                    <a:pt x="63396" y="18897"/>
                    <a:pt x="66792" y="21732"/>
                    <a:pt x="72452" y="21732"/>
                  </a:cubicBezTo>
                  <a:cubicBezTo>
                    <a:pt x="76981" y="21732"/>
                    <a:pt x="80377" y="18897"/>
                    <a:pt x="80377" y="14173"/>
                  </a:cubicBezTo>
                  <a:cubicBezTo>
                    <a:pt x="80377" y="11338"/>
                    <a:pt x="78113" y="8503"/>
                    <a:pt x="74716" y="7559"/>
                  </a:cubicBezTo>
                  <a:cubicBezTo>
                    <a:pt x="74716" y="4724"/>
                    <a:pt x="74716" y="4724"/>
                    <a:pt x="74716" y="4724"/>
                  </a:cubicBezTo>
                  <a:cubicBezTo>
                    <a:pt x="92830" y="4724"/>
                    <a:pt x="92830" y="4724"/>
                    <a:pt x="92830" y="4724"/>
                  </a:cubicBezTo>
                  <a:cubicBezTo>
                    <a:pt x="92830" y="7559"/>
                    <a:pt x="92830" y="7559"/>
                    <a:pt x="92830" y="7559"/>
                  </a:cubicBezTo>
                  <a:cubicBezTo>
                    <a:pt x="89433" y="8503"/>
                    <a:pt x="87169" y="11338"/>
                    <a:pt x="87169" y="14173"/>
                  </a:cubicBezTo>
                  <a:cubicBezTo>
                    <a:pt x="87169" y="18897"/>
                    <a:pt x="90566" y="21732"/>
                    <a:pt x="96226" y="21732"/>
                  </a:cubicBezTo>
                  <a:cubicBezTo>
                    <a:pt x="100754" y="21732"/>
                    <a:pt x="105283" y="18897"/>
                    <a:pt x="105283" y="14173"/>
                  </a:cubicBezTo>
                  <a:cubicBezTo>
                    <a:pt x="105283" y="11338"/>
                    <a:pt x="101886" y="8503"/>
                    <a:pt x="98490" y="7559"/>
                  </a:cubicBezTo>
                  <a:cubicBezTo>
                    <a:pt x="98490" y="4724"/>
                    <a:pt x="98490" y="4724"/>
                    <a:pt x="98490" y="4724"/>
                  </a:cubicBezTo>
                  <a:cubicBezTo>
                    <a:pt x="114339" y="4724"/>
                    <a:pt x="114339" y="4724"/>
                    <a:pt x="114339" y="4724"/>
                  </a:cubicBezTo>
                  <a:lnTo>
                    <a:pt x="114339" y="1152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2" name="Google Shape;174;p7">
              <a:extLst>
                <a:ext uri="{FF2B5EF4-FFF2-40B4-BE49-F238E27FC236}">
                  <a16:creationId xmlns:a16="http://schemas.microsoft.com/office/drawing/2014/main" xmlns="" id="{D74DA05A-9E72-4883-A019-65D63503E244}"/>
                </a:ext>
              </a:extLst>
            </p:cNvPr>
            <p:cNvSpPr>
              <a:spLocks/>
            </p:cNvSpPr>
            <p:nvPr/>
          </p:nvSpPr>
          <p:spPr bwMode="auto">
            <a:xfrm>
              <a:off x="6764338" y="5132388"/>
              <a:ext cx="101700" cy="85800"/>
            </a:xfrm>
            <a:custGeom>
              <a:avLst/>
              <a:gdLst>
                <a:gd name="T0" fmla="*/ 7933 w 120000"/>
                <a:gd name="T1" fmla="*/ 10747 h 120000"/>
                <a:gd name="T2" fmla="*/ 11900 w 120000"/>
                <a:gd name="T3" fmla="*/ 11464 h 120000"/>
                <a:gd name="T4" fmla="*/ 15868 w 120000"/>
                <a:gd name="T5" fmla="*/ 10747 h 120000"/>
                <a:gd name="T6" fmla="*/ 35701 w 120000"/>
                <a:gd name="T7" fmla="*/ 3583 h 120000"/>
                <a:gd name="T8" fmla="*/ 35701 w 120000"/>
                <a:gd name="T9" fmla="*/ 716 h 120000"/>
                <a:gd name="T10" fmla="*/ 29751 w 120000"/>
                <a:gd name="T11" fmla="*/ 716 h 120000"/>
                <a:gd name="T12" fmla="*/ 11900 w 120000"/>
                <a:gd name="T13" fmla="*/ 7165 h 120000"/>
                <a:gd name="T14" fmla="*/ 9917 w 120000"/>
                <a:gd name="T15" fmla="*/ 6448 h 120000"/>
                <a:gd name="T16" fmla="*/ 1983 w 120000"/>
                <a:gd name="T17" fmla="*/ 6448 h 120000"/>
                <a:gd name="T18" fmla="*/ 1983 w 120000"/>
                <a:gd name="T19" fmla="*/ 8598 h 120000"/>
                <a:gd name="T20" fmla="*/ 7933 w 120000"/>
                <a:gd name="T21" fmla="*/ 10747 h 12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0000" h="120000" extrusionOk="0">
                  <a:moveTo>
                    <a:pt x="25263" y="112500"/>
                  </a:moveTo>
                  <a:cubicBezTo>
                    <a:pt x="25263" y="120000"/>
                    <a:pt x="31578" y="120000"/>
                    <a:pt x="37894" y="120000"/>
                  </a:cubicBezTo>
                  <a:cubicBezTo>
                    <a:pt x="37894" y="120000"/>
                    <a:pt x="44210" y="120000"/>
                    <a:pt x="50526" y="112500"/>
                  </a:cubicBezTo>
                  <a:cubicBezTo>
                    <a:pt x="113684" y="37500"/>
                    <a:pt x="113684" y="37500"/>
                    <a:pt x="113684" y="37500"/>
                  </a:cubicBezTo>
                  <a:cubicBezTo>
                    <a:pt x="120000" y="30000"/>
                    <a:pt x="120000" y="15000"/>
                    <a:pt x="113684" y="7500"/>
                  </a:cubicBezTo>
                  <a:cubicBezTo>
                    <a:pt x="107368" y="0"/>
                    <a:pt x="101052" y="0"/>
                    <a:pt x="94736" y="7500"/>
                  </a:cubicBezTo>
                  <a:cubicBezTo>
                    <a:pt x="37894" y="75000"/>
                    <a:pt x="37894" y="75000"/>
                    <a:pt x="37894" y="75000"/>
                  </a:cubicBezTo>
                  <a:cubicBezTo>
                    <a:pt x="31578" y="67500"/>
                    <a:pt x="31578" y="67500"/>
                    <a:pt x="31578" y="67500"/>
                  </a:cubicBezTo>
                  <a:cubicBezTo>
                    <a:pt x="25263" y="60000"/>
                    <a:pt x="12631" y="60000"/>
                    <a:pt x="6315" y="67500"/>
                  </a:cubicBezTo>
                  <a:cubicBezTo>
                    <a:pt x="0" y="75000"/>
                    <a:pt x="0" y="90000"/>
                    <a:pt x="6315" y="90000"/>
                  </a:cubicBezTo>
                  <a:lnTo>
                    <a:pt x="25263" y="1125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3" name="Google Shape;175;p7">
              <a:extLst>
                <a:ext uri="{FF2B5EF4-FFF2-40B4-BE49-F238E27FC236}">
                  <a16:creationId xmlns:a16="http://schemas.microsoft.com/office/drawing/2014/main" xmlns="" id="{0925743A-DFDE-46F3-8BAD-6E7440D3A4BA}"/>
                </a:ext>
              </a:extLst>
            </p:cNvPr>
            <p:cNvSpPr>
              <a:spLocks/>
            </p:cNvSpPr>
            <p:nvPr/>
          </p:nvSpPr>
          <p:spPr bwMode="auto">
            <a:xfrm>
              <a:off x="6764338" y="5245100"/>
              <a:ext cx="101700" cy="85800"/>
            </a:xfrm>
            <a:custGeom>
              <a:avLst/>
              <a:gdLst>
                <a:gd name="T0" fmla="*/ 7933 w 120000"/>
                <a:gd name="T1" fmla="*/ 10747 h 120000"/>
                <a:gd name="T2" fmla="*/ 11900 w 120000"/>
                <a:gd name="T3" fmla="*/ 11464 h 120000"/>
                <a:gd name="T4" fmla="*/ 15868 w 120000"/>
                <a:gd name="T5" fmla="*/ 10747 h 120000"/>
                <a:gd name="T6" fmla="*/ 35701 w 120000"/>
                <a:gd name="T7" fmla="*/ 3583 h 120000"/>
                <a:gd name="T8" fmla="*/ 35701 w 120000"/>
                <a:gd name="T9" fmla="*/ 716 h 120000"/>
                <a:gd name="T10" fmla="*/ 29751 w 120000"/>
                <a:gd name="T11" fmla="*/ 716 h 120000"/>
                <a:gd name="T12" fmla="*/ 11900 w 120000"/>
                <a:gd name="T13" fmla="*/ 7165 h 120000"/>
                <a:gd name="T14" fmla="*/ 9917 w 120000"/>
                <a:gd name="T15" fmla="*/ 6448 h 120000"/>
                <a:gd name="T16" fmla="*/ 1983 w 120000"/>
                <a:gd name="T17" fmla="*/ 6448 h 120000"/>
                <a:gd name="T18" fmla="*/ 1983 w 120000"/>
                <a:gd name="T19" fmla="*/ 9314 h 120000"/>
                <a:gd name="T20" fmla="*/ 7933 w 120000"/>
                <a:gd name="T21" fmla="*/ 10747 h 12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0000" h="120000" extrusionOk="0">
                  <a:moveTo>
                    <a:pt x="25263" y="112500"/>
                  </a:moveTo>
                  <a:cubicBezTo>
                    <a:pt x="25263" y="120000"/>
                    <a:pt x="31578" y="120000"/>
                    <a:pt x="37894" y="120000"/>
                  </a:cubicBezTo>
                  <a:cubicBezTo>
                    <a:pt x="37894" y="120000"/>
                    <a:pt x="44210" y="120000"/>
                    <a:pt x="50526" y="112500"/>
                  </a:cubicBezTo>
                  <a:cubicBezTo>
                    <a:pt x="113684" y="37500"/>
                    <a:pt x="113684" y="37500"/>
                    <a:pt x="113684" y="37500"/>
                  </a:cubicBezTo>
                  <a:cubicBezTo>
                    <a:pt x="120000" y="30000"/>
                    <a:pt x="120000" y="15000"/>
                    <a:pt x="113684" y="7500"/>
                  </a:cubicBezTo>
                  <a:cubicBezTo>
                    <a:pt x="107368" y="0"/>
                    <a:pt x="101052" y="0"/>
                    <a:pt x="94736" y="7500"/>
                  </a:cubicBezTo>
                  <a:cubicBezTo>
                    <a:pt x="37894" y="75000"/>
                    <a:pt x="37894" y="75000"/>
                    <a:pt x="37894" y="75000"/>
                  </a:cubicBezTo>
                  <a:cubicBezTo>
                    <a:pt x="31578" y="67500"/>
                    <a:pt x="31578" y="67500"/>
                    <a:pt x="31578" y="67500"/>
                  </a:cubicBezTo>
                  <a:cubicBezTo>
                    <a:pt x="25263" y="60000"/>
                    <a:pt x="12631" y="60000"/>
                    <a:pt x="6315" y="67500"/>
                  </a:cubicBezTo>
                  <a:cubicBezTo>
                    <a:pt x="0" y="75000"/>
                    <a:pt x="0" y="90000"/>
                    <a:pt x="6315" y="97500"/>
                  </a:cubicBezTo>
                  <a:lnTo>
                    <a:pt x="25263" y="1125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4" name="Google Shape;176;p7">
              <a:extLst>
                <a:ext uri="{FF2B5EF4-FFF2-40B4-BE49-F238E27FC236}">
                  <a16:creationId xmlns:a16="http://schemas.microsoft.com/office/drawing/2014/main" xmlns="" id="{3BDD57BD-FC6D-4407-AA84-DA058BB8BD20}"/>
                </a:ext>
              </a:extLst>
            </p:cNvPr>
            <p:cNvSpPr>
              <a:spLocks/>
            </p:cNvSpPr>
            <p:nvPr/>
          </p:nvSpPr>
          <p:spPr bwMode="auto">
            <a:xfrm>
              <a:off x="6892925" y="5154613"/>
              <a:ext cx="246000" cy="52500"/>
            </a:xfrm>
            <a:custGeom>
              <a:avLst/>
              <a:gdLst>
                <a:gd name="T0" fmla="*/ 1587545 w 120000"/>
                <a:gd name="T1" fmla="*/ 258 h 120000"/>
                <a:gd name="T2" fmla="*/ 4366014 w 120000"/>
                <a:gd name="T3" fmla="*/ 184 h 120000"/>
                <a:gd name="T4" fmla="*/ 4366014 w 120000"/>
                <a:gd name="T5" fmla="*/ 184 h 120000"/>
                <a:gd name="T6" fmla="*/ 4366014 w 120000"/>
                <a:gd name="T7" fmla="*/ 221 h 120000"/>
                <a:gd name="T8" fmla="*/ 7144465 w 120000"/>
                <a:gd name="T9" fmla="*/ 368 h 120000"/>
                <a:gd name="T10" fmla="*/ 7938254 w 120000"/>
                <a:gd name="T11" fmla="*/ 331 h 120000"/>
                <a:gd name="T12" fmla="*/ 9922910 w 120000"/>
                <a:gd name="T13" fmla="*/ 258 h 120000"/>
                <a:gd name="T14" fmla="*/ 10716699 w 120000"/>
                <a:gd name="T15" fmla="*/ 221 h 120000"/>
                <a:gd name="T16" fmla="*/ 12304336 w 120000"/>
                <a:gd name="T17" fmla="*/ 184 h 120000"/>
                <a:gd name="T18" fmla="*/ 13098124 w 120000"/>
                <a:gd name="T19" fmla="*/ 221 h 120000"/>
                <a:gd name="T20" fmla="*/ 13892061 w 120000"/>
                <a:gd name="T21" fmla="*/ 294 h 120000"/>
                <a:gd name="T22" fmla="*/ 17861297 w 120000"/>
                <a:gd name="T23" fmla="*/ 258 h 120000"/>
                <a:gd name="T24" fmla="*/ 17861297 w 120000"/>
                <a:gd name="T25" fmla="*/ 110 h 120000"/>
                <a:gd name="T26" fmla="*/ 16273560 w 120000"/>
                <a:gd name="T27" fmla="*/ 110 h 120000"/>
                <a:gd name="T28" fmla="*/ 15082785 w 120000"/>
                <a:gd name="T29" fmla="*/ 147 h 120000"/>
                <a:gd name="T30" fmla="*/ 14289045 w 120000"/>
                <a:gd name="T31" fmla="*/ 110 h 120000"/>
                <a:gd name="T32" fmla="*/ 13098124 w 120000"/>
                <a:gd name="T33" fmla="*/ 37 h 120000"/>
                <a:gd name="T34" fmla="*/ 9922910 w 120000"/>
                <a:gd name="T35" fmla="*/ 74 h 120000"/>
                <a:gd name="T36" fmla="*/ 9129095 w 120000"/>
                <a:gd name="T37" fmla="*/ 110 h 120000"/>
                <a:gd name="T38" fmla="*/ 7541370 w 120000"/>
                <a:gd name="T39" fmla="*/ 147 h 120000"/>
                <a:gd name="T40" fmla="*/ 6350650 w 120000"/>
                <a:gd name="T41" fmla="*/ 147 h 120000"/>
                <a:gd name="T42" fmla="*/ 5953741 w 120000"/>
                <a:gd name="T43" fmla="*/ 110 h 120000"/>
                <a:gd name="T44" fmla="*/ 5159942 w 120000"/>
                <a:gd name="T45" fmla="*/ 0 h 120000"/>
                <a:gd name="T46" fmla="*/ 3969013 w 120000"/>
                <a:gd name="T47" fmla="*/ 0 h 120000"/>
                <a:gd name="T48" fmla="*/ 793789 w 120000"/>
                <a:gd name="T49" fmla="*/ 110 h 120000"/>
                <a:gd name="T50" fmla="*/ 396771 w 120000"/>
                <a:gd name="T51" fmla="*/ 258 h 120000"/>
                <a:gd name="T52" fmla="*/ 1587545 w 120000"/>
                <a:gd name="T53" fmla="*/ 258 h 1200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0000" h="120000" extrusionOk="0">
                  <a:moveTo>
                    <a:pt x="10434" y="84000"/>
                  </a:moveTo>
                  <a:cubicBezTo>
                    <a:pt x="15652" y="72000"/>
                    <a:pt x="20869" y="60000"/>
                    <a:pt x="28695" y="60000"/>
                  </a:cubicBezTo>
                  <a:cubicBezTo>
                    <a:pt x="28695" y="60000"/>
                    <a:pt x="28695" y="60000"/>
                    <a:pt x="28695" y="60000"/>
                  </a:cubicBezTo>
                  <a:cubicBezTo>
                    <a:pt x="28695" y="60000"/>
                    <a:pt x="28695" y="72000"/>
                    <a:pt x="28695" y="72000"/>
                  </a:cubicBezTo>
                  <a:cubicBezTo>
                    <a:pt x="31304" y="96000"/>
                    <a:pt x="39130" y="120000"/>
                    <a:pt x="46956" y="120000"/>
                  </a:cubicBezTo>
                  <a:cubicBezTo>
                    <a:pt x="49565" y="120000"/>
                    <a:pt x="49565" y="108000"/>
                    <a:pt x="52173" y="108000"/>
                  </a:cubicBezTo>
                  <a:cubicBezTo>
                    <a:pt x="57391" y="108000"/>
                    <a:pt x="62608" y="96000"/>
                    <a:pt x="65217" y="84000"/>
                  </a:cubicBezTo>
                  <a:cubicBezTo>
                    <a:pt x="67826" y="84000"/>
                    <a:pt x="67826" y="72000"/>
                    <a:pt x="70434" y="72000"/>
                  </a:cubicBezTo>
                  <a:cubicBezTo>
                    <a:pt x="73043" y="60000"/>
                    <a:pt x="78260" y="60000"/>
                    <a:pt x="80869" y="60000"/>
                  </a:cubicBezTo>
                  <a:cubicBezTo>
                    <a:pt x="83478" y="60000"/>
                    <a:pt x="83478" y="72000"/>
                    <a:pt x="86086" y="72000"/>
                  </a:cubicBezTo>
                  <a:cubicBezTo>
                    <a:pt x="88695" y="84000"/>
                    <a:pt x="88695" y="96000"/>
                    <a:pt x="91304" y="96000"/>
                  </a:cubicBezTo>
                  <a:cubicBezTo>
                    <a:pt x="99130" y="120000"/>
                    <a:pt x="109565" y="108000"/>
                    <a:pt x="117391" y="84000"/>
                  </a:cubicBezTo>
                  <a:cubicBezTo>
                    <a:pt x="120000" y="72000"/>
                    <a:pt x="120000" y="48000"/>
                    <a:pt x="117391" y="36000"/>
                  </a:cubicBezTo>
                  <a:cubicBezTo>
                    <a:pt x="114782" y="24000"/>
                    <a:pt x="109565" y="24000"/>
                    <a:pt x="106956" y="36000"/>
                  </a:cubicBezTo>
                  <a:cubicBezTo>
                    <a:pt x="104347" y="48000"/>
                    <a:pt x="101739" y="48000"/>
                    <a:pt x="99130" y="48000"/>
                  </a:cubicBezTo>
                  <a:cubicBezTo>
                    <a:pt x="96521" y="48000"/>
                    <a:pt x="96521" y="36000"/>
                    <a:pt x="93913" y="36000"/>
                  </a:cubicBezTo>
                  <a:cubicBezTo>
                    <a:pt x="91304" y="24000"/>
                    <a:pt x="91304" y="12000"/>
                    <a:pt x="86086" y="12000"/>
                  </a:cubicBezTo>
                  <a:cubicBezTo>
                    <a:pt x="80869" y="0"/>
                    <a:pt x="73043" y="0"/>
                    <a:pt x="65217" y="24000"/>
                  </a:cubicBezTo>
                  <a:cubicBezTo>
                    <a:pt x="62608" y="24000"/>
                    <a:pt x="60000" y="24000"/>
                    <a:pt x="60000" y="36000"/>
                  </a:cubicBezTo>
                  <a:cubicBezTo>
                    <a:pt x="54782" y="36000"/>
                    <a:pt x="52173" y="48000"/>
                    <a:pt x="49565" y="48000"/>
                  </a:cubicBezTo>
                  <a:cubicBezTo>
                    <a:pt x="44347" y="60000"/>
                    <a:pt x="41739" y="48000"/>
                    <a:pt x="41739" y="48000"/>
                  </a:cubicBezTo>
                  <a:cubicBezTo>
                    <a:pt x="39130" y="48000"/>
                    <a:pt x="39130" y="36000"/>
                    <a:pt x="39130" y="36000"/>
                  </a:cubicBezTo>
                  <a:cubicBezTo>
                    <a:pt x="39130" y="24000"/>
                    <a:pt x="36521" y="12000"/>
                    <a:pt x="33913" y="0"/>
                  </a:cubicBezTo>
                  <a:cubicBezTo>
                    <a:pt x="31304" y="0"/>
                    <a:pt x="28695" y="0"/>
                    <a:pt x="26086" y="0"/>
                  </a:cubicBezTo>
                  <a:cubicBezTo>
                    <a:pt x="18260" y="0"/>
                    <a:pt x="10434" y="12000"/>
                    <a:pt x="5217" y="36000"/>
                  </a:cubicBezTo>
                  <a:cubicBezTo>
                    <a:pt x="2608" y="48000"/>
                    <a:pt x="0" y="60000"/>
                    <a:pt x="2608" y="84000"/>
                  </a:cubicBezTo>
                  <a:cubicBezTo>
                    <a:pt x="5217" y="96000"/>
                    <a:pt x="7826" y="96000"/>
                    <a:pt x="10434" y="84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5" name="Google Shape;177;p7">
              <a:extLst>
                <a:ext uri="{FF2B5EF4-FFF2-40B4-BE49-F238E27FC236}">
                  <a16:creationId xmlns:a16="http://schemas.microsoft.com/office/drawing/2014/main" xmlns="" id="{52EF965C-A9FB-4996-8C41-A4756447E989}"/>
                </a:ext>
              </a:extLst>
            </p:cNvPr>
            <p:cNvSpPr>
              <a:spLocks/>
            </p:cNvSpPr>
            <p:nvPr/>
          </p:nvSpPr>
          <p:spPr bwMode="auto">
            <a:xfrm>
              <a:off x="6881813" y="5256213"/>
              <a:ext cx="273000" cy="63600"/>
            </a:xfrm>
            <a:custGeom>
              <a:avLst/>
              <a:gdLst>
                <a:gd name="T0" fmla="*/ 741889 w 120000"/>
                <a:gd name="T1" fmla="*/ 1292 h 120000"/>
                <a:gd name="T2" fmla="*/ 2226165 w 120000"/>
                <a:gd name="T3" fmla="*/ 1410 h 120000"/>
                <a:gd name="T4" fmla="*/ 3710441 w 120000"/>
                <a:gd name="T5" fmla="*/ 1292 h 120000"/>
                <a:gd name="T6" fmla="*/ 7421096 w 120000"/>
                <a:gd name="T7" fmla="*/ 940 h 120000"/>
                <a:gd name="T8" fmla="*/ 8163426 w 120000"/>
                <a:gd name="T9" fmla="*/ 940 h 120000"/>
                <a:gd name="T10" fmla="*/ 8163426 w 120000"/>
                <a:gd name="T11" fmla="*/ 940 h 120000"/>
                <a:gd name="T12" fmla="*/ 8163426 w 120000"/>
                <a:gd name="T13" fmla="*/ 940 h 120000"/>
                <a:gd name="T14" fmla="*/ 8905563 w 120000"/>
                <a:gd name="T15" fmla="*/ 1057 h 120000"/>
                <a:gd name="T16" fmla="*/ 14842405 w 120000"/>
                <a:gd name="T17" fmla="*/ 1057 h 120000"/>
                <a:gd name="T18" fmla="*/ 17068797 w 120000"/>
                <a:gd name="T19" fmla="*/ 822 h 120000"/>
                <a:gd name="T20" fmla="*/ 18553057 w 120000"/>
                <a:gd name="T21" fmla="*/ 705 h 120000"/>
                <a:gd name="T22" fmla="*/ 20779663 w 120000"/>
                <a:gd name="T23" fmla="*/ 705 h 120000"/>
                <a:gd name="T24" fmla="*/ 20779663 w 120000"/>
                <a:gd name="T25" fmla="*/ 705 h 120000"/>
                <a:gd name="T26" fmla="*/ 22263939 w 120000"/>
                <a:gd name="T27" fmla="*/ 1057 h 120000"/>
                <a:gd name="T28" fmla="*/ 24490339 w 120000"/>
                <a:gd name="T29" fmla="*/ 1174 h 120000"/>
                <a:gd name="T30" fmla="*/ 36364437 w 120000"/>
                <a:gd name="T31" fmla="*/ 1057 h 120000"/>
                <a:gd name="T32" fmla="*/ 37848713 w 120000"/>
                <a:gd name="T33" fmla="*/ 705 h 120000"/>
                <a:gd name="T34" fmla="*/ 35622316 w 120000"/>
                <a:gd name="T35" fmla="*/ 470 h 120000"/>
                <a:gd name="T36" fmla="*/ 24490339 w 120000"/>
                <a:gd name="T37" fmla="*/ 587 h 120000"/>
                <a:gd name="T38" fmla="*/ 24490339 w 120000"/>
                <a:gd name="T39" fmla="*/ 587 h 120000"/>
                <a:gd name="T40" fmla="*/ 24490339 w 120000"/>
                <a:gd name="T41" fmla="*/ 587 h 120000"/>
                <a:gd name="T42" fmla="*/ 23748199 w 120000"/>
                <a:gd name="T43" fmla="*/ 352 h 120000"/>
                <a:gd name="T44" fmla="*/ 17068797 w 120000"/>
                <a:gd name="T45" fmla="*/ 118 h 120000"/>
                <a:gd name="T46" fmla="*/ 14842405 w 120000"/>
                <a:gd name="T47" fmla="*/ 352 h 120000"/>
                <a:gd name="T48" fmla="*/ 13358127 w 120000"/>
                <a:gd name="T49" fmla="*/ 470 h 120000"/>
                <a:gd name="T50" fmla="*/ 11131962 w 120000"/>
                <a:gd name="T51" fmla="*/ 587 h 120000"/>
                <a:gd name="T52" fmla="*/ 10389825 w 120000"/>
                <a:gd name="T53" fmla="*/ 470 h 120000"/>
                <a:gd name="T54" fmla="*/ 9647697 w 120000"/>
                <a:gd name="T55" fmla="*/ 352 h 120000"/>
                <a:gd name="T56" fmla="*/ 7421096 w 120000"/>
                <a:gd name="T57" fmla="*/ 352 h 120000"/>
                <a:gd name="T58" fmla="*/ 741889 w 120000"/>
                <a:gd name="T59" fmla="*/ 940 h 120000"/>
                <a:gd name="T60" fmla="*/ 741889 w 120000"/>
                <a:gd name="T61" fmla="*/ 1292 h 1200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20000" h="120000" extrusionOk="0">
                  <a:moveTo>
                    <a:pt x="2352" y="110000"/>
                  </a:moveTo>
                  <a:cubicBezTo>
                    <a:pt x="4705" y="120000"/>
                    <a:pt x="4705" y="120000"/>
                    <a:pt x="7058" y="120000"/>
                  </a:cubicBezTo>
                  <a:cubicBezTo>
                    <a:pt x="9411" y="120000"/>
                    <a:pt x="9411" y="110000"/>
                    <a:pt x="11764" y="110000"/>
                  </a:cubicBezTo>
                  <a:cubicBezTo>
                    <a:pt x="14117" y="90000"/>
                    <a:pt x="18823" y="80000"/>
                    <a:pt x="23529" y="80000"/>
                  </a:cubicBezTo>
                  <a:cubicBezTo>
                    <a:pt x="23529" y="80000"/>
                    <a:pt x="23529" y="80000"/>
                    <a:pt x="25882" y="80000"/>
                  </a:cubicBezTo>
                  <a:cubicBezTo>
                    <a:pt x="25882" y="80000"/>
                    <a:pt x="25882" y="80000"/>
                    <a:pt x="25882" y="80000"/>
                  </a:cubicBezTo>
                  <a:cubicBezTo>
                    <a:pt x="25882" y="80000"/>
                    <a:pt x="25882" y="80000"/>
                    <a:pt x="25882" y="80000"/>
                  </a:cubicBezTo>
                  <a:cubicBezTo>
                    <a:pt x="25882" y="80000"/>
                    <a:pt x="28235" y="90000"/>
                    <a:pt x="28235" y="90000"/>
                  </a:cubicBezTo>
                  <a:cubicBezTo>
                    <a:pt x="32941" y="100000"/>
                    <a:pt x="40000" y="100000"/>
                    <a:pt x="47058" y="90000"/>
                  </a:cubicBezTo>
                  <a:cubicBezTo>
                    <a:pt x="49411" y="80000"/>
                    <a:pt x="51764" y="80000"/>
                    <a:pt x="54117" y="70000"/>
                  </a:cubicBezTo>
                  <a:cubicBezTo>
                    <a:pt x="54117" y="60000"/>
                    <a:pt x="56470" y="60000"/>
                    <a:pt x="58823" y="60000"/>
                  </a:cubicBezTo>
                  <a:cubicBezTo>
                    <a:pt x="61176" y="50000"/>
                    <a:pt x="63529" y="50000"/>
                    <a:pt x="65882" y="60000"/>
                  </a:cubicBezTo>
                  <a:cubicBezTo>
                    <a:pt x="65882" y="60000"/>
                    <a:pt x="65882" y="60000"/>
                    <a:pt x="65882" y="60000"/>
                  </a:cubicBezTo>
                  <a:cubicBezTo>
                    <a:pt x="65882" y="70000"/>
                    <a:pt x="68235" y="80000"/>
                    <a:pt x="70588" y="90000"/>
                  </a:cubicBezTo>
                  <a:cubicBezTo>
                    <a:pt x="72941" y="100000"/>
                    <a:pt x="75294" y="100000"/>
                    <a:pt x="77647" y="100000"/>
                  </a:cubicBezTo>
                  <a:cubicBezTo>
                    <a:pt x="89411" y="110000"/>
                    <a:pt x="103529" y="100000"/>
                    <a:pt x="115294" y="90000"/>
                  </a:cubicBezTo>
                  <a:cubicBezTo>
                    <a:pt x="117647" y="90000"/>
                    <a:pt x="120000" y="80000"/>
                    <a:pt x="120000" y="60000"/>
                  </a:cubicBezTo>
                  <a:cubicBezTo>
                    <a:pt x="117647" y="50000"/>
                    <a:pt x="115294" y="40000"/>
                    <a:pt x="112941" y="40000"/>
                  </a:cubicBezTo>
                  <a:cubicBezTo>
                    <a:pt x="101176" y="50000"/>
                    <a:pt x="89411" y="60000"/>
                    <a:pt x="77647" y="50000"/>
                  </a:cubicBezTo>
                  <a:cubicBezTo>
                    <a:pt x="77647" y="50000"/>
                    <a:pt x="77647" y="50000"/>
                    <a:pt x="77647" y="50000"/>
                  </a:cubicBezTo>
                  <a:cubicBezTo>
                    <a:pt x="77647" y="50000"/>
                    <a:pt x="77647" y="50000"/>
                    <a:pt x="77647" y="50000"/>
                  </a:cubicBezTo>
                  <a:cubicBezTo>
                    <a:pt x="75294" y="40000"/>
                    <a:pt x="75294" y="40000"/>
                    <a:pt x="75294" y="30000"/>
                  </a:cubicBezTo>
                  <a:cubicBezTo>
                    <a:pt x="70588" y="0"/>
                    <a:pt x="61176" y="0"/>
                    <a:pt x="54117" y="10000"/>
                  </a:cubicBezTo>
                  <a:cubicBezTo>
                    <a:pt x="51764" y="10000"/>
                    <a:pt x="49411" y="20000"/>
                    <a:pt x="47058" y="30000"/>
                  </a:cubicBezTo>
                  <a:cubicBezTo>
                    <a:pt x="44705" y="30000"/>
                    <a:pt x="42352" y="40000"/>
                    <a:pt x="42352" y="40000"/>
                  </a:cubicBezTo>
                  <a:cubicBezTo>
                    <a:pt x="40000" y="50000"/>
                    <a:pt x="35294" y="50000"/>
                    <a:pt x="35294" y="50000"/>
                  </a:cubicBezTo>
                  <a:cubicBezTo>
                    <a:pt x="35294" y="50000"/>
                    <a:pt x="35294" y="40000"/>
                    <a:pt x="32941" y="40000"/>
                  </a:cubicBezTo>
                  <a:cubicBezTo>
                    <a:pt x="32941" y="40000"/>
                    <a:pt x="32941" y="40000"/>
                    <a:pt x="30588" y="30000"/>
                  </a:cubicBezTo>
                  <a:cubicBezTo>
                    <a:pt x="28235" y="30000"/>
                    <a:pt x="25882" y="30000"/>
                    <a:pt x="23529" y="30000"/>
                  </a:cubicBezTo>
                  <a:cubicBezTo>
                    <a:pt x="14117" y="30000"/>
                    <a:pt x="7058" y="50000"/>
                    <a:pt x="2352" y="80000"/>
                  </a:cubicBezTo>
                  <a:cubicBezTo>
                    <a:pt x="0" y="90000"/>
                    <a:pt x="0" y="100000"/>
                    <a:pt x="2352" y="110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6" name="Google Shape;178;p7">
              <a:extLst>
                <a:ext uri="{FF2B5EF4-FFF2-40B4-BE49-F238E27FC236}">
                  <a16:creationId xmlns:a16="http://schemas.microsoft.com/office/drawing/2014/main" xmlns="" id="{A7831870-39B2-4E31-B55C-272A611CCBA2}"/>
                </a:ext>
              </a:extLst>
            </p:cNvPr>
            <p:cNvSpPr>
              <a:spLocks/>
            </p:cNvSpPr>
            <p:nvPr/>
          </p:nvSpPr>
          <p:spPr bwMode="auto">
            <a:xfrm>
              <a:off x="6753225" y="5400675"/>
              <a:ext cx="406500" cy="92100"/>
            </a:xfrm>
            <a:custGeom>
              <a:avLst/>
              <a:gdLst>
                <a:gd name="T0" fmla="*/ 581908720 w 120000"/>
                <a:gd name="T1" fmla="*/ 7752 h 120000"/>
                <a:gd name="T2" fmla="*/ 565743919 w 120000"/>
                <a:gd name="T3" fmla="*/ 6644 h 120000"/>
                <a:gd name="T4" fmla="*/ 533413653 w 120000"/>
                <a:gd name="T5" fmla="*/ 5537 h 120000"/>
                <a:gd name="T6" fmla="*/ 484919897 w 120000"/>
                <a:gd name="T7" fmla="*/ 8858 h 120000"/>
                <a:gd name="T8" fmla="*/ 476837301 w 120000"/>
                <a:gd name="T9" fmla="*/ 8858 h 120000"/>
                <a:gd name="T10" fmla="*/ 452595538 w 120000"/>
                <a:gd name="T11" fmla="*/ 9966 h 120000"/>
                <a:gd name="T12" fmla="*/ 460678134 w 120000"/>
                <a:gd name="T13" fmla="*/ 7752 h 120000"/>
                <a:gd name="T14" fmla="*/ 452595538 w 120000"/>
                <a:gd name="T15" fmla="*/ 1108 h 120000"/>
                <a:gd name="T16" fmla="*/ 428349693 w 120000"/>
                <a:gd name="T17" fmla="*/ 0 h 120000"/>
                <a:gd name="T18" fmla="*/ 250542606 w 120000"/>
                <a:gd name="T19" fmla="*/ 12180 h 120000"/>
                <a:gd name="T20" fmla="*/ 266707567 w 120000"/>
                <a:gd name="T21" fmla="*/ 5537 h 120000"/>
                <a:gd name="T22" fmla="*/ 258624812 w 120000"/>
                <a:gd name="T23" fmla="*/ 2215 h 120000"/>
                <a:gd name="T24" fmla="*/ 242460011 w 120000"/>
                <a:gd name="T25" fmla="*/ 2215 h 120000"/>
                <a:gd name="T26" fmla="*/ 113147991 w 120000"/>
                <a:gd name="T27" fmla="*/ 9966 h 120000"/>
                <a:gd name="T28" fmla="*/ 113147991 w 120000"/>
                <a:gd name="T29" fmla="*/ 9966 h 120000"/>
                <a:gd name="T30" fmla="*/ 113147991 w 120000"/>
                <a:gd name="T31" fmla="*/ 5537 h 120000"/>
                <a:gd name="T32" fmla="*/ 105065785 w 120000"/>
                <a:gd name="T33" fmla="*/ 3323 h 120000"/>
                <a:gd name="T34" fmla="*/ 80817725 w 120000"/>
                <a:gd name="T35" fmla="*/ 3323 h 120000"/>
                <a:gd name="T36" fmla="*/ 8076410 w 120000"/>
                <a:gd name="T37" fmla="*/ 9966 h 120000"/>
                <a:gd name="T38" fmla="*/ 8076410 w 120000"/>
                <a:gd name="T39" fmla="*/ 14395 h 120000"/>
                <a:gd name="T40" fmla="*/ 40406686 w 120000"/>
                <a:gd name="T41" fmla="*/ 14395 h 120000"/>
                <a:gd name="T42" fmla="*/ 64654245 w 120000"/>
                <a:gd name="T43" fmla="*/ 11073 h 120000"/>
                <a:gd name="T44" fmla="*/ 64654245 w 120000"/>
                <a:gd name="T45" fmla="*/ 12180 h 120000"/>
                <a:gd name="T46" fmla="*/ 72735519 w 120000"/>
                <a:gd name="T47" fmla="*/ 14395 h 120000"/>
                <a:gd name="T48" fmla="*/ 137394226 w 120000"/>
                <a:gd name="T49" fmla="*/ 13288 h 120000"/>
                <a:gd name="T50" fmla="*/ 218213773 w 120000"/>
                <a:gd name="T51" fmla="*/ 7752 h 120000"/>
                <a:gd name="T52" fmla="*/ 202048847 w 120000"/>
                <a:gd name="T53" fmla="*/ 13288 h 120000"/>
                <a:gd name="T54" fmla="*/ 210131066 w 120000"/>
                <a:gd name="T55" fmla="*/ 17718 h 120000"/>
                <a:gd name="T56" fmla="*/ 234377290 w 120000"/>
                <a:gd name="T57" fmla="*/ 18824 h 120000"/>
                <a:gd name="T58" fmla="*/ 250542606 w 120000"/>
                <a:gd name="T59" fmla="*/ 18824 h 120000"/>
                <a:gd name="T60" fmla="*/ 420266983 w 120000"/>
                <a:gd name="T61" fmla="*/ 7752 h 120000"/>
                <a:gd name="T62" fmla="*/ 420266983 w 120000"/>
                <a:gd name="T63" fmla="*/ 12180 h 120000"/>
                <a:gd name="T64" fmla="*/ 444513221 w 120000"/>
                <a:gd name="T65" fmla="*/ 15503 h 120000"/>
                <a:gd name="T66" fmla="*/ 493002113 w 120000"/>
                <a:gd name="T67" fmla="*/ 14395 h 120000"/>
                <a:gd name="T68" fmla="*/ 509167418 w 120000"/>
                <a:gd name="T69" fmla="*/ 13288 h 120000"/>
                <a:gd name="T70" fmla="*/ 533413653 w 120000"/>
                <a:gd name="T71" fmla="*/ 11073 h 120000"/>
                <a:gd name="T72" fmla="*/ 549578613 w 120000"/>
                <a:gd name="T73" fmla="*/ 12180 h 120000"/>
                <a:gd name="T74" fmla="*/ 606154955 w 120000"/>
                <a:gd name="T75" fmla="*/ 11073 h 120000"/>
                <a:gd name="T76" fmla="*/ 606154955 w 120000"/>
                <a:gd name="T77" fmla="*/ 7752 h 120000"/>
                <a:gd name="T78" fmla="*/ 581908720 w 120000"/>
                <a:gd name="T79" fmla="*/ 7752 h 1200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0000" h="120000" extrusionOk="0">
                  <a:moveTo>
                    <a:pt x="113684" y="49411"/>
                  </a:moveTo>
                  <a:cubicBezTo>
                    <a:pt x="112105" y="49411"/>
                    <a:pt x="110526" y="42352"/>
                    <a:pt x="110526" y="42352"/>
                  </a:cubicBezTo>
                  <a:cubicBezTo>
                    <a:pt x="108947" y="42352"/>
                    <a:pt x="105789" y="35294"/>
                    <a:pt x="104210" y="35294"/>
                  </a:cubicBezTo>
                  <a:cubicBezTo>
                    <a:pt x="99473" y="35294"/>
                    <a:pt x="96315" y="42352"/>
                    <a:pt x="94736" y="56470"/>
                  </a:cubicBezTo>
                  <a:cubicBezTo>
                    <a:pt x="93157" y="56470"/>
                    <a:pt x="93157" y="56470"/>
                    <a:pt x="93157" y="56470"/>
                  </a:cubicBezTo>
                  <a:cubicBezTo>
                    <a:pt x="91578" y="63529"/>
                    <a:pt x="90000" y="63529"/>
                    <a:pt x="88421" y="63529"/>
                  </a:cubicBezTo>
                  <a:cubicBezTo>
                    <a:pt x="88421" y="63529"/>
                    <a:pt x="90000" y="56470"/>
                    <a:pt x="90000" y="49411"/>
                  </a:cubicBezTo>
                  <a:cubicBezTo>
                    <a:pt x="90000" y="35294"/>
                    <a:pt x="91578" y="21176"/>
                    <a:pt x="88421" y="7058"/>
                  </a:cubicBezTo>
                  <a:cubicBezTo>
                    <a:pt x="88421" y="0"/>
                    <a:pt x="85263" y="0"/>
                    <a:pt x="83684" y="0"/>
                  </a:cubicBezTo>
                  <a:cubicBezTo>
                    <a:pt x="48947" y="77647"/>
                    <a:pt x="48947" y="77647"/>
                    <a:pt x="48947" y="77647"/>
                  </a:cubicBezTo>
                  <a:cubicBezTo>
                    <a:pt x="52105" y="35294"/>
                    <a:pt x="52105" y="35294"/>
                    <a:pt x="52105" y="35294"/>
                  </a:cubicBezTo>
                  <a:cubicBezTo>
                    <a:pt x="52105" y="28235"/>
                    <a:pt x="52105" y="21176"/>
                    <a:pt x="50526" y="14117"/>
                  </a:cubicBezTo>
                  <a:cubicBezTo>
                    <a:pt x="48947" y="14117"/>
                    <a:pt x="48947" y="7058"/>
                    <a:pt x="47368" y="14117"/>
                  </a:cubicBezTo>
                  <a:cubicBezTo>
                    <a:pt x="37894" y="14117"/>
                    <a:pt x="28421" y="35294"/>
                    <a:pt x="22105" y="63529"/>
                  </a:cubicBezTo>
                  <a:cubicBezTo>
                    <a:pt x="22105" y="63529"/>
                    <a:pt x="22105" y="63529"/>
                    <a:pt x="22105" y="63529"/>
                  </a:cubicBezTo>
                  <a:cubicBezTo>
                    <a:pt x="22105" y="49411"/>
                    <a:pt x="22105" y="42352"/>
                    <a:pt x="22105" y="35294"/>
                  </a:cubicBezTo>
                  <a:cubicBezTo>
                    <a:pt x="22105" y="28235"/>
                    <a:pt x="20526" y="21176"/>
                    <a:pt x="20526" y="21176"/>
                  </a:cubicBezTo>
                  <a:cubicBezTo>
                    <a:pt x="18947" y="14117"/>
                    <a:pt x="17368" y="14117"/>
                    <a:pt x="15789" y="21176"/>
                  </a:cubicBezTo>
                  <a:cubicBezTo>
                    <a:pt x="11052" y="28235"/>
                    <a:pt x="6315" y="49411"/>
                    <a:pt x="1578" y="63529"/>
                  </a:cubicBezTo>
                  <a:cubicBezTo>
                    <a:pt x="0" y="70588"/>
                    <a:pt x="0" y="84705"/>
                    <a:pt x="1578" y="91764"/>
                  </a:cubicBezTo>
                  <a:cubicBezTo>
                    <a:pt x="3157" y="98823"/>
                    <a:pt x="6315" y="98823"/>
                    <a:pt x="7894" y="91764"/>
                  </a:cubicBezTo>
                  <a:cubicBezTo>
                    <a:pt x="9473" y="84705"/>
                    <a:pt x="11052" y="77647"/>
                    <a:pt x="12631" y="70588"/>
                  </a:cubicBezTo>
                  <a:cubicBezTo>
                    <a:pt x="12631" y="70588"/>
                    <a:pt x="12631" y="77647"/>
                    <a:pt x="12631" y="77647"/>
                  </a:cubicBezTo>
                  <a:cubicBezTo>
                    <a:pt x="12631" y="84705"/>
                    <a:pt x="12631" y="91764"/>
                    <a:pt x="14210" y="91764"/>
                  </a:cubicBezTo>
                  <a:cubicBezTo>
                    <a:pt x="15789" y="98823"/>
                    <a:pt x="18947" y="112941"/>
                    <a:pt x="26842" y="84705"/>
                  </a:cubicBezTo>
                  <a:cubicBezTo>
                    <a:pt x="31578" y="70588"/>
                    <a:pt x="36315" y="56470"/>
                    <a:pt x="42631" y="49411"/>
                  </a:cubicBezTo>
                  <a:cubicBezTo>
                    <a:pt x="39473" y="84705"/>
                    <a:pt x="39473" y="84705"/>
                    <a:pt x="39473" y="84705"/>
                  </a:cubicBezTo>
                  <a:cubicBezTo>
                    <a:pt x="39473" y="91764"/>
                    <a:pt x="39473" y="105882"/>
                    <a:pt x="41052" y="112941"/>
                  </a:cubicBezTo>
                  <a:cubicBezTo>
                    <a:pt x="42631" y="120000"/>
                    <a:pt x="42631" y="120000"/>
                    <a:pt x="45789" y="120000"/>
                  </a:cubicBezTo>
                  <a:cubicBezTo>
                    <a:pt x="45789" y="120000"/>
                    <a:pt x="47368" y="120000"/>
                    <a:pt x="48947" y="120000"/>
                  </a:cubicBezTo>
                  <a:cubicBezTo>
                    <a:pt x="82105" y="49411"/>
                    <a:pt x="82105" y="49411"/>
                    <a:pt x="82105" y="49411"/>
                  </a:cubicBezTo>
                  <a:cubicBezTo>
                    <a:pt x="80526" y="56470"/>
                    <a:pt x="80526" y="70588"/>
                    <a:pt x="82105" y="77647"/>
                  </a:cubicBezTo>
                  <a:cubicBezTo>
                    <a:pt x="83684" y="91764"/>
                    <a:pt x="85263" y="91764"/>
                    <a:pt x="86842" y="98823"/>
                  </a:cubicBezTo>
                  <a:cubicBezTo>
                    <a:pt x="90000" y="98823"/>
                    <a:pt x="94736" y="98823"/>
                    <a:pt x="96315" y="91764"/>
                  </a:cubicBezTo>
                  <a:cubicBezTo>
                    <a:pt x="97894" y="84705"/>
                    <a:pt x="97894" y="84705"/>
                    <a:pt x="99473" y="84705"/>
                  </a:cubicBezTo>
                  <a:cubicBezTo>
                    <a:pt x="101052" y="77647"/>
                    <a:pt x="102631" y="70588"/>
                    <a:pt x="104210" y="70588"/>
                  </a:cubicBezTo>
                  <a:cubicBezTo>
                    <a:pt x="104210" y="70588"/>
                    <a:pt x="105789" y="77647"/>
                    <a:pt x="107368" y="77647"/>
                  </a:cubicBezTo>
                  <a:cubicBezTo>
                    <a:pt x="110526" y="84705"/>
                    <a:pt x="115263" y="91764"/>
                    <a:pt x="118421" y="70588"/>
                  </a:cubicBezTo>
                  <a:cubicBezTo>
                    <a:pt x="120000" y="63529"/>
                    <a:pt x="120000" y="56470"/>
                    <a:pt x="118421" y="49411"/>
                  </a:cubicBezTo>
                  <a:cubicBezTo>
                    <a:pt x="116842" y="42352"/>
                    <a:pt x="115263" y="42352"/>
                    <a:pt x="113684" y="494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7" name="Google Shape;179;p7">
              <a:extLst>
                <a:ext uri="{FF2B5EF4-FFF2-40B4-BE49-F238E27FC236}">
                  <a16:creationId xmlns:a16="http://schemas.microsoft.com/office/drawing/2014/main" xmlns="" id="{ED20D722-C789-4AC4-B644-8F4D0C579D7A}"/>
                </a:ext>
              </a:extLst>
            </p:cNvPr>
            <p:cNvSpPr>
              <a:spLocks/>
            </p:cNvSpPr>
            <p:nvPr/>
          </p:nvSpPr>
          <p:spPr bwMode="auto">
            <a:xfrm>
              <a:off x="7326313" y="4976813"/>
              <a:ext cx="165000" cy="611100"/>
            </a:xfrm>
            <a:custGeom>
              <a:avLst/>
              <a:gdLst>
                <a:gd name="T0" fmla="*/ 755363 w 120000"/>
                <a:gd name="T1" fmla="*/ 467468869 h 120000"/>
                <a:gd name="T2" fmla="*/ 683427 w 120000"/>
                <a:gd name="T3" fmla="*/ 467468869 h 120000"/>
                <a:gd name="T4" fmla="*/ 359693 w 120000"/>
                <a:gd name="T5" fmla="*/ 0 h 120000"/>
                <a:gd name="T6" fmla="*/ 0 w 120000"/>
                <a:gd name="T7" fmla="*/ 934937743 h 120000"/>
                <a:gd name="T8" fmla="*/ 0 w 120000"/>
                <a:gd name="T9" fmla="*/ 2147483646 h 120000"/>
                <a:gd name="T10" fmla="*/ 0 w 120000"/>
                <a:gd name="T11" fmla="*/ 2147483646 h 120000"/>
                <a:gd name="T12" fmla="*/ 287759 w 120000"/>
                <a:gd name="T13" fmla="*/ 2147483646 h 120000"/>
                <a:gd name="T14" fmla="*/ 359693 w 120000"/>
                <a:gd name="T15" fmla="*/ 2147483646 h 120000"/>
                <a:gd name="T16" fmla="*/ 431632 w 120000"/>
                <a:gd name="T17" fmla="*/ 2147483646 h 120000"/>
                <a:gd name="T18" fmla="*/ 719392 w 120000"/>
                <a:gd name="T19" fmla="*/ 2147483646 h 120000"/>
                <a:gd name="T20" fmla="*/ 755363 w 120000"/>
                <a:gd name="T21" fmla="*/ 2147483646 h 120000"/>
                <a:gd name="T22" fmla="*/ 755363 w 120000"/>
                <a:gd name="T23" fmla="*/ 934937743 h 120000"/>
                <a:gd name="T24" fmla="*/ 755363 w 120000"/>
                <a:gd name="T25" fmla="*/ 934937743 h 120000"/>
                <a:gd name="T26" fmla="*/ 755363 w 120000"/>
                <a:gd name="T27" fmla="*/ 934937743 h 120000"/>
                <a:gd name="T28" fmla="*/ 935215 w 120000"/>
                <a:gd name="T29" fmla="*/ 1402389832 h 120000"/>
                <a:gd name="T30" fmla="*/ 935215 w 120000"/>
                <a:gd name="T31" fmla="*/ 2147483646 h 120000"/>
                <a:gd name="T32" fmla="*/ 1043125 w 120000"/>
                <a:gd name="T33" fmla="*/ 2147483646 h 120000"/>
                <a:gd name="T34" fmla="*/ 1115065 w 120000"/>
                <a:gd name="T35" fmla="*/ 2147483646 h 120000"/>
                <a:gd name="T36" fmla="*/ 1115065 w 120000"/>
                <a:gd name="T37" fmla="*/ 1402389832 h 120000"/>
                <a:gd name="T38" fmla="*/ 755363 w 120000"/>
                <a:gd name="T39" fmla="*/ 467468869 h 120000"/>
                <a:gd name="T40" fmla="*/ 359693 w 120000"/>
                <a:gd name="T41" fmla="*/ 2147483646 h 120000"/>
                <a:gd name="T42" fmla="*/ 179846 w 120000"/>
                <a:gd name="T43" fmla="*/ 2147483646 h 120000"/>
                <a:gd name="T44" fmla="*/ 539540 w 120000"/>
                <a:gd name="T45" fmla="*/ 2147483646 h 120000"/>
                <a:gd name="T46" fmla="*/ 359693 w 120000"/>
                <a:gd name="T47" fmla="*/ 2147483646 h 120000"/>
                <a:gd name="T48" fmla="*/ 575515 w 120000"/>
                <a:gd name="T49" fmla="*/ 2147483646 h 120000"/>
                <a:gd name="T50" fmla="*/ 179846 w 120000"/>
                <a:gd name="T51" fmla="*/ 2147483646 h 120000"/>
                <a:gd name="T52" fmla="*/ 179846 w 120000"/>
                <a:gd name="T53" fmla="*/ 2147483646 h 120000"/>
                <a:gd name="T54" fmla="*/ 575515 w 120000"/>
                <a:gd name="T55" fmla="*/ 2147483646 h 120000"/>
                <a:gd name="T56" fmla="*/ 575515 w 120000"/>
                <a:gd name="T57" fmla="*/ 2147483646 h 120000"/>
                <a:gd name="T58" fmla="*/ 575515 w 120000"/>
                <a:gd name="T59" fmla="*/ 2147483646 h 120000"/>
                <a:gd name="T60" fmla="*/ 179846 w 120000"/>
                <a:gd name="T61" fmla="*/ 2147483646 h 120000"/>
                <a:gd name="T62" fmla="*/ 179846 w 120000"/>
                <a:gd name="T63" fmla="*/ 934937743 h 120000"/>
                <a:gd name="T64" fmla="*/ 359693 w 120000"/>
                <a:gd name="T65" fmla="*/ 467468869 h 120000"/>
                <a:gd name="T66" fmla="*/ 575515 w 120000"/>
                <a:gd name="T67" fmla="*/ 934937743 h 120000"/>
                <a:gd name="T68" fmla="*/ 575515 w 120000"/>
                <a:gd name="T69" fmla="*/ 2147483646 h 1200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0000" h="120000" extrusionOk="0">
                  <a:moveTo>
                    <a:pt x="81290" y="5263"/>
                  </a:moveTo>
                  <a:cubicBezTo>
                    <a:pt x="73548" y="5263"/>
                    <a:pt x="73548" y="5263"/>
                    <a:pt x="73548" y="5263"/>
                  </a:cubicBezTo>
                  <a:cubicBezTo>
                    <a:pt x="65806" y="2105"/>
                    <a:pt x="54193" y="0"/>
                    <a:pt x="38709" y="0"/>
                  </a:cubicBezTo>
                  <a:cubicBezTo>
                    <a:pt x="15483" y="0"/>
                    <a:pt x="0" y="4210"/>
                    <a:pt x="0" y="10526"/>
                  </a:cubicBezTo>
                  <a:cubicBezTo>
                    <a:pt x="0" y="91578"/>
                    <a:pt x="0" y="91578"/>
                    <a:pt x="0" y="91578"/>
                  </a:cubicBezTo>
                  <a:cubicBezTo>
                    <a:pt x="0" y="91578"/>
                    <a:pt x="0" y="92631"/>
                    <a:pt x="0" y="92631"/>
                  </a:cubicBezTo>
                  <a:cubicBezTo>
                    <a:pt x="30967" y="117894"/>
                    <a:pt x="30967" y="117894"/>
                    <a:pt x="30967" y="117894"/>
                  </a:cubicBezTo>
                  <a:cubicBezTo>
                    <a:pt x="30967" y="118947"/>
                    <a:pt x="34838" y="119999"/>
                    <a:pt x="38709" y="119999"/>
                  </a:cubicBezTo>
                  <a:cubicBezTo>
                    <a:pt x="42580" y="119999"/>
                    <a:pt x="46451" y="118947"/>
                    <a:pt x="46451" y="117894"/>
                  </a:cubicBezTo>
                  <a:cubicBezTo>
                    <a:pt x="77419" y="92631"/>
                    <a:pt x="77419" y="92631"/>
                    <a:pt x="77419" y="92631"/>
                  </a:cubicBezTo>
                  <a:cubicBezTo>
                    <a:pt x="77419" y="92631"/>
                    <a:pt x="81290" y="91578"/>
                    <a:pt x="81290" y="91578"/>
                  </a:cubicBezTo>
                  <a:cubicBezTo>
                    <a:pt x="81290" y="10526"/>
                    <a:pt x="81290" y="10526"/>
                    <a:pt x="81290" y="10526"/>
                  </a:cubicBezTo>
                  <a:cubicBezTo>
                    <a:pt x="81290" y="10526"/>
                    <a:pt x="81290" y="10526"/>
                    <a:pt x="81290" y="10526"/>
                  </a:cubicBezTo>
                  <a:cubicBezTo>
                    <a:pt x="81290" y="10526"/>
                    <a:pt x="81290" y="10526"/>
                    <a:pt x="81290" y="10526"/>
                  </a:cubicBezTo>
                  <a:cubicBezTo>
                    <a:pt x="92903" y="10526"/>
                    <a:pt x="100645" y="12631"/>
                    <a:pt x="100645" y="15789"/>
                  </a:cubicBezTo>
                  <a:cubicBezTo>
                    <a:pt x="100645" y="57894"/>
                    <a:pt x="100645" y="57894"/>
                    <a:pt x="100645" y="57894"/>
                  </a:cubicBezTo>
                  <a:cubicBezTo>
                    <a:pt x="100645" y="59999"/>
                    <a:pt x="104516" y="61052"/>
                    <a:pt x="112258" y="61052"/>
                  </a:cubicBezTo>
                  <a:cubicBezTo>
                    <a:pt x="116129" y="61052"/>
                    <a:pt x="120000" y="59999"/>
                    <a:pt x="120000" y="57894"/>
                  </a:cubicBezTo>
                  <a:cubicBezTo>
                    <a:pt x="120000" y="15789"/>
                    <a:pt x="120000" y="15789"/>
                    <a:pt x="120000" y="15789"/>
                  </a:cubicBezTo>
                  <a:cubicBezTo>
                    <a:pt x="120000" y="10526"/>
                    <a:pt x="100645" y="5263"/>
                    <a:pt x="81290" y="5263"/>
                  </a:cubicBezTo>
                  <a:close/>
                  <a:moveTo>
                    <a:pt x="38709" y="108421"/>
                  </a:moveTo>
                  <a:cubicBezTo>
                    <a:pt x="19354" y="91578"/>
                    <a:pt x="19354" y="91578"/>
                    <a:pt x="19354" y="91578"/>
                  </a:cubicBezTo>
                  <a:cubicBezTo>
                    <a:pt x="58064" y="91578"/>
                    <a:pt x="58064" y="91578"/>
                    <a:pt x="58064" y="91578"/>
                  </a:cubicBezTo>
                  <a:lnTo>
                    <a:pt x="38709" y="108421"/>
                  </a:lnTo>
                  <a:close/>
                  <a:moveTo>
                    <a:pt x="61935" y="86315"/>
                  </a:moveTo>
                  <a:cubicBezTo>
                    <a:pt x="19354" y="86315"/>
                    <a:pt x="19354" y="86315"/>
                    <a:pt x="19354" y="86315"/>
                  </a:cubicBezTo>
                  <a:cubicBezTo>
                    <a:pt x="19354" y="52631"/>
                    <a:pt x="19354" y="52631"/>
                    <a:pt x="19354" y="52631"/>
                  </a:cubicBezTo>
                  <a:cubicBezTo>
                    <a:pt x="61935" y="52631"/>
                    <a:pt x="61935" y="52631"/>
                    <a:pt x="61935" y="52631"/>
                  </a:cubicBezTo>
                  <a:lnTo>
                    <a:pt x="61935" y="86315"/>
                  </a:lnTo>
                  <a:close/>
                  <a:moveTo>
                    <a:pt x="61935" y="47368"/>
                  </a:moveTo>
                  <a:cubicBezTo>
                    <a:pt x="19354" y="47368"/>
                    <a:pt x="19354" y="47368"/>
                    <a:pt x="19354" y="47368"/>
                  </a:cubicBezTo>
                  <a:cubicBezTo>
                    <a:pt x="19354" y="10526"/>
                    <a:pt x="19354" y="10526"/>
                    <a:pt x="19354" y="10526"/>
                  </a:cubicBezTo>
                  <a:cubicBezTo>
                    <a:pt x="19354" y="7368"/>
                    <a:pt x="27096" y="5263"/>
                    <a:pt x="38709" y="5263"/>
                  </a:cubicBezTo>
                  <a:cubicBezTo>
                    <a:pt x="50322" y="5263"/>
                    <a:pt x="61935" y="7368"/>
                    <a:pt x="61935" y="10526"/>
                  </a:cubicBezTo>
                  <a:lnTo>
                    <a:pt x="61935" y="473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8" name="Google Shape;180;p7">
              <a:extLst>
                <a:ext uri="{FF2B5EF4-FFF2-40B4-BE49-F238E27FC236}">
                  <a16:creationId xmlns:a16="http://schemas.microsoft.com/office/drawing/2014/main" xmlns="" id="{796DE985-F879-40EE-B4B1-9A2B5DA51836}"/>
                </a:ext>
              </a:extLst>
            </p:cNvPr>
            <p:cNvSpPr>
              <a:spLocks/>
            </p:cNvSpPr>
            <p:nvPr/>
          </p:nvSpPr>
          <p:spPr bwMode="auto">
            <a:xfrm>
              <a:off x="7556500" y="3984625"/>
              <a:ext cx="282600" cy="638100"/>
            </a:xfrm>
            <a:custGeom>
              <a:avLst/>
              <a:gdLst>
                <a:gd name="T0" fmla="*/ 23648778 w 120000"/>
                <a:gd name="T1" fmla="*/ 2147483646 h 120000"/>
                <a:gd name="T2" fmla="*/ 15462706 w 120000"/>
                <a:gd name="T3" fmla="*/ 2147483646 h 120000"/>
                <a:gd name="T4" fmla="*/ 16372205 w 120000"/>
                <a:gd name="T5" fmla="*/ 2147483646 h 120000"/>
                <a:gd name="T6" fmla="*/ 15462706 w 120000"/>
                <a:gd name="T7" fmla="*/ 2147483646 h 120000"/>
                <a:gd name="T8" fmla="*/ 16372205 w 120000"/>
                <a:gd name="T9" fmla="*/ 2147483646 h 120000"/>
                <a:gd name="T10" fmla="*/ 15462706 w 120000"/>
                <a:gd name="T11" fmla="*/ 2147483646 h 120000"/>
                <a:gd name="T12" fmla="*/ 16372205 w 120000"/>
                <a:gd name="T13" fmla="*/ 2147483646 h 120000"/>
                <a:gd name="T14" fmla="*/ 31835276 w 120000"/>
                <a:gd name="T15" fmla="*/ 2147483646 h 120000"/>
                <a:gd name="T16" fmla="*/ 39111821 w 120000"/>
                <a:gd name="T17" fmla="*/ 2147483646 h 120000"/>
                <a:gd name="T18" fmla="*/ 40930908 w 120000"/>
                <a:gd name="T19" fmla="*/ 2147483646 h 120000"/>
                <a:gd name="T20" fmla="*/ 40021409 w 120000"/>
                <a:gd name="T21" fmla="*/ 2147483646 h 120000"/>
                <a:gd name="T22" fmla="*/ 44569371 w 120000"/>
                <a:gd name="T23" fmla="*/ 2147483646 h 120000"/>
                <a:gd name="T24" fmla="*/ 31835276 w 120000"/>
                <a:gd name="T25" fmla="*/ 2147483646 h 120000"/>
                <a:gd name="T26" fmla="*/ 24558703 w 120000"/>
                <a:gd name="T27" fmla="*/ 2147483646 h 120000"/>
                <a:gd name="T28" fmla="*/ 7276573 w 120000"/>
                <a:gd name="T29" fmla="*/ 1575873849 h 120000"/>
                <a:gd name="T30" fmla="*/ 24558703 w 120000"/>
                <a:gd name="T31" fmla="*/ 1090927484 h 120000"/>
                <a:gd name="T32" fmla="*/ 18191584 w 120000"/>
                <a:gd name="T33" fmla="*/ 242350040 h 120000"/>
                <a:gd name="T34" fmla="*/ 10914643 w 120000"/>
                <a:gd name="T35" fmla="*/ 2147483646 h 120000"/>
                <a:gd name="T36" fmla="*/ 36383250 w 120000"/>
                <a:gd name="T37" fmla="*/ 2147483646 h 120000"/>
                <a:gd name="T38" fmla="*/ 20010668 w 120000"/>
                <a:gd name="T39" fmla="*/ 2147483646 h 120000"/>
                <a:gd name="T40" fmla="*/ 19101082 w 120000"/>
                <a:gd name="T41" fmla="*/ 2147483646 h 120000"/>
                <a:gd name="T42" fmla="*/ 36383250 w 120000"/>
                <a:gd name="T43" fmla="*/ 2147483646 h 120000"/>
                <a:gd name="T44" fmla="*/ 37292798 w 120000"/>
                <a:gd name="T45" fmla="*/ 2147483646 h 120000"/>
                <a:gd name="T46" fmla="*/ 27287213 w 120000"/>
                <a:gd name="T47" fmla="*/ 2147483646 h 120000"/>
                <a:gd name="T48" fmla="*/ 17281631 w 120000"/>
                <a:gd name="T49" fmla="*/ 2147483646 h 120000"/>
                <a:gd name="T50" fmla="*/ 23648778 w 120000"/>
                <a:gd name="T51" fmla="*/ 2147483646 h 120000"/>
                <a:gd name="T52" fmla="*/ 28196801 w 120000"/>
                <a:gd name="T53" fmla="*/ 2147483646 h 120000"/>
                <a:gd name="T54" fmla="*/ 39111821 w 120000"/>
                <a:gd name="T55" fmla="*/ 2147483646 h 120000"/>
                <a:gd name="T56" fmla="*/ 40021409 w 120000"/>
                <a:gd name="T57" fmla="*/ 2147483646 h 120000"/>
                <a:gd name="T58" fmla="*/ 30925688 w 120000"/>
                <a:gd name="T59" fmla="*/ 2147483646 h 120000"/>
                <a:gd name="T60" fmla="*/ 17281631 w 120000"/>
                <a:gd name="T61" fmla="*/ 2147483646 h 120000"/>
                <a:gd name="T62" fmla="*/ 23648778 w 120000"/>
                <a:gd name="T63" fmla="*/ 2147483646 h 1200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0000" h="120000" extrusionOk="0">
                  <a:moveTo>
                    <a:pt x="27169" y="29243"/>
                  </a:moveTo>
                  <a:cubicBezTo>
                    <a:pt x="58867" y="34285"/>
                    <a:pt x="58867" y="34285"/>
                    <a:pt x="58867" y="34285"/>
                  </a:cubicBezTo>
                  <a:cubicBezTo>
                    <a:pt x="58867" y="34285"/>
                    <a:pt x="58867" y="34285"/>
                    <a:pt x="56603" y="34285"/>
                  </a:cubicBezTo>
                  <a:cubicBezTo>
                    <a:pt x="49811" y="34285"/>
                    <a:pt x="43018" y="35294"/>
                    <a:pt x="38490" y="38319"/>
                  </a:cubicBezTo>
                  <a:cubicBezTo>
                    <a:pt x="33962" y="40336"/>
                    <a:pt x="29433" y="44369"/>
                    <a:pt x="31698" y="47394"/>
                  </a:cubicBezTo>
                  <a:cubicBezTo>
                    <a:pt x="31698" y="51428"/>
                    <a:pt x="36226" y="54453"/>
                    <a:pt x="40754" y="56470"/>
                  </a:cubicBezTo>
                  <a:cubicBezTo>
                    <a:pt x="56603" y="61512"/>
                    <a:pt x="56603" y="61512"/>
                    <a:pt x="56603" y="61512"/>
                  </a:cubicBezTo>
                  <a:cubicBezTo>
                    <a:pt x="49811" y="62521"/>
                    <a:pt x="43018" y="63529"/>
                    <a:pt x="38490" y="66554"/>
                  </a:cubicBezTo>
                  <a:cubicBezTo>
                    <a:pt x="33962" y="68571"/>
                    <a:pt x="29433" y="72605"/>
                    <a:pt x="31698" y="75630"/>
                  </a:cubicBezTo>
                  <a:cubicBezTo>
                    <a:pt x="31698" y="78655"/>
                    <a:pt x="36226" y="81680"/>
                    <a:pt x="40754" y="84705"/>
                  </a:cubicBezTo>
                  <a:cubicBezTo>
                    <a:pt x="52075" y="88739"/>
                    <a:pt x="52075" y="88739"/>
                    <a:pt x="52075" y="88739"/>
                  </a:cubicBezTo>
                  <a:cubicBezTo>
                    <a:pt x="47547" y="88739"/>
                    <a:pt x="43018" y="90756"/>
                    <a:pt x="38490" y="91764"/>
                  </a:cubicBezTo>
                  <a:cubicBezTo>
                    <a:pt x="33962" y="94789"/>
                    <a:pt x="31698" y="97815"/>
                    <a:pt x="31698" y="100840"/>
                  </a:cubicBezTo>
                  <a:cubicBezTo>
                    <a:pt x="33962" y="103865"/>
                    <a:pt x="36226" y="106890"/>
                    <a:pt x="40754" y="108907"/>
                  </a:cubicBezTo>
                  <a:cubicBezTo>
                    <a:pt x="61132" y="116974"/>
                    <a:pt x="61132" y="116974"/>
                    <a:pt x="61132" y="116974"/>
                  </a:cubicBezTo>
                  <a:cubicBezTo>
                    <a:pt x="67924" y="118991"/>
                    <a:pt x="72452" y="120000"/>
                    <a:pt x="79245" y="120000"/>
                  </a:cubicBezTo>
                  <a:cubicBezTo>
                    <a:pt x="88301" y="120000"/>
                    <a:pt x="95094" y="117983"/>
                    <a:pt x="99622" y="115966"/>
                  </a:cubicBezTo>
                  <a:cubicBezTo>
                    <a:pt x="108679" y="110924"/>
                    <a:pt x="108679" y="102857"/>
                    <a:pt x="97358" y="98823"/>
                  </a:cubicBezTo>
                  <a:cubicBezTo>
                    <a:pt x="86037" y="94789"/>
                    <a:pt x="86037" y="94789"/>
                    <a:pt x="86037" y="94789"/>
                  </a:cubicBezTo>
                  <a:cubicBezTo>
                    <a:pt x="92830" y="93781"/>
                    <a:pt x="97358" y="92773"/>
                    <a:pt x="101886" y="90756"/>
                  </a:cubicBezTo>
                  <a:cubicBezTo>
                    <a:pt x="106415" y="87731"/>
                    <a:pt x="108679" y="84705"/>
                    <a:pt x="108679" y="81680"/>
                  </a:cubicBezTo>
                  <a:cubicBezTo>
                    <a:pt x="108679" y="77647"/>
                    <a:pt x="104150" y="74621"/>
                    <a:pt x="99622" y="72605"/>
                  </a:cubicBezTo>
                  <a:cubicBezTo>
                    <a:pt x="92830" y="70588"/>
                    <a:pt x="92830" y="70588"/>
                    <a:pt x="92830" y="70588"/>
                  </a:cubicBezTo>
                  <a:cubicBezTo>
                    <a:pt x="99622" y="70588"/>
                    <a:pt x="106415" y="68571"/>
                    <a:pt x="110943" y="66554"/>
                  </a:cubicBezTo>
                  <a:cubicBezTo>
                    <a:pt x="120000" y="60504"/>
                    <a:pt x="120000" y="52436"/>
                    <a:pt x="108679" y="48403"/>
                  </a:cubicBezTo>
                  <a:cubicBezTo>
                    <a:pt x="79245" y="37310"/>
                    <a:pt x="79245" y="37310"/>
                    <a:pt x="79245" y="37310"/>
                  </a:cubicBezTo>
                  <a:cubicBezTo>
                    <a:pt x="74716" y="35294"/>
                    <a:pt x="67924" y="34285"/>
                    <a:pt x="61132" y="34285"/>
                  </a:cubicBezTo>
                  <a:cubicBezTo>
                    <a:pt x="61132" y="29243"/>
                    <a:pt x="61132" y="29243"/>
                    <a:pt x="61132" y="29243"/>
                  </a:cubicBezTo>
                  <a:cubicBezTo>
                    <a:pt x="31698" y="25210"/>
                    <a:pt x="31698" y="25210"/>
                    <a:pt x="31698" y="25210"/>
                  </a:cubicBezTo>
                  <a:cubicBezTo>
                    <a:pt x="20377" y="23193"/>
                    <a:pt x="13584" y="18151"/>
                    <a:pt x="18113" y="13109"/>
                  </a:cubicBezTo>
                  <a:cubicBezTo>
                    <a:pt x="20377" y="8067"/>
                    <a:pt x="31698" y="6050"/>
                    <a:pt x="43018" y="7058"/>
                  </a:cubicBezTo>
                  <a:cubicBezTo>
                    <a:pt x="61132" y="9075"/>
                    <a:pt x="61132" y="9075"/>
                    <a:pt x="61132" y="9075"/>
                  </a:cubicBezTo>
                  <a:cubicBezTo>
                    <a:pt x="61132" y="4033"/>
                    <a:pt x="61132" y="4033"/>
                    <a:pt x="61132" y="4033"/>
                  </a:cubicBezTo>
                  <a:cubicBezTo>
                    <a:pt x="45283" y="2016"/>
                    <a:pt x="45283" y="2016"/>
                    <a:pt x="45283" y="2016"/>
                  </a:cubicBezTo>
                  <a:cubicBezTo>
                    <a:pt x="29433" y="0"/>
                    <a:pt x="11320" y="4033"/>
                    <a:pt x="6792" y="12100"/>
                  </a:cubicBezTo>
                  <a:cubicBezTo>
                    <a:pt x="0" y="19159"/>
                    <a:pt x="11320" y="27226"/>
                    <a:pt x="27169" y="29243"/>
                  </a:cubicBezTo>
                  <a:close/>
                  <a:moveTo>
                    <a:pt x="90566" y="102857"/>
                  </a:moveTo>
                  <a:cubicBezTo>
                    <a:pt x="97358" y="104873"/>
                    <a:pt x="97358" y="109915"/>
                    <a:pt x="90566" y="111932"/>
                  </a:cubicBezTo>
                  <a:cubicBezTo>
                    <a:pt x="86037" y="114957"/>
                    <a:pt x="76981" y="115966"/>
                    <a:pt x="70188" y="112941"/>
                  </a:cubicBezTo>
                  <a:cubicBezTo>
                    <a:pt x="49811" y="104873"/>
                    <a:pt x="49811" y="104873"/>
                    <a:pt x="49811" y="104873"/>
                  </a:cubicBezTo>
                  <a:cubicBezTo>
                    <a:pt x="45283" y="103865"/>
                    <a:pt x="45283" y="102857"/>
                    <a:pt x="43018" y="100840"/>
                  </a:cubicBezTo>
                  <a:cubicBezTo>
                    <a:pt x="43018" y="98823"/>
                    <a:pt x="45283" y="96806"/>
                    <a:pt x="47547" y="95798"/>
                  </a:cubicBezTo>
                  <a:cubicBezTo>
                    <a:pt x="54339" y="92773"/>
                    <a:pt x="63396" y="92773"/>
                    <a:pt x="70188" y="94789"/>
                  </a:cubicBezTo>
                  <a:lnTo>
                    <a:pt x="90566" y="102857"/>
                  </a:lnTo>
                  <a:close/>
                  <a:moveTo>
                    <a:pt x="97358" y="81680"/>
                  </a:moveTo>
                  <a:cubicBezTo>
                    <a:pt x="97358" y="83697"/>
                    <a:pt x="95094" y="85714"/>
                    <a:pt x="92830" y="87731"/>
                  </a:cubicBezTo>
                  <a:cubicBezTo>
                    <a:pt x="90566" y="88739"/>
                    <a:pt x="86037" y="89747"/>
                    <a:pt x="81509" y="89747"/>
                  </a:cubicBezTo>
                  <a:cubicBezTo>
                    <a:pt x="76981" y="90756"/>
                    <a:pt x="72452" y="89747"/>
                    <a:pt x="67924" y="88739"/>
                  </a:cubicBezTo>
                  <a:cubicBezTo>
                    <a:pt x="47547" y="80672"/>
                    <a:pt x="47547" y="80672"/>
                    <a:pt x="47547" y="80672"/>
                  </a:cubicBezTo>
                  <a:cubicBezTo>
                    <a:pt x="45283" y="78655"/>
                    <a:pt x="43018" y="77647"/>
                    <a:pt x="43018" y="75630"/>
                  </a:cubicBezTo>
                  <a:cubicBezTo>
                    <a:pt x="43018" y="73613"/>
                    <a:pt x="43018" y="71596"/>
                    <a:pt x="47547" y="69579"/>
                  </a:cubicBezTo>
                  <a:cubicBezTo>
                    <a:pt x="49811" y="67563"/>
                    <a:pt x="54339" y="66554"/>
                    <a:pt x="58867" y="66554"/>
                  </a:cubicBezTo>
                  <a:cubicBezTo>
                    <a:pt x="58867" y="66554"/>
                    <a:pt x="58867" y="66554"/>
                    <a:pt x="58867" y="66554"/>
                  </a:cubicBezTo>
                  <a:cubicBezTo>
                    <a:pt x="63396" y="66554"/>
                    <a:pt x="67924" y="67563"/>
                    <a:pt x="70188" y="68571"/>
                  </a:cubicBezTo>
                  <a:cubicBezTo>
                    <a:pt x="90566" y="76638"/>
                    <a:pt x="90566" y="76638"/>
                    <a:pt x="90566" y="76638"/>
                  </a:cubicBezTo>
                  <a:cubicBezTo>
                    <a:pt x="95094" y="77647"/>
                    <a:pt x="97358" y="79663"/>
                    <a:pt x="97358" y="81680"/>
                  </a:cubicBezTo>
                  <a:close/>
                  <a:moveTo>
                    <a:pt x="70188" y="40336"/>
                  </a:moveTo>
                  <a:cubicBezTo>
                    <a:pt x="99622" y="52436"/>
                    <a:pt x="99622" y="52436"/>
                    <a:pt x="99622" y="52436"/>
                  </a:cubicBezTo>
                  <a:cubicBezTo>
                    <a:pt x="108679" y="54453"/>
                    <a:pt x="108679" y="59495"/>
                    <a:pt x="101886" y="62521"/>
                  </a:cubicBezTo>
                  <a:cubicBezTo>
                    <a:pt x="95094" y="66554"/>
                    <a:pt x="86037" y="66554"/>
                    <a:pt x="76981" y="63529"/>
                  </a:cubicBezTo>
                  <a:cubicBezTo>
                    <a:pt x="47547" y="52436"/>
                    <a:pt x="47547" y="52436"/>
                    <a:pt x="47547" y="52436"/>
                  </a:cubicBezTo>
                  <a:cubicBezTo>
                    <a:pt x="45283" y="51428"/>
                    <a:pt x="43018" y="49411"/>
                    <a:pt x="43018" y="47394"/>
                  </a:cubicBezTo>
                  <a:cubicBezTo>
                    <a:pt x="43018" y="45378"/>
                    <a:pt x="43018" y="43361"/>
                    <a:pt x="47547" y="41344"/>
                  </a:cubicBezTo>
                  <a:cubicBezTo>
                    <a:pt x="49811" y="40336"/>
                    <a:pt x="54339" y="39327"/>
                    <a:pt x="58867" y="39327"/>
                  </a:cubicBezTo>
                  <a:cubicBezTo>
                    <a:pt x="63396" y="38319"/>
                    <a:pt x="67924" y="39327"/>
                    <a:pt x="70188" y="403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9" name="Google Shape;181;p7">
              <a:extLst>
                <a:ext uri="{FF2B5EF4-FFF2-40B4-BE49-F238E27FC236}">
                  <a16:creationId xmlns:a16="http://schemas.microsoft.com/office/drawing/2014/main" xmlns="" id="{6FF9228F-2273-4BE9-8423-9DE50B99BACA}"/>
                </a:ext>
              </a:extLst>
            </p:cNvPr>
            <p:cNvSpPr>
              <a:spLocks/>
            </p:cNvSpPr>
            <p:nvPr/>
          </p:nvSpPr>
          <p:spPr bwMode="auto">
            <a:xfrm>
              <a:off x="7732713" y="4075113"/>
              <a:ext cx="662100" cy="1927200"/>
            </a:xfrm>
            <a:custGeom>
              <a:avLst/>
              <a:gdLst>
                <a:gd name="T0" fmla="*/ 0 w 120000"/>
                <a:gd name="T1" fmla="*/ 2147483646 h 120000"/>
                <a:gd name="T2" fmla="*/ 2147483646 w 120000"/>
                <a:gd name="T3" fmla="*/ 2147483646 h 120000"/>
                <a:gd name="T4" fmla="*/ 2147483646 w 120000"/>
                <a:gd name="T5" fmla="*/ 2147483646 h 120000"/>
                <a:gd name="T6" fmla="*/ 2108974931 w 120000"/>
                <a:gd name="T7" fmla="*/ 2147483646 h 120000"/>
                <a:gd name="T8" fmla="*/ 1807600347 w 120000"/>
                <a:gd name="T9" fmla="*/ 2147483646 h 120000"/>
                <a:gd name="T10" fmla="*/ 1807600347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0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1355706326 w 120000"/>
                <a:gd name="T71" fmla="*/ 2147483646 h 120000"/>
                <a:gd name="T72" fmla="*/ 0 w 120000"/>
                <a:gd name="T73" fmla="*/ 2147483646 h 120000"/>
                <a:gd name="T74" fmla="*/ 2147483646 w 120000"/>
                <a:gd name="T75" fmla="*/ 2147483646 h 120000"/>
                <a:gd name="T76" fmla="*/ 2147483646 w 120000"/>
                <a:gd name="T77" fmla="*/ 2147483646 h 120000"/>
                <a:gd name="T78" fmla="*/ 2147483646 w 120000"/>
                <a:gd name="T79" fmla="*/ 2147483646 h 120000"/>
                <a:gd name="T80" fmla="*/ 2147483646 w 120000"/>
                <a:gd name="T81" fmla="*/ 2147483646 h 120000"/>
                <a:gd name="T82" fmla="*/ 2147483646 w 120000"/>
                <a:gd name="T83" fmla="*/ 2147483646 h 1200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0000" h="120000" extrusionOk="0">
                  <a:moveTo>
                    <a:pt x="0" y="38774"/>
                  </a:moveTo>
                  <a:cubicBezTo>
                    <a:pt x="30000" y="52479"/>
                    <a:pt x="30000" y="52479"/>
                    <a:pt x="30000" y="52479"/>
                  </a:cubicBezTo>
                  <a:cubicBezTo>
                    <a:pt x="30000" y="57493"/>
                    <a:pt x="30000" y="57493"/>
                    <a:pt x="30000" y="57493"/>
                  </a:cubicBezTo>
                  <a:cubicBezTo>
                    <a:pt x="13548" y="57493"/>
                    <a:pt x="13548" y="57493"/>
                    <a:pt x="13548" y="57493"/>
                  </a:cubicBezTo>
                  <a:cubicBezTo>
                    <a:pt x="12580" y="57493"/>
                    <a:pt x="11612" y="57827"/>
                    <a:pt x="11612" y="58161"/>
                  </a:cubicBezTo>
                  <a:cubicBezTo>
                    <a:pt x="11612" y="120000"/>
                    <a:pt x="11612" y="120000"/>
                    <a:pt x="11612" y="120000"/>
                  </a:cubicBezTo>
                  <a:cubicBezTo>
                    <a:pt x="16451" y="120000"/>
                    <a:pt x="16451" y="120000"/>
                    <a:pt x="16451" y="120000"/>
                  </a:cubicBezTo>
                  <a:cubicBezTo>
                    <a:pt x="16451" y="75208"/>
                    <a:pt x="16451" y="75208"/>
                    <a:pt x="16451" y="75208"/>
                  </a:cubicBezTo>
                  <a:cubicBezTo>
                    <a:pt x="115161" y="75208"/>
                    <a:pt x="115161" y="75208"/>
                    <a:pt x="115161" y="75208"/>
                  </a:cubicBezTo>
                  <a:cubicBezTo>
                    <a:pt x="115161" y="120000"/>
                    <a:pt x="115161" y="120000"/>
                    <a:pt x="115161" y="120000"/>
                  </a:cubicBezTo>
                  <a:cubicBezTo>
                    <a:pt x="120000" y="120000"/>
                    <a:pt x="120000" y="120000"/>
                    <a:pt x="120000" y="120000"/>
                  </a:cubicBezTo>
                  <a:cubicBezTo>
                    <a:pt x="120000" y="58161"/>
                    <a:pt x="120000" y="58161"/>
                    <a:pt x="120000" y="58161"/>
                  </a:cubicBezTo>
                  <a:cubicBezTo>
                    <a:pt x="120000" y="57827"/>
                    <a:pt x="119032" y="57493"/>
                    <a:pt x="117096" y="57493"/>
                  </a:cubicBezTo>
                  <a:cubicBezTo>
                    <a:pt x="104516" y="57493"/>
                    <a:pt x="104516" y="57493"/>
                    <a:pt x="104516" y="57493"/>
                  </a:cubicBezTo>
                  <a:cubicBezTo>
                    <a:pt x="104516" y="45459"/>
                    <a:pt x="104516" y="45459"/>
                    <a:pt x="104516" y="45459"/>
                  </a:cubicBezTo>
                  <a:cubicBezTo>
                    <a:pt x="117096" y="32089"/>
                    <a:pt x="117096" y="32089"/>
                    <a:pt x="117096" y="32089"/>
                  </a:cubicBezTo>
                  <a:cubicBezTo>
                    <a:pt x="118064" y="31086"/>
                    <a:pt x="118064" y="29749"/>
                    <a:pt x="117096" y="28412"/>
                  </a:cubicBezTo>
                  <a:cubicBezTo>
                    <a:pt x="94838" y="668"/>
                    <a:pt x="94838" y="668"/>
                    <a:pt x="94838" y="668"/>
                  </a:cubicBezTo>
                  <a:cubicBezTo>
                    <a:pt x="93870" y="334"/>
                    <a:pt x="92903" y="0"/>
                    <a:pt x="91935" y="0"/>
                  </a:cubicBezTo>
                  <a:cubicBezTo>
                    <a:pt x="91935" y="0"/>
                    <a:pt x="84193" y="334"/>
                    <a:pt x="79354" y="2339"/>
                  </a:cubicBezTo>
                  <a:cubicBezTo>
                    <a:pt x="76451" y="4011"/>
                    <a:pt x="74516" y="6350"/>
                    <a:pt x="75483" y="9025"/>
                  </a:cubicBezTo>
                  <a:cubicBezTo>
                    <a:pt x="78387" y="16044"/>
                    <a:pt x="84193" y="23064"/>
                    <a:pt x="84193" y="23398"/>
                  </a:cubicBezTo>
                  <a:cubicBezTo>
                    <a:pt x="85161" y="23732"/>
                    <a:pt x="86129" y="24066"/>
                    <a:pt x="87096" y="23732"/>
                  </a:cubicBezTo>
                  <a:cubicBezTo>
                    <a:pt x="89032" y="23732"/>
                    <a:pt x="89032" y="23398"/>
                    <a:pt x="89032" y="22729"/>
                  </a:cubicBezTo>
                  <a:cubicBezTo>
                    <a:pt x="89032" y="22729"/>
                    <a:pt x="83225" y="15710"/>
                    <a:pt x="80322" y="8690"/>
                  </a:cubicBezTo>
                  <a:cubicBezTo>
                    <a:pt x="79354" y="6350"/>
                    <a:pt x="80322" y="4679"/>
                    <a:pt x="83225" y="3676"/>
                  </a:cubicBezTo>
                  <a:cubicBezTo>
                    <a:pt x="86129" y="2674"/>
                    <a:pt x="89032" y="2005"/>
                    <a:pt x="90967" y="2005"/>
                  </a:cubicBezTo>
                  <a:cubicBezTo>
                    <a:pt x="112258" y="28746"/>
                    <a:pt x="112258" y="28746"/>
                    <a:pt x="112258" y="28746"/>
                  </a:cubicBezTo>
                  <a:cubicBezTo>
                    <a:pt x="113225" y="29749"/>
                    <a:pt x="113225" y="30752"/>
                    <a:pt x="112258" y="31754"/>
                  </a:cubicBezTo>
                  <a:cubicBezTo>
                    <a:pt x="99677" y="45125"/>
                    <a:pt x="99677" y="45125"/>
                    <a:pt x="99677" y="45125"/>
                  </a:cubicBezTo>
                  <a:cubicBezTo>
                    <a:pt x="99677" y="45125"/>
                    <a:pt x="99677" y="45459"/>
                    <a:pt x="99677" y="45459"/>
                  </a:cubicBezTo>
                  <a:cubicBezTo>
                    <a:pt x="99677" y="57493"/>
                    <a:pt x="99677" y="57493"/>
                    <a:pt x="99677" y="57493"/>
                  </a:cubicBezTo>
                  <a:cubicBezTo>
                    <a:pt x="34838" y="57493"/>
                    <a:pt x="34838" y="57493"/>
                    <a:pt x="34838" y="57493"/>
                  </a:cubicBezTo>
                  <a:cubicBezTo>
                    <a:pt x="34838" y="52144"/>
                    <a:pt x="34838" y="52144"/>
                    <a:pt x="34838" y="52144"/>
                  </a:cubicBezTo>
                  <a:cubicBezTo>
                    <a:pt x="34838" y="52144"/>
                    <a:pt x="34838" y="51810"/>
                    <a:pt x="34838" y="51810"/>
                  </a:cubicBezTo>
                  <a:cubicBezTo>
                    <a:pt x="8709" y="39777"/>
                    <a:pt x="8709" y="39777"/>
                    <a:pt x="8709" y="39777"/>
                  </a:cubicBezTo>
                  <a:cubicBezTo>
                    <a:pt x="5806" y="39777"/>
                    <a:pt x="2903" y="39442"/>
                    <a:pt x="0" y="38774"/>
                  </a:cubicBezTo>
                  <a:close/>
                  <a:moveTo>
                    <a:pt x="115161" y="59164"/>
                  </a:moveTo>
                  <a:cubicBezTo>
                    <a:pt x="115161" y="73537"/>
                    <a:pt x="115161" y="73537"/>
                    <a:pt x="115161" y="73537"/>
                  </a:cubicBezTo>
                  <a:cubicBezTo>
                    <a:pt x="16451" y="73537"/>
                    <a:pt x="16451" y="73537"/>
                    <a:pt x="16451" y="73537"/>
                  </a:cubicBezTo>
                  <a:cubicBezTo>
                    <a:pt x="16451" y="59164"/>
                    <a:pt x="16451" y="59164"/>
                    <a:pt x="16451" y="59164"/>
                  </a:cubicBezTo>
                  <a:lnTo>
                    <a:pt x="115161" y="59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40" name="Google Shape;182;p7">
              <a:extLst>
                <a:ext uri="{FF2B5EF4-FFF2-40B4-BE49-F238E27FC236}">
                  <a16:creationId xmlns:a16="http://schemas.microsoft.com/office/drawing/2014/main" xmlns="" id="{06C85288-D3CB-4D9B-BB21-1AB8D9422E4F}"/>
                </a:ext>
              </a:extLst>
            </p:cNvPr>
            <p:cNvSpPr>
              <a:spLocks/>
            </p:cNvSpPr>
            <p:nvPr/>
          </p:nvSpPr>
          <p:spPr bwMode="auto">
            <a:xfrm>
              <a:off x="7886700" y="5111750"/>
              <a:ext cx="65100" cy="58800"/>
            </a:xfrm>
            <a:custGeom>
              <a:avLst/>
              <a:gdLst>
                <a:gd name="T0" fmla="*/ 829 w 120000"/>
                <a:gd name="T1" fmla="*/ 814 h 120000"/>
                <a:gd name="T2" fmla="*/ 1660 w 120000"/>
                <a:gd name="T3" fmla="*/ 370 h 120000"/>
                <a:gd name="T4" fmla="*/ 829 w 120000"/>
                <a:gd name="T5" fmla="*/ 0 h 120000"/>
                <a:gd name="T6" fmla="*/ 0 w 120000"/>
                <a:gd name="T7" fmla="*/ 370 h 120000"/>
                <a:gd name="T8" fmla="*/ 829 w 120000"/>
                <a:gd name="T9" fmla="*/ 814 h 120000"/>
                <a:gd name="T10" fmla="*/ 829 w 120000"/>
                <a:gd name="T11" fmla="*/ 370 h 120000"/>
                <a:gd name="T12" fmla="*/ 968 w 120000"/>
                <a:gd name="T13" fmla="*/ 370 h 120000"/>
                <a:gd name="T14" fmla="*/ 829 w 120000"/>
                <a:gd name="T15" fmla="*/ 444 h 120000"/>
                <a:gd name="T16" fmla="*/ 692 w 120000"/>
                <a:gd name="T17" fmla="*/ 370 h 120000"/>
                <a:gd name="T18" fmla="*/ 829 w 120000"/>
                <a:gd name="T19" fmla="*/ 370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60000" y="120000"/>
                  </a:moveTo>
                  <a:cubicBezTo>
                    <a:pt x="90000" y="120000"/>
                    <a:pt x="120000" y="98181"/>
                    <a:pt x="120000" y="54545"/>
                  </a:cubicBezTo>
                  <a:cubicBezTo>
                    <a:pt x="120000" y="21818"/>
                    <a:pt x="90000" y="0"/>
                    <a:pt x="60000" y="0"/>
                  </a:cubicBezTo>
                  <a:cubicBezTo>
                    <a:pt x="30000" y="0"/>
                    <a:pt x="0" y="21818"/>
                    <a:pt x="0" y="54545"/>
                  </a:cubicBezTo>
                  <a:cubicBezTo>
                    <a:pt x="0" y="98181"/>
                    <a:pt x="30000" y="120000"/>
                    <a:pt x="60000" y="120000"/>
                  </a:cubicBezTo>
                  <a:close/>
                  <a:moveTo>
                    <a:pt x="60000" y="54545"/>
                  </a:moveTo>
                  <a:cubicBezTo>
                    <a:pt x="70000" y="54545"/>
                    <a:pt x="70000" y="54545"/>
                    <a:pt x="70000" y="54545"/>
                  </a:cubicBezTo>
                  <a:cubicBezTo>
                    <a:pt x="70000" y="65454"/>
                    <a:pt x="70000" y="65454"/>
                    <a:pt x="60000" y="65454"/>
                  </a:cubicBezTo>
                  <a:cubicBezTo>
                    <a:pt x="60000" y="65454"/>
                    <a:pt x="50000" y="65454"/>
                    <a:pt x="50000" y="54545"/>
                  </a:cubicBezTo>
                  <a:cubicBezTo>
                    <a:pt x="50000" y="54545"/>
                    <a:pt x="60000" y="54545"/>
                    <a:pt x="60000" y="545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sp>
        <p:nvSpPr>
          <p:cNvPr id="145" name="Google Shape;145;p7"/>
          <p:cNvSpPr txBox="1">
            <a:spLocks noGrp="1"/>
          </p:cNvSpPr>
          <p:nvPr>
            <p:ph type="title"/>
          </p:nvPr>
        </p:nvSpPr>
        <p:spPr>
          <a:xfrm>
            <a:off x="609600" y="782633"/>
            <a:ext cx="6851600" cy="1143200"/>
          </a:xfrm>
          <a:prstGeom prst="rect">
            <a:avLst/>
          </a:prstGeom>
        </p:spPr>
        <p:txBody>
          <a:bodyPr spcFirstLastPara="1">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6" name="Google Shape;146;p7"/>
          <p:cNvSpPr txBox="1">
            <a:spLocks noGrp="1"/>
          </p:cNvSpPr>
          <p:nvPr>
            <p:ph type="body" idx="1"/>
          </p:nvPr>
        </p:nvSpPr>
        <p:spPr>
          <a:xfrm>
            <a:off x="609600" y="2215433"/>
            <a:ext cx="2208400" cy="40736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47" name="Google Shape;147;p7"/>
          <p:cNvSpPr txBox="1">
            <a:spLocks noGrp="1"/>
          </p:cNvSpPr>
          <p:nvPr>
            <p:ph type="body" idx="2"/>
          </p:nvPr>
        </p:nvSpPr>
        <p:spPr>
          <a:xfrm>
            <a:off x="2931133" y="2215433"/>
            <a:ext cx="2208400" cy="40736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48" name="Google Shape;148;p7"/>
          <p:cNvSpPr txBox="1">
            <a:spLocks noGrp="1"/>
          </p:cNvSpPr>
          <p:nvPr>
            <p:ph type="body" idx="3"/>
          </p:nvPr>
        </p:nvSpPr>
        <p:spPr>
          <a:xfrm>
            <a:off x="5252667" y="2215433"/>
            <a:ext cx="2208400" cy="40736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41" name="Google Shape;149;p7">
            <a:extLst>
              <a:ext uri="{FF2B5EF4-FFF2-40B4-BE49-F238E27FC236}">
                <a16:creationId xmlns:a16="http://schemas.microsoft.com/office/drawing/2014/main" xmlns="" id="{646855C9-72F6-4210-BB4C-359202DE5FC8}"/>
              </a:ext>
            </a:extLst>
          </p:cNvPr>
          <p:cNvSpPr txBox="1">
            <a:spLocks noGrp="1"/>
          </p:cNvSpPr>
          <p:nvPr>
            <p:ph type="sldNum" idx="10"/>
          </p:nvPr>
        </p:nvSpPr>
        <p:spPr/>
        <p:txBody>
          <a:bodyPr>
            <a:noAutofit/>
          </a:bodyPr>
          <a:lstStyle>
            <a:lvl1pPr>
              <a:buClrTx/>
              <a:buFontTx/>
              <a:buNone/>
              <a:defRPr/>
            </a:lvl1pPr>
          </a:lstStyle>
          <a:p>
            <a:pPr>
              <a:defRPr/>
            </a:pPr>
            <a:fld id="{B8383E7C-3778-4E69-8499-B6C69A2A070A}" type="slidenum">
              <a:rPr lang="en-US" altLang="en-US"/>
              <a:pPr>
                <a:defRPr/>
              </a:pPr>
              <a:t>‹#›</a:t>
            </a:fld>
            <a:endParaRPr lang="en-US" altLang="en-US"/>
          </a:p>
        </p:txBody>
      </p:sp>
    </p:spTree>
    <p:extLst>
      <p:ext uri="{BB962C8B-B14F-4D97-AF65-F5344CB8AC3E}">
        <p14:creationId xmlns:p14="http://schemas.microsoft.com/office/powerpoint/2010/main" val="36929313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183"/>
        <p:cNvGrpSpPr/>
        <p:nvPr/>
      </p:nvGrpSpPr>
      <p:grpSpPr>
        <a:xfrm>
          <a:off x="0" y="0"/>
          <a:ext cx="0" cy="0"/>
          <a:chOff x="0" y="0"/>
          <a:chExt cx="0" cy="0"/>
        </a:xfrm>
      </p:grpSpPr>
      <p:sp>
        <p:nvSpPr>
          <p:cNvPr id="3" name="Google Shape;184;p8">
            <a:extLst>
              <a:ext uri="{FF2B5EF4-FFF2-40B4-BE49-F238E27FC236}">
                <a16:creationId xmlns:a16="http://schemas.microsoft.com/office/drawing/2014/main" xmlns="" id="{125F8F82-8C09-4277-A2FB-4120FA21E3C1}"/>
              </a:ext>
            </a:extLst>
          </p:cNvPr>
          <p:cNvSpPr>
            <a:spLocks noChangeArrowheads="1"/>
          </p:cNvSpPr>
          <p:nvPr/>
        </p:nvSpPr>
        <p:spPr bwMode="auto">
          <a:xfrm>
            <a:off x="11743267" y="2944814"/>
            <a:ext cx="448733" cy="968375"/>
          </a:xfrm>
          <a:prstGeom prst="rect">
            <a:avLst/>
          </a:prstGeom>
          <a:solidFill>
            <a:srgbClr val="000000"/>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4" name="Google Shape;185;p8">
            <a:extLst>
              <a:ext uri="{FF2B5EF4-FFF2-40B4-BE49-F238E27FC236}">
                <a16:creationId xmlns:a16="http://schemas.microsoft.com/office/drawing/2014/main" xmlns="" id="{E2C670D6-FE5D-40B3-B1F1-800E88F66A46}"/>
              </a:ext>
            </a:extLst>
          </p:cNvPr>
          <p:cNvSpPr>
            <a:spLocks noChangeArrowheads="1"/>
          </p:cNvSpPr>
          <p:nvPr/>
        </p:nvSpPr>
        <p:spPr bwMode="auto">
          <a:xfrm>
            <a:off x="0" y="0"/>
            <a:ext cx="8128000" cy="6858000"/>
          </a:xfrm>
          <a:prstGeom prst="rect">
            <a:avLst/>
          </a:prstGeom>
          <a:solidFill>
            <a:srgbClr val="FFFFFF"/>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grpSp>
        <p:nvGrpSpPr>
          <p:cNvPr id="5" name="Google Shape;188;p8">
            <a:extLst>
              <a:ext uri="{FF2B5EF4-FFF2-40B4-BE49-F238E27FC236}">
                <a16:creationId xmlns:a16="http://schemas.microsoft.com/office/drawing/2014/main" xmlns="" id="{27BD6EC3-019E-4AF1-99F1-4B944B5AB952}"/>
              </a:ext>
            </a:extLst>
          </p:cNvPr>
          <p:cNvGrpSpPr>
            <a:grpSpLocks/>
          </p:cNvGrpSpPr>
          <p:nvPr/>
        </p:nvGrpSpPr>
        <p:grpSpPr bwMode="auto">
          <a:xfrm>
            <a:off x="8945034" y="3930650"/>
            <a:ext cx="2309284" cy="2927350"/>
            <a:chOff x="6662738" y="3806825"/>
            <a:chExt cx="1732075" cy="2195488"/>
          </a:xfrm>
        </p:grpSpPr>
        <p:sp>
          <p:nvSpPr>
            <p:cNvPr id="6" name="Google Shape;189;p8">
              <a:extLst>
                <a:ext uri="{FF2B5EF4-FFF2-40B4-BE49-F238E27FC236}">
                  <a16:creationId xmlns:a16="http://schemas.microsoft.com/office/drawing/2014/main" xmlns="" id="{92C6E65C-8568-4DB2-A2B4-6FBA16E0C424}"/>
                </a:ext>
              </a:extLst>
            </p:cNvPr>
            <p:cNvSpPr>
              <a:spLocks/>
            </p:cNvSpPr>
            <p:nvPr/>
          </p:nvSpPr>
          <p:spPr bwMode="auto">
            <a:xfrm>
              <a:off x="7839075" y="4194175"/>
              <a:ext cx="74700" cy="52500"/>
            </a:xfrm>
            <a:custGeom>
              <a:avLst/>
              <a:gdLst>
                <a:gd name="T0" fmla="*/ 3104 w 120000"/>
                <a:gd name="T1" fmla="*/ 0 h 120000"/>
                <a:gd name="T2" fmla="*/ 621 w 120000"/>
                <a:gd name="T3" fmla="*/ 184 h 120000"/>
                <a:gd name="T4" fmla="*/ 311 w 120000"/>
                <a:gd name="T5" fmla="*/ 331 h 120000"/>
                <a:gd name="T6" fmla="*/ 931 w 120000"/>
                <a:gd name="T7" fmla="*/ 368 h 120000"/>
                <a:gd name="T8" fmla="*/ 1242 w 120000"/>
                <a:gd name="T9" fmla="*/ 368 h 120000"/>
                <a:gd name="T10" fmla="*/ 4036 w 120000"/>
                <a:gd name="T11" fmla="*/ 184 h 120000"/>
                <a:gd name="T12" fmla="*/ 4347 w 120000"/>
                <a:gd name="T13" fmla="*/ 37 h 120000"/>
                <a:gd name="T14" fmla="*/ 3104 w 120000"/>
                <a:gd name="T15" fmla="*/ 0 h 12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000" h="120000" extrusionOk="0">
                  <a:moveTo>
                    <a:pt x="85714" y="0"/>
                  </a:moveTo>
                  <a:cubicBezTo>
                    <a:pt x="17142" y="60000"/>
                    <a:pt x="17142" y="60000"/>
                    <a:pt x="17142" y="60000"/>
                  </a:cubicBezTo>
                  <a:cubicBezTo>
                    <a:pt x="0" y="72000"/>
                    <a:pt x="0" y="84000"/>
                    <a:pt x="8571" y="108000"/>
                  </a:cubicBezTo>
                  <a:cubicBezTo>
                    <a:pt x="8571" y="108000"/>
                    <a:pt x="17142" y="120000"/>
                    <a:pt x="25714" y="120000"/>
                  </a:cubicBezTo>
                  <a:cubicBezTo>
                    <a:pt x="25714" y="120000"/>
                    <a:pt x="34285" y="120000"/>
                    <a:pt x="34285" y="120000"/>
                  </a:cubicBezTo>
                  <a:cubicBezTo>
                    <a:pt x="111428" y="60000"/>
                    <a:pt x="111428" y="60000"/>
                    <a:pt x="111428" y="60000"/>
                  </a:cubicBezTo>
                  <a:cubicBezTo>
                    <a:pt x="119999" y="48000"/>
                    <a:pt x="119999" y="24000"/>
                    <a:pt x="119999" y="12000"/>
                  </a:cubicBezTo>
                  <a:cubicBezTo>
                    <a:pt x="111428" y="0"/>
                    <a:pt x="94285" y="0"/>
                    <a:pt x="857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7" name="Google Shape;190;p8">
              <a:extLst>
                <a:ext uri="{FF2B5EF4-FFF2-40B4-BE49-F238E27FC236}">
                  <a16:creationId xmlns:a16="http://schemas.microsoft.com/office/drawing/2014/main" xmlns="" id="{026019AA-4075-42F6-B7AD-7235BEF9DDC4}"/>
                </a:ext>
              </a:extLst>
            </p:cNvPr>
            <p:cNvSpPr>
              <a:spLocks/>
            </p:cNvSpPr>
            <p:nvPr/>
          </p:nvSpPr>
          <p:spPr bwMode="auto">
            <a:xfrm>
              <a:off x="7800975" y="4070350"/>
              <a:ext cx="327000" cy="219000"/>
            </a:xfrm>
            <a:custGeom>
              <a:avLst/>
              <a:gdLst>
                <a:gd name="T0" fmla="*/ 13169072 w 120000"/>
                <a:gd name="T1" fmla="*/ 8091360 h 120000"/>
                <a:gd name="T2" fmla="*/ 13169072 w 120000"/>
                <a:gd name="T3" fmla="*/ 8091360 h 120000"/>
                <a:gd name="T4" fmla="*/ 120719345 w 120000"/>
                <a:gd name="T5" fmla="*/ 8091360 h 120000"/>
                <a:gd name="T6" fmla="*/ 133889567 w 120000"/>
                <a:gd name="T7" fmla="*/ 6907253 h 120000"/>
                <a:gd name="T8" fmla="*/ 133889567 w 120000"/>
                <a:gd name="T9" fmla="*/ 1184040 h 120000"/>
                <a:gd name="T10" fmla="*/ 120719345 w 120000"/>
                <a:gd name="T11" fmla="*/ 0 h 120000"/>
                <a:gd name="T12" fmla="*/ 13169072 w 120000"/>
                <a:gd name="T13" fmla="*/ 0 h 120000"/>
                <a:gd name="T14" fmla="*/ 0 w 120000"/>
                <a:gd name="T15" fmla="*/ 1184040 h 120000"/>
                <a:gd name="T16" fmla="*/ 0 w 120000"/>
                <a:gd name="T17" fmla="*/ 6117816 h 120000"/>
                <a:gd name="T18" fmla="*/ 4389302 w 120000"/>
                <a:gd name="T19" fmla="*/ 6315181 h 120000"/>
                <a:gd name="T20" fmla="*/ 13169072 w 120000"/>
                <a:gd name="T21" fmla="*/ 8091360 h 120000"/>
                <a:gd name="T22" fmla="*/ 10974442 w 120000"/>
                <a:gd name="T23" fmla="*/ 1184040 h 120000"/>
                <a:gd name="T24" fmla="*/ 13169072 w 120000"/>
                <a:gd name="T25" fmla="*/ 986741 h 120000"/>
                <a:gd name="T26" fmla="*/ 120719345 w 120000"/>
                <a:gd name="T27" fmla="*/ 986741 h 120000"/>
                <a:gd name="T28" fmla="*/ 122913973 w 120000"/>
                <a:gd name="T29" fmla="*/ 1184040 h 120000"/>
                <a:gd name="T30" fmla="*/ 122913973 w 120000"/>
                <a:gd name="T31" fmla="*/ 6907253 h 120000"/>
                <a:gd name="T32" fmla="*/ 120719345 w 120000"/>
                <a:gd name="T33" fmla="*/ 7104539 h 120000"/>
                <a:gd name="T34" fmla="*/ 13169072 w 120000"/>
                <a:gd name="T35" fmla="*/ 7104539 h 120000"/>
                <a:gd name="T36" fmla="*/ 10974442 w 120000"/>
                <a:gd name="T37" fmla="*/ 6907253 h 120000"/>
                <a:gd name="T38" fmla="*/ 10974442 w 120000"/>
                <a:gd name="T39" fmla="*/ 1184040 h 1200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0000" h="120000" extrusionOk="0">
                  <a:moveTo>
                    <a:pt x="11803" y="120000"/>
                  </a:moveTo>
                  <a:cubicBezTo>
                    <a:pt x="11803" y="120000"/>
                    <a:pt x="11803" y="120000"/>
                    <a:pt x="11803" y="120000"/>
                  </a:cubicBezTo>
                  <a:cubicBezTo>
                    <a:pt x="108196" y="120000"/>
                    <a:pt x="108196" y="120000"/>
                    <a:pt x="108196" y="120000"/>
                  </a:cubicBezTo>
                  <a:cubicBezTo>
                    <a:pt x="114098" y="120000"/>
                    <a:pt x="120000" y="114146"/>
                    <a:pt x="120000" y="102439"/>
                  </a:cubicBezTo>
                  <a:cubicBezTo>
                    <a:pt x="120000" y="17560"/>
                    <a:pt x="120000" y="17560"/>
                    <a:pt x="120000" y="17560"/>
                  </a:cubicBezTo>
                  <a:cubicBezTo>
                    <a:pt x="120000" y="8780"/>
                    <a:pt x="114098" y="0"/>
                    <a:pt x="108196" y="0"/>
                  </a:cubicBezTo>
                  <a:cubicBezTo>
                    <a:pt x="11803" y="0"/>
                    <a:pt x="11803" y="0"/>
                    <a:pt x="11803" y="0"/>
                  </a:cubicBezTo>
                  <a:cubicBezTo>
                    <a:pt x="5901" y="0"/>
                    <a:pt x="0" y="8780"/>
                    <a:pt x="0" y="17560"/>
                  </a:cubicBezTo>
                  <a:cubicBezTo>
                    <a:pt x="0" y="90731"/>
                    <a:pt x="0" y="90731"/>
                    <a:pt x="0" y="90731"/>
                  </a:cubicBezTo>
                  <a:cubicBezTo>
                    <a:pt x="3934" y="93658"/>
                    <a:pt x="3934" y="93658"/>
                    <a:pt x="3934" y="93658"/>
                  </a:cubicBezTo>
                  <a:cubicBezTo>
                    <a:pt x="7868" y="99512"/>
                    <a:pt x="11803" y="111219"/>
                    <a:pt x="11803" y="120000"/>
                  </a:cubicBezTo>
                  <a:close/>
                  <a:moveTo>
                    <a:pt x="9836" y="17560"/>
                  </a:moveTo>
                  <a:cubicBezTo>
                    <a:pt x="9836" y="17560"/>
                    <a:pt x="11803" y="14634"/>
                    <a:pt x="11803" y="14634"/>
                  </a:cubicBezTo>
                  <a:cubicBezTo>
                    <a:pt x="108196" y="14634"/>
                    <a:pt x="108196" y="14634"/>
                    <a:pt x="108196" y="14634"/>
                  </a:cubicBezTo>
                  <a:cubicBezTo>
                    <a:pt x="108196" y="14634"/>
                    <a:pt x="110163" y="17560"/>
                    <a:pt x="110163" y="17560"/>
                  </a:cubicBezTo>
                  <a:cubicBezTo>
                    <a:pt x="110163" y="102439"/>
                    <a:pt x="110163" y="102439"/>
                    <a:pt x="110163" y="102439"/>
                  </a:cubicBezTo>
                  <a:cubicBezTo>
                    <a:pt x="110163" y="105365"/>
                    <a:pt x="108196" y="105365"/>
                    <a:pt x="108196" y="105365"/>
                  </a:cubicBezTo>
                  <a:cubicBezTo>
                    <a:pt x="11803" y="105365"/>
                    <a:pt x="11803" y="105365"/>
                    <a:pt x="11803" y="105365"/>
                  </a:cubicBezTo>
                  <a:cubicBezTo>
                    <a:pt x="11803" y="105365"/>
                    <a:pt x="9836" y="105365"/>
                    <a:pt x="9836" y="102439"/>
                  </a:cubicBezTo>
                  <a:lnTo>
                    <a:pt x="9836" y="17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8" name="Google Shape;191;p8">
              <a:extLst>
                <a:ext uri="{FF2B5EF4-FFF2-40B4-BE49-F238E27FC236}">
                  <a16:creationId xmlns:a16="http://schemas.microsoft.com/office/drawing/2014/main" xmlns="" id="{AF50F561-2007-4240-9106-6A49FA81AE40}"/>
                </a:ext>
              </a:extLst>
            </p:cNvPr>
            <p:cNvSpPr>
              <a:spLocks/>
            </p:cNvSpPr>
            <p:nvPr/>
          </p:nvSpPr>
          <p:spPr bwMode="auto">
            <a:xfrm>
              <a:off x="7839075" y="4117975"/>
              <a:ext cx="250800" cy="103200"/>
            </a:xfrm>
            <a:custGeom>
              <a:avLst/>
              <a:gdLst>
                <a:gd name="T0" fmla="*/ 889425 w 120000"/>
                <a:gd name="T1" fmla="*/ 10987 h 120000"/>
                <a:gd name="T2" fmla="*/ 9784260 w 120000"/>
                <a:gd name="T3" fmla="*/ 41751 h 120000"/>
                <a:gd name="T4" fmla="*/ 10228985 w 120000"/>
                <a:gd name="T5" fmla="*/ 41751 h 120000"/>
                <a:gd name="T6" fmla="*/ 11118418 w 120000"/>
                <a:gd name="T7" fmla="*/ 41751 h 120000"/>
                <a:gd name="T8" fmla="*/ 20013207 w 120000"/>
                <a:gd name="T9" fmla="*/ 10987 h 120000"/>
                <a:gd name="T10" fmla="*/ 20457948 w 120000"/>
                <a:gd name="T11" fmla="*/ 4395 h 120000"/>
                <a:gd name="T12" fmla="*/ 19123834 w 120000"/>
                <a:gd name="T13" fmla="*/ 2197 h 120000"/>
                <a:gd name="T14" fmla="*/ 10228985 w 120000"/>
                <a:gd name="T15" fmla="*/ 30765 h 120000"/>
                <a:gd name="T16" fmla="*/ 1778839 w 120000"/>
                <a:gd name="T17" fmla="*/ 2197 h 120000"/>
                <a:gd name="T18" fmla="*/ 444725 w 120000"/>
                <a:gd name="T19" fmla="*/ 4395 h 120000"/>
                <a:gd name="T20" fmla="*/ 889425 w 120000"/>
                <a:gd name="T21" fmla="*/ 10987 h 12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0000" h="120000" extrusionOk="0">
                  <a:moveTo>
                    <a:pt x="5106" y="31578"/>
                  </a:moveTo>
                  <a:cubicBezTo>
                    <a:pt x="56170" y="120000"/>
                    <a:pt x="56170" y="120000"/>
                    <a:pt x="56170" y="120000"/>
                  </a:cubicBezTo>
                  <a:cubicBezTo>
                    <a:pt x="56170" y="120000"/>
                    <a:pt x="58723" y="120000"/>
                    <a:pt x="58723" y="120000"/>
                  </a:cubicBezTo>
                  <a:cubicBezTo>
                    <a:pt x="61276" y="120000"/>
                    <a:pt x="61276" y="120000"/>
                    <a:pt x="63829" y="120000"/>
                  </a:cubicBezTo>
                  <a:cubicBezTo>
                    <a:pt x="114893" y="31578"/>
                    <a:pt x="114893" y="31578"/>
                    <a:pt x="114893" y="31578"/>
                  </a:cubicBezTo>
                  <a:cubicBezTo>
                    <a:pt x="117446" y="31578"/>
                    <a:pt x="120000" y="18947"/>
                    <a:pt x="117446" y="12631"/>
                  </a:cubicBezTo>
                  <a:cubicBezTo>
                    <a:pt x="114893" y="6315"/>
                    <a:pt x="112340" y="0"/>
                    <a:pt x="109787" y="6315"/>
                  </a:cubicBezTo>
                  <a:cubicBezTo>
                    <a:pt x="58723" y="88421"/>
                    <a:pt x="58723" y="88421"/>
                    <a:pt x="58723" y="88421"/>
                  </a:cubicBezTo>
                  <a:cubicBezTo>
                    <a:pt x="10212" y="6315"/>
                    <a:pt x="10212" y="6315"/>
                    <a:pt x="10212" y="6315"/>
                  </a:cubicBezTo>
                  <a:cubicBezTo>
                    <a:pt x="7659" y="0"/>
                    <a:pt x="5106" y="6315"/>
                    <a:pt x="2553" y="12631"/>
                  </a:cubicBezTo>
                  <a:cubicBezTo>
                    <a:pt x="0" y="18947"/>
                    <a:pt x="0" y="31578"/>
                    <a:pt x="5106" y="315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9" name="Google Shape;192;p8">
              <a:extLst>
                <a:ext uri="{FF2B5EF4-FFF2-40B4-BE49-F238E27FC236}">
                  <a16:creationId xmlns:a16="http://schemas.microsoft.com/office/drawing/2014/main" xmlns="" id="{6CA4C94C-8DCB-4E95-8074-36113A86F1F9}"/>
                </a:ext>
              </a:extLst>
            </p:cNvPr>
            <p:cNvSpPr>
              <a:spLocks/>
            </p:cNvSpPr>
            <p:nvPr/>
          </p:nvSpPr>
          <p:spPr bwMode="auto">
            <a:xfrm>
              <a:off x="8015288" y="4194175"/>
              <a:ext cx="74700" cy="52500"/>
            </a:xfrm>
            <a:custGeom>
              <a:avLst/>
              <a:gdLst>
                <a:gd name="T0" fmla="*/ 3726 w 120000"/>
                <a:gd name="T1" fmla="*/ 184 h 120000"/>
                <a:gd name="T2" fmla="*/ 1242 w 120000"/>
                <a:gd name="T3" fmla="*/ 0 h 120000"/>
                <a:gd name="T4" fmla="*/ 0 w 120000"/>
                <a:gd name="T5" fmla="*/ 37 h 120000"/>
                <a:gd name="T6" fmla="*/ 311 w 120000"/>
                <a:gd name="T7" fmla="*/ 184 h 120000"/>
                <a:gd name="T8" fmla="*/ 3104 w 120000"/>
                <a:gd name="T9" fmla="*/ 368 h 120000"/>
                <a:gd name="T10" fmla="*/ 3415 w 120000"/>
                <a:gd name="T11" fmla="*/ 368 h 120000"/>
                <a:gd name="T12" fmla="*/ 4036 w 120000"/>
                <a:gd name="T13" fmla="*/ 331 h 120000"/>
                <a:gd name="T14" fmla="*/ 3726 w 120000"/>
                <a:gd name="T15" fmla="*/ 184 h 12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000" h="120000" extrusionOk="0">
                  <a:moveTo>
                    <a:pt x="102857" y="60000"/>
                  </a:moveTo>
                  <a:cubicBezTo>
                    <a:pt x="34285" y="0"/>
                    <a:pt x="34285" y="0"/>
                    <a:pt x="34285" y="0"/>
                  </a:cubicBezTo>
                  <a:cubicBezTo>
                    <a:pt x="25714" y="0"/>
                    <a:pt x="8571" y="0"/>
                    <a:pt x="0" y="12000"/>
                  </a:cubicBezTo>
                  <a:cubicBezTo>
                    <a:pt x="0" y="24000"/>
                    <a:pt x="0" y="48000"/>
                    <a:pt x="8571" y="60000"/>
                  </a:cubicBezTo>
                  <a:cubicBezTo>
                    <a:pt x="85714" y="120000"/>
                    <a:pt x="85714" y="120000"/>
                    <a:pt x="85714" y="120000"/>
                  </a:cubicBezTo>
                  <a:cubicBezTo>
                    <a:pt x="85714" y="120000"/>
                    <a:pt x="94285" y="120000"/>
                    <a:pt x="94285" y="120000"/>
                  </a:cubicBezTo>
                  <a:cubicBezTo>
                    <a:pt x="102857" y="120000"/>
                    <a:pt x="111428" y="108000"/>
                    <a:pt x="111428" y="108000"/>
                  </a:cubicBezTo>
                  <a:cubicBezTo>
                    <a:pt x="119999" y="84000"/>
                    <a:pt x="111428" y="72000"/>
                    <a:pt x="102857" y="6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0" name="Google Shape;193;p8">
              <a:extLst>
                <a:ext uri="{FF2B5EF4-FFF2-40B4-BE49-F238E27FC236}">
                  <a16:creationId xmlns:a16="http://schemas.microsoft.com/office/drawing/2014/main" xmlns="" id="{E14A2A29-6047-4B1B-A3EC-FE53A68B37C1}"/>
                </a:ext>
              </a:extLst>
            </p:cNvPr>
            <p:cNvSpPr>
              <a:spLocks/>
            </p:cNvSpPr>
            <p:nvPr/>
          </p:nvSpPr>
          <p:spPr bwMode="auto">
            <a:xfrm>
              <a:off x="7699375" y="4440238"/>
              <a:ext cx="525600" cy="273000"/>
            </a:xfrm>
            <a:custGeom>
              <a:avLst/>
              <a:gdLst>
                <a:gd name="T0" fmla="*/ 2147483646 w 120000"/>
                <a:gd name="T1" fmla="*/ 0 h 120000"/>
                <a:gd name="T2" fmla="*/ 2147483646 w 120000"/>
                <a:gd name="T3" fmla="*/ 2226165 h 120000"/>
                <a:gd name="T4" fmla="*/ 2147483646 w 120000"/>
                <a:gd name="T5" fmla="*/ 1484028 h 120000"/>
                <a:gd name="T6" fmla="*/ 2147483646 w 120000"/>
                <a:gd name="T7" fmla="*/ 741889 h 120000"/>
                <a:gd name="T8" fmla="*/ 2147483646 w 120000"/>
                <a:gd name="T9" fmla="*/ 13358127 h 120000"/>
                <a:gd name="T10" fmla="*/ 719486692 w 120000"/>
                <a:gd name="T11" fmla="*/ 13358127 h 120000"/>
                <a:gd name="T12" fmla="*/ 757340067 w 120000"/>
                <a:gd name="T13" fmla="*/ 17068797 h 120000"/>
                <a:gd name="T14" fmla="*/ 2147483646 w 120000"/>
                <a:gd name="T15" fmla="*/ 17068797 h 120000"/>
                <a:gd name="T16" fmla="*/ 2147483646 w 120000"/>
                <a:gd name="T17" fmla="*/ 25974380 h 120000"/>
                <a:gd name="T18" fmla="*/ 2147483646 w 120000"/>
                <a:gd name="T19" fmla="*/ 34138040 h 120000"/>
                <a:gd name="T20" fmla="*/ 643747504 w 120000"/>
                <a:gd name="T21" fmla="*/ 34138040 h 120000"/>
                <a:gd name="T22" fmla="*/ 189323669 w 120000"/>
                <a:gd name="T23" fmla="*/ 25974380 h 120000"/>
                <a:gd name="T24" fmla="*/ 189323669 w 120000"/>
                <a:gd name="T25" fmla="*/ 24490339 h 120000"/>
                <a:gd name="T26" fmla="*/ 0 w 120000"/>
                <a:gd name="T27" fmla="*/ 23006063 h 120000"/>
                <a:gd name="T28" fmla="*/ 0 w 120000"/>
                <a:gd name="T29" fmla="*/ 23006063 h 120000"/>
                <a:gd name="T30" fmla="*/ 0 w 120000"/>
                <a:gd name="T31" fmla="*/ 25974380 h 120000"/>
                <a:gd name="T32" fmla="*/ 643747504 w 120000"/>
                <a:gd name="T33" fmla="*/ 37848713 h 120000"/>
                <a:gd name="T34" fmla="*/ 2147483646 w 120000"/>
                <a:gd name="T35" fmla="*/ 37848713 h 120000"/>
                <a:gd name="T36" fmla="*/ 2147483646 w 120000"/>
                <a:gd name="T37" fmla="*/ 25974380 h 120000"/>
                <a:gd name="T38" fmla="*/ 2147483646 w 120000"/>
                <a:gd name="T39" fmla="*/ 0 h 120000"/>
                <a:gd name="T40" fmla="*/ 2147483646 w 120000"/>
                <a:gd name="T41" fmla="*/ 0 h 120000"/>
                <a:gd name="T42" fmla="*/ 2147483646 w 120000"/>
                <a:gd name="T43" fmla="*/ 0 h 1200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0000" h="120000" extrusionOk="0">
                  <a:moveTo>
                    <a:pt x="119999" y="0"/>
                  </a:moveTo>
                  <a:cubicBezTo>
                    <a:pt x="119999" y="4705"/>
                    <a:pt x="119999" y="7058"/>
                    <a:pt x="117551" y="7058"/>
                  </a:cubicBezTo>
                  <a:cubicBezTo>
                    <a:pt x="116326" y="9411"/>
                    <a:pt x="115102" y="7058"/>
                    <a:pt x="113877" y="4705"/>
                  </a:cubicBezTo>
                  <a:cubicBezTo>
                    <a:pt x="113877" y="4705"/>
                    <a:pt x="113877" y="2352"/>
                    <a:pt x="113877" y="2352"/>
                  </a:cubicBezTo>
                  <a:cubicBezTo>
                    <a:pt x="113877" y="42352"/>
                    <a:pt x="113877" y="42352"/>
                    <a:pt x="113877" y="42352"/>
                  </a:cubicBezTo>
                  <a:cubicBezTo>
                    <a:pt x="23265" y="42352"/>
                    <a:pt x="23265" y="42352"/>
                    <a:pt x="23265" y="42352"/>
                  </a:cubicBezTo>
                  <a:cubicBezTo>
                    <a:pt x="24489" y="44705"/>
                    <a:pt x="24489" y="49411"/>
                    <a:pt x="24489" y="54117"/>
                  </a:cubicBezTo>
                  <a:cubicBezTo>
                    <a:pt x="113877" y="54117"/>
                    <a:pt x="113877" y="54117"/>
                    <a:pt x="113877" y="54117"/>
                  </a:cubicBezTo>
                  <a:cubicBezTo>
                    <a:pt x="113877" y="82352"/>
                    <a:pt x="113877" y="82352"/>
                    <a:pt x="113877" y="82352"/>
                  </a:cubicBezTo>
                  <a:cubicBezTo>
                    <a:pt x="113877" y="96470"/>
                    <a:pt x="107755" y="108235"/>
                    <a:pt x="99183" y="108235"/>
                  </a:cubicBezTo>
                  <a:cubicBezTo>
                    <a:pt x="20816" y="108235"/>
                    <a:pt x="20816" y="108235"/>
                    <a:pt x="20816" y="108235"/>
                  </a:cubicBezTo>
                  <a:cubicBezTo>
                    <a:pt x="12244" y="108235"/>
                    <a:pt x="6122" y="96470"/>
                    <a:pt x="6122" y="82352"/>
                  </a:cubicBezTo>
                  <a:cubicBezTo>
                    <a:pt x="6122" y="77647"/>
                    <a:pt x="6122" y="77647"/>
                    <a:pt x="6122" y="77647"/>
                  </a:cubicBezTo>
                  <a:cubicBezTo>
                    <a:pt x="3673" y="77647"/>
                    <a:pt x="2448" y="75294"/>
                    <a:pt x="0" y="72941"/>
                  </a:cubicBezTo>
                  <a:cubicBezTo>
                    <a:pt x="0" y="72941"/>
                    <a:pt x="0" y="72941"/>
                    <a:pt x="0" y="72941"/>
                  </a:cubicBezTo>
                  <a:cubicBezTo>
                    <a:pt x="0" y="82352"/>
                    <a:pt x="0" y="82352"/>
                    <a:pt x="0" y="82352"/>
                  </a:cubicBezTo>
                  <a:cubicBezTo>
                    <a:pt x="0" y="103529"/>
                    <a:pt x="9795" y="120000"/>
                    <a:pt x="20816" y="120000"/>
                  </a:cubicBezTo>
                  <a:cubicBezTo>
                    <a:pt x="99183" y="120000"/>
                    <a:pt x="99183" y="120000"/>
                    <a:pt x="99183" y="120000"/>
                  </a:cubicBezTo>
                  <a:cubicBezTo>
                    <a:pt x="111428" y="120000"/>
                    <a:pt x="119999" y="103529"/>
                    <a:pt x="119999" y="82352"/>
                  </a:cubicBezTo>
                  <a:cubicBezTo>
                    <a:pt x="119999" y="0"/>
                    <a:pt x="119999" y="0"/>
                    <a:pt x="119999" y="0"/>
                  </a:cubicBezTo>
                  <a:cubicBezTo>
                    <a:pt x="119999" y="0"/>
                    <a:pt x="119999" y="0"/>
                    <a:pt x="119999" y="0"/>
                  </a:cubicBezTo>
                  <a:cubicBezTo>
                    <a:pt x="119999" y="0"/>
                    <a:pt x="119999" y="0"/>
                    <a:pt x="1199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1" name="Google Shape;194;p8">
              <a:extLst>
                <a:ext uri="{FF2B5EF4-FFF2-40B4-BE49-F238E27FC236}">
                  <a16:creationId xmlns:a16="http://schemas.microsoft.com/office/drawing/2014/main" xmlns="" id="{FF5B7335-BA39-431B-9AF2-4056F4C0A6BA}"/>
                </a:ext>
              </a:extLst>
            </p:cNvPr>
            <p:cNvSpPr>
              <a:spLocks/>
            </p:cNvSpPr>
            <p:nvPr/>
          </p:nvSpPr>
          <p:spPr bwMode="auto">
            <a:xfrm>
              <a:off x="7699375" y="3806825"/>
              <a:ext cx="525600" cy="365100"/>
            </a:xfrm>
            <a:custGeom>
              <a:avLst/>
              <a:gdLst>
                <a:gd name="T0" fmla="*/ 2147483646 w 120000"/>
                <a:gd name="T1" fmla="*/ 0 h 120000"/>
                <a:gd name="T2" fmla="*/ 643747504 w 120000"/>
                <a:gd name="T3" fmla="*/ 0 h 120000"/>
                <a:gd name="T4" fmla="*/ 0 w 120000"/>
                <a:gd name="T5" fmla="*/ 72399388 h 120000"/>
                <a:gd name="T6" fmla="*/ 0 w 120000"/>
                <a:gd name="T7" fmla="*/ 285338471 h 120000"/>
                <a:gd name="T8" fmla="*/ 189323669 w 120000"/>
                <a:gd name="T9" fmla="*/ 289597962 h 120000"/>
                <a:gd name="T10" fmla="*/ 189323669 w 120000"/>
                <a:gd name="T11" fmla="*/ 140539361 h 120000"/>
                <a:gd name="T12" fmla="*/ 2147483646 w 120000"/>
                <a:gd name="T13" fmla="*/ 140539361 h 120000"/>
                <a:gd name="T14" fmla="*/ 2147483646 w 120000"/>
                <a:gd name="T15" fmla="*/ 225715067 h 120000"/>
                <a:gd name="T16" fmla="*/ 2147483646 w 120000"/>
                <a:gd name="T17" fmla="*/ 217198498 h 120000"/>
                <a:gd name="T18" fmla="*/ 2147483646 w 120000"/>
                <a:gd name="T19" fmla="*/ 72399388 h 120000"/>
                <a:gd name="T20" fmla="*/ 2147483646 w 120000"/>
                <a:gd name="T21" fmla="*/ 0 h 120000"/>
                <a:gd name="T22" fmla="*/ 2147483646 w 120000"/>
                <a:gd name="T23" fmla="*/ 119244316 h 120000"/>
                <a:gd name="T24" fmla="*/ 189323669 w 120000"/>
                <a:gd name="T25" fmla="*/ 119244316 h 120000"/>
                <a:gd name="T26" fmla="*/ 189323669 w 120000"/>
                <a:gd name="T27" fmla="*/ 72399388 h 120000"/>
                <a:gd name="T28" fmla="*/ 643747504 w 120000"/>
                <a:gd name="T29" fmla="*/ 21292729 h 120000"/>
                <a:gd name="T30" fmla="*/ 2147483646 w 120000"/>
                <a:gd name="T31" fmla="*/ 21292729 h 120000"/>
                <a:gd name="T32" fmla="*/ 2147483646 w 120000"/>
                <a:gd name="T33" fmla="*/ 72399388 h 120000"/>
                <a:gd name="T34" fmla="*/ 2147483646 w 120000"/>
                <a:gd name="T35" fmla="*/ 119244316 h 12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000" h="120000" extrusionOk="0">
                  <a:moveTo>
                    <a:pt x="99183" y="0"/>
                  </a:moveTo>
                  <a:cubicBezTo>
                    <a:pt x="20816" y="0"/>
                    <a:pt x="20816" y="0"/>
                    <a:pt x="20816" y="0"/>
                  </a:cubicBezTo>
                  <a:cubicBezTo>
                    <a:pt x="9795" y="0"/>
                    <a:pt x="0" y="12352"/>
                    <a:pt x="0" y="30000"/>
                  </a:cubicBezTo>
                  <a:cubicBezTo>
                    <a:pt x="0" y="118235"/>
                    <a:pt x="0" y="118235"/>
                    <a:pt x="0" y="118235"/>
                  </a:cubicBezTo>
                  <a:cubicBezTo>
                    <a:pt x="2448" y="118235"/>
                    <a:pt x="4897" y="118235"/>
                    <a:pt x="6122" y="120000"/>
                  </a:cubicBezTo>
                  <a:cubicBezTo>
                    <a:pt x="6122" y="58235"/>
                    <a:pt x="6122" y="58235"/>
                    <a:pt x="6122" y="58235"/>
                  </a:cubicBezTo>
                  <a:cubicBezTo>
                    <a:pt x="113877" y="58235"/>
                    <a:pt x="113877" y="58235"/>
                    <a:pt x="113877" y="58235"/>
                  </a:cubicBezTo>
                  <a:cubicBezTo>
                    <a:pt x="113877" y="93529"/>
                    <a:pt x="113877" y="93529"/>
                    <a:pt x="113877" y="93529"/>
                  </a:cubicBezTo>
                  <a:cubicBezTo>
                    <a:pt x="116326" y="91764"/>
                    <a:pt x="118775" y="90000"/>
                    <a:pt x="119999" y="90000"/>
                  </a:cubicBezTo>
                  <a:cubicBezTo>
                    <a:pt x="119999" y="30000"/>
                    <a:pt x="119999" y="30000"/>
                    <a:pt x="119999" y="30000"/>
                  </a:cubicBezTo>
                  <a:cubicBezTo>
                    <a:pt x="119999" y="12352"/>
                    <a:pt x="111428" y="0"/>
                    <a:pt x="99183" y="0"/>
                  </a:cubicBezTo>
                  <a:close/>
                  <a:moveTo>
                    <a:pt x="113877" y="49411"/>
                  </a:moveTo>
                  <a:cubicBezTo>
                    <a:pt x="6122" y="49411"/>
                    <a:pt x="6122" y="49411"/>
                    <a:pt x="6122" y="49411"/>
                  </a:cubicBezTo>
                  <a:cubicBezTo>
                    <a:pt x="6122" y="30000"/>
                    <a:pt x="6122" y="30000"/>
                    <a:pt x="6122" y="30000"/>
                  </a:cubicBezTo>
                  <a:cubicBezTo>
                    <a:pt x="6122" y="17647"/>
                    <a:pt x="12244" y="8823"/>
                    <a:pt x="20816" y="8823"/>
                  </a:cubicBezTo>
                  <a:cubicBezTo>
                    <a:pt x="99183" y="8823"/>
                    <a:pt x="99183" y="8823"/>
                    <a:pt x="99183" y="8823"/>
                  </a:cubicBezTo>
                  <a:cubicBezTo>
                    <a:pt x="107755" y="8823"/>
                    <a:pt x="113877" y="17647"/>
                    <a:pt x="113877" y="30000"/>
                  </a:cubicBezTo>
                  <a:lnTo>
                    <a:pt x="113877" y="49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2" name="Google Shape;195;p8">
              <a:extLst>
                <a:ext uri="{FF2B5EF4-FFF2-40B4-BE49-F238E27FC236}">
                  <a16:creationId xmlns:a16="http://schemas.microsoft.com/office/drawing/2014/main" xmlns="" id="{CFBA4345-4B7F-4C36-B6BA-991E7BDA4FA5}"/>
                </a:ext>
              </a:extLst>
            </p:cNvPr>
            <p:cNvSpPr>
              <a:spLocks/>
            </p:cNvSpPr>
            <p:nvPr/>
          </p:nvSpPr>
          <p:spPr bwMode="auto">
            <a:xfrm>
              <a:off x="7854950" y="4611688"/>
              <a:ext cx="219000" cy="27000"/>
            </a:xfrm>
            <a:custGeom>
              <a:avLst/>
              <a:gdLst>
                <a:gd name="T0" fmla="*/ 7499275 w 120000"/>
                <a:gd name="T1" fmla="*/ 4 h 120000"/>
                <a:gd name="T2" fmla="*/ 8091360 w 120000"/>
                <a:gd name="T3" fmla="*/ 2 h 120000"/>
                <a:gd name="T4" fmla="*/ 7499275 w 120000"/>
                <a:gd name="T5" fmla="*/ 0 h 120000"/>
                <a:gd name="T6" fmla="*/ 394669 w 120000"/>
                <a:gd name="T7" fmla="*/ 0 h 120000"/>
                <a:gd name="T8" fmla="*/ 0 w 120000"/>
                <a:gd name="T9" fmla="*/ 2 h 120000"/>
                <a:gd name="T10" fmla="*/ 394669 w 120000"/>
                <a:gd name="T11" fmla="*/ 4 h 120000"/>
                <a:gd name="T12" fmla="*/ 7499275 w 120000"/>
                <a:gd name="T13" fmla="*/ 4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11219" y="120000"/>
                  </a:moveTo>
                  <a:cubicBezTo>
                    <a:pt x="114146" y="120000"/>
                    <a:pt x="120000" y="96000"/>
                    <a:pt x="120000" y="72000"/>
                  </a:cubicBezTo>
                  <a:cubicBezTo>
                    <a:pt x="120000" y="24000"/>
                    <a:pt x="114146" y="0"/>
                    <a:pt x="111219" y="0"/>
                  </a:cubicBezTo>
                  <a:cubicBezTo>
                    <a:pt x="5853" y="0"/>
                    <a:pt x="5853" y="0"/>
                    <a:pt x="5853" y="0"/>
                  </a:cubicBezTo>
                  <a:cubicBezTo>
                    <a:pt x="2926" y="0"/>
                    <a:pt x="0" y="24000"/>
                    <a:pt x="0" y="72000"/>
                  </a:cubicBezTo>
                  <a:cubicBezTo>
                    <a:pt x="0" y="96000"/>
                    <a:pt x="2926" y="120000"/>
                    <a:pt x="5853" y="120000"/>
                  </a:cubicBezTo>
                  <a:lnTo>
                    <a:pt x="111219" y="1200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3" name="Google Shape;196;p8">
              <a:extLst>
                <a:ext uri="{FF2B5EF4-FFF2-40B4-BE49-F238E27FC236}">
                  <a16:creationId xmlns:a16="http://schemas.microsoft.com/office/drawing/2014/main" xmlns="" id="{DFB83F7D-425F-41DE-A4BC-F8828F3B72C6}"/>
                </a:ext>
              </a:extLst>
            </p:cNvPr>
            <p:cNvSpPr>
              <a:spLocks/>
            </p:cNvSpPr>
            <p:nvPr/>
          </p:nvSpPr>
          <p:spPr bwMode="auto">
            <a:xfrm>
              <a:off x="7929563" y="3865563"/>
              <a:ext cx="65100" cy="65100"/>
            </a:xfrm>
            <a:custGeom>
              <a:avLst/>
              <a:gdLst>
                <a:gd name="T0" fmla="*/ 829 w 120000"/>
                <a:gd name="T1" fmla="*/ 0 h 120000"/>
                <a:gd name="T2" fmla="*/ 0 w 120000"/>
                <a:gd name="T3" fmla="*/ 829 h 120000"/>
                <a:gd name="T4" fmla="*/ 829 w 120000"/>
                <a:gd name="T5" fmla="*/ 1660 h 120000"/>
                <a:gd name="T6" fmla="*/ 1660 w 120000"/>
                <a:gd name="T7" fmla="*/ 829 h 120000"/>
                <a:gd name="T8" fmla="*/ 829 w 120000"/>
                <a:gd name="T9" fmla="*/ 0 h 120000"/>
                <a:gd name="T10" fmla="*/ 829 w 120000"/>
                <a:gd name="T11" fmla="*/ 968 h 120000"/>
                <a:gd name="T12" fmla="*/ 692 w 120000"/>
                <a:gd name="T13" fmla="*/ 829 h 120000"/>
                <a:gd name="T14" fmla="*/ 829 w 120000"/>
                <a:gd name="T15" fmla="*/ 692 h 120000"/>
                <a:gd name="T16" fmla="*/ 968 w 120000"/>
                <a:gd name="T17" fmla="*/ 829 h 120000"/>
                <a:gd name="T18" fmla="*/ 829 w 120000"/>
                <a:gd name="T19" fmla="*/ 968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60000" y="0"/>
                  </a:moveTo>
                  <a:cubicBezTo>
                    <a:pt x="30000" y="0"/>
                    <a:pt x="0" y="20000"/>
                    <a:pt x="0" y="60000"/>
                  </a:cubicBezTo>
                  <a:cubicBezTo>
                    <a:pt x="0" y="90000"/>
                    <a:pt x="30000" y="120000"/>
                    <a:pt x="60000" y="120000"/>
                  </a:cubicBezTo>
                  <a:cubicBezTo>
                    <a:pt x="100000" y="120000"/>
                    <a:pt x="120000" y="90000"/>
                    <a:pt x="120000" y="60000"/>
                  </a:cubicBezTo>
                  <a:cubicBezTo>
                    <a:pt x="120000" y="20000"/>
                    <a:pt x="100000" y="0"/>
                    <a:pt x="60000" y="0"/>
                  </a:cubicBezTo>
                  <a:close/>
                  <a:moveTo>
                    <a:pt x="60000" y="70000"/>
                  </a:moveTo>
                  <a:cubicBezTo>
                    <a:pt x="60000" y="70000"/>
                    <a:pt x="50000" y="60000"/>
                    <a:pt x="50000" y="60000"/>
                  </a:cubicBezTo>
                  <a:cubicBezTo>
                    <a:pt x="50000" y="50000"/>
                    <a:pt x="60000" y="50000"/>
                    <a:pt x="60000" y="50000"/>
                  </a:cubicBezTo>
                  <a:cubicBezTo>
                    <a:pt x="70000" y="50000"/>
                    <a:pt x="70000" y="50000"/>
                    <a:pt x="70000" y="60000"/>
                  </a:cubicBezTo>
                  <a:cubicBezTo>
                    <a:pt x="70000" y="60000"/>
                    <a:pt x="70000" y="70000"/>
                    <a:pt x="60000" y="7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4" name="Google Shape;197;p8">
              <a:extLst>
                <a:ext uri="{FF2B5EF4-FFF2-40B4-BE49-F238E27FC236}">
                  <a16:creationId xmlns:a16="http://schemas.microsoft.com/office/drawing/2014/main" xmlns="" id="{12FC4DEE-99EF-4533-ADBB-0EA557D799A2}"/>
                </a:ext>
              </a:extLst>
            </p:cNvPr>
            <p:cNvSpPr>
              <a:spLocks/>
            </p:cNvSpPr>
            <p:nvPr/>
          </p:nvSpPr>
          <p:spPr bwMode="auto">
            <a:xfrm>
              <a:off x="6662738" y="4949825"/>
              <a:ext cx="566700" cy="681000"/>
            </a:xfrm>
            <a:custGeom>
              <a:avLst/>
              <a:gdLst>
                <a:gd name="T0" fmla="*/ 2147483646 w 120000"/>
                <a:gd name="T1" fmla="*/ 0 h 120000"/>
                <a:gd name="T2" fmla="*/ 118601602 w 120000"/>
                <a:gd name="T3" fmla="*/ 0 h 120000"/>
                <a:gd name="T4" fmla="*/ 0 w 120000"/>
                <a:gd name="T5" fmla="*/ 358087937 h 120000"/>
                <a:gd name="T6" fmla="*/ 0 w 120000"/>
                <a:gd name="T7" fmla="*/ 2147483646 h 120000"/>
                <a:gd name="T8" fmla="*/ 118601602 w 120000"/>
                <a:gd name="T9" fmla="*/ 2147483646 h 120000"/>
                <a:gd name="T10" fmla="*/ 2147483646 w 120000"/>
                <a:gd name="T11" fmla="*/ 2147483646 h 120000"/>
                <a:gd name="T12" fmla="*/ 2147483646 w 120000"/>
                <a:gd name="T13" fmla="*/ 2147483646 h 120000"/>
                <a:gd name="T14" fmla="*/ 2147483646 w 120000"/>
                <a:gd name="T15" fmla="*/ 358087937 h 120000"/>
                <a:gd name="T16" fmla="*/ 2147483646 w 120000"/>
                <a:gd name="T17" fmla="*/ 0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1245340284 w 120000"/>
                <a:gd name="T49" fmla="*/ 2147483646 h 120000"/>
                <a:gd name="T50" fmla="*/ 1423241936 w 120000"/>
                <a:gd name="T51" fmla="*/ 2147483646 h 120000"/>
                <a:gd name="T52" fmla="*/ 1245340284 w 120000"/>
                <a:gd name="T53" fmla="*/ 2147483646 h 120000"/>
                <a:gd name="T54" fmla="*/ 1067436507 w 120000"/>
                <a:gd name="T55" fmla="*/ 2147483646 h 120000"/>
                <a:gd name="T56" fmla="*/ 1245340284 w 120000"/>
                <a:gd name="T57" fmla="*/ 2147483646 h 120000"/>
                <a:gd name="T58" fmla="*/ 2147483646 w 120000"/>
                <a:gd name="T59" fmla="*/ 2147483646 h 120000"/>
                <a:gd name="T60" fmla="*/ 296493889 w 120000"/>
                <a:gd name="T61" fmla="*/ 2147483646 h 120000"/>
                <a:gd name="T62" fmla="*/ 296493889 w 120000"/>
                <a:gd name="T63" fmla="*/ 895520459 h 120000"/>
                <a:gd name="T64" fmla="*/ 1126738569 w 120000"/>
                <a:gd name="T65" fmla="*/ 895520459 h 120000"/>
                <a:gd name="T66" fmla="*/ 1126738569 w 120000"/>
                <a:gd name="T67" fmla="*/ 1432917689 h 120000"/>
                <a:gd name="T68" fmla="*/ 770888919 w 120000"/>
                <a:gd name="T69" fmla="*/ 2147483646 h 120000"/>
                <a:gd name="T70" fmla="*/ 1245340284 w 120000"/>
                <a:gd name="T71" fmla="*/ 2147483646 h 120000"/>
                <a:gd name="T72" fmla="*/ 1719789529 w 120000"/>
                <a:gd name="T73" fmla="*/ 2147483646 h 120000"/>
                <a:gd name="T74" fmla="*/ 1423241936 w 120000"/>
                <a:gd name="T75" fmla="*/ 1432917689 h 120000"/>
                <a:gd name="T76" fmla="*/ 1423241936 w 120000"/>
                <a:gd name="T77" fmla="*/ 895520459 h 120000"/>
                <a:gd name="T78" fmla="*/ 2147483646 w 120000"/>
                <a:gd name="T79" fmla="*/ 895520459 h 120000"/>
                <a:gd name="T80" fmla="*/ 2147483646 w 120000"/>
                <a:gd name="T81" fmla="*/ 1432917689 h 120000"/>
                <a:gd name="T82" fmla="*/ 2016283417 w 120000"/>
                <a:gd name="T83" fmla="*/ 2147483646 h 120000"/>
                <a:gd name="T84" fmla="*/ 2147483646 w 120000"/>
                <a:gd name="T85" fmla="*/ 2147483646 h 120000"/>
                <a:gd name="T86" fmla="*/ 2147483646 w 120000"/>
                <a:gd name="T87" fmla="*/ 2147483646 h 120000"/>
                <a:gd name="T88" fmla="*/ 2147483646 w 120000"/>
                <a:gd name="T89" fmla="*/ 1432917689 h 120000"/>
                <a:gd name="T90" fmla="*/ 2147483646 w 120000"/>
                <a:gd name="T91" fmla="*/ 895520459 h 120000"/>
                <a:gd name="T92" fmla="*/ 2147483646 w 120000"/>
                <a:gd name="T93" fmla="*/ 895520459 h 120000"/>
                <a:gd name="T94" fmla="*/ 2147483646 w 120000"/>
                <a:gd name="T95" fmla="*/ 1432917689 h 120000"/>
                <a:gd name="T96" fmla="*/ 2147483646 w 120000"/>
                <a:gd name="T97" fmla="*/ 2147483646 h 120000"/>
                <a:gd name="T98" fmla="*/ 2147483646 w 120000"/>
                <a:gd name="T99" fmla="*/ 2147483646 h 120000"/>
                <a:gd name="T100" fmla="*/ 2147483646 w 120000"/>
                <a:gd name="T101" fmla="*/ 2147483646 h 120000"/>
                <a:gd name="T102" fmla="*/ 2147483646 w 120000"/>
                <a:gd name="T103" fmla="*/ 1432917689 h 120000"/>
                <a:gd name="T104" fmla="*/ 2147483646 w 120000"/>
                <a:gd name="T105" fmla="*/ 895520459 h 120000"/>
                <a:gd name="T106" fmla="*/ 2147483646 w 120000"/>
                <a:gd name="T107" fmla="*/ 895520459 h 120000"/>
                <a:gd name="T108" fmla="*/ 2147483646 w 120000"/>
                <a:gd name="T109" fmla="*/ 1432917689 h 120000"/>
                <a:gd name="T110" fmla="*/ 2147483646 w 120000"/>
                <a:gd name="T111" fmla="*/ 2147483646 h 120000"/>
                <a:gd name="T112" fmla="*/ 2147483646 w 120000"/>
                <a:gd name="T113" fmla="*/ 2147483646 h 120000"/>
                <a:gd name="T114" fmla="*/ 2147483646 w 120000"/>
                <a:gd name="T115" fmla="*/ 2147483646 h 120000"/>
                <a:gd name="T116" fmla="*/ 2147483646 w 120000"/>
                <a:gd name="T117" fmla="*/ 1432917689 h 120000"/>
                <a:gd name="T118" fmla="*/ 2147483646 w 120000"/>
                <a:gd name="T119" fmla="*/ 895520459 h 120000"/>
                <a:gd name="T120" fmla="*/ 2147483646 w 120000"/>
                <a:gd name="T121" fmla="*/ 895520459 h 120000"/>
                <a:gd name="T122" fmla="*/ 2147483646 w 120000"/>
                <a:gd name="T123" fmla="*/ 2147483646 h 1200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0000" h="120000" extrusionOk="0">
                  <a:moveTo>
                    <a:pt x="116603" y="0"/>
                  </a:moveTo>
                  <a:cubicBezTo>
                    <a:pt x="2264" y="0"/>
                    <a:pt x="2264" y="0"/>
                    <a:pt x="2264" y="0"/>
                  </a:cubicBezTo>
                  <a:cubicBezTo>
                    <a:pt x="1132" y="0"/>
                    <a:pt x="0" y="944"/>
                    <a:pt x="0" y="1889"/>
                  </a:cubicBezTo>
                  <a:cubicBezTo>
                    <a:pt x="0" y="117165"/>
                    <a:pt x="0" y="117165"/>
                    <a:pt x="0" y="117165"/>
                  </a:cubicBezTo>
                  <a:cubicBezTo>
                    <a:pt x="0" y="119055"/>
                    <a:pt x="1132" y="120000"/>
                    <a:pt x="2264" y="120000"/>
                  </a:cubicBezTo>
                  <a:cubicBezTo>
                    <a:pt x="116603" y="120000"/>
                    <a:pt x="116603" y="120000"/>
                    <a:pt x="116603" y="120000"/>
                  </a:cubicBezTo>
                  <a:cubicBezTo>
                    <a:pt x="118867" y="120000"/>
                    <a:pt x="120000" y="119055"/>
                    <a:pt x="120000" y="117165"/>
                  </a:cubicBezTo>
                  <a:cubicBezTo>
                    <a:pt x="120000" y="1889"/>
                    <a:pt x="120000" y="1889"/>
                    <a:pt x="120000" y="1889"/>
                  </a:cubicBezTo>
                  <a:cubicBezTo>
                    <a:pt x="120000" y="944"/>
                    <a:pt x="118867" y="0"/>
                    <a:pt x="116603" y="0"/>
                  </a:cubicBezTo>
                  <a:close/>
                  <a:moveTo>
                    <a:pt x="96226" y="11338"/>
                  </a:moveTo>
                  <a:cubicBezTo>
                    <a:pt x="97358" y="11338"/>
                    <a:pt x="99622" y="13228"/>
                    <a:pt x="99622" y="14173"/>
                  </a:cubicBezTo>
                  <a:cubicBezTo>
                    <a:pt x="99622" y="16062"/>
                    <a:pt x="97358" y="17007"/>
                    <a:pt x="96226" y="17007"/>
                  </a:cubicBezTo>
                  <a:cubicBezTo>
                    <a:pt x="93962" y="17007"/>
                    <a:pt x="92830" y="16062"/>
                    <a:pt x="92830" y="14173"/>
                  </a:cubicBezTo>
                  <a:cubicBezTo>
                    <a:pt x="92830" y="13228"/>
                    <a:pt x="93962" y="11338"/>
                    <a:pt x="96226" y="11338"/>
                  </a:cubicBezTo>
                  <a:close/>
                  <a:moveTo>
                    <a:pt x="72452" y="11338"/>
                  </a:moveTo>
                  <a:cubicBezTo>
                    <a:pt x="73584" y="11338"/>
                    <a:pt x="74716" y="13228"/>
                    <a:pt x="74716" y="14173"/>
                  </a:cubicBezTo>
                  <a:cubicBezTo>
                    <a:pt x="74716" y="16062"/>
                    <a:pt x="73584" y="17007"/>
                    <a:pt x="72452" y="17007"/>
                  </a:cubicBezTo>
                  <a:cubicBezTo>
                    <a:pt x="70188" y="17007"/>
                    <a:pt x="69056" y="16062"/>
                    <a:pt x="69056" y="14173"/>
                  </a:cubicBezTo>
                  <a:cubicBezTo>
                    <a:pt x="69056" y="13228"/>
                    <a:pt x="70188" y="11338"/>
                    <a:pt x="72452" y="11338"/>
                  </a:cubicBezTo>
                  <a:close/>
                  <a:moveTo>
                    <a:pt x="47547" y="11338"/>
                  </a:moveTo>
                  <a:cubicBezTo>
                    <a:pt x="49811" y="11338"/>
                    <a:pt x="50943" y="13228"/>
                    <a:pt x="50943" y="14173"/>
                  </a:cubicBezTo>
                  <a:cubicBezTo>
                    <a:pt x="50943" y="16062"/>
                    <a:pt x="49811" y="17007"/>
                    <a:pt x="47547" y="17007"/>
                  </a:cubicBezTo>
                  <a:cubicBezTo>
                    <a:pt x="46415" y="17007"/>
                    <a:pt x="44150" y="16062"/>
                    <a:pt x="44150" y="14173"/>
                  </a:cubicBezTo>
                  <a:cubicBezTo>
                    <a:pt x="44150" y="13228"/>
                    <a:pt x="46415" y="11338"/>
                    <a:pt x="47547" y="11338"/>
                  </a:cubicBezTo>
                  <a:close/>
                  <a:moveTo>
                    <a:pt x="23773" y="11338"/>
                  </a:moveTo>
                  <a:cubicBezTo>
                    <a:pt x="26037" y="11338"/>
                    <a:pt x="27169" y="13228"/>
                    <a:pt x="27169" y="14173"/>
                  </a:cubicBezTo>
                  <a:cubicBezTo>
                    <a:pt x="27169" y="16062"/>
                    <a:pt x="26037" y="17007"/>
                    <a:pt x="23773" y="17007"/>
                  </a:cubicBezTo>
                  <a:cubicBezTo>
                    <a:pt x="21509" y="17007"/>
                    <a:pt x="20377" y="16062"/>
                    <a:pt x="20377" y="14173"/>
                  </a:cubicBezTo>
                  <a:cubicBezTo>
                    <a:pt x="20377" y="13228"/>
                    <a:pt x="21509" y="11338"/>
                    <a:pt x="23773" y="11338"/>
                  </a:cubicBezTo>
                  <a:close/>
                  <a:moveTo>
                    <a:pt x="114339" y="115275"/>
                  </a:moveTo>
                  <a:cubicBezTo>
                    <a:pt x="5660" y="115275"/>
                    <a:pt x="5660" y="115275"/>
                    <a:pt x="5660" y="115275"/>
                  </a:cubicBezTo>
                  <a:cubicBezTo>
                    <a:pt x="5660" y="4724"/>
                    <a:pt x="5660" y="4724"/>
                    <a:pt x="5660" y="4724"/>
                  </a:cubicBezTo>
                  <a:cubicBezTo>
                    <a:pt x="21509" y="4724"/>
                    <a:pt x="21509" y="4724"/>
                    <a:pt x="21509" y="4724"/>
                  </a:cubicBezTo>
                  <a:cubicBezTo>
                    <a:pt x="21509" y="7559"/>
                    <a:pt x="21509" y="7559"/>
                    <a:pt x="21509" y="7559"/>
                  </a:cubicBezTo>
                  <a:cubicBezTo>
                    <a:pt x="16981" y="8503"/>
                    <a:pt x="14716" y="11338"/>
                    <a:pt x="14716" y="14173"/>
                  </a:cubicBezTo>
                  <a:cubicBezTo>
                    <a:pt x="14716" y="18897"/>
                    <a:pt x="19245" y="21732"/>
                    <a:pt x="23773" y="21732"/>
                  </a:cubicBezTo>
                  <a:cubicBezTo>
                    <a:pt x="28301" y="21732"/>
                    <a:pt x="32830" y="18897"/>
                    <a:pt x="32830" y="14173"/>
                  </a:cubicBezTo>
                  <a:cubicBezTo>
                    <a:pt x="32830" y="11338"/>
                    <a:pt x="30566" y="8503"/>
                    <a:pt x="27169" y="7559"/>
                  </a:cubicBezTo>
                  <a:cubicBezTo>
                    <a:pt x="27169" y="4724"/>
                    <a:pt x="27169" y="4724"/>
                    <a:pt x="27169" y="4724"/>
                  </a:cubicBezTo>
                  <a:cubicBezTo>
                    <a:pt x="45283" y="4724"/>
                    <a:pt x="45283" y="4724"/>
                    <a:pt x="45283" y="4724"/>
                  </a:cubicBezTo>
                  <a:cubicBezTo>
                    <a:pt x="45283" y="7559"/>
                    <a:pt x="45283" y="7559"/>
                    <a:pt x="45283" y="7559"/>
                  </a:cubicBezTo>
                  <a:cubicBezTo>
                    <a:pt x="41886" y="8503"/>
                    <a:pt x="38490" y="11338"/>
                    <a:pt x="38490" y="14173"/>
                  </a:cubicBezTo>
                  <a:cubicBezTo>
                    <a:pt x="38490" y="18897"/>
                    <a:pt x="43018" y="21732"/>
                    <a:pt x="47547" y="21732"/>
                  </a:cubicBezTo>
                  <a:cubicBezTo>
                    <a:pt x="53207" y="21732"/>
                    <a:pt x="56603" y="18897"/>
                    <a:pt x="56603" y="14173"/>
                  </a:cubicBezTo>
                  <a:cubicBezTo>
                    <a:pt x="56603" y="11338"/>
                    <a:pt x="54339" y="8503"/>
                    <a:pt x="50943" y="7559"/>
                  </a:cubicBezTo>
                  <a:cubicBezTo>
                    <a:pt x="50943" y="4724"/>
                    <a:pt x="50943" y="4724"/>
                    <a:pt x="50943" y="4724"/>
                  </a:cubicBezTo>
                  <a:cubicBezTo>
                    <a:pt x="69056" y="4724"/>
                    <a:pt x="69056" y="4724"/>
                    <a:pt x="69056" y="4724"/>
                  </a:cubicBezTo>
                  <a:cubicBezTo>
                    <a:pt x="69056" y="7559"/>
                    <a:pt x="69056" y="7559"/>
                    <a:pt x="69056" y="7559"/>
                  </a:cubicBezTo>
                  <a:cubicBezTo>
                    <a:pt x="65660" y="8503"/>
                    <a:pt x="63396" y="11338"/>
                    <a:pt x="63396" y="14173"/>
                  </a:cubicBezTo>
                  <a:cubicBezTo>
                    <a:pt x="63396" y="18897"/>
                    <a:pt x="66792" y="21732"/>
                    <a:pt x="72452" y="21732"/>
                  </a:cubicBezTo>
                  <a:cubicBezTo>
                    <a:pt x="76981" y="21732"/>
                    <a:pt x="80377" y="18897"/>
                    <a:pt x="80377" y="14173"/>
                  </a:cubicBezTo>
                  <a:cubicBezTo>
                    <a:pt x="80377" y="11338"/>
                    <a:pt x="78113" y="8503"/>
                    <a:pt x="74716" y="7559"/>
                  </a:cubicBezTo>
                  <a:cubicBezTo>
                    <a:pt x="74716" y="4724"/>
                    <a:pt x="74716" y="4724"/>
                    <a:pt x="74716" y="4724"/>
                  </a:cubicBezTo>
                  <a:cubicBezTo>
                    <a:pt x="92830" y="4724"/>
                    <a:pt x="92830" y="4724"/>
                    <a:pt x="92830" y="4724"/>
                  </a:cubicBezTo>
                  <a:cubicBezTo>
                    <a:pt x="92830" y="7559"/>
                    <a:pt x="92830" y="7559"/>
                    <a:pt x="92830" y="7559"/>
                  </a:cubicBezTo>
                  <a:cubicBezTo>
                    <a:pt x="89433" y="8503"/>
                    <a:pt x="87169" y="11338"/>
                    <a:pt x="87169" y="14173"/>
                  </a:cubicBezTo>
                  <a:cubicBezTo>
                    <a:pt x="87169" y="18897"/>
                    <a:pt x="90566" y="21732"/>
                    <a:pt x="96226" y="21732"/>
                  </a:cubicBezTo>
                  <a:cubicBezTo>
                    <a:pt x="100754" y="21732"/>
                    <a:pt x="105283" y="18897"/>
                    <a:pt x="105283" y="14173"/>
                  </a:cubicBezTo>
                  <a:cubicBezTo>
                    <a:pt x="105283" y="11338"/>
                    <a:pt x="101886" y="8503"/>
                    <a:pt x="98490" y="7559"/>
                  </a:cubicBezTo>
                  <a:cubicBezTo>
                    <a:pt x="98490" y="4724"/>
                    <a:pt x="98490" y="4724"/>
                    <a:pt x="98490" y="4724"/>
                  </a:cubicBezTo>
                  <a:cubicBezTo>
                    <a:pt x="114339" y="4724"/>
                    <a:pt x="114339" y="4724"/>
                    <a:pt x="114339" y="4724"/>
                  </a:cubicBezTo>
                  <a:lnTo>
                    <a:pt x="114339" y="1152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5" name="Google Shape;198;p8">
              <a:extLst>
                <a:ext uri="{FF2B5EF4-FFF2-40B4-BE49-F238E27FC236}">
                  <a16:creationId xmlns:a16="http://schemas.microsoft.com/office/drawing/2014/main" xmlns="" id="{C7B3B21D-7083-425A-8E72-64D04ED6B48F}"/>
                </a:ext>
              </a:extLst>
            </p:cNvPr>
            <p:cNvSpPr>
              <a:spLocks/>
            </p:cNvSpPr>
            <p:nvPr/>
          </p:nvSpPr>
          <p:spPr bwMode="auto">
            <a:xfrm>
              <a:off x="6764338" y="5132388"/>
              <a:ext cx="101700" cy="85800"/>
            </a:xfrm>
            <a:custGeom>
              <a:avLst/>
              <a:gdLst>
                <a:gd name="T0" fmla="*/ 7933 w 120000"/>
                <a:gd name="T1" fmla="*/ 10747 h 120000"/>
                <a:gd name="T2" fmla="*/ 11900 w 120000"/>
                <a:gd name="T3" fmla="*/ 11464 h 120000"/>
                <a:gd name="T4" fmla="*/ 15868 w 120000"/>
                <a:gd name="T5" fmla="*/ 10747 h 120000"/>
                <a:gd name="T6" fmla="*/ 35701 w 120000"/>
                <a:gd name="T7" fmla="*/ 3583 h 120000"/>
                <a:gd name="T8" fmla="*/ 35701 w 120000"/>
                <a:gd name="T9" fmla="*/ 716 h 120000"/>
                <a:gd name="T10" fmla="*/ 29751 w 120000"/>
                <a:gd name="T11" fmla="*/ 716 h 120000"/>
                <a:gd name="T12" fmla="*/ 11900 w 120000"/>
                <a:gd name="T13" fmla="*/ 7165 h 120000"/>
                <a:gd name="T14" fmla="*/ 9917 w 120000"/>
                <a:gd name="T15" fmla="*/ 6448 h 120000"/>
                <a:gd name="T16" fmla="*/ 1983 w 120000"/>
                <a:gd name="T17" fmla="*/ 6448 h 120000"/>
                <a:gd name="T18" fmla="*/ 1983 w 120000"/>
                <a:gd name="T19" fmla="*/ 8598 h 120000"/>
                <a:gd name="T20" fmla="*/ 7933 w 120000"/>
                <a:gd name="T21" fmla="*/ 10747 h 12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0000" h="120000" extrusionOk="0">
                  <a:moveTo>
                    <a:pt x="25263" y="112500"/>
                  </a:moveTo>
                  <a:cubicBezTo>
                    <a:pt x="25263" y="120000"/>
                    <a:pt x="31578" y="120000"/>
                    <a:pt x="37894" y="120000"/>
                  </a:cubicBezTo>
                  <a:cubicBezTo>
                    <a:pt x="37894" y="120000"/>
                    <a:pt x="44210" y="120000"/>
                    <a:pt x="50526" y="112500"/>
                  </a:cubicBezTo>
                  <a:cubicBezTo>
                    <a:pt x="113684" y="37500"/>
                    <a:pt x="113684" y="37500"/>
                    <a:pt x="113684" y="37500"/>
                  </a:cubicBezTo>
                  <a:cubicBezTo>
                    <a:pt x="120000" y="30000"/>
                    <a:pt x="120000" y="15000"/>
                    <a:pt x="113684" y="7500"/>
                  </a:cubicBezTo>
                  <a:cubicBezTo>
                    <a:pt x="107368" y="0"/>
                    <a:pt x="101052" y="0"/>
                    <a:pt x="94736" y="7500"/>
                  </a:cubicBezTo>
                  <a:cubicBezTo>
                    <a:pt x="37894" y="75000"/>
                    <a:pt x="37894" y="75000"/>
                    <a:pt x="37894" y="75000"/>
                  </a:cubicBezTo>
                  <a:cubicBezTo>
                    <a:pt x="31578" y="67500"/>
                    <a:pt x="31578" y="67500"/>
                    <a:pt x="31578" y="67500"/>
                  </a:cubicBezTo>
                  <a:cubicBezTo>
                    <a:pt x="25263" y="60000"/>
                    <a:pt x="12631" y="60000"/>
                    <a:pt x="6315" y="67500"/>
                  </a:cubicBezTo>
                  <a:cubicBezTo>
                    <a:pt x="0" y="75000"/>
                    <a:pt x="0" y="90000"/>
                    <a:pt x="6315" y="90000"/>
                  </a:cubicBezTo>
                  <a:lnTo>
                    <a:pt x="25263" y="1125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6" name="Google Shape;199;p8">
              <a:extLst>
                <a:ext uri="{FF2B5EF4-FFF2-40B4-BE49-F238E27FC236}">
                  <a16:creationId xmlns:a16="http://schemas.microsoft.com/office/drawing/2014/main" xmlns="" id="{508A4578-7657-443A-B01F-FC8984B140B9}"/>
                </a:ext>
              </a:extLst>
            </p:cNvPr>
            <p:cNvSpPr>
              <a:spLocks/>
            </p:cNvSpPr>
            <p:nvPr/>
          </p:nvSpPr>
          <p:spPr bwMode="auto">
            <a:xfrm>
              <a:off x="6764338" y="5245100"/>
              <a:ext cx="101700" cy="85800"/>
            </a:xfrm>
            <a:custGeom>
              <a:avLst/>
              <a:gdLst>
                <a:gd name="T0" fmla="*/ 7933 w 120000"/>
                <a:gd name="T1" fmla="*/ 10747 h 120000"/>
                <a:gd name="T2" fmla="*/ 11900 w 120000"/>
                <a:gd name="T3" fmla="*/ 11464 h 120000"/>
                <a:gd name="T4" fmla="*/ 15868 w 120000"/>
                <a:gd name="T5" fmla="*/ 10747 h 120000"/>
                <a:gd name="T6" fmla="*/ 35701 w 120000"/>
                <a:gd name="T7" fmla="*/ 3583 h 120000"/>
                <a:gd name="T8" fmla="*/ 35701 w 120000"/>
                <a:gd name="T9" fmla="*/ 716 h 120000"/>
                <a:gd name="T10" fmla="*/ 29751 w 120000"/>
                <a:gd name="T11" fmla="*/ 716 h 120000"/>
                <a:gd name="T12" fmla="*/ 11900 w 120000"/>
                <a:gd name="T13" fmla="*/ 7165 h 120000"/>
                <a:gd name="T14" fmla="*/ 9917 w 120000"/>
                <a:gd name="T15" fmla="*/ 6448 h 120000"/>
                <a:gd name="T16" fmla="*/ 1983 w 120000"/>
                <a:gd name="T17" fmla="*/ 6448 h 120000"/>
                <a:gd name="T18" fmla="*/ 1983 w 120000"/>
                <a:gd name="T19" fmla="*/ 9314 h 120000"/>
                <a:gd name="T20" fmla="*/ 7933 w 120000"/>
                <a:gd name="T21" fmla="*/ 10747 h 12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0000" h="120000" extrusionOk="0">
                  <a:moveTo>
                    <a:pt x="25263" y="112500"/>
                  </a:moveTo>
                  <a:cubicBezTo>
                    <a:pt x="25263" y="120000"/>
                    <a:pt x="31578" y="120000"/>
                    <a:pt x="37894" y="120000"/>
                  </a:cubicBezTo>
                  <a:cubicBezTo>
                    <a:pt x="37894" y="120000"/>
                    <a:pt x="44210" y="120000"/>
                    <a:pt x="50526" y="112500"/>
                  </a:cubicBezTo>
                  <a:cubicBezTo>
                    <a:pt x="113684" y="37500"/>
                    <a:pt x="113684" y="37500"/>
                    <a:pt x="113684" y="37500"/>
                  </a:cubicBezTo>
                  <a:cubicBezTo>
                    <a:pt x="120000" y="30000"/>
                    <a:pt x="120000" y="15000"/>
                    <a:pt x="113684" y="7500"/>
                  </a:cubicBezTo>
                  <a:cubicBezTo>
                    <a:pt x="107368" y="0"/>
                    <a:pt x="101052" y="0"/>
                    <a:pt x="94736" y="7500"/>
                  </a:cubicBezTo>
                  <a:cubicBezTo>
                    <a:pt x="37894" y="75000"/>
                    <a:pt x="37894" y="75000"/>
                    <a:pt x="37894" y="75000"/>
                  </a:cubicBezTo>
                  <a:cubicBezTo>
                    <a:pt x="31578" y="67500"/>
                    <a:pt x="31578" y="67500"/>
                    <a:pt x="31578" y="67500"/>
                  </a:cubicBezTo>
                  <a:cubicBezTo>
                    <a:pt x="25263" y="60000"/>
                    <a:pt x="12631" y="60000"/>
                    <a:pt x="6315" y="67500"/>
                  </a:cubicBezTo>
                  <a:cubicBezTo>
                    <a:pt x="0" y="75000"/>
                    <a:pt x="0" y="90000"/>
                    <a:pt x="6315" y="97500"/>
                  </a:cubicBezTo>
                  <a:lnTo>
                    <a:pt x="25263" y="1125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7" name="Google Shape;200;p8">
              <a:extLst>
                <a:ext uri="{FF2B5EF4-FFF2-40B4-BE49-F238E27FC236}">
                  <a16:creationId xmlns:a16="http://schemas.microsoft.com/office/drawing/2014/main" xmlns="" id="{7C9D1CBB-6A03-4211-9D9B-92D289846859}"/>
                </a:ext>
              </a:extLst>
            </p:cNvPr>
            <p:cNvSpPr>
              <a:spLocks/>
            </p:cNvSpPr>
            <p:nvPr/>
          </p:nvSpPr>
          <p:spPr bwMode="auto">
            <a:xfrm>
              <a:off x="6892925" y="5154613"/>
              <a:ext cx="246000" cy="52500"/>
            </a:xfrm>
            <a:custGeom>
              <a:avLst/>
              <a:gdLst>
                <a:gd name="T0" fmla="*/ 1587545 w 120000"/>
                <a:gd name="T1" fmla="*/ 258 h 120000"/>
                <a:gd name="T2" fmla="*/ 4366014 w 120000"/>
                <a:gd name="T3" fmla="*/ 184 h 120000"/>
                <a:gd name="T4" fmla="*/ 4366014 w 120000"/>
                <a:gd name="T5" fmla="*/ 184 h 120000"/>
                <a:gd name="T6" fmla="*/ 4366014 w 120000"/>
                <a:gd name="T7" fmla="*/ 221 h 120000"/>
                <a:gd name="T8" fmla="*/ 7144465 w 120000"/>
                <a:gd name="T9" fmla="*/ 368 h 120000"/>
                <a:gd name="T10" fmla="*/ 7938254 w 120000"/>
                <a:gd name="T11" fmla="*/ 331 h 120000"/>
                <a:gd name="T12" fmla="*/ 9922910 w 120000"/>
                <a:gd name="T13" fmla="*/ 258 h 120000"/>
                <a:gd name="T14" fmla="*/ 10716699 w 120000"/>
                <a:gd name="T15" fmla="*/ 221 h 120000"/>
                <a:gd name="T16" fmla="*/ 12304336 w 120000"/>
                <a:gd name="T17" fmla="*/ 184 h 120000"/>
                <a:gd name="T18" fmla="*/ 13098124 w 120000"/>
                <a:gd name="T19" fmla="*/ 221 h 120000"/>
                <a:gd name="T20" fmla="*/ 13892061 w 120000"/>
                <a:gd name="T21" fmla="*/ 294 h 120000"/>
                <a:gd name="T22" fmla="*/ 17861297 w 120000"/>
                <a:gd name="T23" fmla="*/ 258 h 120000"/>
                <a:gd name="T24" fmla="*/ 17861297 w 120000"/>
                <a:gd name="T25" fmla="*/ 110 h 120000"/>
                <a:gd name="T26" fmla="*/ 16273560 w 120000"/>
                <a:gd name="T27" fmla="*/ 110 h 120000"/>
                <a:gd name="T28" fmla="*/ 15082785 w 120000"/>
                <a:gd name="T29" fmla="*/ 147 h 120000"/>
                <a:gd name="T30" fmla="*/ 14289045 w 120000"/>
                <a:gd name="T31" fmla="*/ 110 h 120000"/>
                <a:gd name="T32" fmla="*/ 13098124 w 120000"/>
                <a:gd name="T33" fmla="*/ 37 h 120000"/>
                <a:gd name="T34" fmla="*/ 9922910 w 120000"/>
                <a:gd name="T35" fmla="*/ 74 h 120000"/>
                <a:gd name="T36" fmla="*/ 9129095 w 120000"/>
                <a:gd name="T37" fmla="*/ 110 h 120000"/>
                <a:gd name="T38" fmla="*/ 7541370 w 120000"/>
                <a:gd name="T39" fmla="*/ 147 h 120000"/>
                <a:gd name="T40" fmla="*/ 6350650 w 120000"/>
                <a:gd name="T41" fmla="*/ 147 h 120000"/>
                <a:gd name="T42" fmla="*/ 5953741 w 120000"/>
                <a:gd name="T43" fmla="*/ 110 h 120000"/>
                <a:gd name="T44" fmla="*/ 5159942 w 120000"/>
                <a:gd name="T45" fmla="*/ 0 h 120000"/>
                <a:gd name="T46" fmla="*/ 3969013 w 120000"/>
                <a:gd name="T47" fmla="*/ 0 h 120000"/>
                <a:gd name="T48" fmla="*/ 793789 w 120000"/>
                <a:gd name="T49" fmla="*/ 110 h 120000"/>
                <a:gd name="T50" fmla="*/ 396771 w 120000"/>
                <a:gd name="T51" fmla="*/ 258 h 120000"/>
                <a:gd name="T52" fmla="*/ 1587545 w 120000"/>
                <a:gd name="T53" fmla="*/ 258 h 1200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0000" h="120000" extrusionOk="0">
                  <a:moveTo>
                    <a:pt x="10434" y="84000"/>
                  </a:moveTo>
                  <a:cubicBezTo>
                    <a:pt x="15652" y="72000"/>
                    <a:pt x="20869" y="60000"/>
                    <a:pt x="28695" y="60000"/>
                  </a:cubicBezTo>
                  <a:cubicBezTo>
                    <a:pt x="28695" y="60000"/>
                    <a:pt x="28695" y="60000"/>
                    <a:pt x="28695" y="60000"/>
                  </a:cubicBezTo>
                  <a:cubicBezTo>
                    <a:pt x="28695" y="60000"/>
                    <a:pt x="28695" y="72000"/>
                    <a:pt x="28695" y="72000"/>
                  </a:cubicBezTo>
                  <a:cubicBezTo>
                    <a:pt x="31304" y="96000"/>
                    <a:pt x="39130" y="120000"/>
                    <a:pt x="46956" y="120000"/>
                  </a:cubicBezTo>
                  <a:cubicBezTo>
                    <a:pt x="49565" y="120000"/>
                    <a:pt x="49565" y="108000"/>
                    <a:pt x="52173" y="108000"/>
                  </a:cubicBezTo>
                  <a:cubicBezTo>
                    <a:pt x="57391" y="108000"/>
                    <a:pt x="62608" y="96000"/>
                    <a:pt x="65217" y="84000"/>
                  </a:cubicBezTo>
                  <a:cubicBezTo>
                    <a:pt x="67826" y="84000"/>
                    <a:pt x="67826" y="72000"/>
                    <a:pt x="70434" y="72000"/>
                  </a:cubicBezTo>
                  <a:cubicBezTo>
                    <a:pt x="73043" y="60000"/>
                    <a:pt x="78260" y="60000"/>
                    <a:pt x="80869" y="60000"/>
                  </a:cubicBezTo>
                  <a:cubicBezTo>
                    <a:pt x="83478" y="60000"/>
                    <a:pt x="83478" y="72000"/>
                    <a:pt x="86086" y="72000"/>
                  </a:cubicBezTo>
                  <a:cubicBezTo>
                    <a:pt x="88695" y="84000"/>
                    <a:pt x="88695" y="96000"/>
                    <a:pt x="91304" y="96000"/>
                  </a:cubicBezTo>
                  <a:cubicBezTo>
                    <a:pt x="99130" y="120000"/>
                    <a:pt x="109565" y="108000"/>
                    <a:pt x="117391" y="84000"/>
                  </a:cubicBezTo>
                  <a:cubicBezTo>
                    <a:pt x="120000" y="72000"/>
                    <a:pt x="120000" y="48000"/>
                    <a:pt x="117391" y="36000"/>
                  </a:cubicBezTo>
                  <a:cubicBezTo>
                    <a:pt x="114782" y="24000"/>
                    <a:pt x="109565" y="24000"/>
                    <a:pt x="106956" y="36000"/>
                  </a:cubicBezTo>
                  <a:cubicBezTo>
                    <a:pt x="104347" y="48000"/>
                    <a:pt x="101739" y="48000"/>
                    <a:pt x="99130" y="48000"/>
                  </a:cubicBezTo>
                  <a:cubicBezTo>
                    <a:pt x="96521" y="48000"/>
                    <a:pt x="96521" y="36000"/>
                    <a:pt x="93913" y="36000"/>
                  </a:cubicBezTo>
                  <a:cubicBezTo>
                    <a:pt x="91304" y="24000"/>
                    <a:pt x="91304" y="12000"/>
                    <a:pt x="86086" y="12000"/>
                  </a:cubicBezTo>
                  <a:cubicBezTo>
                    <a:pt x="80869" y="0"/>
                    <a:pt x="73043" y="0"/>
                    <a:pt x="65217" y="24000"/>
                  </a:cubicBezTo>
                  <a:cubicBezTo>
                    <a:pt x="62608" y="24000"/>
                    <a:pt x="60000" y="24000"/>
                    <a:pt x="60000" y="36000"/>
                  </a:cubicBezTo>
                  <a:cubicBezTo>
                    <a:pt x="54782" y="36000"/>
                    <a:pt x="52173" y="48000"/>
                    <a:pt x="49565" y="48000"/>
                  </a:cubicBezTo>
                  <a:cubicBezTo>
                    <a:pt x="44347" y="60000"/>
                    <a:pt x="41739" y="48000"/>
                    <a:pt x="41739" y="48000"/>
                  </a:cubicBezTo>
                  <a:cubicBezTo>
                    <a:pt x="39130" y="48000"/>
                    <a:pt x="39130" y="36000"/>
                    <a:pt x="39130" y="36000"/>
                  </a:cubicBezTo>
                  <a:cubicBezTo>
                    <a:pt x="39130" y="24000"/>
                    <a:pt x="36521" y="12000"/>
                    <a:pt x="33913" y="0"/>
                  </a:cubicBezTo>
                  <a:cubicBezTo>
                    <a:pt x="31304" y="0"/>
                    <a:pt x="28695" y="0"/>
                    <a:pt x="26086" y="0"/>
                  </a:cubicBezTo>
                  <a:cubicBezTo>
                    <a:pt x="18260" y="0"/>
                    <a:pt x="10434" y="12000"/>
                    <a:pt x="5217" y="36000"/>
                  </a:cubicBezTo>
                  <a:cubicBezTo>
                    <a:pt x="2608" y="48000"/>
                    <a:pt x="0" y="60000"/>
                    <a:pt x="2608" y="84000"/>
                  </a:cubicBezTo>
                  <a:cubicBezTo>
                    <a:pt x="5217" y="96000"/>
                    <a:pt x="7826" y="96000"/>
                    <a:pt x="10434" y="84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8" name="Google Shape;201;p8">
              <a:extLst>
                <a:ext uri="{FF2B5EF4-FFF2-40B4-BE49-F238E27FC236}">
                  <a16:creationId xmlns:a16="http://schemas.microsoft.com/office/drawing/2014/main" xmlns="" id="{3B7BBB8F-0965-4645-9E97-47389C88C436}"/>
                </a:ext>
              </a:extLst>
            </p:cNvPr>
            <p:cNvSpPr>
              <a:spLocks/>
            </p:cNvSpPr>
            <p:nvPr/>
          </p:nvSpPr>
          <p:spPr bwMode="auto">
            <a:xfrm>
              <a:off x="6881813" y="5256213"/>
              <a:ext cx="273000" cy="63600"/>
            </a:xfrm>
            <a:custGeom>
              <a:avLst/>
              <a:gdLst>
                <a:gd name="T0" fmla="*/ 741889 w 120000"/>
                <a:gd name="T1" fmla="*/ 1292 h 120000"/>
                <a:gd name="T2" fmla="*/ 2226165 w 120000"/>
                <a:gd name="T3" fmla="*/ 1410 h 120000"/>
                <a:gd name="T4" fmla="*/ 3710441 w 120000"/>
                <a:gd name="T5" fmla="*/ 1292 h 120000"/>
                <a:gd name="T6" fmla="*/ 7421096 w 120000"/>
                <a:gd name="T7" fmla="*/ 940 h 120000"/>
                <a:gd name="T8" fmla="*/ 8163426 w 120000"/>
                <a:gd name="T9" fmla="*/ 940 h 120000"/>
                <a:gd name="T10" fmla="*/ 8163426 w 120000"/>
                <a:gd name="T11" fmla="*/ 940 h 120000"/>
                <a:gd name="T12" fmla="*/ 8163426 w 120000"/>
                <a:gd name="T13" fmla="*/ 940 h 120000"/>
                <a:gd name="T14" fmla="*/ 8905563 w 120000"/>
                <a:gd name="T15" fmla="*/ 1057 h 120000"/>
                <a:gd name="T16" fmla="*/ 14842405 w 120000"/>
                <a:gd name="T17" fmla="*/ 1057 h 120000"/>
                <a:gd name="T18" fmla="*/ 17068797 w 120000"/>
                <a:gd name="T19" fmla="*/ 822 h 120000"/>
                <a:gd name="T20" fmla="*/ 18553057 w 120000"/>
                <a:gd name="T21" fmla="*/ 705 h 120000"/>
                <a:gd name="T22" fmla="*/ 20779663 w 120000"/>
                <a:gd name="T23" fmla="*/ 705 h 120000"/>
                <a:gd name="T24" fmla="*/ 20779663 w 120000"/>
                <a:gd name="T25" fmla="*/ 705 h 120000"/>
                <a:gd name="T26" fmla="*/ 22263939 w 120000"/>
                <a:gd name="T27" fmla="*/ 1057 h 120000"/>
                <a:gd name="T28" fmla="*/ 24490339 w 120000"/>
                <a:gd name="T29" fmla="*/ 1174 h 120000"/>
                <a:gd name="T30" fmla="*/ 36364437 w 120000"/>
                <a:gd name="T31" fmla="*/ 1057 h 120000"/>
                <a:gd name="T32" fmla="*/ 37848713 w 120000"/>
                <a:gd name="T33" fmla="*/ 705 h 120000"/>
                <a:gd name="T34" fmla="*/ 35622316 w 120000"/>
                <a:gd name="T35" fmla="*/ 470 h 120000"/>
                <a:gd name="T36" fmla="*/ 24490339 w 120000"/>
                <a:gd name="T37" fmla="*/ 587 h 120000"/>
                <a:gd name="T38" fmla="*/ 24490339 w 120000"/>
                <a:gd name="T39" fmla="*/ 587 h 120000"/>
                <a:gd name="T40" fmla="*/ 24490339 w 120000"/>
                <a:gd name="T41" fmla="*/ 587 h 120000"/>
                <a:gd name="T42" fmla="*/ 23748199 w 120000"/>
                <a:gd name="T43" fmla="*/ 352 h 120000"/>
                <a:gd name="T44" fmla="*/ 17068797 w 120000"/>
                <a:gd name="T45" fmla="*/ 118 h 120000"/>
                <a:gd name="T46" fmla="*/ 14842405 w 120000"/>
                <a:gd name="T47" fmla="*/ 352 h 120000"/>
                <a:gd name="T48" fmla="*/ 13358127 w 120000"/>
                <a:gd name="T49" fmla="*/ 470 h 120000"/>
                <a:gd name="T50" fmla="*/ 11131962 w 120000"/>
                <a:gd name="T51" fmla="*/ 587 h 120000"/>
                <a:gd name="T52" fmla="*/ 10389825 w 120000"/>
                <a:gd name="T53" fmla="*/ 470 h 120000"/>
                <a:gd name="T54" fmla="*/ 9647697 w 120000"/>
                <a:gd name="T55" fmla="*/ 352 h 120000"/>
                <a:gd name="T56" fmla="*/ 7421096 w 120000"/>
                <a:gd name="T57" fmla="*/ 352 h 120000"/>
                <a:gd name="T58" fmla="*/ 741889 w 120000"/>
                <a:gd name="T59" fmla="*/ 940 h 120000"/>
                <a:gd name="T60" fmla="*/ 741889 w 120000"/>
                <a:gd name="T61" fmla="*/ 1292 h 1200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20000" h="120000" extrusionOk="0">
                  <a:moveTo>
                    <a:pt x="2352" y="110000"/>
                  </a:moveTo>
                  <a:cubicBezTo>
                    <a:pt x="4705" y="120000"/>
                    <a:pt x="4705" y="120000"/>
                    <a:pt x="7058" y="120000"/>
                  </a:cubicBezTo>
                  <a:cubicBezTo>
                    <a:pt x="9411" y="120000"/>
                    <a:pt x="9411" y="110000"/>
                    <a:pt x="11764" y="110000"/>
                  </a:cubicBezTo>
                  <a:cubicBezTo>
                    <a:pt x="14117" y="90000"/>
                    <a:pt x="18823" y="80000"/>
                    <a:pt x="23529" y="80000"/>
                  </a:cubicBezTo>
                  <a:cubicBezTo>
                    <a:pt x="23529" y="80000"/>
                    <a:pt x="23529" y="80000"/>
                    <a:pt x="25882" y="80000"/>
                  </a:cubicBezTo>
                  <a:cubicBezTo>
                    <a:pt x="25882" y="80000"/>
                    <a:pt x="25882" y="80000"/>
                    <a:pt x="25882" y="80000"/>
                  </a:cubicBezTo>
                  <a:cubicBezTo>
                    <a:pt x="25882" y="80000"/>
                    <a:pt x="25882" y="80000"/>
                    <a:pt x="25882" y="80000"/>
                  </a:cubicBezTo>
                  <a:cubicBezTo>
                    <a:pt x="25882" y="80000"/>
                    <a:pt x="28235" y="90000"/>
                    <a:pt x="28235" y="90000"/>
                  </a:cubicBezTo>
                  <a:cubicBezTo>
                    <a:pt x="32941" y="100000"/>
                    <a:pt x="40000" y="100000"/>
                    <a:pt x="47058" y="90000"/>
                  </a:cubicBezTo>
                  <a:cubicBezTo>
                    <a:pt x="49411" y="80000"/>
                    <a:pt x="51764" y="80000"/>
                    <a:pt x="54117" y="70000"/>
                  </a:cubicBezTo>
                  <a:cubicBezTo>
                    <a:pt x="54117" y="60000"/>
                    <a:pt x="56470" y="60000"/>
                    <a:pt x="58823" y="60000"/>
                  </a:cubicBezTo>
                  <a:cubicBezTo>
                    <a:pt x="61176" y="50000"/>
                    <a:pt x="63529" y="50000"/>
                    <a:pt x="65882" y="60000"/>
                  </a:cubicBezTo>
                  <a:cubicBezTo>
                    <a:pt x="65882" y="60000"/>
                    <a:pt x="65882" y="60000"/>
                    <a:pt x="65882" y="60000"/>
                  </a:cubicBezTo>
                  <a:cubicBezTo>
                    <a:pt x="65882" y="70000"/>
                    <a:pt x="68235" y="80000"/>
                    <a:pt x="70588" y="90000"/>
                  </a:cubicBezTo>
                  <a:cubicBezTo>
                    <a:pt x="72941" y="100000"/>
                    <a:pt x="75294" y="100000"/>
                    <a:pt x="77647" y="100000"/>
                  </a:cubicBezTo>
                  <a:cubicBezTo>
                    <a:pt x="89411" y="110000"/>
                    <a:pt x="103529" y="100000"/>
                    <a:pt x="115294" y="90000"/>
                  </a:cubicBezTo>
                  <a:cubicBezTo>
                    <a:pt x="117647" y="90000"/>
                    <a:pt x="120000" y="80000"/>
                    <a:pt x="120000" y="60000"/>
                  </a:cubicBezTo>
                  <a:cubicBezTo>
                    <a:pt x="117647" y="50000"/>
                    <a:pt x="115294" y="40000"/>
                    <a:pt x="112941" y="40000"/>
                  </a:cubicBezTo>
                  <a:cubicBezTo>
                    <a:pt x="101176" y="50000"/>
                    <a:pt x="89411" y="60000"/>
                    <a:pt x="77647" y="50000"/>
                  </a:cubicBezTo>
                  <a:cubicBezTo>
                    <a:pt x="77647" y="50000"/>
                    <a:pt x="77647" y="50000"/>
                    <a:pt x="77647" y="50000"/>
                  </a:cubicBezTo>
                  <a:cubicBezTo>
                    <a:pt x="77647" y="50000"/>
                    <a:pt x="77647" y="50000"/>
                    <a:pt x="77647" y="50000"/>
                  </a:cubicBezTo>
                  <a:cubicBezTo>
                    <a:pt x="75294" y="40000"/>
                    <a:pt x="75294" y="40000"/>
                    <a:pt x="75294" y="30000"/>
                  </a:cubicBezTo>
                  <a:cubicBezTo>
                    <a:pt x="70588" y="0"/>
                    <a:pt x="61176" y="0"/>
                    <a:pt x="54117" y="10000"/>
                  </a:cubicBezTo>
                  <a:cubicBezTo>
                    <a:pt x="51764" y="10000"/>
                    <a:pt x="49411" y="20000"/>
                    <a:pt x="47058" y="30000"/>
                  </a:cubicBezTo>
                  <a:cubicBezTo>
                    <a:pt x="44705" y="30000"/>
                    <a:pt x="42352" y="40000"/>
                    <a:pt x="42352" y="40000"/>
                  </a:cubicBezTo>
                  <a:cubicBezTo>
                    <a:pt x="40000" y="50000"/>
                    <a:pt x="35294" y="50000"/>
                    <a:pt x="35294" y="50000"/>
                  </a:cubicBezTo>
                  <a:cubicBezTo>
                    <a:pt x="35294" y="50000"/>
                    <a:pt x="35294" y="40000"/>
                    <a:pt x="32941" y="40000"/>
                  </a:cubicBezTo>
                  <a:cubicBezTo>
                    <a:pt x="32941" y="40000"/>
                    <a:pt x="32941" y="40000"/>
                    <a:pt x="30588" y="30000"/>
                  </a:cubicBezTo>
                  <a:cubicBezTo>
                    <a:pt x="28235" y="30000"/>
                    <a:pt x="25882" y="30000"/>
                    <a:pt x="23529" y="30000"/>
                  </a:cubicBezTo>
                  <a:cubicBezTo>
                    <a:pt x="14117" y="30000"/>
                    <a:pt x="7058" y="50000"/>
                    <a:pt x="2352" y="80000"/>
                  </a:cubicBezTo>
                  <a:cubicBezTo>
                    <a:pt x="0" y="90000"/>
                    <a:pt x="0" y="100000"/>
                    <a:pt x="2352" y="110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19" name="Google Shape;202;p8">
              <a:extLst>
                <a:ext uri="{FF2B5EF4-FFF2-40B4-BE49-F238E27FC236}">
                  <a16:creationId xmlns:a16="http://schemas.microsoft.com/office/drawing/2014/main" xmlns="" id="{13E12DBD-C844-44E3-93B0-2243E3EDE466}"/>
                </a:ext>
              </a:extLst>
            </p:cNvPr>
            <p:cNvSpPr>
              <a:spLocks/>
            </p:cNvSpPr>
            <p:nvPr/>
          </p:nvSpPr>
          <p:spPr bwMode="auto">
            <a:xfrm>
              <a:off x="6753225" y="5400675"/>
              <a:ext cx="406500" cy="92100"/>
            </a:xfrm>
            <a:custGeom>
              <a:avLst/>
              <a:gdLst>
                <a:gd name="T0" fmla="*/ 581908720 w 120000"/>
                <a:gd name="T1" fmla="*/ 7752 h 120000"/>
                <a:gd name="T2" fmla="*/ 565743919 w 120000"/>
                <a:gd name="T3" fmla="*/ 6644 h 120000"/>
                <a:gd name="T4" fmla="*/ 533413653 w 120000"/>
                <a:gd name="T5" fmla="*/ 5537 h 120000"/>
                <a:gd name="T6" fmla="*/ 484919897 w 120000"/>
                <a:gd name="T7" fmla="*/ 8858 h 120000"/>
                <a:gd name="T8" fmla="*/ 476837301 w 120000"/>
                <a:gd name="T9" fmla="*/ 8858 h 120000"/>
                <a:gd name="T10" fmla="*/ 452595538 w 120000"/>
                <a:gd name="T11" fmla="*/ 9966 h 120000"/>
                <a:gd name="T12" fmla="*/ 460678134 w 120000"/>
                <a:gd name="T13" fmla="*/ 7752 h 120000"/>
                <a:gd name="T14" fmla="*/ 452595538 w 120000"/>
                <a:gd name="T15" fmla="*/ 1108 h 120000"/>
                <a:gd name="T16" fmla="*/ 428349693 w 120000"/>
                <a:gd name="T17" fmla="*/ 0 h 120000"/>
                <a:gd name="T18" fmla="*/ 250542606 w 120000"/>
                <a:gd name="T19" fmla="*/ 12180 h 120000"/>
                <a:gd name="T20" fmla="*/ 266707567 w 120000"/>
                <a:gd name="T21" fmla="*/ 5537 h 120000"/>
                <a:gd name="T22" fmla="*/ 258624812 w 120000"/>
                <a:gd name="T23" fmla="*/ 2215 h 120000"/>
                <a:gd name="T24" fmla="*/ 242460011 w 120000"/>
                <a:gd name="T25" fmla="*/ 2215 h 120000"/>
                <a:gd name="T26" fmla="*/ 113147991 w 120000"/>
                <a:gd name="T27" fmla="*/ 9966 h 120000"/>
                <a:gd name="T28" fmla="*/ 113147991 w 120000"/>
                <a:gd name="T29" fmla="*/ 9966 h 120000"/>
                <a:gd name="T30" fmla="*/ 113147991 w 120000"/>
                <a:gd name="T31" fmla="*/ 5537 h 120000"/>
                <a:gd name="T32" fmla="*/ 105065785 w 120000"/>
                <a:gd name="T33" fmla="*/ 3323 h 120000"/>
                <a:gd name="T34" fmla="*/ 80817725 w 120000"/>
                <a:gd name="T35" fmla="*/ 3323 h 120000"/>
                <a:gd name="T36" fmla="*/ 8076410 w 120000"/>
                <a:gd name="T37" fmla="*/ 9966 h 120000"/>
                <a:gd name="T38" fmla="*/ 8076410 w 120000"/>
                <a:gd name="T39" fmla="*/ 14395 h 120000"/>
                <a:gd name="T40" fmla="*/ 40406686 w 120000"/>
                <a:gd name="T41" fmla="*/ 14395 h 120000"/>
                <a:gd name="T42" fmla="*/ 64654245 w 120000"/>
                <a:gd name="T43" fmla="*/ 11073 h 120000"/>
                <a:gd name="T44" fmla="*/ 64654245 w 120000"/>
                <a:gd name="T45" fmla="*/ 12180 h 120000"/>
                <a:gd name="T46" fmla="*/ 72735519 w 120000"/>
                <a:gd name="T47" fmla="*/ 14395 h 120000"/>
                <a:gd name="T48" fmla="*/ 137394226 w 120000"/>
                <a:gd name="T49" fmla="*/ 13288 h 120000"/>
                <a:gd name="T50" fmla="*/ 218213773 w 120000"/>
                <a:gd name="T51" fmla="*/ 7752 h 120000"/>
                <a:gd name="T52" fmla="*/ 202048847 w 120000"/>
                <a:gd name="T53" fmla="*/ 13288 h 120000"/>
                <a:gd name="T54" fmla="*/ 210131066 w 120000"/>
                <a:gd name="T55" fmla="*/ 17718 h 120000"/>
                <a:gd name="T56" fmla="*/ 234377290 w 120000"/>
                <a:gd name="T57" fmla="*/ 18824 h 120000"/>
                <a:gd name="T58" fmla="*/ 250542606 w 120000"/>
                <a:gd name="T59" fmla="*/ 18824 h 120000"/>
                <a:gd name="T60" fmla="*/ 420266983 w 120000"/>
                <a:gd name="T61" fmla="*/ 7752 h 120000"/>
                <a:gd name="T62" fmla="*/ 420266983 w 120000"/>
                <a:gd name="T63" fmla="*/ 12180 h 120000"/>
                <a:gd name="T64" fmla="*/ 444513221 w 120000"/>
                <a:gd name="T65" fmla="*/ 15503 h 120000"/>
                <a:gd name="T66" fmla="*/ 493002113 w 120000"/>
                <a:gd name="T67" fmla="*/ 14395 h 120000"/>
                <a:gd name="T68" fmla="*/ 509167418 w 120000"/>
                <a:gd name="T69" fmla="*/ 13288 h 120000"/>
                <a:gd name="T70" fmla="*/ 533413653 w 120000"/>
                <a:gd name="T71" fmla="*/ 11073 h 120000"/>
                <a:gd name="T72" fmla="*/ 549578613 w 120000"/>
                <a:gd name="T73" fmla="*/ 12180 h 120000"/>
                <a:gd name="T74" fmla="*/ 606154955 w 120000"/>
                <a:gd name="T75" fmla="*/ 11073 h 120000"/>
                <a:gd name="T76" fmla="*/ 606154955 w 120000"/>
                <a:gd name="T77" fmla="*/ 7752 h 120000"/>
                <a:gd name="T78" fmla="*/ 581908720 w 120000"/>
                <a:gd name="T79" fmla="*/ 7752 h 1200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0000" h="120000" extrusionOk="0">
                  <a:moveTo>
                    <a:pt x="113684" y="49411"/>
                  </a:moveTo>
                  <a:cubicBezTo>
                    <a:pt x="112105" y="49411"/>
                    <a:pt x="110526" y="42352"/>
                    <a:pt x="110526" y="42352"/>
                  </a:cubicBezTo>
                  <a:cubicBezTo>
                    <a:pt x="108947" y="42352"/>
                    <a:pt x="105789" y="35294"/>
                    <a:pt x="104210" y="35294"/>
                  </a:cubicBezTo>
                  <a:cubicBezTo>
                    <a:pt x="99473" y="35294"/>
                    <a:pt x="96315" y="42352"/>
                    <a:pt x="94736" y="56470"/>
                  </a:cubicBezTo>
                  <a:cubicBezTo>
                    <a:pt x="93157" y="56470"/>
                    <a:pt x="93157" y="56470"/>
                    <a:pt x="93157" y="56470"/>
                  </a:cubicBezTo>
                  <a:cubicBezTo>
                    <a:pt x="91578" y="63529"/>
                    <a:pt x="90000" y="63529"/>
                    <a:pt x="88421" y="63529"/>
                  </a:cubicBezTo>
                  <a:cubicBezTo>
                    <a:pt x="88421" y="63529"/>
                    <a:pt x="90000" y="56470"/>
                    <a:pt x="90000" y="49411"/>
                  </a:cubicBezTo>
                  <a:cubicBezTo>
                    <a:pt x="90000" y="35294"/>
                    <a:pt x="91578" y="21176"/>
                    <a:pt x="88421" y="7058"/>
                  </a:cubicBezTo>
                  <a:cubicBezTo>
                    <a:pt x="88421" y="0"/>
                    <a:pt x="85263" y="0"/>
                    <a:pt x="83684" y="0"/>
                  </a:cubicBezTo>
                  <a:cubicBezTo>
                    <a:pt x="48947" y="77647"/>
                    <a:pt x="48947" y="77647"/>
                    <a:pt x="48947" y="77647"/>
                  </a:cubicBezTo>
                  <a:cubicBezTo>
                    <a:pt x="52105" y="35294"/>
                    <a:pt x="52105" y="35294"/>
                    <a:pt x="52105" y="35294"/>
                  </a:cubicBezTo>
                  <a:cubicBezTo>
                    <a:pt x="52105" y="28235"/>
                    <a:pt x="52105" y="21176"/>
                    <a:pt x="50526" y="14117"/>
                  </a:cubicBezTo>
                  <a:cubicBezTo>
                    <a:pt x="48947" y="14117"/>
                    <a:pt x="48947" y="7058"/>
                    <a:pt x="47368" y="14117"/>
                  </a:cubicBezTo>
                  <a:cubicBezTo>
                    <a:pt x="37894" y="14117"/>
                    <a:pt x="28421" y="35294"/>
                    <a:pt x="22105" y="63529"/>
                  </a:cubicBezTo>
                  <a:cubicBezTo>
                    <a:pt x="22105" y="63529"/>
                    <a:pt x="22105" y="63529"/>
                    <a:pt x="22105" y="63529"/>
                  </a:cubicBezTo>
                  <a:cubicBezTo>
                    <a:pt x="22105" y="49411"/>
                    <a:pt x="22105" y="42352"/>
                    <a:pt x="22105" y="35294"/>
                  </a:cubicBezTo>
                  <a:cubicBezTo>
                    <a:pt x="22105" y="28235"/>
                    <a:pt x="20526" y="21176"/>
                    <a:pt x="20526" y="21176"/>
                  </a:cubicBezTo>
                  <a:cubicBezTo>
                    <a:pt x="18947" y="14117"/>
                    <a:pt x="17368" y="14117"/>
                    <a:pt x="15789" y="21176"/>
                  </a:cubicBezTo>
                  <a:cubicBezTo>
                    <a:pt x="11052" y="28235"/>
                    <a:pt x="6315" y="49411"/>
                    <a:pt x="1578" y="63529"/>
                  </a:cubicBezTo>
                  <a:cubicBezTo>
                    <a:pt x="0" y="70588"/>
                    <a:pt x="0" y="84705"/>
                    <a:pt x="1578" y="91764"/>
                  </a:cubicBezTo>
                  <a:cubicBezTo>
                    <a:pt x="3157" y="98823"/>
                    <a:pt x="6315" y="98823"/>
                    <a:pt x="7894" y="91764"/>
                  </a:cubicBezTo>
                  <a:cubicBezTo>
                    <a:pt x="9473" y="84705"/>
                    <a:pt x="11052" y="77647"/>
                    <a:pt x="12631" y="70588"/>
                  </a:cubicBezTo>
                  <a:cubicBezTo>
                    <a:pt x="12631" y="70588"/>
                    <a:pt x="12631" y="77647"/>
                    <a:pt x="12631" y="77647"/>
                  </a:cubicBezTo>
                  <a:cubicBezTo>
                    <a:pt x="12631" y="84705"/>
                    <a:pt x="12631" y="91764"/>
                    <a:pt x="14210" y="91764"/>
                  </a:cubicBezTo>
                  <a:cubicBezTo>
                    <a:pt x="15789" y="98823"/>
                    <a:pt x="18947" y="112941"/>
                    <a:pt x="26842" y="84705"/>
                  </a:cubicBezTo>
                  <a:cubicBezTo>
                    <a:pt x="31578" y="70588"/>
                    <a:pt x="36315" y="56470"/>
                    <a:pt x="42631" y="49411"/>
                  </a:cubicBezTo>
                  <a:cubicBezTo>
                    <a:pt x="39473" y="84705"/>
                    <a:pt x="39473" y="84705"/>
                    <a:pt x="39473" y="84705"/>
                  </a:cubicBezTo>
                  <a:cubicBezTo>
                    <a:pt x="39473" y="91764"/>
                    <a:pt x="39473" y="105882"/>
                    <a:pt x="41052" y="112941"/>
                  </a:cubicBezTo>
                  <a:cubicBezTo>
                    <a:pt x="42631" y="120000"/>
                    <a:pt x="42631" y="120000"/>
                    <a:pt x="45789" y="120000"/>
                  </a:cubicBezTo>
                  <a:cubicBezTo>
                    <a:pt x="45789" y="120000"/>
                    <a:pt x="47368" y="120000"/>
                    <a:pt x="48947" y="120000"/>
                  </a:cubicBezTo>
                  <a:cubicBezTo>
                    <a:pt x="82105" y="49411"/>
                    <a:pt x="82105" y="49411"/>
                    <a:pt x="82105" y="49411"/>
                  </a:cubicBezTo>
                  <a:cubicBezTo>
                    <a:pt x="80526" y="56470"/>
                    <a:pt x="80526" y="70588"/>
                    <a:pt x="82105" y="77647"/>
                  </a:cubicBezTo>
                  <a:cubicBezTo>
                    <a:pt x="83684" y="91764"/>
                    <a:pt x="85263" y="91764"/>
                    <a:pt x="86842" y="98823"/>
                  </a:cubicBezTo>
                  <a:cubicBezTo>
                    <a:pt x="90000" y="98823"/>
                    <a:pt x="94736" y="98823"/>
                    <a:pt x="96315" y="91764"/>
                  </a:cubicBezTo>
                  <a:cubicBezTo>
                    <a:pt x="97894" y="84705"/>
                    <a:pt x="97894" y="84705"/>
                    <a:pt x="99473" y="84705"/>
                  </a:cubicBezTo>
                  <a:cubicBezTo>
                    <a:pt x="101052" y="77647"/>
                    <a:pt x="102631" y="70588"/>
                    <a:pt x="104210" y="70588"/>
                  </a:cubicBezTo>
                  <a:cubicBezTo>
                    <a:pt x="104210" y="70588"/>
                    <a:pt x="105789" y="77647"/>
                    <a:pt x="107368" y="77647"/>
                  </a:cubicBezTo>
                  <a:cubicBezTo>
                    <a:pt x="110526" y="84705"/>
                    <a:pt x="115263" y="91764"/>
                    <a:pt x="118421" y="70588"/>
                  </a:cubicBezTo>
                  <a:cubicBezTo>
                    <a:pt x="120000" y="63529"/>
                    <a:pt x="120000" y="56470"/>
                    <a:pt x="118421" y="49411"/>
                  </a:cubicBezTo>
                  <a:cubicBezTo>
                    <a:pt x="116842" y="42352"/>
                    <a:pt x="115263" y="42352"/>
                    <a:pt x="113684" y="494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0" name="Google Shape;203;p8">
              <a:extLst>
                <a:ext uri="{FF2B5EF4-FFF2-40B4-BE49-F238E27FC236}">
                  <a16:creationId xmlns:a16="http://schemas.microsoft.com/office/drawing/2014/main" xmlns="" id="{F7A78AD3-617C-4B2E-883C-9B3996965E4E}"/>
                </a:ext>
              </a:extLst>
            </p:cNvPr>
            <p:cNvSpPr>
              <a:spLocks/>
            </p:cNvSpPr>
            <p:nvPr/>
          </p:nvSpPr>
          <p:spPr bwMode="auto">
            <a:xfrm>
              <a:off x="7326313" y="4976813"/>
              <a:ext cx="165000" cy="611100"/>
            </a:xfrm>
            <a:custGeom>
              <a:avLst/>
              <a:gdLst>
                <a:gd name="T0" fmla="*/ 755363 w 120000"/>
                <a:gd name="T1" fmla="*/ 467468869 h 120000"/>
                <a:gd name="T2" fmla="*/ 683427 w 120000"/>
                <a:gd name="T3" fmla="*/ 467468869 h 120000"/>
                <a:gd name="T4" fmla="*/ 359693 w 120000"/>
                <a:gd name="T5" fmla="*/ 0 h 120000"/>
                <a:gd name="T6" fmla="*/ 0 w 120000"/>
                <a:gd name="T7" fmla="*/ 934937743 h 120000"/>
                <a:gd name="T8" fmla="*/ 0 w 120000"/>
                <a:gd name="T9" fmla="*/ 2147483646 h 120000"/>
                <a:gd name="T10" fmla="*/ 0 w 120000"/>
                <a:gd name="T11" fmla="*/ 2147483646 h 120000"/>
                <a:gd name="T12" fmla="*/ 287759 w 120000"/>
                <a:gd name="T13" fmla="*/ 2147483646 h 120000"/>
                <a:gd name="T14" fmla="*/ 359693 w 120000"/>
                <a:gd name="T15" fmla="*/ 2147483646 h 120000"/>
                <a:gd name="T16" fmla="*/ 431632 w 120000"/>
                <a:gd name="T17" fmla="*/ 2147483646 h 120000"/>
                <a:gd name="T18" fmla="*/ 719392 w 120000"/>
                <a:gd name="T19" fmla="*/ 2147483646 h 120000"/>
                <a:gd name="T20" fmla="*/ 755363 w 120000"/>
                <a:gd name="T21" fmla="*/ 2147483646 h 120000"/>
                <a:gd name="T22" fmla="*/ 755363 w 120000"/>
                <a:gd name="T23" fmla="*/ 934937743 h 120000"/>
                <a:gd name="T24" fmla="*/ 755363 w 120000"/>
                <a:gd name="T25" fmla="*/ 934937743 h 120000"/>
                <a:gd name="T26" fmla="*/ 755363 w 120000"/>
                <a:gd name="T27" fmla="*/ 934937743 h 120000"/>
                <a:gd name="T28" fmla="*/ 935215 w 120000"/>
                <a:gd name="T29" fmla="*/ 1402389832 h 120000"/>
                <a:gd name="T30" fmla="*/ 935215 w 120000"/>
                <a:gd name="T31" fmla="*/ 2147483646 h 120000"/>
                <a:gd name="T32" fmla="*/ 1043125 w 120000"/>
                <a:gd name="T33" fmla="*/ 2147483646 h 120000"/>
                <a:gd name="T34" fmla="*/ 1115065 w 120000"/>
                <a:gd name="T35" fmla="*/ 2147483646 h 120000"/>
                <a:gd name="T36" fmla="*/ 1115065 w 120000"/>
                <a:gd name="T37" fmla="*/ 1402389832 h 120000"/>
                <a:gd name="T38" fmla="*/ 755363 w 120000"/>
                <a:gd name="T39" fmla="*/ 467468869 h 120000"/>
                <a:gd name="T40" fmla="*/ 359693 w 120000"/>
                <a:gd name="T41" fmla="*/ 2147483646 h 120000"/>
                <a:gd name="T42" fmla="*/ 179846 w 120000"/>
                <a:gd name="T43" fmla="*/ 2147483646 h 120000"/>
                <a:gd name="T44" fmla="*/ 539540 w 120000"/>
                <a:gd name="T45" fmla="*/ 2147483646 h 120000"/>
                <a:gd name="T46" fmla="*/ 359693 w 120000"/>
                <a:gd name="T47" fmla="*/ 2147483646 h 120000"/>
                <a:gd name="T48" fmla="*/ 575515 w 120000"/>
                <a:gd name="T49" fmla="*/ 2147483646 h 120000"/>
                <a:gd name="T50" fmla="*/ 179846 w 120000"/>
                <a:gd name="T51" fmla="*/ 2147483646 h 120000"/>
                <a:gd name="T52" fmla="*/ 179846 w 120000"/>
                <a:gd name="T53" fmla="*/ 2147483646 h 120000"/>
                <a:gd name="T54" fmla="*/ 575515 w 120000"/>
                <a:gd name="T55" fmla="*/ 2147483646 h 120000"/>
                <a:gd name="T56" fmla="*/ 575515 w 120000"/>
                <a:gd name="T57" fmla="*/ 2147483646 h 120000"/>
                <a:gd name="T58" fmla="*/ 575515 w 120000"/>
                <a:gd name="T59" fmla="*/ 2147483646 h 120000"/>
                <a:gd name="T60" fmla="*/ 179846 w 120000"/>
                <a:gd name="T61" fmla="*/ 2147483646 h 120000"/>
                <a:gd name="T62" fmla="*/ 179846 w 120000"/>
                <a:gd name="T63" fmla="*/ 934937743 h 120000"/>
                <a:gd name="T64" fmla="*/ 359693 w 120000"/>
                <a:gd name="T65" fmla="*/ 467468869 h 120000"/>
                <a:gd name="T66" fmla="*/ 575515 w 120000"/>
                <a:gd name="T67" fmla="*/ 934937743 h 120000"/>
                <a:gd name="T68" fmla="*/ 575515 w 120000"/>
                <a:gd name="T69" fmla="*/ 2147483646 h 1200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0000" h="120000" extrusionOk="0">
                  <a:moveTo>
                    <a:pt x="81290" y="5263"/>
                  </a:moveTo>
                  <a:cubicBezTo>
                    <a:pt x="73548" y="5263"/>
                    <a:pt x="73548" y="5263"/>
                    <a:pt x="73548" y="5263"/>
                  </a:cubicBezTo>
                  <a:cubicBezTo>
                    <a:pt x="65806" y="2105"/>
                    <a:pt x="54193" y="0"/>
                    <a:pt x="38709" y="0"/>
                  </a:cubicBezTo>
                  <a:cubicBezTo>
                    <a:pt x="15483" y="0"/>
                    <a:pt x="0" y="4210"/>
                    <a:pt x="0" y="10526"/>
                  </a:cubicBezTo>
                  <a:cubicBezTo>
                    <a:pt x="0" y="91578"/>
                    <a:pt x="0" y="91578"/>
                    <a:pt x="0" y="91578"/>
                  </a:cubicBezTo>
                  <a:cubicBezTo>
                    <a:pt x="0" y="91578"/>
                    <a:pt x="0" y="92631"/>
                    <a:pt x="0" y="92631"/>
                  </a:cubicBezTo>
                  <a:cubicBezTo>
                    <a:pt x="30967" y="117894"/>
                    <a:pt x="30967" y="117894"/>
                    <a:pt x="30967" y="117894"/>
                  </a:cubicBezTo>
                  <a:cubicBezTo>
                    <a:pt x="30967" y="118947"/>
                    <a:pt x="34838" y="119999"/>
                    <a:pt x="38709" y="119999"/>
                  </a:cubicBezTo>
                  <a:cubicBezTo>
                    <a:pt x="42580" y="119999"/>
                    <a:pt x="46451" y="118947"/>
                    <a:pt x="46451" y="117894"/>
                  </a:cubicBezTo>
                  <a:cubicBezTo>
                    <a:pt x="77419" y="92631"/>
                    <a:pt x="77419" y="92631"/>
                    <a:pt x="77419" y="92631"/>
                  </a:cubicBezTo>
                  <a:cubicBezTo>
                    <a:pt x="77419" y="92631"/>
                    <a:pt x="81290" y="91578"/>
                    <a:pt x="81290" y="91578"/>
                  </a:cubicBezTo>
                  <a:cubicBezTo>
                    <a:pt x="81290" y="10526"/>
                    <a:pt x="81290" y="10526"/>
                    <a:pt x="81290" y="10526"/>
                  </a:cubicBezTo>
                  <a:cubicBezTo>
                    <a:pt x="81290" y="10526"/>
                    <a:pt x="81290" y="10526"/>
                    <a:pt x="81290" y="10526"/>
                  </a:cubicBezTo>
                  <a:cubicBezTo>
                    <a:pt x="81290" y="10526"/>
                    <a:pt x="81290" y="10526"/>
                    <a:pt x="81290" y="10526"/>
                  </a:cubicBezTo>
                  <a:cubicBezTo>
                    <a:pt x="92903" y="10526"/>
                    <a:pt x="100645" y="12631"/>
                    <a:pt x="100645" y="15789"/>
                  </a:cubicBezTo>
                  <a:cubicBezTo>
                    <a:pt x="100645" y="57894"/>
                    <a:pt x="100645" y="57894"/>
                    <a:pt x="100645" y="57894"/>
                  </a:cubicBezTo>
                  <a:cubicBezTo>
                    <a:pt x="100645" y="59999"/>
                    <a:pt x="104516" y="61052"/>
                    <a:pt x="112258" y="61052"/>
                  </a:cubicBezTo>
                  <a:cubicBezTo>
                    <a:pt x="116129" y="61052"/>
                    <a:pt x="120000" y="59999"/>
                    <a:pt x="120000" y="57894"/>
                  </a:cubicBezTo>
                  <a:cubicBezTo>
                    <a:pt x="120000" y="15789"/>
                    <a:pt x="120000" y="15789"/>
                    <a:pt x="120000" y="15789"/>
                  </a:cubicBezTo>
                  <a:cubicBezTo>
                    <a:pt x="120000" y="10526"/>
                    <a:pt x="100645" y="5263"/>
                    <a:pt x="81290" y="5263"/>
                  </a:cubicBezTo>
                  <a:close/>
                  <a:moveTo>
                    <a:pt x="38709" y="108421"/>
                  </a:moveTo>
                  <a:cubicBezTo>
                    <a:pt x="19354" y="91578"/>
                    <a:pt x="19354" y="91578"/>
                    <a:pt x="19354" y="91578"/>
                  </a:cubicBezTo>
                  <a:cubicBezTo>
                    <a:pt x="58064" y="91578"/>
                    <a:pt x="58064" y="91578"/>
                    <a:pt x="58064" y="91578"/>
                  </a:cubicBezTo>
                  <a:lnTo>
                    <a:pt x="38709" y="108421"/>
                  </a:lnTo>
                  <a:close/>
                  <a:moveTo>
                    <a:pt x="61935" y="86315"/>
                  </a:moveTo>
                  <a:cubicBezTo>
                    <a:pt x="19354" y="86315"/>
                    <a:pt x="19354" y="86315"/>
                    <a:pt x="19354" y="86315"/>
                  </a:cubicBezTo>
                  <a:cubicBezTo>
                    <a:pt x="19354" y="52631"/>
                    <a:pt x="19354" y="52631"/>
                    <a:pt x="19354" y="52631"/>
                  </a:cubicBezTo>
                  <a:cubicBezTo>
                    <a:pt x="61935" y="52631"/>
                    <a:pt x="61935" y="52631"/>
                    <a:pt x="61935" y="52631"/>
                  </a:cubicBezTo>
                  <a:lnTo>
                    <a:pt x="61935" y="86315"/>
                  </a:lnTo>
                  <a:close/>
                  <a:moveTo>
                    <a:pt x="61935" y="47368"/>
                  </a:moveTo>
                  <a:cubicBezTo>
                    <a:pt x="19354" y="47368"/>
                    <a:pt x="19354" y="47368"/>
                    <a:pt x="19354" y="47368"/>
                  </a:cubicBezTo>
                  <a:cubicBezTo>
                    <a:pt x="19354" y="10526"/>
                    <a:pt x="19354" y="10526"/>
                    <a:pt x="19354" y="10526"/>
                  </a:cubicBezTo>
                  <a:cubicBezTo>
                    <a:pt x="19354" y="7368"/>
                    <a:pt x="27096" y="5263"/>
                    <a:pt x="38709" y="5263"/>
                  </a:cubicBezTo>
                  <a:cubicBezTo>
                    <a:pt x="50322" y="5263"/>
                    <a:pt x="61935" y="7368"/>
                    <a:pt x="61935" y="10526"/>
                  </a:cubicBezTo>
                  <a:lnTo>
                    <a:pt x="61935" y="473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1" name="Google Shape;204;p8">
              <a:extLst>
                <a:ext uri="{FF2B5EF4-FFF2-40B4-BE49-F238E27FC236}">
                  <a16:creationId xmlns:a16="http://schemas.microsoft.com/office/drawing/2014/main" xmlns="" id="{A48928BC-D9DD-43B2-A5E6-15579F778B41}"/>
                </a:ext>
              </a:extLst>
            </p:cNvPr>
            <p:cNvSpPr>
              <a:spLocks/>
            </p:cNvSpPr>
            <p:nvPr/>
          </p:nvSpPr>
          <p:spPr bwMode="auto">
            <a:xfrm>
              <a:off x="7556500" y="3984625"/>
              <a:ext cx="282600" cy="638100"/>
            </a:xfrm>
            <a:custGeom>
              <a:avLst/>
              <a:gdLst>
                <a:gd name="T0" fmla="*/ 23648778 w 120000"/>
                <a:gd name="T1" fmla="*/ 2147483646 h 120000"/>
                <a:gd name="T2" fmla="*/ 15462706 w 120000"/>
                <a:gd name="T3" fmla="*/ 2147483646 h 120000"/>
                <a:gd name="T4" fmla="*/ 16372205 w 120000"/>
                <a:gd name="T5" fmla="*/ 2147483646 h 120000"/>
                <a:gd name="T6" fmla="*/ 15462706 w 120000"/>
                <a:gd name="T7" fmla="*/ 2147483646 h 120000"/>
                <a:gd name="T8" fmla="*/ 16372205 w 120000"/>
                <a:gd name="T9" fmla="*/ 2147483646 h 120000"/>
                <a:gd name="T10" fmla="*/ 15462706 w 120000"/>
                <a:gd name="T11" fmla="*/ 2147483646 h 120000"/>
                <a:gd name="T12" fmla="*/ 16372205 w 120000"/>
                <a:gd name="T13" fmla="*/ 2147483646 h 120000"/>
                <a:gd name="T14" fmla="*/ 31835276 w 120000"/>
                <a:gd name="T15" fmla="*/ 2147483646 h 120000"/>
                <a:gd name="T16" fmla="*/ 39111821 w 120000"/>
                <a:gd name="T17" fmla="*/ 2147483646 h 120000"/>
                <a:gd name="T18" fmla="*/ 40930908 w 120000"/>
                <a:gd name="T19" fmla="*/ 2147483646 h 120000"/>
                <a:gd name="T20" fmla="*/ 40021409 w 120000"/>
                <a:gd name="T21" fmla="*/ 2147483646 h 120000"/>
                <a:gd name="T22" fmla="*/ 44569371 w 120000"/>
                <a:gd name="T23" fmla="*/ 2147483646 h 120000"/>
                <a:gd name="T24" fmla="*/ 31835276 w 120000"/>
                <a:gd name="T25" fmla="*/ 2147483646 h 120000"/>
                <a:gd name="T26" fmla="*/ 24558703 w 120000"/>
                <a:gd name="T27" fmla="*/ 2147483646 h 120000"/>
                <a:gd name="T28" fmla="*/ 7276573 w 120000"/>
                <a:gd name="T29" fmla="*/ 1575873849 h 120000"/>
                <a:gd name="T30" fmla="*/ 24558703 w 120000"/>
                <a:gd name="T31" fmla="*/ 1090927484 h 120000"/>
                <a:gd name="T32" fmla="*/ 18191584 w 120000"/>
                <a:gd name="T33" fmla="*/ 242350040 h 120000"/>
                <a:gd name="T34" fmla="*/ 10914643 w 120000"/>
                <a:gd name="T35" fmla="*/ 2147483646 h 120000"/>
                <a:gd name="T36" fmla="*/ 36383250 w 120000"/>
                <a:gd name="T37" fmla="*/ 2147483646 h 120000"/>
                <a:gd name="T38" fmla="*/ 20010668 w 120000"/>
                <a:gd name="T39" fmla="*/ 2147483646 h 120000"/>
                <a:gd name="T40" fmla="*/ 19101082 w 120000"/>
                <a:gd name="T41" fmla="*/ 2147483646 h 120000"/>
                <a:gd name="T42" fmla="*/ 36383250 w 120000"/>
                <a:gd name="T43" fmla="*/ 2147483646 h 120000"/>
                <a:gd name="T44" fmla="*/ 37292798 w 120000"/>
                <a:gd name="T45" fmla="*/ 2147483646 h 120000"/>
                <a:gd name="T46" fmla="*/ 27287213 w 120000"/>
                <a:gd name="T47" fmla="*/ 2147483646 h 120000"/>
                <a:gd name="T48" fmla="*/ 17281631 w 120000"/>
                <a:gd name="T49" fmla="*/ 2147483646 h 120000"/>
                <a:gd name="T50" fmla="*/ 23648778 w 120000"/>
                <a:gd name="T51" fmla="*/ 2147483646 h 120000"/>
                <a:gd name="T52" fmla="*/ 28196801 w 120000"/>
                <a:gd name="T53" fmla="*/ 2147483646 h 120000"/>
                <a:gd name="T54" fmla="*/ 39111821 w 120000"/>
                <a:gd name="T55" fmla="*/ 2147483646 h 120000"/>
                <a:gd name="T56" fmla="*/ 40021409 w 120000"/>
                <a:gd name="T57" fmla="*/ 2147483646 h 120000"/>
                <a:gd name="T58" fmla="*/ 30925688 w 120000"/>
                <a:gd name="T59" fmla="*/ 2147483646 h 120000"/>
                <a:gd name="T60" fmla="*/ 17281631 w 120000"/>
                <a:gd name="T61" fmla="*/ 2147483646 h 120000"/>
                <a:gd name="T62" fmla="*/ 23648778 w 120000"/>
                <a:gd name="T63" fmla="*/ 2147483646 h 1200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0000" h="120000" extrusionOk="0">
                  <a:moveTo>
                    <a:pt x="27169" y="29243"/>
                  </a:moveTo>
                  <a:cubicBezTo>
                    <a:pt x="58867" y="34285"/>
                    <a:pt x="58867" y="34285"/>
                    <a:pt x="58867" y="34285"/>
                  </a:cubicBezTo>
                  <a:cubicBezTo>
                    <a:pt x="58867" y="34285"/>
                    <a:pt x="58867" y="34285"/>
                    <a:pt x="56603" y="34285"/>
                  </a:cubicBezTo>
                  <a:cubicBezTo>
                    <a:pt x="49811" y="34285"/>
                    <a:pt x="43018" y="35294"/>
                    <a:pt x="38490" y="38319"/>
                  </a:cubicBezTo>
                  <a:cubicBezTo>
                    <a:pt x="33962" y="40336"/>
                    <a:pt x="29433" y="44369"/>
                    <a:pt x="31698" y="47394"/>
                  </a:cubicBezTo>
                  <a:cubicBezTo>
                    <a:pt x="31698" y="51428"/>
                    <a:pt x="36226" y="54453"/>
                    <a:pt x="40754" y="56470"/>
                  </a:cubicBezTo>
                  <a:cubicBezTo>
                    <a:pt x="56603" y="61512"/>
                    <a:pt x="56603" y="61512"/>
                    <a:pt x="56603" y="61512"/>
                  </a:cubicBezTo>
                  <a:cubicBezTo>
                    <a:pt x="49811" y="62521"/>
                    <a:pt x="43018" y="63529"/>
                    <a:pt x="38490" y="66554"/>
                  </a:cubicBezTo>
                  <a:cubicBezTo>
                    <a:pt x="33962" y="68571"/>
                    <a:pt x="29433" y="72605"/>
                    <a:pt x="31698" y="75630"/>
                  </a:cubicBezTo>
                  <a:cubicBezTo>
                    <a:pt x="31698" y="78655"/>
                    <a:pt x="36226" y="81680"/>
                    <a:pt x="40754" y="84705"/>
                  </a:cubicBezTo>
                  <a:cubicBezTo>
                    <a:pt x="52075" y="88739"/>
                    <a:pt x="52075" y="88739"/>
                    <a:pt x="52075" y="88739"/>
                  </a:cubicBezTo>
                  <a:cubicBezTo>
                    <a:pt x="47547" y="88739"/>
                    <a:pt x="43018" y="90756"/>
                    <a:pt x="38490" y="91764"/>
                  </a:cubicBezTo>
                  <a:cubicBezTo>
                    <a:pt x="33962" y="94789"/>
                    <a:pt x="31698" y="97815"/>
                    <a:pt x="31698" y="100840"/>
                  </a:cubicBezTo>
                  <a:cubicBezTo>
                    <a:pt x="33962" y="103865"/>
                    <a:pt x="36226" y="106890"/>
                    <a:pt x="40754" y="108907"/>
                  </a:cubicBezTo>
                  <a:cubicBezTo>
                    <a:pt x="61132" y="116974"/>
                    <a:pt x="61132" y="116974"/>
                    <a:pt x="61132" y="116974"/>
                  </a:cubicBezTo>
                  <a:cubicBezTo>
                    <a:pt x="67924" y="118991"/>
                    <a:pt x="72452" y="120000"/>
                    <a:pt x="79245" y="120000"/>
                  </a:cubicBezTo>
                  <a:cubicBezTo>
                    <a:pt x="88301" y="120000"/>
                    <a:pt x="95094" y="117983"/>
                    <a:pt x="99622" y="115966"/>
                  </a:cubicBezTo>
                  <a:cubicBezTo>
                    <a:pt x="108679" y="110924"/>
                    <a:pt x="108679" y="102857"/>
                    <a:pt x="97358" y="98823"/>
                  </a:cubicBezTo>
                  <a:cubicBezTo>
                    <a:pt x="86037" y="94789"/>
                    <a:pt x="86037" y="94789"/>
                    <a:pt x="86037" y="94789"/>
                  </a:cubicBezTo>
                  <a:cubicBezTo>
                    <a:pt x="92830" y="93781"/>
                    <a:pt x="97358" y="92773"/>
                    <a:pt x="101886" y="90756"/>
                  </a:cubicBezTo>
                  <a:cubicBezTo>
                    <a:pt x="106415" y="87731"/>
                    <a:pt x="108679" y="84705"/>
                    <a:pt x="108679" y="81680"/>
                  </a:cubicBezTo>
                  <a:cubicBezTo>
                    <a:pt x="108679" y="77647"/>
                    <a:pt x="104150" y="74621"/>
                    <a:pt x="99622" y="72605"/>
                  </a:cubicBezTo>
                  <a:cubicBezTo>
                    <a:pt x="92830" y="70588"/>
                    <a:pt x="92830" y="70588"/>
                    <a:pt x="92830" y="70588"/>
                  </a:cubicBezTo>
                  <a:cubicBezTo>
                    <a:pt x="99622" y="70588"/>
                    <a:pt x="106415" y="68571"/>
                    <a:pt x="110943" y="66554"/>
                  </a:cubicBezTo>
                  <a:cubicBezTo>
                    <a:pt x="120000" y="60504"/>
                    <a:pt x="120000" y="52436"/>
                    <a:pt x="108679" y="48403"/>
                  </a:cubicBezTo>
                  <a:cubicBezTo>
                    <a:pt x="79245" y="37310"/>
                    <a:pt x="79245" y="37310"/>
                    <a:pt x="79245" y="37310"/>
                  </a:cubicBezTo>
                  <a:cubicBezTo>
                    <a:pt x="74716" y="35294"/>
                    <a:pt x="67924" y="34285"/>
                    <a:pt x="61132" y="34285"/>
                  </a:cubicBezTo>
                  <a:cubicBezTo>
                    <a:pt x="61132" y="29243"/>
                    <a:pt x="61132" y="29243"/>
                    <a:pt x="61132" y="29243"/>
                  </a:cubicBezTo>
                  <a:cubicBezTo>
                    <a:pt x="31698" y="25210"/>
                    <a:pt x="31698" y="25210"/>
                    <a:pt x="31698" y="25210"/>
                  </a:cubicBezTo>
                  <a:cubicBezTo>
                    <a:pt x="20377" y="23193"/>
                    <a:pt x="13584" y="18151"/>
                    <a:pt x="18113" y="13109"/>
                  </a:cubicBezTo>
                  <a:cubicBezTo>
                    <a:pt x="20377" y="8067"/>
                    <a:pt x="31698" y="6050"/>
                    <a:pt x="43018" y="7058"/>
                  </a:cubicBezTo>
                  <a:cubicBezTo>
                    <a:pt x="61132" y="9075"/>
                    <a:pt x="61132" y="9075"/>
                    <a:pt x="61132" y="9075"/>
                  </a:cubicBezTo>
                  <a:cubicBezTo>
                    <a:pt x="61132" y="4033"/>
                    <a:pt x="61132" y="4033"/>
                    <a:pt x="61132" y="4033"/>
                  </a:cubicBezTo>
                  <a:cubicBezTo>
                    <a:pt x="45283" y="2016"/>
                    <a:pt x="45283" y="2016"/>
                    <a:pt x="45283" y="2016"/>
                  </a:cubicBezTo>
                  <a:cubicBezTo>
                    <a:pt x="29433" y="0"/>
                    <a:pt x="11320" y="4033"/>
                    <a:pt x="6792" y="12100"/>
                  </a:cubicBezTo>
                  <a:cubicBezTo>
                    <a:pt x="0" y="19159"/>
                    <a:pt x="11320" y="27226"/>
                    <a:pt x="27169" y="29243"/>
                  </a:cubicBezTo>
                  <a:close/>
                  <a:moveTo>
                    <a:pt x="90566" y="102857"/>
                  </a:moveTo>
                  <a:cubicBezTo>
                    <a:pt x="97358" y="104873"/>
                    <a:pt x="97358" y="109915"/>
                    <a:pt x="90566" y="111932"/>
                  </a:cubicBezTo>
                  <a:cubicBezTo>
                    <a:pt x="86037" y="114957"/>
                    <a:pt x="76981" y="115966"/>
                    <a:pt x="70188" y="112941"/>
                  </a:cubicBezTo>
                  <a:cubicBezTo>
                    <a:pt x="49811" y="104873"/>
                    <a:pt x="49811" y="104873"/>
                    <a:pt x="49811" y="104873"/>
                  </a:cubicBezTo>
                  <a:cubicBezTo>
                    <a:pt x="45283" y="103865"/>
                    <a:pt x="45283" y="102857"/>
                    <a:pt x="43018" y="100840"/>
                  </a:cubicBezTo>
                  <a:cubicBezTo>
                    <a:pt x="43018" y="98823"/>
                    <a:pt x="45283" y="96806"/>
                    <a:pt x="47547" y="95798"/>
                  </a:cubicBezTo>
                  <a:cubicBezTo>
                    <a:pt x="54339" y="92773"/>
                    <a:pt x="63396" y="92773"/>
                    <a:pt x="70188" y="94789"/>
                  </a:cubicBezTo>
                  <a:lnTo>
                    <a:pt x="90566" y="102857"/>
                  </a:lnTo>
                  <a:close/>
                  <a:moveTo>
                    <a:pt x="97358" y="81680"/>
                  </a:moveTo>
                  <a:cubicBezTo>
                    <a:pt x="97358" y="83697"/>
                    <a:pt x="95094" y="85714"/>
                    <a:pt x="92830" y="87731"/>
                  </a:cubicBezTo>
                  <a:cubicBezTo>
                    <a:pt x="90566" y="88739"/>
                    <a:pt x="86037" y="89747"/>
                    <a:pt x="81509" y="89747"/>
                  </a:cubicBezTo>
                  <a:cubicBezTo>
                    <a:pt x="76981" y="90756"/>
                    <a:pt x="72452" y="89747"/>
                    <a:pt x="67924" y="88739"/>
                  </a:cubicBezTo>
                  <a:cubicBezTo>
                    <a:pt x="47547" y="80672"/>
                    <a:pt x="47547" y="80672"/>
                    <a:pt x="47547" y="80672"/>
                  </a:cubicBezTo>
                  <a:cubicBezTo>
                    <a:pt x="45283" y="78655"/>
                    <a:pt x="43018" y="77647"/>
                    <a:pt x="43018" y="75630"/>
                  </a:cubicBezTo>
                  <a:cubicBezTo>
                    <a:pt x="43018" y="73613"/>
                    <a:pt x="43018" y="71596"/>
                    <a:pt x="47547" y="69579"/>
                  </a:cubicBezTo>
                  <a:cubicBezTo>
                    <a:pt x="49811" y="67563"/>
                    <a:pt x="54339" y="66554"/>
                    <a:pt x="58867" y="66554"/>
                  </a:cubicBezTo>
                  <a:cubicBezTo>
                    <a:pt x="58867" y="66554"/>
                    <a:pt x="58867" y="66554"/>
                    <a:pt x="58867" y="66554"/>
                  </a:cubicBezTo>
                  <a:cubicBezTo>
                    <a:pt x="63396" y="66554"/>
                    <a:pt x="67924" y="67563"/>
                    <a:pt x="70188" y="68571"/>
                  </a:cubicBezTo>
                  <a:cubicBezTo>
                    <a:pt x="90566" y="76638"/>
                    <a:pt x="90566" y="76638"/>
                    <a:pt x="90566" y="76638"/>
                  </a:cubicBezTo>
                  <a:cubicBezTo>
                    <a:pt x="95094" y="77647"/>
                    <a:pt x="97358" y="79663"/>
                    <a:pt x="97358" y="81680"/>
                  </a:cubicBezTo>
                  <a:close/>
                  <a:moveTo>
                    <a:pt x="70188" y="40336"/>
                  </a:moveTo>
                  <a:cubicBezTo>
                    <a:pt x="99622" y="52436"/>
                    <a:pt x="99622" y="52436"/>
                    <a:pt x="99622" y="52436"/>
                  </a:cubicBezTo>
                  <a:cubicBezTo>
                    <a:pt x="108679" y="54453"/>
                    <a:pt x="108679" y="59495"/>
                    <a:pt x="101886" y="62521"/>
                  </a:cubicBezTo>
                  <a:cubicBezTo>
                    <a:pt x="95094" y="66554"/>
                    <a:pt x="86037" y="66554"/>
                    <a:pt x="76981" y="63529"/>
                  </a:cubicBezTo>
                  <a:cubicBezTo>
                    <a:pt x="47547" y="52436"/>
                    <a:pt x="47547" y="52436"/>
                    <a:pt x="47547" y="52436"/>
                  </a:cubicBezTo>
                  <a:cubicBezTo>
                    <a:pt x="45283" y="51428"/>
                    <a:pt x="43018" y="49411"/>
                    <a:pt x="43018" y="47394"/>
                  </a:cubicBezTo>
                  <a:cubicBezTo>
                    <a:pt x="43018" y="45378"/>
                    <a:pt x="43018" y="43361"/>
                    <a:pt x="47547" y="41344"/>
                  </a:cubicBezTo>
                  <a:cubicBezTo>
                    <a:pt x="49811" y="40336"/>
                    <a:pt x="54339" y="39327"/>
                    <a:pt x="58867" y="39327"/>
                  </a:cubicBezTo>
                  <a:cubicBezTo>
                    <a:pt x="63396" y="38319"/>
                    <a:pt x="67924" y="39327"/>
                    <a:pt x="70188" y="403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2" name="Google Shape;205;p8">
              <a:extLst>
                <a:ext uri="{FF2B5EF4-FFF2-40B4-BE49-F238E27FC236}">
                  <a16:creationId xmlns:a16="http://schemas.microsoft.com/office/drawing/2014/main" xmlns="" id="{8D4EA2D0-E76D-48C7-A840-46AA8C6B2FD8}"/>
                </a:ext>
              </a:extLst>
            </p:cNvPr>
            <p:cNvSpPr>
              <a:spLocks/>
            </p:cNvSpPr>
            <p:nvPr/>
          </p:nvSpPr>
          <p:spPr bwMode="auto">
            <a:xfrm>
              <a:off x="7732713" y="4075113"/>
              <a:ext cx="662100" cy="1927200"/>
            </a:xfrm>
            <a:custGeom>
              <a:avLst/>
              <a:gdLst>
                <a:gd name="T0" fmla="*/ 0 w 120000"/>
                <a:gd name="T1" fmla="*/ 2147483646 h 120000"/>
                <a:gd name="T2" fmla="*/ 2147483646 w 120000"/>
                <a:gd name="T3" fmla="*/ 2147483646 h 120000"/>
                <a:gd name="T4" fmla="*/ 2147483646 w 120000"/>
                <a:gd name="T5" fmla="*/ 2147483646 h 120000"/>
                <a:gd name="T6" fmla="*/ 2108974931 w 120000"/>
                <a:gd name="T7" fmla="*/ 2147483646 h 120000"/>
                <a:gd name="T8" fmla="*/ 1807600347 w 120000"/>
                <a:gd name="T9" fmla="*/ 2147483646 h 120000"/>
                <a:gd name="T10" fmla="*/ 1807600347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0 h 120000"/>
                <a:gd name="T38" fmla="*/ 2147483646 w 120000"/>
                <a:gd name="T39" fmla="*/ 2147483646 h 120000"/>
                <a:gd name="T40" fmla="*/ 2147483646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1355706326 w 120000"/>
                <a:gd name="T71" fmla="*/ 2147483646 h 120000"/>
                <a:gd name="T72" fmla="*/ 0 w 120000"/>
                <a:gd name="T73" fmla="*/ 2147483646 h 120000"/>
                <a:gd name="T74" fmla="*/ 2147483646 w 120000"/>
                <a:gd name="T75" fmla="*/ 2147483646 h 120000"/>
                <a:gd name="T76" fmla="*/ 2147483646 w 120000"/>
                <a:gd name="T77" fmla="*/ 2147483646 h 120000"/>
                <a:gd name="T78" fmla="*/ 2147483646 w 120000"/>
                <a:gd name="T79" fmla="*/ 2147483646 h 120000"/>
                <a:gd name="T80" fmla="*/ 2147483646 w 120000"/>
                <a:gd name="T81" fmla="*/ 2147483646 h 120000"/>
                <a:gd name="T82" fmla="*/ 2147483646 w 120000"/>
                <a:gd name="T83" fmla="*/ 2147483646 h 1200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0000" h="120000" extrusionOk="0">
                  <a:moveTo>
                    <a:pt x="0" y="38774"/>
                  </a:moveTo>
                  <a:cubicBezTo>
                    <a:pt x="30000" y="52479"/>
                    <a:pt x="30000" y="52479"/>
                    <a:pt x="30000" y="52479"/>
                  </a:cubicBezTo>
                  <a:cubicBezTo>
                    <a:pt x="30000" y="57493"/>
                    <a:pt x="30000" y="57493"/>
                    <a:pt x="30000" y="57493"/>
                  </a:cubicBezTo>
                  <a:cubicBezTo>
                    <a:pt x="13548" y="57493"/>
                    <a:pt x="13548" y="57493"/>
                    <a:pt x="13548" y="57493"/>
                  </a:cubicBezTo>
                  <a:cubicBezTo>
                    <a:pt x="12580" y="57493"/>
                    <a:pt x="11612" y="57827"/>
                    <a:pt x="11612" y="58161"/>
                  </a:cubicBezTo>
                  <a:cubicBezTo>
                    <a:pt x="11612" y="120000"/>
                    <a:pt x="11612" y="120000"/>
                    <a:pt x="11612" y="120000"/>
                  </a:cubicBezTo>
                  <a:cubicBezTo>
                    <a:pt x="16451" y="120000"/>
                    <a:pt x="16451" y="120000"/>
                    <a:pt x="16451" y="120000"/>
                  </a:cubicBezTo>
                  <a:cubicBezTo>
                    <a:pt x="16451" y="75208"/>
                    <a:pt x="16451" y="75208"/>
                    <a:pt x="16451" y="75208"/>
                  </a:cubicBezTo>
                  <a:cubicBezTo>
                    <a:pt x="115161" y="75208"/>
                    <a:pt x="115161" y="75208"/>
                    <a:pt x="115161" y="75208"/>
                  </a:cubicBezTo>
                  <a:cubicBezTo>
                    <a:pt x="115161" y="120000"/>
                    <a:pt x="115161" y="120000"/>
                    <a:pt x="115161" y="120000"/>
                  </a:cubicBezTo>
                  <a:cubicBezTo>
                    <a:pt x="120000" y="120000"/>
                    <a:pt x="120000" y="120000"/>
                    <a:pt x="120000" y="120000"/>
                  </a:cubicBezTo>
                  <a:cubicBezTo>
                    <a:pt x="120000" y="58161"/>
                    <a:pt x="120000" y="58161"/>
                    <a:pt x="120000" y="58161"/>
                  </a:cubicBezTo>
                  <a:cubicBezTo>
                    <a:pt x="120000" y="57827"/>
                    <a:pt x="119032" y="57493"/>
                    <a:pt x="117096" y="57493"/>
                  </a:cubicBezTo>
                  <a:cubicBezTo>
                    <a:pt x="104516" y="57493"/>
                    <a:pt x="104516" y="57493"/>
                    <a:pt x="104516" y="57493"/>
                  </a:cubicBezTo>
                  <a:cubicBezTo>
                    <a:pt x="104516" y="45459"/>
                    <a:pt x="104516" y="45459"/>
                    <a:pt x="104516" y="45459"/>
                  </a:cubicBezTo>
                  <a:cubicBezTo>
                    <a:pt x="117096" y="32089"/>
                    <a:pt x="117096" y="32089"/>
                    <a:pt x="117096" y="32089"/>
                  </a:cubicBezTo>
                  <a:cubicBezTo>
                    <a:pt x="118064" y="31086"/>
                    <a:pt x="118064" y="29749"/>
                    <a:pt x="117096" y="28412"/>
                  </a:cubicBezTo>
                  <a:cubicBezTo>
                    <a:pt x="94838" y="668"/>
                    <a:pt x="94838" y="668"/>
                    <a:pt x="94838" y="668"/>
                  </a:cubicBezTo>
                  <a:cubicBezTo>
                    <a:pt x="93870" y="334"/>
                    <a:pt x="92903" y="0"/>
                    <a:pt x="91935" y="0"/>
                  </a:cubicBezTo>
                  <a:cubicBezTo>
                    <a:pt x="91935" y="0"/>
                    <a:pt x="84193" y="334"/>
                    <a:pt x="79354" y="2339"/>
                  </a:cubicBezTo>
                  <a:cubicBezTo>
                    <a:pt x="76451" y="4011"/>
                    <a:pt x="74516" y="6350"/>
                    <a:pt x="75483" y="9025"/>
                  </a:cubicBezTo>
                  <a:cubicBezTo>
                    <a:pt x="78387" y="16044"/>
                    <a:pt x="84193" y="23064"/>
                    <a:pt x="84193" y="23398"/>
                  </a:cubicBezTo>
                  <a:cubicBezTo>
                    <a:pt x="85161" y="23732"/>
                    <a:pt x="86129" y="24066"/>
                    <a:pt x="87096" y="23732"/>
                  </a:cubicBezTo>
                  <a:cubicBezTo>
                    <a:pt x="89032" y="23732"/>
                    <a:pt x="89032" y="23398"/>
                    <a:pt x="89032" y="22729"/>
                  </a:cubicBezTo>
                  <a:cubicBezTo>
                    <a:pt x="89032" y="22729"/>
                    <a:pt x="83225" y="15710"/>
                    <a:pt x="80322" y="8690"/>
                  </a:cubicBezTo>
                  <a:cubicBezTo>
                    <a:pt x="79354" y="6350"/>
                    <a:pt x="80322" y="4679"/>
                    <a:pt x="83225" y="3676"/>
                  </a:cubicBezTo>
                  <a:cubicBezTo>
                    <a:pt x="86129" y="2674"/>
                    <a:pt x="89032" y="2005"/>
                    <a:pt x="90967" y="2005"/>
                  </a:cubicBezTo>
                  <a:cubicBezTo>
                    <a:pt x="112258" y="28746"/>
                    <a:pt x="112258" y="28746"/>
                    <a:pt x="112258" y="28746"/>
                  </a:cubicBezTo>
                  <a:cubicBezTo>
                    <a:pt x="113225" y="29749"/>
                    <a:pt x="113225" y="30752"/>
                    <a:pt x="112258" y="31754"/>
                  </a:cubicBezTo>
                  <a:cubicBezTo>
                    <a:pt x="99677" y="45125"/>
                    <a:pt x="99677" y="45125"/>
                    <a:pt x="99677" y="45125"/>
                  </a:cubicBezTo>
                  <a:cubicBezTo>
                    <a:pt x="99677" y="45125"/>
                    <a:pt x="99677" y="45459"/>
                    <a:pt x="99677" y="45459"/>
                  </a:cubicBezTo>
                  <a:cubicBezTo>
                    <a:pt x="99677" y="57493"/>
                    <a:pt x="99677" y="57493"/>
                    <a:pt x="99677" y="57493"/>
                  </a:cubicBezTo>
                  <a:cubicBezTo>
                    <a:pt x="34838" y="57493"/>
                    <a:pt x="34838" y="57493"/>
                    <a:pt x="34838" y="57493"/>
                  </a:cubicBezTo>
                  <a:cubicBezTo>
                    <a:pt x="34838" y="52144"/>
                    <a:pt x="34838" y="52144"/>
                    <a:pt x="34838" y="52144"/>
                  </a:cubicBezTo>
                  <a:cubicBezTo>
                    <a:pt x="34838" y="52144"/>
                    <a:pt x="34838" y="51810"/>
                    <a:pt x="34838" y="51810"/>
                  </a:cubicBezTo>
                  <a:cubicBezTo>
                    <a:pt x="8709" y="39777"/>
                    <a:pt x="8709" y="39777"/>
                    <a:pt x="8709" y="39777"/>
                  </a:cubicBezTo>
                  <a:cubicBezTo>
                    <a:pt x="5806" y="39777"/>
                    <a:pt x="2903" y="39442"/>
                    <a:pt x="0" y="38774"/>
                  </a:cubicBezTo>
                  <a:close/>
                  <a:moveTo>
                    <a:pt x="115161" y="59164"/>
                  </a:moveTo>
                  <a:cubicBezTo>
                    <a:pt x="115161" y="73537"/>
                    <a:pt x="115161" y="73537"/>
                    <a:pt x="115161" y="73537"/>
                  </a:cubicBezTo>
                  <a:cubicBezTo>
                    <a:pt x="16451" y="73537"/>
                    <a:pt x="16451" y="73537"/>
                    <a:pt x="16451" y="73537"/>
                  </a:cubicBezTo>
                  <a:cubicBezTo>
                    <a:pt x="16451" y="59164"/>
                    <a:pt x="16451" y="59164"/>
                    <a:pt x="16451" y="59164"/>
                  </a:cubicBezTo>
                  <a:lnTo>
                    <a:pt x="115161" y="59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3" name="Google Shape;206;p8">
              <a:extLst>
                <a:ext uri="{FF2B5EF4-FFF2-40B4-BE49-F238E27FC236}">
                  <a16:creationId xmlns:a16="http://schemas.microsoft.com/office/drawing/2014/main" xmlns="" id="{FD70C918-B064-418A-AB51-5B585CE1E99C}"/>
                </a:ext>
              </a:extLst>
            </p:cNvPr>
            <p:cNvSpPr>
              <a:spLocks/>
            </p:cNvSpPr>
            <p:nvPr/>
          </p:nvSpPr>
          <p:spPr bwMode="auto">
            <a:xfrm>
              <a:off x="7886700" y="5111750"/>
              <a:ext cx="65100" cy="58800"/>
            </a:xfrm>
            <a:custGeom>
              <a:avLst/>
              <a:gdLst>
                <a:gd name="T0" fmla="*/ 829 w 120000"/>
                <a:gd name="T1" fmla="*/ 814 h 120000"/>
                <a:gd name="T2" fmla="*/ 1660 w 120000"/>
                <a:gd name="T3" fmla="*/ 370 h 120000"/>
                <a:gd name="T4" fmla="*/ 829 w 120000"/>
                <a:gd name="T5" fmla="*/ 0 h 120000"/>
                <a:gd name="T6" fmla="*/ 0 w 120000"/>
                <a:gd name="T7" fmla="*/ 370 h 120000"/>
                <a:gd name="T8" fmla="*/ 829 w 120000"/>
                <a:gd name="T9" fmla="*/ 814 h 120000"/>
                <a:gd name="T10" fmla="*/ 829 w 120000"/>
                <a:gd name="T11" fmla="*/ 370 h 120000"/>
                <a:gd name="T12" fmla="*/ 968 w 120000"/>
                <a:gd name="T13" fmla="*/ 370 h 120000"/>
                <a:gd name="T14" fmla="*/ 829 w 120000"/>
                <a:gd name="T15" fmla="*/ 444 h 120000"/>
                <a:gd name="T16" fmla="*/ 692 w 120000"/>
                <a:gd name="T17" fmla="*/ 370 h 120000"/>
                <a:gd name="T18" fmla="*/ 829 w 120000"/>
                <a:gd name="T19" fmla="*/ 370 h 1200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000" h="120000" extrusionOk="0">
                  <a:moveTo>
                    <a:pt x="60000" y="120000"/>
                  </a:moveTo>
                  <a:cubicBezTo>
                    <a:pt x="90000" y="120000"/>
                    <a:pt x="120000" y="98181"/>
                    <a:pt x="120000" y="54545"/>
                  </a:cubicBezTo>
                  <a:cubicBezTo>
                    <a:pt x="120000" y="21818"/>
                    <a:pt x="90000" y="0"/>
                    <a:pt x="60000" y="0"/>
                  </a:cubicBezTo>
                  <a:cubicBezTo>
                    <a:pt x="30000" y="0"/>
                    <a:pt x="0" y="21818"/>
                    <a:pt x="0" y="54545"/>
                  </a:cubicBezTo>
                  <a:cubicBezTo>
                    <a:pt x="0" y="98181"/>
                    <a:pt x="30000" y="120000"/>
                    <a:pt x="60000" y="120000"/>
                  </a:cubicBezTo>
                  <a:close/>
                  <a:moveTo>
                    <a:pt x="60000" y="54545"/>
                  </a:moveTo>
                  <a:cubicBezTo>
                    <a:pt x="70000" y="54545"/>
                    <a:pt x="70000" y="54545"/>
                    <a:pt x="70000" y="54545"/>
                  </a:cubicBezTo>
                  <a:cubicBezTo>
                    <a:pt x="70000" y="65454"/>
                    <a:pt x="70000" y="65454"/>
                    <a:pt x="60000" y="65454"/>
                  </a:cubicBezTo>
                  <a:cubicBezTo>
                    <a:pt x="60000" y="65454"/>
                    <a:pt x="50000" y="65454"/>
                    <a:pt x="50000" y="54545"/>
                  </a:cubicBezTo>
                  <a:cubicBezTo>
                    <a:pt x="50000" y="54545"/>
                    <a:pt x="60000" y="54545"/>
                    <a:pt x="60000" y="545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grpSp>
        <p:nvGrpSpPr>
          <p:cNvPr id="24" name="Google Shape;207;p8">
            <a:extLst>
              <a:ext uri="{FF2B5EF4-FFF2-40B4-BE49-F238E27FC236}">
                <a16:creationId xmlns:a16="http://schemas.microsoft.com/office/drawing/2014/main" xmlns="" id="{3A07B1CF-1822-4FF2-A785-C3DB587E867C}"/>
              </a:ext>
            </a:extLst>
          </p:cNvPr>
          <p:cNvGrpSpPr>
            <a:grpSpLocks/>
          </p:cNvGrpSpPr>
          <p:nvPr/>
        </p:nvGrpSpPr>
        <p:grpSpPr bwMode="auto">
          <a:xfrm rot="10800000">
            <a:off x="8691033" y="0"/>
            <a:ext cx="2067984" cy="3290888"/>
            <a:chOff x="715963" y="3538538"/>
            <a:chExt cx="1551087" cy="2468625"/>
          </a:xfrm>
        </p:grpSpPr>
        <p:sp>
          <p:nvSpPr>
            <p:cNvPr id="25" name="Google Shape;208;p8">
              <a:extLst>
                <a:ext uri="{FF2B5EF4-FFF2-40B4-BE49-F238E27FC236}">
                  <a16:creationId xmlns:a16="http://schemas.microsoft.com/office/drawing/2014/main" xmlns="" id="{62226FB8-FD9E-48A7-AA8C-5CE8738242CC}"/>
                </a:ext>
              </a:extLst>
            </p:cNvPr>
            <p:cNvSpPr>
              <a:spLocks/>
            </p:cNvSpPr>
            <p:nvPr/>
          </p:nvSpPr>
          <p:spPr bwMode="auto">
            <a:xfrm>
              <a:off x="785813" y="4429125"/>
              <a:ext cx="15900" cy="33300"/>
            </a:xfrm>
            <a:custGeom>
              <a:avLst/>
              <a:gdLst>
                <a:gd name="T0" fmla="*/ 0 w 120000"/>
                <a:gd name="T1" fmla="*/ 0 h 120000"/>
                <a:gd name="T2" fmla="*/ 0 w 120000"/>
                <a:gd name="T3" fmla="*/ 2 h 120000"/>
                <a:gd name="T4" fmla="*/ 0 w 120000"/>
                <a:gd name="T5" fmla="*/ 13 h 120000"/>
                <a:gd name="T6" fmla="*/ 0 w 120000"/>
                <a:gd name="T7" fmla="*/ 15 h 120000"/>
                <a:gd name="T8" fmla="*/ 0 w 120000"/>
                <a:gd name="T9" fmla="*/ 13 h 120000"/>
                <a:gd name="T10" fmla="*/ 0 w 120000"/>
                <a:gd name="T11" fmla="*/ 2 h 120000"/>
                <a:gd name="T12" fmla="*/ 0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40000" y="0"/>
                  </a:moveTo>
                  <a:cubicBezTo>
                    <a:pt x="40000" y="0"/>
                    <a:pt x="0" y="20000"/>
                    <a:pt x="0" y="20000"/>
                  </a:cubicBezTo>
                  <a:cubicBezTo>
                    <a:pt x="0" y="100000"/>
                    <a:pt x="0" y="100000"/>
                    <a:pt x="0" y="100000"/>
                  </a:cubicBezTo>
                  <a:cubicBezTo>
                    <a:pt x="0" y="100000"/>
                    <a:pt x="40000" y="120000"/>
                    <a:pt x="40000" y="120000"/>
                  </a:cubicBezTo>
                  <a:cubicBezTo>
                    <a:pt x="80000" y="120000"/>
                    <a:pt x="120000" y="100000"/>
                    <a:pt x="120000" y="100000"/>
                  </a:cubicBezTo>
                  <a:cubicBezTo>
                    <a:pt x="120000" y="20000"/>
                    <a:pt x="120000" y="20000"/>
                    <a:pt x="120000" y="20000"/>
                  </a:cubicBezTo>
                  <a:cubicBezTo>
                    <a:pt x="120000" y="20000"/>
                    <a:pt x="80000" y="0"/>
                    <a:pt x="400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6" name="Google Shape;209;p8">
              <a:extLst>
                <a:ext uri="{FF2B5EF4-FFF2-40B4-BE49-F238E27FC236}">
                  <a16:creationId xmlns:a16="http://schemas.microsoft.com/office/drawing/2014/main" xmlns="" id="{D8A0C93C-9E69-4440-BE9F-1CAF4BF12F99}"/>
                </a:ext>
              </a:extLst>
            </p:cNvPr>
            <p:cNvSpPr>
              <a:spLocks/>
            </p:cNvSpPr>
            <p:nvPr/>
          </p:nvSpPr>
          <p:spPr bwMode="auto">
            <a:xfrm>
              <a:off x="817563" y="4429125"/>
              <a:ext cx="15900" cy="33300"/>
            </a:xfrm>
            <a:custGeom>
              <a:avLst/>
              <a:gdLst>
                <a:gd name="T0" fmla="*/ 0 w 120000"/>
                <a:gd name="T1" fmla="*/ 0 h 120000"/>
                <a:gd name="T2" fmla="*/ 0 w 120000"/>
                <a:gd name="T3" fmla="*/ 2 h 120000"/>
                <a:gd name="T4" fmla="*/ 0 w 120000"/>
                <a:gd name="T5" fmla="*/ 13 h 120000"/>
                <a:gd name="T6" fmla="*/ 0 w 120000"/>
                <a:gd name="T7" fmla="*/ 15 h 120000"/>
                <a:gd name="T8" fmla="*/ 0 w 120000"/>
                <a:gd name="T9" fmla="*/ 13 h 120000"/>
                <a:gd name="T10" fmla="*/ 0 w 120000"/>
                <a:gd name="T11" fmla="*/ 2 h 120000"/>
                <a:gd name="T12" fmla="*/ 0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80000" y="0"/>
                  </a:moveTo>
                  <a:cubicBezTo>
                    <a:pt x="40000" y="0"/>
                    <a:pt x="0" y="20000"/>
                    <a:pt x="0" y="20000"/>
                  </a:cubicBezTo>
                  <a:cubicBezTo>
                    <a:pt x="0" y="100000"/>
                    <a:pt x="0" y="100000"/>
                    <a:pt x="0" y="100000"/>
                  </a:cubicBezTo>
                  <a:cubicBezTo>
                    <a:pt x="0" y="100000"/>
                    <a:pt x="40000" y="120000"/>
                    <a:pt x="80000" y="120000"/>
                  </a:cubicBezTo>
                  <a:cubicBezTo>
                    <a:pt x="120000" y="120000"/>
                    <a:pt x="120000" y="100000"/>
                    <a:pt x="120000" y="100000"/>
                  </a:cubicBezTo>
                  <a:cubicBezTo>
                    <a:pt x="120000" y="20000"/>
                    <a:pt x="120000" y="20000"/>
                    <a:pt x="120000" y="20000"/>
                  </a:cubicBezTo>
                  <a:cubicBezTo>
                    <a:pt x="120000" y="20000"/>
                    <a:pt x="120000" y="0"/>
                    <a:pt x="800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7" name="Google Shape;210;p8">
              <a:extLst>
                <a:ext uri="{FF2B5EF4-FFF2-40B4-BE49-F238E27FC236}">
                  <a16:creationId xmlns:a16="http://schemas.microsoft.com/office/drawing/2014/main" xmlns="" id="{B2BB5AD1-CCA5-4554-8547-F62F210D785C}"/>
                </a:ext>
              </a:extLst>
            </p:cNvPr>
            <p:cNvSpPr>
              <a:spLocks/>
            </p:cNvSpPr>
            <p:nvPr/>
          </p:nvSpPr>
          <p:spPr bwMode="auto">
            <a:xfrm>
              <a:off x="715963" y="4392613"/>
              <a:ext cx="187200" cy="401700"/>
            </a:xfrm>
            <a:custGeom>
              <a:avLst/>
              <a:gdLst>
                <a:gd name="T0" fmla="*/ 2543884 w 120000"/>
                <a:gd name="T1" fmla="*/ 113045989 h 120000"/>
                <a:gd name="T2" fmla="*/ 2235531 w 120000"/>
                <a:gd name="T3" fmla="*/ 113045989 h 120000"/>
                <a:gd name="T4" fmla="*/ 2235531 w 120000"/>
                <a:gd name="T5" fmla="*/ 15072661 h 120000"/>
                <a:gd name="T6" fmla="*/ 2081358 w 120000"/>
                <a:gd name="T7" fmla="*/ 0 h 120000"/>
                <a:gd name="T8" fmla="*/ 616688 w 120000"/>
                <a:gd name="T9" fmla="*/ 0 h 120000"/>
                <a:gd name="T10" fmla="*/ 462520 w 120000"/>
                <a:gd name="T11" fmla="*/ 15072661 h 120000"/>
                <a:gd name="T12" fmla="*/ 462520 w 120000"/>
                <a:gd name="T13" fmla="*/ 113045989 h 120000"/>
                <a:gd name="T14" fmla="*/ 154173 w 120000"/>
                <a:gd name="T15" fmla="*/ 113045989 h 120000"/>
                <a:gd name="T16" fmla="*/ 0 w 120000"/>
                <a:gd name="T17" fmla="*/ 135655305 h 120000"/>
                <a:gd name="T18" fmla="*/ 0 w 120000"/>
                <a:gd name="T19" fmla="*/ 459720554 h 120000"/>
                <a:gd name="T20" fmla="*/ 1079231 w 120000"/>
                <a:gd name="T21" fmla="*/ 565230269 h 120000"/>
                <a:gd name="T22" fmla="*/ 1618845 w 120000"/>
                <a:gd name="T23" fmla="*/ 565230269 h 120000"/>
                <a:gd name="T24" fmla="*/ 2698071 w 120000"/>
                <a:gd name="T25" fmla="*/ 459720554 h 120000"/>
                <a:gd name="T26" fmla="*/ 2698071 w 120000"/>
                <a:gd name="T27" fmla="*/ 135655305 h 120000"/>
                <a:gd name="T28" fmla="*/ 2543884 w 120000"/>
                <a:gd name="T29" fmla="*/ 113045989 h 120000"/>
                <a:gd name="T30" fmla="*/ 847958 w 120000"/>
                <a:gd name="T31" fmla="*/ 37681977 h 120000"/>
                <a:gd name="T32" fmla="*/ 1850088 w 120000"/>
                <a:gd name="T33" fmla="*/ 37681977 h 120000"/>
                <a:gd name="T34" fmla="*/ 1850088 w 120000"/>
                <a:gd name="T35" fmla="*/ 113045989 h 120000"/>
                <a:gd name="T36" fmla="*/ 847958 w 120000"/>
                <a:gd name="T37" fmla="*/ 113045989 h 120000"/>
                <a:gd name="T38" fmla="*/ 847958 w 120000"/>
                <a:gd name="T39" fmla="*/ 37681977 h 120000"/>
                <a:gd name="T40" fmla="*/ 1618845 w 120000"/>
                <a:gd name="T41" fmla="*/ 535084565 h 120000"/>
                <a:gd name="T42" fmla="*/ 1079231 w 120000"/>
                <a:gd name="T43" fmla="*/ 535084565 h 120000"/>
                <a:gd name="T44" fmla="*/ 385431 w 120000"/>
                <a:gd name="T45" fmla="*/ 459720554 h 120000"/>
                <a:gd name="T46" fmla="*/ 385431 w 120000"/>
                <a:gd name="T47" fmla="*/ 150727966 h 120000"/>
                <a:gd name="T48" fmla="*/ 616688 w 120000"/>
                <a:gd name="T49" fmla="*/ 150727966 h 120000"/>
                <a:gd name="T50" fmla="*/ 2081358 w 120000"/>
                <a:gd name="T51" fmla="*/ 150727966 h 120000"/>
                <a:gd name="T52" fmla="*/ 2312628 w 120000"/>
                <a:gd name="T53" fmla="*/ 150727966 h 120000"/>
                <a:gd name="T54" fmla="*/ 2312628 w 120000"/>
                <a:gd name="T55" fmla="*/ 459720554 h 120000"/>
                <a:gd name="T56" fmla="*/ 1618845 w 120000"/>
                <a:gd name="T57" fmla="*/ 535084565 h 1200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0000" h="120000" extrusionOk="0">
                  <a:moveTo>
                    <a:pt x="113142" y="24000"/>
                  </a:moveTo>
                  <a:cubicBezTo>
                    <a:pt x="99428" y="24000"/>
                    <a:pt x="99428" y="24000"/>
                    <a:pt x="99428" y="24000"/>
                  </a:cubicBezTo>
                  <a:cubicBezTo>
                    <a:pt x="99428" y="3200"/>
                    <a:pt x="99428" y="3200"/>
                    <a:pt x="99428" y="3200"/>
                  </a:cubicBezTo>
                  <a:cubicBezTo>
                    <a:pt x="99428" y="1600"/>
                    <a:pt x="96000" y="0"/>
                    <a:pt x="92571" y="0"/>
                  </a:cubicBezTo>
                  <a:cubicBezTo>
                    <a:pt x="27428" y="0"/>
                    <a:pt x="27428" y="0"/>
                    <a:pt x="27428" y="0"/>
                  </a:cubicBezTo>
                  <a:cubicBezTo>
                    <a:pt x="24000" y="0"/>
                    <a:pt x="20571" y="1600"/>
                    <a:pt x="20571" y="3200"/>
                  </a:cubicBezTo>
                  <a:cubicBezTo>
                    <a:pt x="20571" y="24000"/>
                    <a:pt x="20571" y="24000"/>
                    <a:pt x="20571" y="24000"/>
                  </a:cubicBezTo>
                  <a:cubicBezTo>
                    <a:pt x="6857" y="24000"/>
                    <a:pt x="6857" y="24000"/>
                    <a:pt x="6857" y="24000"/>
                  </a:cubicBezTo>
                  <a:cubicBezTo>
                    <a:pt x="3428" y="24000"/>
                    <a:pt x="0" y="25600"/>
                    <a:pt x="0" y="28800"/>
                  </a:cubicBezTo>
                  <a:cubicBezTo>
                    <a:pt x="0" y="97600"/>
                    <a:pt x="0" y="97600"/>
                    <a:pt x="0" y="97600"/>
                  </a:cubicBezTo>
                  <a:cubicBezTo>
                    <a:pt x="0" y="110400"/>
                    <a:pt x="20571" y="120000"/>
                    <a:pt x="48000" y="120000"/>
                  </a:cubicBezTo>
                  <a:cubicBezTo>
                    <a:pt x="72000" y="120000"/>
                    <a:pt x="72000" y="120000"/>
                    <a:pt x="72000" y="120000"/>
                  </a:cubicBezTo>
                  <a:cubicBezTo>
                    <a:pt x="99428" y="120000"/>
                    <a:pt x="120000" y="110400"/>
                    <a:pt x="120000" y="97600"/>
                  </a:cubicBezTo>
                  <a:cubicBezTo>
                    <a:pt x="120000" y="28800"/>
                    <a:pt x="120000" y="28800"/>
                    <a:pt x="120000" y="28800"/>
                  </a:cubicBezTo>
                  <a:cubicBezTo>
                    <a:pt x="120000" y="25600"/>
                    <a:pt x="116571" y="24000"/>
                    <a:pt x="113142" y="24000"/>
                  </a:cubicBezTo>
                  <a:close/>
                  <a:moveTo>
                    <a:pt x="37714" y="8000"/>
                  </a:moveTo>
                  <a:cubicBezTo>
                    <a:pt x="82285" y="8000"/>
                    <a:pt x="82285" y="8000"/>
                    <a:pt x="82285" y="8000"/>
                  </a:cubicBezTo>
                  <a:cubicBezTo>
                    <a:pt x="82285" y="24000"/>
                    <a:pt x="82285" y="24000"/>
                    <a:pt x="82285" y="24000"/>
                  </a:cubicBezTo>
                  <a:cubicBezTo>
                    <a:pt x="37714" y="24000"/>
                    <a:pt x="37714" y="24000"/>
                    <a:pt x="37714" y="24000"/>
                  </a:cubicBezTo>
                  <a:lnTo>
                    <a:pt x="37714" y="8000"/>
                  </a:lnTo>
                  <a:close/>
                  <a:moveTo>
                    <a:pt x="72000" y="113600"/>
                  </a:moveTo>
                  <a:cubicBezTo>
                    <a:pt x="48000" y="113600"/>
                    <a:pt x="48000" y="113600"/>
                    <a:pt x="48000" y="113600"/>
                  </a:cubicBezTo>
                  <a:cubicBezTo>
                    <a:pt x="30857" y="113600"/>
                    <a:pt x="17142" y="105600"/>
                    <a:pt x="17142" y="97600"/>
                  </a:cubicBezTo>
                  <a:cubicBezTo>
                    <a:pt x="17142" y="32000"/>
                    <a:pt x="17142" y="32000"/>
                    <a:pt x="17142" y="32000"/>
                  </a:cubicBezTo>
                  <a:cubicBezTo>
                    <a:pt x="27428" y="32000"/>
                    <a:pt x="27428" y="32000"/>
                    <a:pt x="27428" y="32000"/>
                  </a:cubicBezTo>
                  <a:cubicBezTo>
                    <a:pt x="92571" y="32000"/>
                    <a:pt x="92571" y="32000"/>
                    <a:pt x="92571" y="32000"/>
                  </a:cubicBezTo>
                  <a:cubicBezTo>
                    <a:pt x="102857" y="32000"/>
                    <a:pt x="102857" y="32000"/>
                    <a:pt x="102857" y="32000"/>
                  </a:cubicBezTo>
                  <a:cubicBezTo>
                    <a:pt x="102857" y="97600"/>
                    <a:pt x="102857" y="97600"/>
                    <a:pt x="102857" y="97600"/>
                  </a:cubicBezTo>
                  <a:cubicBezTo>
                    <a:pt x="102857" y="105600"/>
                    <a:pt x="89142" y="113600"/>
                    <a:pt x="72000" y="1136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8" name="Google Shape;211;p8">
              <a:extLst>
                <a:ext uri="{FF2B5EF4-FFF2-40B4-BE49-F238E27FC236}">
                  <a16:creationId xmlns:a16="http://schemas.microsoft.com/office/drawing/2014/main" xmlns="" id="{E96D38E5-04DB-46DB-84EF-45C2FBCB2CFD}"/>
                </a:ext>
              </a:extLst>
            </p:cNvPr>
            <p:cNvSpPr>
              <a:spLocks/>
            </p:cNvSpPr>
            <p:nvPr/>
          </p:nvSpPr>
          <p:spPr bwMode="auto">
            <a:xfrm>
              <a:off x="758825" y="4521200"/>
              <a:ext cx="101700" cy="27000"/>
            </a:xfrm>
            <a:custGeom>
              <a:avLst/>
              <a:gdLst>
                <a:gd name="T0" fmla="*/ 33717 w 120000"/>
                <a:gd name="T1" fmla="*/ 0 h 120000"/>
                <a:gd name="T2" fmla="*/ 3966 w 120000"/>
                <a:gd name="T3" fmla="*/ 0 h 120000"/>
                <a:gd name="T4" fmla="*/ 0 w 120000"/>
                <a:gd name="T5" fmla="*/ 2 h 120000"/>
                <a:gd name="T6" fmla="*/ 3966 w 120000"/>
                <a:gd name="T7" fmla="*/ 4 h 120000"/>
                <a:gd name="T8" fmla="*/ 33717 w 120000"/>
                <a:gd name="T9" fmla="*/ 4 h 120000"/>
                <a:gd name="T10" fmla="*/ 37684 w 120000"/>
                <a:gd name="T11" fmla="*/ 2 h 120000"/>
                <a:gd name="T12" fmla="*/ 33717 w 120000"/>
                <a:gd name="T13" fmla="*/ 0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107368" y="0"/>
                  </a:moveTo>
                  <a:cubicBezTo>
                    <a:pt x="12631" y="0"/>
                    <a:pt x="12631" y="0"/>
                    <a:pt x="12631" y="0"/>
                  </a:cubicBezTo>
                  <a:cubicBezTo>
                    <a:pt x="6315" y="0"/>
                    <a:pt x="0" y="24000"/>
                    <a:pt x="0" y="72000"/>
                  </a:cubicBezTo>
                  <a:cubicBezTo>
                    <a:pt x="0" y="96000"/>
                    <a:pt x="6315" y="120000"/>
                    <a:pt x="12631" y="120000"/>
                  </a:cubicBezTo>
                  <a:cubicBezTo>
                    <a:pt x="107368" y="120000"/>
                    <a:pt x="107368" y="120000"/>
                    <a:pt x="107368" y="120000"/>
                  </a:cubicBezTo>
                  <a:cubicBezTo>
                    <a:pt x="113684" y="120000"/>
                    <a:pt x="120000" y="96000"/>
                    <a:pt x="120000" y="72000"/>
                  </a:cubicBezTo>
                  <a:cubicBezTo>
                    <a:pt x="120000" y="24000"/>
                    <a:pt x="113684" y="0"/>
                    <a:pt x="10736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29" name="Google Shape;212;p8">
              <a:extLst>
                <a:ext uri="{FF2B5EF4-FFF2-40B4-BE49-F238E27FC236}">
                  <a16:creationId xmlns:a16="http://schemas.microsoft.com/office/drawing/2014/main" xmlns="" id="{BD4CA994-CB7F-4EC8-A501-0E238DF011F4}"/>
                </a:ext>
              </a:extLst>
            </p:cNvPr>
            <p:cNvSpPr>
              <a:spLocks/>
            </p:cNvSpPr>
            <p:nvPr/>
          </p:nvSpPr>
          <p:spPr bwMode="auto">
            <a:xfrm>
              <a:off x="1293813" y="4230688"/>
              <a:ext cx="523800" cy="371400"/>
            </a:xfrm>
            <a:custGeom>
              <a:avLst/>
              <a:gdLst>
                <a:gd name="T0" fmla="*/ 73912301 w 120000"/>
                <a:gd name="T1" fmla="*/ 326441860 h 120000"/>
                <a:gd name="T2" fmla="*/ 2147483646 w 120000"/>
                <a:gd name="T3" fmla="*/ 326441860 h 120000"/>
                <a:gd name="T4" fmla="*/ 2147483646 w 120000"/>
                <a:gd name="T5" fmla="*/ 302785710 h 120000"/>
                <a:gd name="T6" fmla="*/ 2147483646 w 120000"/>
                <a:gd name="T7" fmla="*/ 302785710 h 120000"/>
                <a:gd name="T8" fmla="*/ 2147483646 w 120000"/>
                <a:gd name="T9" fmla="*/ 23653572 h 120000"/>
                <a:gd name="T10" fmla="*/ 2147483646 w 120000"/>
                <a:gd name="T11" fmla="*/ 23653572 h 120000"/>
                <a:gd name="T12" fmla="*/ 2147483646 w 120000"/>
                <a:gd name="T13" fmla="*/ 279129656 h 120000"/>
                <a:gd name="T14" fmla="*/ 2147483646 w 120000"/>
                <a:gd name="T15" fmla="*/ 274399255 h 120000"/>
                <a:gd name="T16" fmla="*/ 2147483646 w 120000"/>
                <a:gd name="T17" fmla="*/ 9461127 h 120000"/>
                <a:gd name="T18" fmla="*/ 2147483646 w 120000"/>
                <a:gd name="T19" fmla="*/ 0 h 120000"/>
                <a:gd name="T20" fmla="*/ 2147483646 w 120000"/>
                <a:gd name="T21" fmla="*/ 0 h 120000"/>
                <a:gd name="T22" fmla="*/ 2147483646 w 120000"/>
                <a:gd name="T23" fmla="*/ 9461127 h 120000"/>
                <a:gd name="T24" fmla="*/ 2147483646 w 120000"/>
                <a:gd name="T25" fmla="*/ 302785710 h 120000"/>
                <a:gd name="T26" fmla="*/ 2147483646 w 120000"/>
                <a:gd name="T27" fmla="*/ 302785710 h 120000"/>
                <a:gd name="T28" fmla="*/ 2147483646 w 120000"/>
                <a:gd name="T29" fmla="*/ 151392888 h 120000"/>
                <a:gd name="T30" fmla="*/ 2147483646 w 120000"/>
                <a:gd name="T31" fmla="*/ 141928353 h 120000"/>
                <a:gd name="T32" fmla="*/ 2107238919 w 120000"/>
                <a:gd name="T33" fmla="*/ 141928353 h 120000"/>
                <a:gd name="T34" fmla="*/ 2033297927 w 120000"/>
                <a:gd name="T35" fmla="*/ 151392888 h 120000"/>
                <a:gd name="T36" fmla="*/ 2033297927 w 120000"/>
                <a:gd name="T37" fmla="*/ 302785710 h 120000"/>
                <a:gd name="T38" fmla="*/ 1737570897 w 120000"/>
                <a:gd name="T39" fmla="*/ 302785710 h 120000"/>
                <a:gd name="T40" fmla="*/ 1737570897 w 120000"/>
                <a:gd name="T41" fmla="*/ 113544408 h 120000"/>
                <a:gd name="T42" fmla="*/ 1663630224 w 120000"/>
                <a:gd name="T43" fmla="*/ 99349385 h 120000"/>
                <a:gd name="T44" fmla="*/ 1183007900 w 120000"/>
                <a:gd name="T45" fmla="*/ 99349385 h 120000"/>
                <a:gd name="T46" fmla="*/ 1072110854 w 120000"/>
                <a:gd name="T47" fmla="*/ 113544408 h 120000"/>
                <a:gd name="T48" fmla="*/ 1072110854 w 120000"/>
                <a:gd name="T49" fmla="*/ 302785710 h 120000"/>
                <a:gd name="T50" fmla="*/ 776355530 w 120000"/>
                <a:gd name="T51" fmla="*/ 302785710 h 120000"/>
                <a:gd name="T52" fmla="*/ 776355530 w 120000"/>
                <a:gd name="T53" fmla="*/ 212894598 h 120000"/>
                <a:gd name="T54" fmla="*/ 702414534 w 120000"/>
                <a:gd name="T55" fmla="*/ 203432914 h 120000"/>
                <a:gd name="T56" fmla="*/ 221787806 w 120000"/>
                <a:gd name="T57" fmla="*/ 203432914 h 120000"/>
                <a:gd name="T58" fmla="*/ 147846815 w 120000"/>
                <a:gd name="T59" fmla="*/ 212894598 h 120000"/>
                <a:gd name="T60" fmla="*/ 147846815 w 120000"/>
                <a:gd name="T61" fmla="*/ 302785710 h 120000"/>
                <a:gd name="T62" fmla="*/ 73912301 w 120000"/>
                <a:gd name="T63" fmla="*/ 302785710 h 120000"/>
                <a:gd name="T64" fmla="*/ 0 w 120000"/>
                <a:gd name="T65" fmla="*/ 312246837 h 120000"/>
                <a:gd name="T66" fmla="*/ 73912301 w 120000"/>
                <a:gd name="T67" fmla="*/ 326441860 h 120000"/>
                <a:gd name="T68" fmla="*/ 2147483646 w 120000"/>
                <a:gd name="T69" fmla="*/ 165585239 h 120000"/>
                <a:gd name="T70" fmla="*/ 2147483646 w 120000"/>
                <a:gd name="T71" fmla="*/ 165585239 h 120000"/>
                <a:gd name="T72" fmla="*/ 2147483646 w 120000"/>
                <a:gd name="T73" fmla="*/ 302785710 h 120000"/>
                <a:gd name="T74" fmla="*/ 2147483646 w 120000"/>
                <a:gd name="T75" fmla="*/ 302785710 h 120000"/>
                <a:gd name="T76" fmla="*/ 2147483646 w 120000"/>
                <a:gd name="T77" fmla="*/ 165585239 h 120000"/>
                <a:gd name="T78" fmla="*/ 1256948892 w 120000"/>
                <a:gd name="T79" fmla="*/ 123006368 h 120000"/>
                <a:gd name="T80" fmla="*/ 1552704561 w 120000"/>
                <a:gd name="T81" fmla="*/ 123006368 h 120000"/>
                <a:gd name="T82" fmla="*/ 1552704561 w 120000"/>
                <a:gd name="T83" fmla="*/ 302785710 h 120000"/>
                <a:gd name="T84" fmla="*/ 1256948892 w 120000"/>
                <a:gd name="T85" fmla="*/ 302785710 h 120000"/>
                <a:gd name="T86" fmla="*/ 1256948892 w 120000"/>
                <a:gd name="T87" fmla="*/ 123006368 h 120000"/>
                <a:gd name="T88" fmla="*/ 332711645 w 120000"/>
                <a:gd name="T89" fmla="*/ 227089064 h 120000"/>
                <a:gd name="T90" fmla="*/ 628475371 w 120000"/>
                <a:gd name="T91" fmla="*/ 227089064 h 120000"/>
                <a:gd name="T92" fmla="*/ 628475371 w 120000"/>
                <a:gd name="T93" fmla="*/ 302785710 h 120000"/>
                <a:gd name="T94" fmla="*/ 332711645 w 120000"/>
                <a:gd name="T95" fmla="*/ 302785710 h 120000"/>
                <a:gd name="T96" fmla="*/ 332711645 w 120000"/>
                <a:gd name="T97" fmla="*/ 227089064 h 1200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20000" h="120000" extrusionOk="0">
                  <a:moveTo>
                    <a:pt x="2448" y="120000"/>
                  </a:moveTo>
                  <a:cubicBezTo>
                    <a:pt x="105306" y="120000"/>
                    <a:pt x="105306" y="120000"/>
                    <a:pt x="105306" y="120000"/>
                  </a:cubicBezTo>
                  <a:cubicBezTo>
                    <a:pt x="105306" y="116521"/>
                    <a:pt x="106530" y="113043"/>
                    <a:pt x="107755" y="111304"/>
                  </a:cubicBezTo>
                  <a:cubicBezTo>
                    <a:pt x="105306" y="111304"/>
                    <a:pt x="105306" y="111304"/>
                    <a:pt x="105306" y="111304"/>
                  </a:cubicBezTo>
                  <a:cubicBezTo>
                    <a:pt x="105306" y="8695"/>
                    <a:pt x="105306" y="8695"/>
                    <a:pt x="105306" y="8695"/>
                  </a:cubicBezTo>
                  <a:cubicBezTo>
                    <a:pt x="115102" y="8695"/>
                    <a:pt x="115102" y="8695"/>
                    <a:pt x="115102" y="8695"/>
                  </a:cubicBezTo>
                  <a:cubicBezTo>
                    <a:pt x="115102" y="102608"/>
                    <a:pt x="115102" y="102608"/>
                    <a:pt x="115102" y="102608"/>
                  </a:cubicBezTo>
                  <a:cubicBezTo>
                    <a:pt x="116326" y="102608"/>
                    <a:pt x="118775" y="100869"/>
                    <a:pt x="119999" y="100869"/>
                  </a:cubicBezTo>
                  <a:cubicBezTo>
                    <a:pt x="119999" y="3478"/>
                    <a:pt x="119999" y="3478"/>
                    <a:pt x="119999" y="3478"/>
                  </a:cubicBezTo>
                  <a:cubicBezTo>
                    <a:pt x="119999" y="1739"/>
                    <a:pt x="118775" y="0"/>
                    <a:pt x="117551" y="0"/>
                  </a:cubicBezTo>
                  <a:cubicBezTo>
                    <a:pt x="101632" y="0"/>
                    <a:pt x="101632" y="0"/>
                    <a:pt x="101632" y="0"/>
                  </a:cubicBezTo>
                  <a:cubicBezTo>
                    <a:pt x="100408" y="0"/>
                    <a:pt x="99183" y="1739"/>
                    <a:pt x="99183" y="3478"/>
                  </a:cubicBezTo>
                  <a:cubicBezTo>
                    <a:pt x="99183" y="111304"/>
                    <a:pt x="99183" y="111304"/>
                    <a:pt x="99183" y="111304"/>
                  </a:cubicBezTo>
                  <a:cubicBezTo>
                    <a:pt x="89387" y="111304"/>
                    <a:pt x="89387" y="111304"/>
                    <a:pt x="89387" y="111304"/>
                  </a:cubicBezTo>
                  <a:cubicBezTo>
                    <a:pt x="89387" y="55652"/>
                    <a:pt x="89387" y="55652"/>
                    <a:pt x="89387" y="55652"/>
                  </a:cubicBezTo>
                  <a:cubicBezTo>
                    <a:pt x="89387" y="53913"/>
                    <a:pt x="88163" y="52173"/>
                    <a:pt x="85714" y="52173"/>
                  </a:cubicBezTo>
                  <a:cubicBezTo>
                    <a:pt x="69795" y="52173"/>
                    <a:pt x="69795" y="52173"/>
                    <a:pt x="69795" y="52173"/>
                  </a:cubicBezTo>
                  <a:cubicBezTo>
                    <a:pt x="68571" y="52173"/>
                    <a:pt x="67346" y="53913"/>
                    <a:pt x="67346" y="55652"/>
                  </a:cubicBezTo>
                  <a:cubicBezTo>
                    <a:pt x="67346" y="111304"/>
                    <a:pt x="67346" y="111304"/>
                    <a:pt x="67346" y="111304"/>
                  </a:cubicBezTo>
                  <a:cubicBezTo>
                    <a:pt x="57551" y="111304"/>
                    <a:pt x="57551" y="111304"/>
                    <a:pt x="57551" y="111304"/>
                  </a:cubicBezTo>
                  <a:cubicBezTo>
                    <a:pt x="57551" y="41739"/>
                    <a:pt x="57551" y="41739"/>
                    <a:pt x="57551" y="41739"/>
                  </a:cubicBezTo>
                  <a:cubicBezTo>
                    <a:pt x="57551" y="38260"/>
                    <a:pt x="56326" y="36521"/>
                    <a:pt x="55102" y="36521"/>
                  </a:cubicBezTo>
                  <a:cubicBezTo>
                    <a:pt x="39183" y="36521"/>
                    <a:pt x="39183" y="36521"/>
                    <a:pt x="39183" y="36521"/>
                  </a:cubicBezTo>
                  <a:cubicBezTo>
                    <a:pt x="37959" y="36521"/>
                    <a:pt x="35510" y="38260"/>
                    <a:pt x="35510" y="41739"/>
                  </a:cubicBezTo>
                  <a:cubicBezTo>
                    <a:pt x="35510" y="111304"/>
                    <a:pt x="35510" y="111304"/>
                    <a:pt x="35510" y="111304"/>
                  </a:cubicBezTo>
                  <a:cubicBezTo>
                    <a:pt x="25714" y="111304"/>
                    <a:pt x="25714" y="111304"/>
                    <a:pt x="25714" y="111304"/>
                  </a:cubicBezTo>
                  <a:cubicBezTo>
                    <a:pt x="25714" y="78260"/>
                    <a:pt x="25714" y="78260"/>
                    <a:pt x="25714" y="78260"/>
                  </a:cubicBezTo>
                  <a:cubicBezTo>
                    <a:pt x="25714" y="76521"/>
                    <a:pt x="24489" y="74782"/>
                    <a:pt x="23265" y="74782"/>
                  </a:cubicBezTo>
                  <a:cubicBezTo>
                    <a:pt x="7346" y="74782"/>
                    <a:pt x="7346" y="74782"/>
                    <a:pt x="7346" y="74782"/>
                  </a:cubicBezTo>
                  <a:cubicBezTo>
                    <a:pt x="6122" y="74782"/>
                    <a:pt x="4897" y="76521"/>
                    <a:pt x="4897" y="78260"/>
                  </a:cubicBezTo>
                  <a:cubicBezTo>
                    <a:pt x="4897" y="111304"/>
                    <a:pt x="4897" y="111304"/>
                    <a:pt x="4897" y="111304"/>
                  </a:cubicBezTo>
                  <a:cubicBezTo>
                    <a:pt x="2448" y="111304"/>
                    <a:pt x="2448" y="111304"/>
                    <a:pt x="2448" y="111304"/>
                  </a:cubicBezTo>
                  <a:cubicBezTo>
                    <a:pt x="1224" y="111304"/>
                    <a:pt x="0" y="113043"/>
                    <a:pt x="0" y="114782"/>
                  </a:cubicBezTo>
                  <a:cubicBezTo>
                    <a:pt x="0" y="118260"/>
                    <a:pt x="1224" y="120000"/>
                    <a:pt x="2448" y="120000"/>
                  </a:cubicBezTo>
                  <a:close/>
                  <a:moveTo>
                    <a:pt x="73469" y="60869"/>
                  </a:moveTo>
                  <a:cubicBezTo>
                    <a:pt x="83265" y="60869"/>
                    <a:pt x="83265" y="60869"/>
                    <a:pt x="83265" y="60869"/>
                  </a:cubicBezTo>
                  <a:cubicBezTo>
                    <a:pt x="83265" y="111304"/>
                    <a:pt x="83265" y="111304"/>
                    <a:pt x="83265" y="111304"/>
                  </a:cubicBezTo>
                  <a:cubicBezTo>
                    <a:pt x="73469" y="111304"/>
                    <a:pt x="73469" y="111304"/>
                    <a:pt x="73469" y="111304"/>
                  </a:cubicBezTo>
                  <a:lnTo>
                    <a:pt x="73469" y="60869"/>
                  </a:lnTo>
                  <a:close/>
                  <a:moveTo>
                    <a:pt x="41632" y="45217"/>
                  </a:moveTo>
                  <a:cubicBezTo>
                    <a:pt x="51428" y="45217"/>
                    <a:pt x="51428" y="45217"/>
                    <a:pt x="51428" y="45217"/>
                  </a:cubicBezTo>
                  <a:cubicBezTo>
                    <a:pt x="51428" y="111304"/>
                    <a:pt x="51428" y="111304"/>
                    <a:pt x="51428" y="111304"/>
                  </a:cubicBezTo>
                  <a:cubicBezTo>
                    <a:pt x="41632" y="111304"/>
                    <a:pt x="41632" y="111304"/>
                    <a:pt x="41632" y="111304"/>
                  </a:cubicBezTo>
                  <a:lnTo>
                    <a:pt x="41632" y="45217"/>
                  </a:lnTo>
                  <a:close/>
                  <a:moveTo>
                    <a:pt x="11020" y="83478"/>
                  </a:moveTo>
                  <a:cubicBezTo>
                    <a:pt x="20816" y="83478"/>
                    <a:pt x="20816" y="83478"/>
                    <a:pt x="20816" y="83478"/>
                  </a:cubicBezTo>
                  <a:cubicBezTo>
                    <a:pt x="20816" y="111304"/>
                    <a:pt x="20816" y="111304"/>
                    <a:pt x="20816" y="111304"/>
                  </a:cubicBezTo>
                  <a:cubicBezTo>
                    <a:pt x="11020" y="111304"/>
                    <a:pt x="11020" y="111304"/>
                    <a:pt x="11020" y="111304"/>
                  </a:cubicBezTo>
                  <a:lnTo>
                    <a:pt x="11020" y="834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0" name="Google Shape;213;p8">
              <a:extLst>
                <a:ext uri="{FF2B5EF4-FFF2-40B4-BE49-F238E27FC236}">
                  <a16:creationId xmlns:a16="http://schemas.microsoft.com/office/drawing/2014/main" xmlns="" id="{6B84E4A7-2961-4F22-9A22-DE15F1547E35}"/>
                </a:ext>
              </a:extLst>
            </p:cNvPr>
            <p:cNvSpPr>
              <a:spLocks/>
            </p:cNvSpPr>
            <p:nvPr/>
          </p:nvSpPr>
          <p:spPr bwMode="auto">
            <a:xfrm>
              <a:off x="1106488" y="3538538"/>
              <a:ext cx="936600" cy="1255800"/>
            </a:xfrm>
            <a:custGeom>
              <a:avLst/>
              <a:gdLst>
                <a:gd name="T0" fmla="*/ 2147483646 w 120000"/>
                <a:gd name="T1" fmla="*/ 2147483646 h 120000"/>
                <a:gd name="T2" fmla="*/ 2147483646 w 120000"/>
                <a:gd name="T3" fmla="*/ 2147483646 h 120000"/>
                <a:gd name="T4" fmla="*/ 2147483646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2147483646 h 120000"/>
                <a:gd name="T26" fmla="*/ 2147483646 w 120000"/>
                <a:gd name="T27" fmla="*/ 2147483646 h 120000"/>
                <a:gd name="T28" fmla="*/ 2147483646 w 120000"/>
                <a:gd name="T29" fmla="*/ 2147483646 h 120000"/>
                <a:gd name="T30" fmla="*/ 2147483646 w 120000"/>
                <a:gd name="T31" fmla="*/ 2147483646 h 120000"/>
                <a:gd name="T32" fmla="*/ 2147483646 w 120000"/>
                <a:gd name="T33" fmla="*/ 2147483646 h 120000"/>
                <a:gd name="T34" fmla="*/ 2147483646 w 120000"/>
                <a:gd name="T35" fmla="*/ 2147483646 h 120000"/>
                <a:gd name="T36" fmla="*/ 2147483646 w 120000"/>
                <a:gd name="T37" fmla="*/ 2147483646 h 120000"/>
                <a:gd name="T38" fmla="*/ 2147483646 w 120000"/>
                <a:gd name="T39" fmla="*/ 0 h 120000"/>
                <a:gd name="T40" fmla="*/ 2147483646 w 120000"/>
                <a:gd name="T41" fmla="*/ 0 h 120000"/>
                <a:gd name="T42" fmla="*/ 2147483646 w 120000"/>
                <a:gd name="T43" fmla="*/ 0 h 120000"/>
                <a:gd name="T44" fmla="*/ 2147483646 w 120000"/>
                <a:gd name="T45" fmla="*/ 0 h 120000"/>
                <a:gd name="T46" fmla="*/ 2147483646 w 120000"/>
                <a:gd name="T47" fmla="*/ 0 h 120000"/>
                <a:gd name="T48" fmla="*/ 2147483646 w 120000"/>
                <a:gd name="T49" fmla="*/ 0 h 120000"/>
                <a:gd name="T50" fmla="*/ 2147483646 w 120000"/>
                <a:gd name="T51" fmla="*/ 0 h 120000"/>
                <a:gd name="T52" fmla="*/ 0 w 120000"/>
                <a:gd name="T53" fmla="*/ 2147483646 h 120000"/>
                <a:gd name="T54" fmla="*/ 0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0000" h="120000" extrusionOk="0">
                  <a:moveTo>
                    <a:pt x="82971" y="117948"/>
                  </a:moveTo>
                  <a:cubicBezTo>
                    <a:pt x="3428" y="117948"/>
                    <a:pt x="3428" y="117948"/>
                    <a:pt x="3428" y="117948"/>
                  </a:cubicBezTo>
                  <a:cubicBezTo>
                    <a:pt x="3428" y="2564"/>
                    <a:pt x="3428" y="2564"/>
                    <a:pt x="3428" y="2564"/>
                  </a:cubicBezTo>
                  <a:cubicBezTo>
                    <a:pt x="75428" y="2564"/>
                    <a:pt x="75428" y="2564"/>
                    <a:pt x="75428" y="2564"/>
                  </a:cubicBezTo>
                  <a:cubicBezTo>
                    <a:pt x="75428" y="31794"/>
                    <a:pt x="75428" y="31794"/>
                    <a:pt x="75428" y="31794"/>
                  </a:cubicBezTo>
                  <a:cubicBezTo>
                    <a:pt x="75428" y="32820"/>
                    <a:pt x="76114" y="33333"/>
                    <a:pt x="76800" y="33333"/>
                  </a:cubicBezTo>
                  <a:cubicBezTo>
                    <a:pt x="116571" y="33333"/>
                    <a:pt x="116571" y="33333"/>
                    <a:pt x="116571" y="33333"/>
                  </a:cubicBezTo>
                  <a:cubicBezTo>
                    <a:pt x="116571" y="92307"/>
                    <a:pt x="116571" y="92307"/>
                    <a:pt x="116571" y="92307"/>
                  </a:cubicBezTo>
                  <a:cubicBezTo>
                    <a:pt x="117257" y="92820"/>
                    <a:pt x="117257" y="94358"/>
                    <a:pt x="117257" y="95384"/>
                  </a:cubicBezTo>
                  <a:cubicBezTo>
                    <a:pt x="117257" y="97435"/>
                    <a:pt x="117257" y="97435"/>
                    <a:pt x="117257" y="97435"/>
                  </a:cubicBezTo>
                  <a:cubicBezTo>
                    <a:pt x="117942" y="97435"/>
                    <a:pt x="118628" y="96923"/>
                    <a:pt x="119999" y="96410"/>
                  </a:cubicBezTo>
                  <a:cubicBezTo>
                    <a:pt x="119999" y="31794"/>
                    <a:pt x="119999" y="31794"/>
                    <a:pt x="119999" y="31794"/>
                  </a:cubicBezTo>
                  <a:cubicBezTo>
                    <a:pt x="119999" y="31794"/>
                    <a:pt x="119999" y="31794"/>
                    <a:pt x="119999" y="31794"/>
                  </a:cubicBezTo>
                  <a:cubicBezTo>
                    <a:pt x="119999" y="31794"/>
                    <a:pt x="119999" y="31794"/>
                    <a:pt x="119999" y="31794"/>
                  </a:cubicBezTo>
                  <a:cubicBezTo>
                    <a:pt x="119314" y="31794"/>
                    <a:pt x="119314" y="31282"/>
                    <a:pt x="119314" y="31282"/>
                  </a:cubicBezTo>
                  <a:cubicBezTo>
                    <a:pt x="119314" y="31282"/>
                    <a:pt x="119314" y="31282"/>
                    <a:pt x="119314" y="31282"/>
                  </a:cubicBezTo>
                  <a:cubicBezTo>
                    <a:pt x="119314" y="31282"/>
                    <a:pt x="119314" y="31282"/>
                    <a:pt x="119314" y="31282"/>
                  </a:cubicBezTo>
                  <a:cubicBezTo>
                    <a:pt x="119314" y="31282"/>
                    <a:pt x="119314" y="31282"/>
                    <a:pt x="119314" y="31282"/>
                  </a:cubicBezTo>
                  <a:cubicBezTo>
                    <a:pt x="78171" y="512"/>
                    <a:pt x="78171" y="512"/>
                    <a:pt x="78171" y="512"/>
                  </a:cubicBezTo>
                  <a:cubicBezTo>
                    <a:pt x="78171" y="512"/>
                    <a:pt x="78171" y="512"/>
                    <a:pt x="78171" y="0"/>
                  </a:cubicBezTo>
                  <a:cubicBezTo>
                    <a:pt x="78171" y="0"/>
                    <a:pt x="78171" y="0"/>
                    <a:pt x="78171" y="0"/>
                  </a:cubicBezTo>
                  <a:cubicBezTo>
                    <a:pt x="78171" y="0"/>
                    <a:pt x="77485" y="0"/>
                    <a:pt x="77485" y="0"/>
                  </a:cubicBezTo>
                  <a:cubicBezTo>
                    <a:pt x="77485" y="0"/>
                    <a:pt x="77485" y="0"/>
                    <a:pt x="77485" y="0"/>
                  </a:cubicBezTo>
                  <a:cubicBezTo>
                    <a:pt x="77485" y="0"/>
                    <a:pt x="77485" y="0"/>
                    <a:pt x="77485" y="0"/>
                  </a:cubicBezTo>
                  <a:cubicBezTo>
                    <a:pt x="77485" y="0"/>
                    <a:pt x="77485" y="0"/>
                    <a:pt x="76800" y="0"/>
                  </a:cubicBezTo>
                  <a:cubicBezTo>
                    <a:pt x="2057" y="0"/>
                    <a:pt x="2057" y="0"/>
                    <a:pt x="2057" y="0"/>
                  </a:cubicBezTo>
                  <a:cubicBezTo>
                    <a:pt x="685" y="0"/>
                    <a:pt x="0" y="512"/>
                    <a:pt x="0" y="1538"/>
                  </a:cubicBezTo>
                  <a:cubicBezTo>
                    <a:pt x="0" y="118974"/>
                    <a:pt x="0" y="118974"/>
                    <a:pt x="0" y="118974"/>
                  </a:cubicBezTo>
                  <a:cubicBezTo>
                    <a:pt x="0" y="119487"/>
                    <a:pt x="685" y="120000"/>
                    <a:pt x="2057" y="120000"/>
                  </a:cubicBezTo>
                  <a:cubicBezTo>
                    <a:pt x="82971" y="120000"/>
                    <a:pt x="82971" y="120000"/>
                    <a:pt x="82971" y="120000"/>
                  </a:cubicBezTo>
                  <a:lnTo>
                    <a:pt x="82971" y="117948"/>
                  </a:lnTo>
                  <a:close/>
                  <a:moveTo>
                    <a:pt x="78857" y="4102"/>
                  </a:moveTo>
                  <a:cubicBezTo>
                    <a:pt x="113828" y="30769"/>
                    <a:pt x="113828" y="30769"/>
                    <a:pt x="113828" y="30769"/>
                  </a:cubicBezTo>
                  <a:cubicBezTo>
                    <a:pt x="78857" y="30769"/>
                    <a:pt x="78857" y="30769"/>
                    <a:pt x="78857" y="30769"/>
                  </a:cubicBezTo>
                  <a:lnTo>
                    <a:pt x="78857" y="4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1" name="Google Shape;214;p8">
              <a:extLst>
                <a:ext uri="{FF2B5EF4-FFF2-40B4-BE49-F238E27FC236}">
                  <a16:creationId xmlns:a16="http://schemas.microsoft.com/office/drawing/2014/main" xmlns="" id="{CAEF3DC0-03C1-4F98-97B6-94C2A30B6E27}"/>
                </a:ext>
              </a:extLst>
            </p:cNvPr>
            <p:cNvSpPr>
              <a:spLocks/>
            </p:cNvSpPr>
            <p:nvPr/>
          </p:nvSpPr>
          <p:spPr bwMode="auto">
            <a:xfrm>
              <a:off x="1293813" y="3748088"/>
              <a:ext cx="250800" cy="22200"/>
            </a:xfrm>
            <a:custGeom>
              <a:avLst/>
              <a:gdLst>
                <a:gd name="T0" fmla="*/ 889425 w 120000"/>
                <a:gd name="T1" fmla="*/ 1 h 120000"/>
                <a:gd name="T2" fmla="*/ 20013207 w 120000"/>
                <a:gd name="T3" fmla="*/ 1 h 120000"/>
                <a:gd name="T4" fmla="*/ 20902830 w 120000"/>
                <a:gd name="T5" fmla="*/ 0 h 120000"/>
                <a:gd name="T6" fmla="*/ 20013207 w 120000"/>
                <a:gd name="T7" fmla="*/ 0 h 120000"/>
                <a:gd name="T8" fmla="*/ 889425 w 120000"/>
                <a:gd name="T9" fmla="*/ 0 h 120000"/>
                <a:gd name="T10" fmla="*/ 0 w 120000"/>
                <a:gd name="T11" fmla="*/ 0 h 120000"/>
                <a:gd name="T12" fmla="*/ 889425 w 120000"/>
                <a:gd name="T13" fmla="*/ 1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5106" y="120000"/>
                  </a:moveTo>
                  <a:cubicBezTo>
                    <a:pt x="114893" y="120000"/>
                    <a:pt x="114893" y="120000"/>
                    <a:pt x="114893" y="120000"/>
                  </a:cubicBezTo>
                  <a:cubicBezTo>
                    <a:pt x="117446" y="120000"/>
                    <a:pt x="120000" y="90000"/>
                    <a:pt x="120000" y="60000"/>
                  </a:cubicBezTo>
                  <a:cubicBezTo>
                    <a:pt x="120000" y="30000"/>
                    <a:pt x="117446" y="0"/>
                    <a:pt x="114893" y="0"/>
                  </a:cubicBezTo>
                  <a:cubicBezTo>
                    <a:pt x="5106" y="0"/>
                    <a:pt x="5106" y="0"/>
                    <a:pt x="5106" y="0"/>
                  </a:cubicBezTo>
                  <a:cubicBezTo>
                    <a:pt x="2553" y="0"/>
                    <a:pt x="0" y="30000"/>
                    <a:pt x="0" y="60000"/>
                  </a:cubicBezTo>
                  <a:cubicBezTo>
                    <a:pt x="0" y="90000"/>
                    <a:pt x="2553" y="120000"/>
                    <a:pt x="5106" y="12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2" name="Google Shape;215;p8">
              <a:extLst>
                <a:ext uri="{FF2B5EF4-FFF2-40B4-BE49-F238E27FC236}">
                  <a16:creationId xmlns:a16="http://schemas.microsoft.com/office/drawing/2014/main" xmlns="" id="{16B530C5-4559-4251-B1F7-64538355A3C5}"/>
                </a:ext>
              </a:extLst>
            </p:cNvPr>
            <p:cNvSpPr>
              <a:spLocks/>
            </p:cNvSpPr>
            <p:nvPr/>
          </p:nvSpPr>
          <p:spPr bwMode="auto">
            <a:xfrm>
              <a:off x="1293813" y="3919538"/>
              <a:ext cx="250800" cy="27000"/>
            </a:xfrm>
            <a:custGeom>
              <a:avLst/>
              <a:gdLst>
                <a:gd name="T0" fmla="*/ 889425 w 120000"/>
                <a:gd name="T1" fmla="*/ 4 h 120000"/>
                <a:gd name="T2" fmla="*/ 20013207 w 120000"/>
                <a:gd name="T3" fmla="*/ 4 h 120000"/>
                <a:gd name="T4" fmla="*/ 20902830 w 120000"/>
                <a:gd name="T5" fmla="*/ 1 h 120000"/>
                <a:gd name="T6" fmla="*/ 20013207 w 120000"/>
                <a:gd name="T7" fmla="*/ 0 h 120000"/>
                <a:gd name="T8" fmla="*/ 889425 w 120000"/>
                <a:gd name="T9" fmla="*/ 0 h 120000"/>
                <a:gd name="T10" fmla="*/ 0 w 120000"/>
                <a:gd name="T11" fmla="*/ 1 h 120000"/>
                <a:gd name="T12" fmla="*/ 889425 w 120000"/>
                <a:gd name="T13" fmla="*/ 4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5106" y="120000"/>
                  </a:moveTo>
                  <a:cubicBezTo>
                    <a:pt x="114893" y="120000"/>
                    <a:pt x="114893" y="120000"/>
                    <a:pt x="114893" y="120000"/>
                  </a:cubicBezTo>
                  <a:cubicBezTo>
                    <a:pt x="117446" y="120000"/>
                    <a:pt x="120000" y="96000"/>
                    <a:pt x="120000" y="48000"/>
                  </a:cubicBezTo>
                  <a:cubicBezTo>
                    <a:pt x="120000" y="24000"/>
                    <a:pt x="117446" y="0"/>
                    <a:pt x="114893" y="0"/>
                  </a:cubicBezTo>
                  <a:cubicBezTo>
                    <a:pt x="5106" y="0"/>
                    <a:pt x="5106" y="0"/>
                    <a:pt x="5106" y="0"/>
                  </a:cubicBezTo>
                  <a:cubicBezTo>
                    <a:pt x="2553" y="0"/>
                    <a:pt x="0" y="24000"/>
                    <a:pt x="0" y="48000"/>
                  </a:cubicBezTo>
                  <a:cubicBezTo>
                    <a:pt x="0" y="96000"/>
                    <a:pt x="2553" y="120000"/>
                    <a:pt x="5106" y="12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3" name="Google Shape;216;p8">
              <a:extLst>
                <a:ext uri="{FF2B5EF4-FFF2-40B4-BE49-F238E27FC236}">
                  <a16:creationId xmlns:a16="http://schemas.microsoft.com/office/drawing/2014/main" xmlns="" id="{52AE3325-7F10-4E22-A29B-19C59DE66B38}"/>
                </a:ext>
              </a:extLst>
            </p:cNvPr>
            <p:cNvSpPr>
              <a:spLocks/>
            </p:cNvSpPr>
            <p:nvPr/>
          </p:nvSpPr>
          <p:spPr bwMode="auto">
            <a:xfrm>
              <a:off x="1325563" y="4048125"/>
              <a:ext cx="480900" cy="301500"/>
            </a:xfrm>
            <a:custGeom>
              <a:avLst/>
              <a:gdLst>
                <a:gd name="T0" fmla="*/ 1283747105 w 120000"/>
                <a:gd name="T1" fmla="*/ 40630477 h 120000"/>
                <a:gd name="T2" fmla="*/ 1173073645 w 120000"/>
                <a:gd name="T3" fmla="*/ 43339504 h 120000"/>
                <a:gd name="T4" fmla="*/ 863213168 w 120000"/>
                <a:gd name="T5" fmla="*/ 37921464 h 120000"/>
                <a:gd name="T6" fmla="*/ 708266001 w 120000"/>
                <a:gd name="T7" fmla="*/ 28440990 h 120000"/>
                <a:gd name="T8" fmla="*/ 575464561 w 120000"/>
                <a:gd name="T9" fmla="*/ 37921464 h 120000"/>
                <a:gd name="T10" fmla="*/ 575464561 w 120000"/>
                <a:gd name="T11" fmla="*/ 40630477 h 120000"/>
                <a:gd name="T12" fmla="*/ 221331472 w 120000"/>
                <a:gd name="T13" fmla="*/ 58237157 h 120000"/>
                <a:gd name="T14" fmla="*/ 154930623 w 120000"/>
                <a:gd name="T15" fmla="*/ 58237157 h 120000"/>
                <a:gd name="T16" fmla="*/ 0 w 120000"/>
                <a:gd name="T17" fmla="*/ 66363296 h 120000"/>
                <a:gd name="T18" fmla="*/ 154930623 w 120000"/>
                <a:gd name="T19" fmla="*/ 75843654 h 120000"/>
                <a:gd name="T20" fmla="*/ 287732320 w 120000"/>
                <a:gd name="T21" fmla="*/ 66363296 h 120000"/>
                <a:gd name="T22" fmla="*/ 287732320 w 120000"/>
                <a:gd name="T23" fmla="*/ 63654994 h 120000"/>
                <a:gd name="T24" fmla="*/ 641865153 w 120000"/>
                <a:gd name="T25" fmla="*/ 46048316 h 120000"/>
                <a:gd name="T26" fmla="*/ 708266001 w 120000"/>
                <a:gd name="T27" fmla="*/ 47402853 h 120000"/>
                <a:gd name="T28" fmla="*/ 818940492 w 120000"/>
                <a:gd name="T29" fmla="*/ 43339504 h 120000"/>
                <a:gd name="T30" fmla="*/ 1128817512 w 120000"/>
                <a:gd name="T31" fmla="*/ 50111154 h 120000"/>
                <a:gd name="T32" fmla="*/ 1283747105 w 120000"/>
                <a:gd name="T33" fmla="*/ 58237157 h 120000"/>
                <a:gd name="T34" fmla="*/ 1438677728 w 120000"/>
                <a:gd name="T35" fmla="*/ 48756502 h 120000"/>
                <a:gd name="T36" fmla="*/ 1416549576 w 120000"/>
                <a:gd name="T37" fmla="*/ 44693840 h 120000"/>
                <a:gd name="T38" fmla="*/ 1792827376 w 120000"/>
                <a:gd name="T39" fmla="*/ 17606685 h 120000"/>
                <a:gd name="T40" fmla="*/ 1859227952 w 120000"/>
                <a:gd name="T41" fmla="*/ 17606685 h 120000"/>
                <a:gd name="T42" fmla="*/ 1992030679 w 120000"/>
                <a:gd name="T43" fmla="*/ 8126010 h 120000"/>
                <a:gd name="T44" fmla="*/ 1859227952 w 120000"/>
                <a:gd name="T45" fmla="*/ 0 h 120000"/>
                <a:gd name="T46" fmla="*/ 1704281816 w 120000"/>
                <a:gd name="T47" fmla="*/ 8126010 h 120000"/>
                <a:gd name="T48" fmla="*/ 1726426528 w 120000"/>
                <a:gd name="T49" fmla="*/ 13543337 h 120000"/>
                <a:gd name="T50" fmla="*/ 1328020747 w 120000"/>
                <a:gd name="T51" fmla="*/ 40630477 h 120000"/>
                <a:gd name="T52" fmla="*/ 1283747105 w 120000"/>
                <a:gd name="T53" fmla="*/ 40630477 h 120000"/>
                <a:gd name="T54" fmla="*/ 154930623 w 120000"/>
                <a:gd name="T55" fmla="*/ 69072328 h 120000"/>
                <a:gd name="T56" fmla="*/ 110656982 w 120000"/>
                <a:gd name="T57" fmla="*/ 66363296 h 120000"/>
                <a:gd name="T58" fmla="*/ 154930623 w 120000"/>
                <a:gd name="T59" fmla="*/ 63654994 h 120000"/>
                <a:gd name="T60" fmla="*/ 177058860 w 120000"/>
                <a:gd name="T61" fmla="*/ 66363296 h 120000"/>
                <a:gd name="T62" fmla="*/ 154930623 w 120000"/>
                <a:gd name="T63" fmla="*/ 69072328 h 120000"/>
                <a:gd name="T64" fmla="*/ 708266001 w 120000"/>
                <a:gd name="T65" fmla="*/ 40630477 h 120000"/>
                <a:gd name="T66" fmla="*/ 664009868 w 120000"/>
                <a:gd name="T67" fmla="*/ 37921464 h 120000"/>
                <a:gd name="T68" fmla="*/ 708266001 w 120000"/>
                <a:gd name="T69" fmla="*/ 35213165 h 120000"/>
                <a:gd name="T70" fmla="*/ 752539643 w 120000"/>
                <a:gd name="T71" fmla="*/ 37921464 h 120000"/>
                <a:gd name="T72" fmla="*/ 708266001 w 120000"/>
                <a:gd name="T73" fmla="*/ 40630477 h 120000"/>
                <a:gd name="T74" fmla="*/ 1283747105 w 120000"/>
                <a:gd name="T75" fmla="*/ 51465515 h 120000"/>
                <a:gd name="T76" fmla="*/ 1239474493 w 120000"/>
                <a:gd name="T77" fmla="*/ 48756502 h 120000"/>
                <a:gd name="T78" fmla="*/ 1239474493 w 120000"/>
                <a:gd name="T79" fmla="*/ 48756502 h 120000"/>
                <a:gd name="T80" fmla="*/ 1239474493 w 120000"/>
                <a:gd name="T81" fmla="*/ 48756502 h 120000"/>
                <a:gd name="T82" fmla="*/ 1239474493 w 120000"/>
                <a:gd name="T83" fmla="*/ 47402853 h 120000"/>
                <a:gd name="T84" fmla="*/ 1283747105 w 120000"/>
                <a:gd name="T85" fmla="*/ 47402853 h 120000"/>
                <a:gd name="T86" fmla="*/ 1328020747 w 120000"/>
                <a:gd name="T87" fmla="*/ 48756502 h 120000"/>
                <a:gd name="T88" fmla="*/ 1283747105 w 120000"/>
                <a:gd name="T89" fmla="*/ 51465515 h 120000"/>
                <a:gd name="T90" fmla="*/ 1859227952 w 120000"/>
                <a:gd name="T91" fmla="*/ 6771642 h 120000"/>
                <a:gd name="T92" fmla="*/ 1881356125 w 120000"/>
                <a:gd name="T93" fmla="*/ 8126010 h 120000"/>
                <a:gd name="T94" fmla="*/ 1859227952 w 120000"/>
                <a:gd name="T95" fmla="*/ 10834325 h 120000"/>
                <a:gd name="T96" fmla="*/ 1814955341 w 120000"/>
                <a:gd name="T97" fmla="*/ 8126010 h 120000"/>
                <a:gd name="T98" fmla="*/ 1859227952 w 120000"/>
                <a:gd name="T99" fmla="*/ 6771642 h 1200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0000" h="120000" extrusionOk="0">
                  <a:moveTo>
                    <a:pt x="77333" y="64285"/>
                  </a:moveTo>
                  <a:cubicBezTo>
                    <a:pt x="74666" y="64285"/>
                    <a:pt x="72000" y="66428"/>
                    <a:pt x="70666" y="68571"/>
                  </a:cubicBezTo>
                  <a:cubicBezTo>
                    <a:pt x="52000" y="59999"/>
                    <a:pt x="52000" y="59999"/>
                    <a:pt x="52000" y="59999"/>
                  </a:cubicBezTo>
                  <a:cubicBezTo>
                    <a:pt x="52000" y="51428"/>
                    <a:pt x="48000" y="44999"/>
                    <a:pt x="42666" y="44999"/>
                  </a:cubicBezTo>
                  <a:cubicBezTo>
                    <a:pt x="38666" y="44999"/>
                    <a:pt x="34666" y="51428"/>
                    <a:pt x="34666" y="59999"/>
                  </a:cubicBezTo>
                  <a:cubicBezTo>
                    <a:pt x="34666" y="62142"/>
                    <a:pt x="34666" y="62142"/>
                    <a:pt x="34666" y="64285"/>
                  </a:cubicBezTo>
                  <a:cubicBezTo>
                    <a:pt x="13333" y="92142"/>
                    <a:pt x="13333" y="92142"/>
                    <a:pt x="13333" y="92142"/>
                  </a:cubicBezTo>
                  <a:cubicBezTo>
                    <a:pt x="12000" y="92142"/>
                    <a:pt x="10666" y="92142"/>
                    <a:pt x="9333" y="92142"/>
                  </a:cubicBezTo>
                  <a:cubicBezTo>
                    <a:pt x="4000" y="92142"/>
                    <a:pt x="0" y="98571"/>
                    <a:pt x="0" y="104999"/>
                  </a:cubicBezTo>
                  <a:cubicBezTo>
                    <a:pt x="0" y="113571"/>
                    <a:pt x="4000" y="119999"/>
                    <a:pt x="9333" y="119999"/>
                  </a:cubicBezTo>
                  <a:cubicBezTo>
                    <a:pt x="13333" y="119999"/>
                    <a:pt x="17333" y="113571"/>
                    <a:pt x="17333" y="104999"/>
                  </a:cubicBezTo>
                  <a:cubicBezTo>
                    <a:pt x="17333" y="102857"/>
                    <a:pt x="17333" y="102857"/>
                    <a:pt x="17333" y="100714"/>
                  </a:cubicBezTo>
                  <a:cubicBezTo>
                    <a:pt x="38666" y="72857"/>
                    <a:pt x="38666" y="72857"/>
                    <a:pt x="38666" y="72857"/>
                  </a:cubicBezTo>
                  <a:cubicBezTo>
                    <a:pt x="40000" y="72857"/>
                    <a:pt x="41333" y="75000"/>
                    <a:pt x="42666" y="75000"/>
                  </a:cubicBezTo>
                  <a:cubicBezTo>
                    <a:pt x="45333" y="75000"/>
                    <a:pt x="48000" y="72857"/>
                    <a:pt x="49333" y="68571"/>
                  </a:cubicBezTo>
                  <a:cubicBezTo>
                    <a:pt x="68000" y="79285"/>
                    <a:pt x="68000" y="79285"/>
                    <a:pt x="68000" y="79285"/>
                  </a:cubicBezTo>
                  <a:cubicBezTo>
                    <a:pt x="68000" y="85714"/>
                    <a:pt x="72000" y="92142"/>
                    <a:pt x="77333" y="92142"/>
                  </a:cubicBezTo>
                  <a:cubicBezTo>
                    <a:pt x="82666" y="92142"/>
                    <a:pt x="86666" y="85714"/>
                    <a:pt x="86666" y="77142"/>
                  </a:cubicBezTo>
                  <a:cubicBezTo>
                    <a:pt x="86666" y="75000"/>
                    <a:pt x="85333" y="72857"/>
                    <a:pt x="85333" y="70714"/>
                  </a:cubicBezTo>
                  <a:cubicBezTo>
                    <a:pt x="108000" y="27857"/>
                    <a:pt x="108000" y="27857"/>
                    <a:pt x="108000" y="27857"/>
                  </a:cubicBezTo>
                  <a:cubicBezTo>
                    <a:pt x="109333" y="27857"/>
                    <a:pt x="110666" y="27857"/>
                    <a:pt x="112000" y="27857"/>
                  </a:cubicBezTo>
                  <a:cubicBezTo>
                    <a:pt x="116000" y="27857"/>
                    <a:pt x="120000" y="21428"/>
                    <a:pt x="120000" y="12857"/>
                  </a:cubicBezTo>
                  <a:cubicBezTo>
                    <a:pt x="120000" y="6428"/>
                    <a:pt x="116000" y="0"/>
                    <a:pt x="112000" y="0"/>
                  </a:cubicBezTo>
                  <a:cubicBezTo>
                    <a:pt x="106666" y="0"/>
                    <a:pt x="102666" y="6428"/>
                    <a:pt x="102666" y="12857"/>
                  </a:cubicBezTo>
                  <a:cubicBezTo>
                    <a:pt x="102666" y="17142"/>
                    <a:pt x="102666" y="19285"/>
                    <a:pt x="104000" y="21428"/>
                  </a:cubicBezTo>
                  <a:cubicBezTo>
                    <a:pt x="80000" y="64285"/>
                    <a:pt x="80000" y="64285"/>
                    <a:pt x="80000" y="64285"/>
                  </a:cubicBezTo>
                  <a:cubicBezTo>
                    <a:pt x="78666" y="64285"/>
                    <a:pt x="78666" y="64285"/>
                    <a:pt x="77333" y="64285"/>
                  </a:cubicBezTo>
                  <a:close/>
                  <a:moveTo>
                    <a:pt x="9333" y="109285"/>
                  </a:moveTo>
                  <a:cubicBezTo>
                    <a:pt x="8000" y="109285"/>
                    <a:pt x="6666" y="107142"/>
                    <a:pt x="6666" y="104999"/>
                  </a:cubicBezTo>
                  <a:cubicBezTo>
                    <a:pt x="6666" y="102857"/>
                    <a:pt x="8000" y="100714"/>
                    <a:pt x="9333" y="100714"/>
                  </a:cubicBezTo>
                  <a:cubicBezTo>
                    <a:pt x="10666" y="100714"/>
                    <a:pt x="10666" y="102857"/>
                    <a:pt x="10666" y="104999"/>
                  </a:cubicBezTo>
                  <a:cubicBezTo>
                    <a:pt x="10666" y="107142"/>
                    <a:pt x="10666" y="109285"/>
                    <a:pt x="9333" y="109285"/>
                  </a:cubicBezTo>
                  <a:close/>
                  <a:moveTo>
                    <a:pt x="42666" y="64285"/>
                  </a:moveTo>
                  <a:cubicBezTo>
                    <a:pt x="41333" y="64285"/>
                    <a:pt x="40000" y="62142"/>
                    <a:pt x="40000" y="59999"/>
                  </a:cubicBezTo>
                  <a:cubicBezTo>
                    <a:pt x="40000" y="57857"/>
                    <a:pt x="41333" y="55714"/>
                    <a:pt x="42666" y="55714"/>
                  </a:cubicBezTo>
                  <a:cubicBezTo>
                    <a:pt x="44000" y="55714"/>
                    <a:pt x="45333" y="57857"/>
                    <a:pt x="45333" y="59999"/>
                  </a:cubicBezTo>
                  <a:cubicBezTo>
                    <a:pt x="45333" y="62142"/>
                    <a:pt x="44000" y="64285"/>
                    <a:pt x="42666" y="64285"/>
                  </a:cubicBezTo>
                  <a:close/>
                  <a:moveTo>
                    <a:pt x="77333" y="81428"/>
                  </a:moveTo>
                  <a:cubicBezTo>
                    <a:pt x="76000" y="81428"/>
                    <a:pt x="74666" y="79285"/>
                    <a:pt x="74666" y="77142"/>
                  </a:cubicBezTo>
                  <a:cubicBezTo>
                    <a:pt x="74666" y="77142"/>
                    <a:pt x="74666" y="77142"/>
                    <a:pt x="74666" y="77142"/>
                  </a:cubicBezTo>
                  <a:cubicBezTo>
                    <a:pt x="74666" y="77142"/>
                    <a:pt x="74666" y="77142"/>
                    <a:pt x="74666" y="77142"/>
                  </a:cubicBezTo>
                  <a:cubicBezTo>
                    <a:pt x="74666" y="77142"/>
                    <a:pt x="74666" y="77142"/>
                    <a:pt x="74666" y="75000"/>
                  </a:cubicBezTo>
                  <a:cubicBezTo>
                    <a:pt x="76000" y="75000"/>
                    <a:pt x="76000" y="75000"/>
                    <a:pt x="77333" y="75000"/>
                  </a:cubicBezTo>
                  <a:cubicBezTo>
                    <a:pt x="78666" y="75000"/>
                    <a:pt x="80000" y="75000"/>
                    <a:pt x="80000" y="77142"/>
                  </a:cubicBezTo>
                  <a:cubicBezTo>
                    <a:pt x="80000" y="79285"/>
                    <a:pt x="78666" y="81428"/>
                    <a:pt x="77333" y="81428"/>
                  </a:cubicBezTo>
                  <a:close/>
                  <a:moveTo>
                    <a:pt x="112000" y="10714"/>
                  </a:moveTo>
                  <a:cubicBezTo>
                    <a:pt x="113333" y="10714"/>
                    <a:pt x="113333" y="10714"/>
                    <a:pt x="113333" y="12857"/>
                  </a:cubicBezTo>
                  <a:cubicBezTo>
                    <a:pt x="113333" y="14999"/>
                    <a:pt x="113333" y="17142"/>
                    <a:pt x="112000" y="17142"/>
                  </a:cubicBezTo>
                  <a:cubicBezTo>
                    <a:pt x="109333" y="17142"/>
                    <a:pt x="109333" y="14999"/>
                    <a:pt x="109333" y="12857"/>
                  </a:cubicBezTo>
                  <a:cubicBezTo>
                    <a:pt x="109333" y="10714"/>
                    <a:pt x="109333" y="10714"/>
                    <a:pt x="112000" y="107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4" name="Google Shape;217;p8">
              <a:extLst>
                <a:ext uri="{FF2B5EF4-FFF2-40B4-BE49-F238E27FC236}">
                  <a16:creationId xmlns:a16="http://schemas.microsoft.com/office/drawing/2014/main" xmlns="" id="{185C565A-4ACC-4780-9F37-C72990B57EC2}"/>
                </a:ext>
              </a:extLst>
            </p:cNvPr>
            <p:cNvSpPr>
              <a:spLocks/>
            </p:cNvSpPr>
            <p:nvPr/>
          </p:nvSpPr>
          <p:spPr bwMode="auto">
            <a:xfrm>
              <a:off x="1293813" y="3833813"/>
              <a:ext cx="250800" cy="22200"/>
            </a:xfrm>
            <a:custGeom>
              <a:avLst/>
              <a:gdLst>
                <a:gd name="T0" fmla="*/ 889425 w 120000"/>
                <a:gd name="T1" fmla="*/ 1 h 120000"/>
                <a:gd name="T2" fmla="*/ 20013207 w 120000"/>
                <a:gd name="T3" fmla="*/ 1 h 120000"/>
                <a:gd name="T4" fmla="*/ 20902830 w 120000"/>
                <a:gd name="T5" fmla="*/ 0 h 120000"/>
                <a:gd name="T6" fmla="*/ 20013207 w 120000"/>
                <a:gd name="T7" fmla="*/ 0 h 120000"/>
                <a:gd name="T8" fmla="*/ 889425 w 120000"/>
                <a:gd name="T9" fmla="*/ 0 h 120000"/>
                <a:gd name="T10" fmla="*/ 0 w 120000"/>
                <a:gd name="T11" fmla="*/ 0 h 120000"/>
                <a:gd name="T12" fmla="*/ 889425 w 120000"/>
                <a:gd name="T13" fmla="*/ 1 h 12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00" h="120000" extrusionOk="0">
                  <a:moveTo>
                    <a:pt x="5106" y="120000"/>
                  </a:moveTo>
                  <a:cubicBezTo>
                    <a:pt x="114893" y="120000"/>
                    <a:pt x="114893" y="120000"/>
                    <a:pt x="114893" y="120000"/>
                  </a:cubicBezTo>
                  <a:cubicBezTo>
                    <a:pt x="117446" y="120000"/>
                    <a:pt x="120000" y="90000"/>
                    <a:pt x="120000" y="60000"/>
                  </a:cubicBezTo>
                  <a:cubicBezTo>
                    <a:pt x="120000" y="30000"/>
                    <a:pt x="117446" y="0"/>
                    <a:pt x="114893" y="0"/>
                  </a:cubicBezTo>
                  <a:cubicBezTo>
                    <a:pt x="5106" y="0"/>
                    <a:pt x="5106" y="0"/>
                    <a:pt x="5106" y="0"/>
                  </a:cubicBezTo>
                  <a:cubicBezTo>
                    <a:pt x="2553" y="0"/>
                    <a:pt x="0" y="30000"/>
                    <a:pt x="0" y="60000"/>
                  </a:cubicBezTo>
                  <a:cubicBezTo>
                    <a:pt x="0" y="90000"/>
                    <a:pt x="2553" y="120000"/>
                    <a:pt x="5106" y="1200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sp>
          <p:nvSpPr>
            <p:cNvPr id="35" name="Google Shape;218;p8">
              <a:extLst>
                <a:ext uri="{FF2B5EF4-FFF2-40B4-BE49-F238E27FC236}">
                  <a16:creationId xmlns:a16="http://schemas.microsoft.com/office/drawing/2014/main" xmlns="" id="{2B97AEB5-B9B2-4E17-8CEB-C81D159E4BC3}"/>
                </a:ext>
              </a:extLst>
            </p:cNvPr>
            <p:cNvSpPr>
              <a:spLocks/>
            </p:cNvSpPr>
            <p:nvPr/>
          </p:nvSpPr>
          <p:spPr bwMode="auto">
            <a:xfrm>
              <a:off x="1555750" y="4462463"/>
              <a:ext cx="711300" cy="1544700"/>
            </a:xfrm>
            <a:custGeom>
              <a:avLst/>
              <a:gdLst>
                <a:gd name="T0" fmla="*/ 2147483646 w 120000"/>
                <a:gd name="T1" fmla="*/ 2147483646 h 120000"/>
                <a:gd name="T2" fmla="*/ 2147483646 w 120000"/>
                <a:gd name="T3" fmla="*/ 2147483646 h 120000"/>
                <a:gd name="T4" fmla="*/ 2147483646 w 120000"/>
                <a:gd name="T5" fmla="*/ 2147483646 h 120000"/>
                <a:gd name="T6" fmla="*/ 2147483646 w 120000"/>
                <a:gd name="T7" fmla="*/ 2147483646 h 120000"/>
                <a:gd name="T8" fmla="*/ 2147483646 w 120000"/>
                <a:gd name="T9" fmla="*/ 2147483646 h 120000"/>
                <a:gd name="T10" fmla="*/ 2147483646 w 120000"/>
                <a:gd name="T11" fmla="*/ 2147483646 h 120000"/>
                <a:gd name="T12" fmla="*/ 2147483646 w 120000"/>
                <a:gd name="T13" fmla="*/ 2147483646 h 120000"/>
                <a:gd name="T14" fmla="*/ 2147483646 w 120000"/>
                <a:gd name="T15" fmla="*/ 2147483646 h 120000"/>
                <a:gd name="T16" fmla="*/ 2147483646 w 120000"/>
                <a:gd name="T17" fmla="*/ 2147483646 h 120000"/>
                <a:gd name="T18" fmla="*/ 2147483646 w 120000"/>
                <a:gd name="T19" fmla="*/ 2147483646 h 120000"/>
                <a:gd name="T20" fmla="*/ 2147483646 w 120000"/>
                <a:gd name="T21" fmla="*/ 2147483646 h 120000"/>
                <a:gd name="T22" fmla="*/ 2147483646 w 120000"/>
                <a:gd name="T23" fmla="*/ 2147483646 h 120000"/>
                <a:gd name="T24" fmla="*/ 2147483646 w 120000"/>
                <a:gd name="T25" fmla="*/ 0 h 120000"/>
                <a:gd name="T26" fmla="*/ 2147483646 w 120000"/>
                <a:gd name="T27" fmla="*/ 2147483646 h 120000"/>
                <a:gd name="T28" fmla="*/ 2147483646 w 120000"/>
                <a:gd name="T29" fmla="*/ 2147483646 h 120000"/>
                <a:gd name="T30" fmla="*/ 2147483646 w 120000"/>
                <a:gd name="T31" fmla="*/ 2147483646 h 120000"/>
                <a:gd name="T32" fmla="*/ 1159773945 w 120000"/>
                <a:gd name="T33" fmla="*/ 2147483646 h 120000"/>
                <a:gd name="T34" fmla="*/ 2147483646 w 120000"/>
                <a:gd name="T35" fmla="*/ 2147483646 h 120000"/>
                <a:gd name="T36" fmla="*/ 2147483646 w 120000"/>
                <a:gd name="T37" fmla="*/ 2147483646 h 120000"/>
                <a:gd name="T38" fmla="*/ 2147483646 w 120000"/>
                <a:gd name="T39" fmla="*/ 2147483646 h 120000"/>
                <a:gd name="T40" fmla="*/ 1855755097 w 120000"/>
                <a:gd name="T41" fmla="*/ 2147483646 h 120000"/>
                <a:gd name="T42" fmla="*/ 2147483646 w 120000"/>
                <a:gd name="T43" fmla="*/ 2147483646 h 120000"/>
                <a:gd name="T44" fmla="*/ 2147483646 w 120000"/>
                <a:gd name="T45" fmla="*/ 2147483646 h 120000"/>
                <a:gd name="T46" fmla="*/ 2147483646 w 120000"/>
                <a:gd name="T47" fmla="*/ 2147483646 h 120000"/>
                <a:gd name="T48" fmla="*/ 2147483646 w 120000"/>
                <a:gd name="T49" fmla="*/ 2147483646 h 120000"/>
                <a:gd name="T50" fmla="*/ 2147483646 w 120000"/>
                <a:gd name="T51" fmla="*/ 2147483646 h 120000"/>
                <a:gd name="T52" fmla="*/ 2147483646 w 120000"/>
                <a:gd name="T53" fmla="*/ 2147483646 h 120000"/>
                <a:gd name="T54" fmla="*/ 2147483646 w 120000"/>
                <a:gd name="T55" fmla="*/ 2147483646 h 120000"/>
                <a:gd name="T56" fmla="*/ 2147483646 w 120000"/>
                <a:gd name="T57" fmla="*/ 2147483646 h 120000"/>
                <a:gd name="T58" fmla="*/ 2147483646 w 120000"/>
                <a:gd name="T59" fmla="*/ 2147483646 h 120000"/>
                <a:gd name="T60" fmla="*/ 2147483646 w 120000"/>
                <a:gd name="T61" fmla="*/ 2147483646 h 120000"/>
                <a:gd name="T62" fmla="*/ 2147483646 w 120000"/>
                <a:gd name="T63" fmla="*/ 2147483646 h 120000"/>
                <a:gd name="T64" fmla="*/ 2147483646 w 120000"/>
                <a:gd name="T65" fmla="*/ 2147483646 h 120000"/>
                <a:gd name="T66" fmla="*/ 2147483646 w 120000"/>
                <a:gd name="T67" fmla="*/ 2147483646 h 120000"/>
                <a:gd name="T68" fmla="*/ 2147483646 w 120000"/>
                <a:gd name="T69" fmla="*/ 2147483646 h 120000"/>
                <a:gd name="T70" fmla="*/ 2147483646 w 120000"/>
                <a:gd name="T71" fmla="*/ 2147483646 h 120000"/>
                <a:gd name="T72" fmla="*/ 2147483646 w 120000"/>
                <a:gd name="T73" fmla="*/ 2147483646 h 120000"/>
                <a:gd name="T74" fmla="*/ 2147483646 w 120000"/>
                <a:gd name="T75" fmla="*/ 2147483646 h 120000"/>
                <a:gd name="T76" fmla="*/ 2147483646 w 120000"/>
                <a:gd name="T77" fmla="*/ 2147483646 h 120000"/>
                <a:gd name="T78" fmla="*/ 2147483646 w 120000"/>
                <a:gd name="T79" fmla="*/ 2147483646 h 120000"/>
                <a:gd name="T80" fmla="*/ 1855755097 w 120000"/>
                <a:gd name="T81" fmla="*/ 2147483646 h 120000"/>
                <a:gd name="T82" fmla="*/ 1855755097 w 120000"/>
                <a:gd name="T83" fmla="*/ 2147483646 h 1200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0000" h="120000" extrusionOk="0">
                  <a:moveTo>
                    <a:pt x="29774" y="62500"/>
                  </a:moveTo>
                  <a:cubicBezTo>
                    <a:pt x="32481" y="64583"/>
                    <a:pt x="36090" y="66250"/>
                    <a:pt x="41503" y="67916"/>
                  </a:cubicBezTo>
                  <a:cubicBezTo>
                    <a:pt x="41503" y="76250"/>
                    <a:pt x="41503" y="76250"/>
                    <a:pt x="41503" y="76250"/>
                  </a:cubicBezTo>
                  <a:cubicBezTo>
                    <a:pt x="31578" y="76250"/>
                    <a:pt x="31578" y="76250"/>
                    <a:pt x="31578" y="76250"/>
                  </a:cubicBezTo>
                  <a:cubicBezTo>
                    <a:pt x="30676" y="76250"/>
                    <a:pt x="29774" y="77083"/>
                    <a:pt x="29774" y="77500"/>
                  </a:cubicBezTo>
                  <a:cubicBezTo>
                    <a:pt x="29774" y="89166"/>
                    <a:pt x="29774" y="89166"/>
                    <a:pt x="29774" y="89166"/>
                  </a:cubicBezTo>
                  <a:cubicBezTo>
                    <a:pt x="29774" y="120000"/>
                    <a:pt x="29774" y="120000"/>
                    <a:pt x="29774" y="120000"/>
                  </a:cubicBezTo>
                  <a:cubicBezTo>
                    <a:pt x="34285" y="120000"/>
                    <a:pt x="34285" y="120000"/>
                    <a:pt x="34285" y="120000"/>
                  </a:cubicBezTo>
                  <a:cubicBezTo>
                    <a:pt x="34285" y="90000"/>
                    <a:pt x="34285" y="90000"/>
                    <a:pt x="34285" y="90000"/>
                  </a:cubicBezTo>
                  <a:cubicBezTo>
                    <a:pt x="110977" y="90000"/>
                    <a:pt x="110977" y="90000"/>
                    <a:pt x="110977" y="90000"/>
                  </a:cubicBezTo>
                  <a:cubicBezTo>
                    <a:pt x="110977" y="120000"/>
                    <a:pt x="110977" y="120000"/>
                    <a:pt x="110977" y="120000"/>
                  </a:cubicBezTo>
                  <a:cubicBezTo>
                    <a:pt x="115488" y="120000"/>
                    <a:pt x="115488" y="120000"/>
                    <a:pt x="115488" y="120000"/>
                  </a:cubicBezTo>
                  <a:cubicBezTo>
                    <a:pt x="115488" y="89166"/>
                    <a:pt x="115488" y="89166"/>
                    <a:pt x="115488" y="89166"/>
                  </a:cubicBezTo>
                  <a:cubicBezTo>
                    <a:pt x="115488" y="77500"/>
                    <a:pt x="115488" y="77500"/>
                    <a:pt x="115488" y="77500"/>
                  </a:cubicBezTo>
                  <a:cubicBezTo>
                    <a:pt x="115488" y="77083"/>
                    <a:pt x="114586" y="76250"/>
                    <a:pt x="112781" y="76250"/>
                  </a:cubicBezTo>
                  <a:cubicBezTo>
                    <a:pt x="103759" y="76250"/>
                    <a:pt x="103759" y="76250"/>
                    <a:pt x="103759" y="76250"/>
                  </a:cubicBezTo>
                  <a:cubicBezTo>
                    <a:pt x="103759" y="67500"/>
                    <a:pt x="103759" y="67500"/>
                    <a:pt x="103759" y="67500"/>
                  </a:cubicBezTo>
                  <a:cubicBezTo>
                    <a:pt x="113684" y="64166"/>
                    <a:pt x="120000" y="59166"/>
                    <a:pt x="120000" y="53333"/>
                  </a:cubicBezTo>
                  <a:cubicBezTo>
                    <a:pt x="120000" y="21666"/>
                    <a:pt x="120000" y="21666"/>
                    <a:pt x="120000" y="21666"/>
                  </a:cubicBezTo>
                  <a:cubicBezTo>
                    <a:pt x="120000" y="18333"/>
                    <a:pt x="114586" y="15833"/>
                    <a:pt x="107368" y="15833"/>
                  </a:cubicBezTo>
                  <a:cubicBezTo>
                    <a:pt x="104661" y="15833"/>
                    <a:pt x="101954" y="16250"/>
                    <a:pt x="99248" y="17083"/>
                  </a:cubicBezTo>
                  <a:cubicBezTo>
                    <a:pt x="99248" y="12083"/>
                    <a:pt x="99248" y="12083"/>
                    <a:pt x="99248" y="12083"/>
                  </a:cubicBezTo>
                  <a:cubicBezTo>
                    <a:pt x="99248" y="8750"/>
                    <a:pt x="93834" y="6250"/>
                    <a:pt x="86616" y="6250"/>
                  </a:cubicBezTo>
                  <a:cubicBezTo>
                    <a:pt x="83909" y="6250"/>
                    <a:pt x="81203" y="6666"/>
                    <a:pt x="78496" y="7500"/>
                  </a:cubicBezTo>
                  <a:cubicBezTo>
                    <a:pt x="78496" y="5833"/>
                    <a:pt x="78496" y="5833"/>
                    <a:pt x="78496" y="5833"/>
                  </a:cubicBezTo>
                  <a:cubicBezTo>
                    <a:pt x="78496" y="2500"/>
                    <a:pt x="73082" y="0"/>
                    <a:pt x="65864" y="0"/>
                  </a:cubicBezTo>
                  <a:cubicBezTo>
                    <a:pt x="59548" y="0"/>
                    <a:pt x="54135" y="2500"/>
                    <a:pt x="54135" y="5833"/>
                  </a:cubicBezTo>
                  <a:cubicBezTo>
                    <a:pt x="54135" y="7500"/>
                    <a:pt x="54135" y="7500"/>
                    <a:pt x="54135" y="7500"/>
                  </a:cubicBezTo>
                  <a:cubicBezTo>
                    <a:pt x="51428" y="6666"/>
                    <a:pt x="48721" y="6250"/>
                    <a:pt x="45112" y="6250"/>
                  </a:cubicBezTo>
                  <a:cubicBezTo>
                    <a:pt x="38796" y="6250"/>
                    <a:pt x="33383" y="8750"/>
                    <a:pt x="33383" y="12083"/>
                  </a:cubicBezTo>
                  <a:cubicBezTo>
                    <a:pt x="33383" y="41250"/>
                    <a:pt x="33383" y="41250"/>
                    <a:pt x="33383" y="41250"/>
                  </a:cubicBezTo>
                  <a:cubicBezTo>
                    <a:pt x="18947" y="33333"/>
                    <a:pt x="18947" y="33333"/>
                    <a:pt x="18947" y="33333"/>
                  </a:cubicBezTo>
                  <a:cubicBezTo>
                    <a:pt x="18947" y="33333"/>
                    <a:pt x="18045" y="33333"/>
                    <a:pt x="18045" y="33333"/>
                  </a:cubicBezTo>
                  <a:cubicBezTo>
                    <a:pt x="14436" y="31666"/>
                    <a:pt x="8120" y="31666"/>
                    <a:pt x="4511" y="33333"/>
                  </a:cubicBezTo>
                  <a:cubicBezTo>
                    <a:pt x="902" y="35000"/>
                    <a:pt x="0" y="37500"/>
                    <a:pt x="2706" y="39583"/>
                  </a:cubicBezTo>
                  <a:cubicBezTo>
                    <a:pt x="4511" y="40833"/>
                    <a:pt x="18045" y="54166"/>
                    <a:pt x="29774" y="62500"/>
                  </a:cubicBezTo>
                  <a:close/>
                  <a:moveTo>
                    <a:pt x="110977" y="78333"/>
                  </a:moveTo>
                  <a:cubicBezTo>
                    <a:pt x="110977" y="88333"/>
                    <a:pt x="110977" y="88333"/>
                    <a:pt x="110977" y="88333"/>
                  </a:cubicBezTo>
                  <a:cubicBezTo>
                    <a:pt x="34285" y="88333"/>
                    <a:pt x="34285" y="88333"/>
                    <a:pt x="34285" y="88333"/>
                  </a:cubicBezTo>
                  <a:cubicBezTo>
                    <a:pt x="34285" y="78333"/>
                    <a:pt x="34285" y="78333"/>
                    <a:pt x="34285" y="78333"/>
                  </a:cubicBezTo>
                  <a:lnTo>
                    <a:pt x="110977" y="78333"/>
                  </a:lnTo>
                  <a:close/>
                  <a:moveTo>
                    <a:pt x="7218" y="35000"/>
                  </a:moveTo>
                  <a:cubicBezTo>
                    <a:pt x="9022" y="33750"/>
                    <a:pt x="12631" y="33750"/>
                    <a:pt x="15338" y="34583"/>
                  </a:cubicBezTo>
                  <a:cubicBezTo>
                    <a:pt x="33383" y="44583"/>
                    <a:pt x="33383" y="44583"/>
                    <a:pt x="33383" y="44583"/>
                  </a:cubicBezTo>
                  <a:cubicBezTo>
                    <a:pt x="34285" y="45000"/>
                    <a:pt x="35187" y="45000"/>
                    <a:pt x="36090" y="45000"/>
                  </a:cubicBezTo>
                  <a:cubicBezTo>
                    <a:pt x="36992" y="44583"/>
                    <a:pt x="36992" y="44166"/>
                    <a:pt x="36992" y="43750"/>
                  </a:cubicBezTo>
                  <a:cubicBezTo>
                    <a:pt x="36992" y="12083"/>
                    <a:pt x="36992" y="12083"/>
                    <a:pt x="36992" y="12083"/>
                  </a:cubicBezTo>
                  <a:cubicBezTo>
                    <a:pt x="36992" y="10416"/>
                    <a:pt x="40601" y="8750"/>
                    <a:pt x="44210" y="8333"/>
                  </a:cubicBezTo>
                  <a:cubicBezTo>
                    <a:pt x="49624" y="7916"/>
                    <a:pt x="54135" y="10000"/>
                    <a:pt x="54135" y="12083"/>
                  </a:cubicBezTo>
                  <a:cubicBezTo>
                    <a:pt x="54135" y="29583"/>
                    <a:pt x="54135" y="29583"/>
                    <a:pt x="54135" y="29583"/>
                  </a:cubicBezTo>
                  <a:cubicBezTo>
                    <a:pt x="54135" y="30000"/>
                    <a:pt x="55037" y="30416"/>
                    <a:pt x="55939" y="30416"/>
                  </a:cubicBezTo>
                  <a:cubicBezTo>
                    <a:pt x="55939" y="30416"/>
                    <a:pt x="55939" y="30416"/>
                    <a:pt x="55939" y="30416"/>
                  </a:cubicBezTo>
                  <a:cubicBezTo>
                    <a:pt x="56842" y="30416"/>
                    <a:pt x="57744" y="30000"/>
                    <a:pt x="57744" y="29583"/>
                  </a:cubicBezTo>
                  <a:cubicBezTo>
                    <a:pt x="57744" y="12083"/>
                    <a:pt x="57744" y="12083"/>
                    <a:pt x="57744" y="12083"/>
                  </a:cubicBezTo>
                  <a:cubicBezTo>
                    <a:pt x="57744" y="5833"/>
                    <a:pt x="57744" y="5833"/>
                    <a:pt x="57744" y="5833"/>
                  </a:cubicBezTo>
                  <a:cubicBezTo>
                    <a:pt x="57744" y="3750"/>
                    <a:pt x="61353" y="2083"/>
                    <a:pt x="64962" y="2083"/>
                  </a:cubicBezTo>
                  <a:cubicBezTo>
                    <a:pt x="70375" y="1666"/>
                    <a:pt x="73984" y="3333"/>
                    <a:pt x="73984" y="5833"/>
                  </a:cubicBezTo>
                  <a:cubicBezTo>
                    <a:pt x="73984" y="12083"/>
                    <a:pt x="73984" y="12083"/>
                    <a:pt x="73984" y="12083"/>
                  </a:cubicBezTo>
                  <a:cubicBezTo>
                    <a:pt x="73984" y="29583"/>
                    <a:pt x="73984" y="29583"/>
                    <a:pt x="73984" y="29583"/>
                  </a:cubicBezTo>
                  <a:cubicBezTo>
                    <a:pt x="73984" y="30000"/>
                    <a:pt x="75789" y="30416"/>
                    <a:pt x="76691" y="30416"/>
                  </a:cubicBezTo>
                  <a:cubicBezTo>
                    <a:pt x="76691" y="30416"/>
                    <a:pt x="76691" y="30416"/>
                    <a:pt x="76691" y="30416"/>
                  </a:cubicBezTo>
                  <a:cubicBezTo>
                    <a:pt x="77593" y="30416"/>
                    <a:pt x="78496" y="30000"/>
                    <a:pt x="78496" y="29583"/>
                  </a:cubicBezTo>
                  <a:cubicBezTo>
                    <a:pt x="78496" y="12083"/>
                    <a:pt x="78496" y="12083"/>
                    <a:pt x="78496" y="12083"/>
                  </a:cubicBezTo>
                  <a:cubicBezTo>
                    <a:pt x="78496" y="10416"/>
                    <a:pt x="82105" y="8750"/>
                    <a:pt x="85714" y="8333"/>
                  </a:cubicBezTo>
                  <a:cubicBezTo>
                    <a:pt x="91127" y="7916"/>
                    <a:pt x="94736" y="10000"/>
                    <a:pt x="94736" y="12083"/>
                  </a:cubicBezTo>
                  <a:cubicBezTo>
                    <a:pt x="94736" y="21666"/>
                    <a:pt x="94736" y="21666"/>
                    <a:pt x="94736" y="21666"/>
                  </a:cubicBezTo>
                  <a:cubicBezTo>
                    <a:pt x="94736" y="34166"/>
                    <a:pt x="94736" y="34166"/>
                    <a:pt x="94736" y="34166"/>
                  </a:cubicBezTo>
                  <a:cubicBezTo>
                    <a:pt x="94736" y="34583"/>
                    <a:pt x="95639" y="35416"/>
                    <a:pt x="97443" y="35416"/>
                  </a:cubicBezTo>
                  <a:cubicBezTo>
                    <a:pt x="97443" y="35416"/>
                    <a:pt x="97443" y="35416"/>
                    <a:pt x="97443" y="35416"/>
                  </a:cubicBezTo>
                  <a:cubicBezTo>
                    <a:pt x="98345" y="35416"/>
                    <a:pt x="99248" y="34583"/>
                    <a:pt x="99248" y="34166"/>
                  </a:cubicBezTo>
                  <a:cubicBezTo>
                    <a:pt x="99248" y="21666"/>
                    <a:pt x="99248" y="21666"/>
                    <a:pt x="99248" y="21666"/>
                  </a:cubicBezTo>
                  <a:cubicBezTo>
                    <a:pt x="99248" y="20000"/>
                    <a:pt x="101954" y="17916"/>
                    <a:pt x="106466" y="17916"/>
                  </a:cubicBezTo>
                  <a:cubicBezTo>
                    <a:pt x="110977" y="17500"/>
                    <a:pt x="115488" y="19166"/>
                    <a:pt x="115488" y="21666"/>
                  </a:cubicBezTo>
                  <a:cubicBezTo>
                    <a:pt x="115488" y="53333"/>
                    <a:pt x="115488" y="53333"/>
                    <a:pt x="115488" y="53333"/>
                  </a:cubicBezTo>
                  <a:cubicBezTo>
                    <a:pt x="115488" y="58750"/>
                    <a:pt x="110075" y="63333"/>
                    <a:pt x="100150" y="65833"/>
                  </a:cubicBezTo>
                  <a:cubicBezTo>
                    <a:pt x="100150" y="66250"/>
                    <a:pt x="99248" y="66666"/>
                    <a:pt x="99248" y="67083"/>
                  </a:cubicBezTo>
                  <a:cubicBezTo>
                    <a:pt x="99248" y="76250"/>
                    <a:pt x="99248" y="76250"/>
                    <a:pt x="99248" y="76250"/>
                  </a:cubicBezTo>
                  <a:cubicBezTo>
                    <a:pt x="46015" y="76250"/>
                    <a:pt x="46015" y="76250"/>
                    <a:pt x="46015" y="76250"/>
                  </a:cubicBezTo>
                  <a:cubicBezTo>
                    <a:pt x="46015" y="67083"/>
                    <a:pt x="46015" y="67083"/>
                    <a:pt x="46015" y="67083"/>
                  </a:cubicBezTo>
                  <a:cubicBezTo>
                    <a:pt x="46015" y="66666"/>
                    <a:pt x="45112" y="66666"/>
                    <a:pt x="44210" y="66250"/>
                  </a:cubicBezTo>
                  <a:cubicBezTo>
                    <a:pt x="39699" y="65000"/>
                    <a:pt x="36090" y="63333"/>
                    <a:pt x="33383" y="61250"/>
                  </a:cubicBezTo>
                  <a:cubicBezTo>
                    <a:pt x="21654" y="52916"/>
                    <a:pt x="7218" y="38750"/>
                    <a:pt x="7218" y="38750"/>
                  </a:cubicBezTo>
                  <a:cubicBezTo>
                    <a:pt x="6315" y="38750"/>
                    <a:pt x="6315" y="38750"/>
                    <a:pt x="6315" y="38333"/>
                  </a:cubicBezTo>
                  <a:cubicBezTo>
                    <a:pt x="4511" y="37500"/>
                    <a:pt x="5413" y="35833"/>
                    <a:pt x="7218" y="350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sz="2100"/>
            </a:p>
          </p:txBody>
        </p:sp>
      </p:grpSp>
      <p:sp>
        <p:nvSpPr>
          <p:cNvPr id="186" name="Google Shape;186;p8"/>
          <p:cNvSpPr txBox="1">
            <a:spLocks noGrp="1"/>
          </p:cNvSpPr>
          <p:nvPr>
            <p:ph type="title"/>
          </p:nvPr>
        </p:nvSpPr>
        <p:spPr>
          <a:xfrm>
            <a:off x="609600" y="782633"/>
            <a:ext cx="6851600" cy="1143200"/>
          </a:xfrm>
          <a:prstGeom prst="rect">
            <a:avLst/>
          </a:prstGeom>
        </p:spPr>
        <p:txBody>
          <a:bodyPr spcFirstLastPara="1">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6" name="Google Shape;187;p8">
            <a:extLst>
              <a:ext uri="{FF2B5EF4-FFF2-40B4-BE49-F238E27FC236}">
                <a16:creationId xmlns:a16="http://schemas.microsoft.com/office/drawing/2014/main" xmlns="" id="{0E35C6D3-2BE3-41DB-A2F6-162777461605}"/>
              </a:ext>
            </a:extLst>
          </p:cNvPr>
          <p:cNvSpPr txBox="1">
            <a:spLocks noGrp="1"/>
          </p:cNvSpPr>
          <p:nvPr>
            <p:ph type="sldNum" idx="10"/>
          </p:nvPr>
        </p:nvSpPr>
        <p:spPr/>
        <p:txBody>
          <a:bodyPr>
            <a:noAutofit/>
          </a:bodyPr>
          <a:lstStyle>
            <a:lvl1pPr>
              <a:buClrTx/>
              <a:buFontTx/>
              <a:buNone/>
              <a:defRPr/>
            </a:lvl1pPr>
          </a:lstStyle>
          <a:p>
            <a:pPr>
              <a:defRPr/>
            </a:pPr>
            <a:fld id="{A5E21EF7-7D91-4ED2-9CF5-21650CB5B93C}" type="slidenum">
              <a:rPr lang="en-US" altLang="en-US"/>
              <a:pPr>
                <a:defRPr/>
              </a:pPr>
              <a:t>‹#›</a:t>
            </a:fld>
            <a:endParaRPr lang="en-US" altLang="en-US"/>
          </a:p>
        </p:txBody>
      </p:sp>
    </p:spTree>
    <p:extLst>
      <p:ext uri="{BB962C8B-B14F-4D97-AF65-F5344CB8AC3E}">
        <p14:creationId xmlns:p14="http://schemas.microsoft.com/office/powerpoint/2010/main" val="205427219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219"/>
        <p:cNvGrpSpPr/>
        <p:nvPr/>
      </p:nvGrpSpPr>
      <p:grpSpPr>
        <a:xfrm>
          <a:off x="0" y="0"/>
          <a:ext cx="0" cy="0"/>
          <a:chOff x="0" y="0"/>
          <a:chExt cx="0" cy="0"/>
        </a:xfrm>
      </p:grpSpPr>
      <p:sp>
        <p:nvSpPr>
          <p:cNvPr id="3" name="Google Shape;220;p9">
            <a:extLst>
              <a:ext uri="{FF2B5EF4-FFF2-40B4-BE49-F238E27FC236}">
                <a16:creationId xmlns:a16="http://schemas.microsoft.com/office/drawing/2014/main" xmlns="" id="{A9D34764-2236-4898-90D3-5E3143DC8E45}"/>
              </a:ext>
            </a:extLst>
          </p:cNvPr>
          <p:cNvSpPr>
            <a:spLocks noChangeArrowheads="1"/>
          </p:cNvSpPr>
          <p:nvPr/>
        </p:nvSpPr>
        <p:spPr bwMode="auto">
          <a:xfrm>
            <a:off x="11743267" y="2944814"/>
            <a:ext cx="448733" cy="968375"/>
          </a:xfrm>
          <a:prstGeom prst="rect">
            <a:avLst/>
          </a:prstGeom>
          <a:solidFill>
            <a:srgbClr val="000000"/>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4" name="Google Shape;221;p9">
            <a:extLst>
              <a:ext uri="{FF2B5EF4-FFF2-40B4-BE49-F238E27FC236}">
                <a16:creationId xmlns:a16="http://schemas.microsoft.com/office/drawing/2014/main" xmlns="" id="{32C4D30F-7E45-4031-AC9B-681BB88E7144}"/>
              </a:ext>
            </a:extLst>
          </p:cNvPr>
          <p:cNvSpPr>
            <a:spLocks noChangeArrowheads="1"/>
          </p:cNvSpPr>
          <p:nvPr/>
        </p:nvSpPr>
        <p:spPr bwMode="auto">
          <a:xfrm>
            <a:off x="0" y="0"/>
            <a:ext cx="8128000" cy="6858000"/>
          </a:xfrm>
          <a:prstGeom prst="rect">
            <a:avLst/>
          </a:prstGeom>
          <a:solidFill>
            <a:srgbClr val="FFFFFF"/>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222" name="Google Shape;222;p9"/>
          <p:cNvSpPr txBox="1">
            <a:spLocks noGrp="1"/>
          </p:cNvSpPr>
          <p:nvPr>
            <p:ph type="body" idx="1"/>
          </p:nvPr>
        </p:nvSpPr>
        <p:spPr>
          <a:xfrm>
            <a:off x="8521000" y="586000"/>
            <a:ext cx="2830000" cy="5685600"/>
          </a:xfrm>
          <a:prstGeom prst="rect">
            <a:avLst/>
          </a:prstGeom>
        </p:spPr>
        <p:txBody>
          <a:bodyPr spcFirstLastPara="1" anchor="ctr">
            <a:noAutofit/>
          </a:bodyPr>
          <a:lstStyle>
            <a:lvl1pPr marL="457200" lvl="0" indent="-228600">
              <a:spcBef>
                <a:spcPts val="360"/>
              </a:spcBef>
              <a:spcAft>
                <a:spcPts val="0"/>
              </a:spcAft>
              <a:buClr>
                <a:srgbClr val="FFFFFF"/>
              </a:buClr>
              <a:buSzPts val="1800"/>
              <a:buNone/>
              <a:defRPr sz="1800">
                <a:solidFill>
                  <a:srgbClr val="FFFFFF"/>
                </a:solidFill>
              </a:defRPr>
            </a:lvl1pPr>
          </a:lstStyle>
          <a:p>
            <a:endParaRPr/>
          </a:p>
        </p:txBody>
      </p:sp>
      <p:sp>
        <p:nvSpPr>
          <p:cNvPr id="5" name="Google Shape;223;p9">
            <a:extLst>
              <a:ext uri="{FF2B5EF4-FFF2-40B4-BE49-F238E27FC236}">
                <a16:creationId xmlns:a16="http://schemas.microsoft.com/office/drawing/2014/main" xmlns="" id="{446F80D9-8413-4C5C-97F5-BCC1220BE640}"/>
              </a:ext>
            </a:extLst>
          </p:cNvPr>
          <p:cNvSpPr txBox="1">
            <a:spLocks noGrp="1"/>
          </p:cNvSpPr>
          <p:nvPr>
            <p:ph type="sldNum" idx="10"/>
          </p:nvPr>
        </p:nvSpPr>
        <p:spPr/>
        <p:txBody>
          <a:bodyPr>
            <a:noAutofit/>
          </a:bodyPr>
          <a:lstStyle>
            <a:lvl1pPr>
              <a:buClrTx/>
              <a:buFontTx/>
              <a:buNone/>
              <a:defRPr/>
            </a:lvl1pPr>
          </a:lstStyle>
          <a:p>
            <a:pPr>
              <a:defRPr/>
            </a:pPr>
            <a:fld id="{F3D8B435-E8E8-41B4-82D6-AEF38D76A79D}" type="slidenum">
              <a:rPr lang="en-US" altLang="en-US"/>
              <a:pPr>
                <a:defRPr/>
              </a:pPr>
              <a:t>‹#›</a:t>
            </a:fld>
            <a:endParaRPr lang="en-US" altLang="en-US"/>
          </a:p>
        </p:txBody>
      </p:sp>
    </p:spTree>
    <p:extLst>
      <p:ext uri="{BB962C8B-B14F-4D97-AF65-F5344CB8AC3E}">
        <p14:creationId xmlns:p14="http://schemas.microsoft.com/office/powerpoint/2010/main" val="373105427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matchingName="Blank half" type="blank">
  <p:cSld name="Blank half">
    <p:spTree>
      <p:nvGrpSpPr>
        <p:cNvPr id="1" name="Shape 224"/>
        <p:cNvGrpSpPr/>
        <p:nvPr/>
      </p:nvGrpSpPr>
      <p:grpSpPr>
        <a:xfrm>
          <a:off x="0" y="0"/>
          <a:ext cx="0" cy="0"/>
          <a:chOff x="0" y="0"/>
          <a:chExt cx="0" cy="0"/>
        </a:xfrm>
      </p:grpSpPr>
      <p:sp>
        <p:nvSpPr>
          <p:cNvPr id="2" name="Google Shape;225;p10">
            <a:extLst>
              <a:ext uri="{FF2B5EF4-FFF2-40B4-BE49-F238E27FC236}">
                <a16:creationId xmlns:a16="http://schemas.microsoft.com/office/drawing/2014/main" xmlns="" id="{95BB40C3-6049-40B2-9DC9-450963D294FD}"/>
              </a:ext>
            </a:extLst>
          </p:cNvPr>
          <p:cNvSpPr>
            <a:spLocks noChangeArrowheads="1"/>
          </p:cNvSpPr>
          <p:nvPr/>
        </p:nvSpPr>
        <p:spPr bwMode="auto">
          <a:xfrm>
            <a:off x="11743267" y="2944814"/>
            <a:ext cx="448733" cy="968375"/>
          </a:xfrm>
          <a:prstGeom prst="rect">
            <a:avLst/>
          </a:prstGeom>
          <a:solidFill>
            <a:srgbClr val="000000"/>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3" name="Google Shape;226;p10">
            <a:extLst>
              <a:ext uri="{FF2B5EF4-FFF2-40B4-BE49-F238E27FC236}">
                <a16:creationId xmlns:a16="http://schemas.microsoft.com/office/drawing/2014/main" xmlns="" id="{A708CC82-732E-41A4-B2F3-D2445A588F73}"/>
              </a:ext>
            </a:extLst>
          </p:cNvPr>
          <p:cNvSpPr>
            <a:spLocks noChangeArrowheads="1"/>
          </p:cNvSpPr>
          <p:nvPr/>
        </p:nvSpPr>
        <p:spPr bwMode="auto">
          <a:xfrm>
            <a:off x="0" y="0"/>
            <a:ext cx="6089651" cy="6858000"/>
          </a:xfrm>
          <a:prstGeom prst="rect">
            <a:avLst/>
          </a:prstGeom>
          <a:solidFill>
            <a:srgbClr val="FFFFFF"/>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4" name="Google Shape;227;p10">
            <a:extLst>
              <a:ext uri="{FF2B5EF4-FFF2-40B4-BE49-F238E27FC236}">
                <a16:creationId xmlns:a16="http://schemas.microsoft.com/office/drawing/2014/main" xmlns="" id="{6D9F593B-0D3A-406C-8D46-F9E655244175}"/>
              </a:ext>
            </a:extLst>
          </p:cNvPr>
          <p:cNvSpPr txBox="1">
            <a:spLocks noGrp="1"/>
          </p:cNvSpPr>
          <p:nvPr>
            <p:ph type="sldNum" idx="10"/>
          </p:nvPr>
        </p:nvSpPr>
        <p:spPr/>
        <p:txBody>
          <a:bodyPr>
            <a:noAutofit/>
          </a:bodyPr>
          <a:lstStyle>
            <a:lvl1pPr>
              <a:buClrTx/>
              <a:buFontTx/>
              <a:buNone/>
              <a:defRPr/>
            </a:lvl1pPr>
          </a:lstStyle>
          <a:p>
            <a:pPr>
              <a:defRPr/>
            </a:pPr>
            <a:fld id="{8618FA44-05D9-4361-B301-C9C06B04F053}" type="slidenum">
              <a:rPr lang="en-US" altLang="en-US"/>
              <a:pPr>
                <a:defRPr/>
              </a:pPr>
              <a:t>‹#›</a:t>
            </a:fld>
            <a:endParaRPr lang="en-US" altLang="en-US"/>
          </a:p>
        </p:txBody>
      </p:sp>
    </p:spTree>
    <p:extLst>
      <p:ext uri="{BB962C8B-B14F-4D97-AF65-F5344CB8AC3E}">
        <p14:creationId xmlns:p14="http://schemas.microsoft.com/office/powerpoint/2010/main" val="31980336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xmlns="" id="{CD757819-1938-466F-87A1-A277337E68F9}"/>
              </a:ext>
            </a:extLst>
          </p:cNvPr>
          <p:cNvSpPr>
            <a:spLocks noGrp="1" noChangeArrowheads="1"/>
          </p:cNvSpPr>
          <p:nvPr>
            <p:ph type="dt" sz="half" idx="10"/>
          </p:nvPr>
        </p:nvSpPr>
        <p:spPr>
          <a:ln/>
        </p:spPr>
        <p:txBody>
          <a:bodyPr/>
          <a:lstStyle>
            <a:lvl1pPr>
              <a:defRPr/>
            </a:lvl1pPr>
          </a:lstStyle>
          <a:p>
            <a:pPr>
              <a:defRPr/>
            </a:pPr>
            <a:endParaRPr lang="en-GB"/>
          </a:p>
        </p:txBody>
      </p:sp>
      <p:sp>
        <p:nvSpPr>
          <p:cNvPr id="4" name="Rectangle 5">
            <a:extLst>
              <a:ext uri="{FF2B5EF4-FFF2-40B4-BE49-F238E27FC236}">
                <a16:creationId xmlns:a16="http://schemas.microsoft.com/office/drawing/2014/main" xmlns="" id="{F1B95EB2-87B9-428E-B134-F0910F886A2D}"/>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5" name="Rectangle 6">
            <a:extLst>
              <a:ext uri="{FF2B5EF4-FFF2-40B4-BE49-F238E27FC236}">
                <a16:creationId xmlns:a16="http://schemas.microsoft.com/office/drawing/2014/main" xmlns="" id="{CC99302A-759D-419F-8F5B-F65BEEDF4E65}"/>
              </a:ext>
            </a:extLst>
          </p:cNvPr>
          <p:cNvSpPr>
            <a:spLocks noGrp="1" noChangeArrowheads="1"/>
          </p:cNvSpPr>
          <p:nvPr>
            <p:ph type="sldNum" sz="quarter" idx="12"/>
          </p:nvPr>
        </p:nvSpPr>
        <p:spPr>
          <a:ln/>
        </p:spPr>
        <p:txBody>
          <a:bodyPr/>
          <a:lstStyle>
            <a:lvl1pPr>
              <a:defRPr/>
            </a:lvl1pPr>
          </a:lstStyle>
          <a:p>
            <a:fld id="{9917DDBA-DADC-40B5-95AE-43D338A96BCD}" type="slidenum">
              <a:rPr lang="en-GB" altLang="en-US"/>
              <a:pPr/>
              <a:t>‹#›</a:t>
            </a:fld>
            <a:endParaRPr lang="en-GB" altLang="en-US"/>
          </a:p>
        </p:txBody>
      </p:sp>
    </p:spTree>
    <p:extLst>
      <p:ext uri="{BB962C8B-B14F-4D97-AF65-F5344CB8AC3E}">
        <p14:creationId xmlns:p14="http://schemas.microsoft.com/office/powerpoint/2010/main" val="34461801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matchingName="Blank third">
  <p:cSld name="Blank third">
    <p:spTree>
      <p:nvGrpSpPr>
        <p:cNvPr id="1" name="Shape 228"/>
        <p:cNvGrpSpPr/>
        <p:nvPr/>
      </p:nvGrpSpPr>
      <p:grpSpPr>
        <a:xfrm>
          <a:off x="0" y="0"/>
          <a:ext cx="0" cy="0"/>
          <a:chOff x="0" y="0"/>
          <a:chExt cx="0" cy="0"/>
        </a:xfrm>
      </p:grpSpPr>
      <p:sp>
        <p:nvSpPr>
          <p:cNvPr id="2" name="Google Shape;229;p11">
            <a:extLst>
              <a:ext uri="{FF2B5EF4-FFF2-40B4-BE49-F238E27FC236}">
                <a16:creationId xmlns:a16="http://schemas.microsoft.com/office/drawing/2014/main" xmlns="" id="{0547FC5A-29CC-40DB-B185-0439C07C4013}"/>
              </a:ext>
            </a:extLst>
          </p:cNvPr>
          <p:cNvSpPr>
            <a:spLocks noChangeArrowheads="1"/>
          </p:cNvSpPr>
          <p:nvPr/>
        </p:nvSpPr>
        <p:spPr bwMode="auto">
          <a:xfrm>
            <a:off x="11743267" y="2944814"/>
            <a:ext cx="448733" cy="968375"/>
          </a:xfrm>
          <a:prstGeom prst="rect">
            <a:avLst/>
          </a:prstGeom>
          <a:solidFill>
            <a:srgbClr val="000000"/>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3" name="Google Shape;230;p11">
            <a:extLst>
              <a:ext uri="{FF2B5EF4-FFF2-40B4-BE49-F238E27FC236}">
                <a16:creationId xmlns:a16="http://schemas.microsoft.com/office/drawing/2014/main" xmlns="" id="{E92FD6EE-8114-4787-BB8F-7B270697E590}"/>
              </a:ext>
            </a:extLst>
          </p:cNvPr>
          <p:cNvSpPr>
            <a:spLocks noChangeArrowheads="1"/>
          </p:cNvSpPr>
          <p:nvPr/>
        </p:nvSpPr>
        <p:spPr bwMode="auto">
          <a:xfrm flipH="1">
            <a:off x="0" y="0"/>
            <a:ext cx="4064000" cy="6858000"/>
          </a:xfrm>
          <a:prstGeom prst="rect">
            <a:avLst/>
          </a:prstGeom>
          <a:solidFill>
            <a:srgbClr val="FFFFFF"/>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4" name="Google Shape;231;p11">
            <a:extLst>
              <a:ext uri="{FF2B5EF4-FFF2-40B4-BE49-F238E27FC236}">
                <a16:creationId xmlns:a16="http://schemas.microsoft.com/office/drawing/2014/main" xmlns="" id="{595E7AD3-4893-465A-BDB1-2676784DE893}"/>
              </a:ext>
            </a:extLst>
          </p:cNvPr>
          <p:cNvSpPr txBox="1">
            <a:spLocks noGrp="1"/>
          </p:cNvSpPr>
          <p:nvPr>
            <p:ph type="sldNum" idx="10"/>
          </p:nvPr>
        </p:nvSpPr>
        <p:spPr/>
        <p:txBody>
          <a:bodyPr>
            <a:noAutofit/>
          </a:bodyPr>
          <a:lstStyle>
            <a:lvl1pPr>
              <a:buClrTx/>
              <a:buFontTx/>
              <a:buNone/>
              <a:defRPr/>
            </a:lvl1pPr>
          </a:lstStyle>
          <a:p>
            <a:pPr>
              <a:defRPr/>
            </a:pPr>
            <a:fld id="{8AD16E99-7B25-426C-A691-5AA9520E0673}" type="slidenum">
              <a:rPr lang="en-US" altLang="en-US"/>
              <a:pPr>
                <a:defRPr/>
              </a:pPr>
              <a:t>‹#›</a:t>
            </a:fld>
            <a:endParaRPr lang="en-US" altLang="en-US"/>
          </a:p>
        </p:txBody>
      </p:sp>
    </p:spTree>
    <p:extLst>
      <p:ext uri="{BB962C8B-B14F-4D97-AF65-F5344CB8AC3E}">
        <p14:creationId xmlns:p14="http://schemas.microsoft.com/office/powerpoint/2010/main" val="253428330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matchingName="Blank">
  <p:cSld name="Blank">
    <p:spTree>
      <p:nvGrpSpPr>
        <p:cNvPr id="1" name="Shape 232"/>
        <p:cNvGrpSpPr/>
        <p:nvPr/>
      </p:nvGrpSpPr>
      <p:grpSpPr>
        <a:xfrm>
          <a:off x="0" y="0"/>
          <a:ext cx="0" cy="0"/>
          <a:chOff x="0" y="0"/>
          <a:chExt cx="0" cy="0"/>
        </a:xfrm>
      </p:grpSpPr>
      <p:sp>
        <p:nvSpPr>
          <p:cNvPr id="2" name="Google Shape;233;p12">
            <a:extLst>
              <a:ext uri="{FF2B5EF4-FFF2-40B4-BE49-F238E27FC236}">
                <a16:creationId xmlns:a16="http://schemas.microsoft.com/office/drawing/2014/main" xmlns="" id="{4513FC53-482D-4B4A-A617-D8084CE4062A}"/>
              </a:ext>
            </a:extLst>
          </p:cNvPr>
          <p:cNvSpPr/>
          <p:nvPr/>
        </p:nvSpPr>
        <p:spPr>
          <a:xfrm>
            <a:off x="0" y="0"/>
            <a:ext cx="12192000" cy="6858000"/>
          </a:xfrm>
          <a:prstGeom prst="frame">
            <a:avLst>
              <a:gd name="adj1" fmla="val 4376"/>
            </a:avLst>
          </a:prstGeom>
          <a:solidFill>
            <a:srgbClr val="FFFFFF"/>
          </a:solidFill>
          <a:ln>
            <a:noFill/>
          </a:ln>
        </p:spPr>
        <p:txBody>
          <a:bodyPr spcFirstLastPara="1" lIns="91425" tIns="91425" rIns="91425" bIns="91425" anchor="ctr"/>
          <a:lstStyle/>
          <a:p>
            <a:pPr>
              <a:buClr>
                <a:srgbClr val="000000"/>
              </a:buClr>
              <a:buFont typeface="Arial"/>
              <a:buNone/>
              <a:defRPr/>
            </a:pPr>
            <a:endParaRPr sz="1400" kern="0">
              <a:solidFill>
                <a:srgbClr val="000000"/>
              </a:solidFill>
              <a:cs typeface="Arial"/>
              <a:sym typeface="Arial"/>
            </a:endParaRPr>
          </a:p>
        </p:txBody>
      </p:sp>
      <p:sp>
        <p:nvSpPr>
          <p:cNvPr id="3" name="Google Shape;234;p12">
            <a:extLst>
              <a:ext uri="{FF2B5EF4-FFF2-40B4-BE49-F238E27FC236}">
                <a16:creationId xmlns:a16="http://schemas.microsoft.com/office/drawing/2014/main" xmlns="" id="{30CC8002-CB77-4240-A7B0-F03141D292A3}"/>
              </a:ext>
            </a:extLst>
          </p:cNvPr>
          <p:cNvSpPr>
            <a:spLocks noChangeArrowheads="1"/>
          </p:cNvSpPr>
          <p:nvPr/>
        </p:nvSpPr>
        <p:spPr bwMode="auto">
          <a:xfrm rot="16200000">
            <a:off x="5872164" y="6026680"/>
            <a:ext cx="447675" cy="1214967"/>
          </a:xfrm>
          <a:prstGeom prst="rect">
            <a:avLst/>
          </a:prstGeom>
          <a:solidFill>
            <a:srgbClr val="000000"/>
          </a:solidFill>
          <a:ln>
            <a:noFill/>
          </a:ln>
        </p:spPr>
        <p:txBody>
          <a:bodyPr lIns="91425" tIns="91425" rIns="91425" bIns="91425"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buClr>
                <a:srgbClr val="000000"/>
              </a:buClr>
              <a:buFont typeface="Arial" panose="020B0604020202020204" pitchFamily="34" charset="0"/>
              <a:buNone/>
              <a:defRPr/>
            </a:pPr>
            <a:endParaRPr lang="en-US" altLang="en-US" sz="1400">
              <a:solidFill>
                <a:srgbClr val="000000"/>
              </a:solidFill>
              <a:cs typeface="Arial" panose="020B0604020202020204" pitchFamily="34" charset="0"/>
              <a:sym typeface="Arial" panose="020B0604020202020204" pitchFamily="34" charset="0"/>
            </a:endParaRPr>
          </a:p>
        </p:txBody>
      </p:sp>
      <p:sp>
        <p:nvSpPr>
          <p:cNvPr id="4" name="Google Shape;235;p12">
            <a:extLst>
              <a:ext uri="{FF2B5EF4-FFF2-40B4-BE49-F238E27FC236}">
                <a16:creationId xmlns:a16="http://schemas.microsoft.com/office/drawing/2014/main" xmlns="" id="{9338948B-E37A-422B-8B03-F760546195C2}"/>
              </a:ext>
            </a:extLst>
          </p:cNvPr>
          <p:cNvSpPr txBox="1">
            <a:spLocks noGrp="1"/>
          </p:cNvSpPr>
          <p:nvPr>
            <p:ph type="sldNum" idx="10"/>
          </p:nvPr>
        </p:nvSpPr>
        <p:spPr>
          <a:xfrm>
            <a:off x="5488518" y="6410326"/>
            <a:ext cx="1214967" cy="447675"/>
          </a:xfrm>
        </p:spPr>
        <p:txBody>
          <a:bodyPr>
            <a:noAutofit/>
          </a:bodyPr>
          <a:lstStyle>
            <a:lvl1pPr>
              <a:buClrTx/>
              <a:buFontTx/>
              <a:buNone/>
              <a:defRPr/>
            </a:lvl1pPr>
          </a:lstStyle>
          <a:p>
            <a:pPr>
              <a:defRPr/>
            </a:pPr>
            <a:fld id="{9C3258F3-06A5-4A2C-AAC8-57A24B20E88A}" type="slidenum">
              <a:rPr lang="en-US" altLang="en-US"/>
              <a:pPr>
                <a:defRPr/>
              </a:pPr>
              <a:t>‹#›</a:t>
            </a:fld>
            <a:endParaRPr lang="en-US" altLang="en-US"/>
          </a:p>
        </p:txBody>
      </p:sp>
    </p:spTree>
    <p:extLst>
      <p:ext uri="{BB962C8B-B14F-4D97-AF65-F5344CB8AC3E}">
        <p14:creationId xmlns:p14="http://schemas.microsoft.com/office/powerpoint/2010/main" val="11620010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xmlns="" id="{D4B7388E-DA0D-4AC8-87ED-A7273EFE6D18}"/>
              </a:ext>
            </a:extLst>
          </p:cNvPr>
          <p:cNvSpPr>
            <a:spLocks noGrp="1" noChangeArrowheads="1"/>
          </p:cNvSpPr>
          <p:nvPr>
            <p:ph type="dt" sz="half" idx="10"/>
          </p:nvPr>
        </p:nvSpPr>
        <p:spPr>
          <a:ln/>
        </p:spPr>
        <p:txBody>
          <a:bodyPr/>
          <a:lstStyle>
            <a:lvl1pPr>
              <a:defRPr/>
            </a:lvl1pPr>
          </a:lstStyle>
          <a:p>
            <a:pPr>
              <a:defRPr/>
            </a:pPr>
            <a:endParaRPr lang="en-GB"/>
          </a:p>
        </p:txBody>
      </p:sp>
      <p:sp>
        <p:nvSpPr>
          <p:cNvPr id="3" name="Rectangle 5">
            <a:extLst>
              <a:ext uri="{FF2B5EF4-FFF2-40B4-BE49-F238E27FC236}">
                <a16:creationId xmlns:a16="http://schemas.microsoft.com/office/drawing/2014/main" xmlns="" id="{6C3DEBD1-F78B-47EF-9240-3B6FA95B872C}"/>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4" name="Rectangle 6">
            <a:extLst>
              <a:ext uri="{FF2B5EF4-FFF2-40B4-BE49-F238E27FC236}">
                <a16:creationId xmlns:a16="http://schemas.microsoft.com/office/drawing/2014/main" xmlns="" id="{68316073-3FB4-414C-B20E-1CE39576D4FE}"/>
              </a:ext>
            </a:extLst>
          </p:cNvPr>
          <p:cNvSpPr>
            <a:spLocks noGrp="1" noChangeArrowheads="1"/>
          </p:cNvSpPr>
          <p:nvPr>
            <p:ph type="sldNum" sz="quarter" idx="12"/>
          </p:nvPr>
        </p:nvSpPr>
        <p:spPr>
          <a:ln/>
        </p:spPr>
        <p:txBody>
          <a:bodyPr/>
          <a:lstStyle>
            <a:lvl1pPr>
              <a:defRPr/>
            </a:lvl1pPr>
          </a:lstStyle>
          <a:p>
            <a:fld id="{BAAE22DE-664F-449D-90A1-BFB1C2EFFC1F}" type="slidenum">
              <a:rPr lang="en-GB" altLang="en-US"/>
              <a:pPr/>
              <a:t>‹#›</a:t>
            </a:fld>
            <a:endParaRPr lang="en-GB" altLang="en-US"/>
          </a:p>
        </p:txBody>
      </p:sp>
    </p:spTree>
    <p:extLst>
      <p:ext uri="{BB962C8B-B14F-4D97-AF65-F5344CB8AC3E}">
        <p14:creationId xmlns:p14="http://schemas.microsoft.com/office/powerpoint/2010/main" val="17383873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xmlns="" id="{E3767954-60B4-498D-BF4B-E6AA6DC2D2BA}"/>
              </a:ext>
            </a:extLst>
          </p:cNvPr>
          <p:cNvSpPr>
            <a:spLocks noGrp="1" noChangeArrowheads="1"/>
          </p:cNvSpPr>
          <p:nvPr>
            <p:ph type="dt" sz="half" idx="10"/>
          </p:nvPr>
        </p:nvSpPr>
        <p:spPr>
          <a:ln/>
        </p:spPr>
        <p:txBody>
          <a:bodyPr/>
          <a:lstStyle>
            <a:lvl1pPr>
              <a:defRPr/>
            </a:lvl1pPr>
          </a:lstStyle>
          <a:p>
            <a:pPr>
              <a:defRPr/>
            </a:pPr>
            <a:endParaRPr lang="en-GB"/>
          </a:p>
        </p:txBody>
      </p:sp>
      <p:sp>
        <p:nvSpPr>
          <p:cNvPr id="6" name="Rectangle 5">
            <a:extLst>
              <a:ext uri="{FF2B5EF4-FFF2-40B4-BE49-F238E27FC236}">
                <a16:creationId xmlns:a16="http://schemas.microsoft.com/office/drawing/2014/main" xmlns="" id="{61343BE7-7D14-48F9-879A-4262F02BA113}"/>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7" name="Rectangle 6">
            <a:extLst>
              <a:ext uri="{FF2B5EF4-FFF2-40B4-BE49-F238E27FC236}">
                <a16:creationId xmlns:a16="http://schemas.microsoft.com/office/drawing/2014/main" xmlns="" id="{30ED0844-D7D0-46A1-87C9-459CC3C1478E}"/>
              </a:ext>
            </a:extLst>
          </p:cNvPr>
          <p:cNvSpPr>
            <a:spLocks noGrp="1" noChangeArrowheads="1"/>
          </p:cNvSpPr>
          <p:nvPr>
            <p:ph type="sldNum" sz="quarter" idx="12"/>
          </p:nvPr>
        </p:nvSpPr>
        <p:spPr>
          <a:ln/>
        </p:spPr>
        <p:txBody>
          <a:bodyPr/>
          <a:lstStyle>
            <a:lvl1pPr>
              <a:defRPr/>
            </a:lvl1pPr>
          </a:lstStyle>
          <a:p>
            <a:fld id="{B0F11DFC-2A63-4060-9D36-8F6621201123}" type="slidenum">
              <a:rPr lang="en-GB" altLang="en-US"/>
              <a:pPr/>
              <a:t>‹#›</a:t>
            </a:fld>
            <a:endParaRPr lang="en-GB" altLang="en-US"/>
          </a:p>
        </p:txBody>
      </p:sp>
    </p:spTree>
    <p:extLst>
      <p:ext uri="{BB962C8B-B14F-4D97-AF65-F5344CB8AC3E}">
        <p14:creationId xmlns:p14="http://schemas.microsoft.com/office/powerpoint/2010/main" val="29409155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xmlns="" id="{50352B8F-78C6-4CF0-8666-02633B03C187}"/>
              </a:ext>
            </a:extLst>
          </p:cNvPr>
          <p:cNvSpPr>
            <a:spLocks noGrp="1" noChangeArrowheads="1"/>
          </p:cNvSpPr>
          <p:nvPr>
            <p:ph type="dt" sz="half" idx="10"/>
          </p:nvPr>
        </p:nvSpPr>
        <p:spPr>
          <a:ln/>
        </p:spPr>
        <p:txBody>
          <a:bodyPr/>
          <a:lstStyle>
            <a:lvl1pPr>
              <a:defRPr/>
            </a:lvl1pPr>
          </a:lstStyle>
          <a:p>
            <a:pPr>
              <a:defRPr/>
            </a:pPr>
            <a:endParaRPr lang="en-GB"/>
          </a:p>
        </p:txBody>
      </p:sp>
      <p:sp>
        <p:nvSpPr>
          <p:cNvPr id="6" name="Rectangle 5">
            <a:extLst>
              <a:ext uri="{FF2B5EF4-FFF2-40B4-BE49-F238E27FC236}">
                <a16:creationId xmlns:a16="http://schemas.microsoft.com/office/drawing/2014/main" xmlns="" id="{3A3DFC38-F801-4AEA-A367-523BE2C60134}"/>
              </a:ext>
            </a:extLst>
          </p:cNvPr>
          <p:cNvSpPr>
            <a:spLocks noGrp="1" noChangeArrowheads="1"/>
          </p:cNvSpPr>
          <p:nvPr>
            <p:ph type="ftr" sz="quarter" idx="11"/>
          </p:nvPr>
        </p:nvSpPr>
        <p:spPr>
          <a:ln/>
        </p:spPr>
        <p:txBody>
          <a:bodyPr/>
          <a:lstStyle>
            <a:lvl1pPr>
              <a:defRPr/>
            </a:lvl1pPr>
          </a:lstStyle>
          <a:p>
            <a:pPr>
              <a:defRPr/>
            </a:pPr>
            <a:r>
              <a:rPr lang="vi-VN"/>
              <a:t>QUẢN TRỊ HOẠT ĐỘNG DẠY HỌC, GIÁO DỤC TRONG TRƯỜNG TIỂU HỌC - hanhbang@gmail.com</a:t>
            </a:r>
            <a:endParaRPr lang="en-GB"/>
          </a:p>
        </p:txBody>
      </p:sp>
      <p:sp>
        <p:nvSpPr>
          <p:cNvPr id="7" name="Rectangle 6">
            <a:extLst>
              <a:ext uri="{FF2B5EF4-FFF2-40B4-BE49-F238E27FC236}">
                <a16:creationId xmlns:a16="http://schemas.microsoft.com/office/drawing/2014/main" xmlns="" id="{C52EC765-07FD-45A0-B6BC-97E013919011}"/>
              </a:ext>
            </a:extLst>
          </p:cNvPr>
          <p:cNvSpPr>
            <a:spLocks noGrp="1" noChangeArrowheads="1"/>
          </p:cNvSpPr>
          <p:nvPr>
            <p:ph type="sldNum" sz="quarter" idx="12"/>
          </p:nvPr>
        </p:nvSpPr>
        <p:spPr>
          <a:ln/>
        </p:spPr>
        <p:txBody>
          <a:bodyPr/>
          <a:lstStyle>
            <a:lvl1pPr>
              <a:defRPr/>
            </a:lvl1pPr>
          </a:lstStyle>
          <a:p>
            <a:fld id="{AB9E0CCC-51F4-45B1-8F8C-A3D5013AEE5B}" type="slidenum">
              <a:rPr lang="en-GB" altLang="en-US"/>
              <a:pPr/>
              <a:t>‹#›</a:t>
            </a:fld>
            <a:endParaRPr lang="en-GB" altLang="en-US"/>
          </a:p>
        </p:txBody>
      </p:sp>
    </p:spTree>
    <p:extLst>
      <p:ext uri="{BB962C8B-B14F-4D97-AF65-F5344CB8AC3E}">
        <p14:creationId xmlns:p14="http://schemas.microsoft.com/office/powerpoint/2010/main" val="42371575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theme" Target="../theme/theme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0" Type="http://schemas.openxmlformats.org/officeDocument/2006/relationships/slideLayout" Target="../slideLayouts/slideLayout29.xml"/><Relationship Id="rId4" Type="http://schemas.openxmlformats.org/officeDocument/2006/relationships/slideLayout" Target="../slideLayouts/slideLayout23.xml"/><Relationship Id="rId9"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theme" Target="../theme/theme3.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theme" Target="../theme/theme4.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0.xml"/><Relationship Id="rId3" Type="http://schemas.openxmlformats.org/officeDocument/2006/relationships/slideLayout" Target="../slideLayouts/slideLayout55.xml"/><Relationship Id="rId7" Type="http://schemas.openxmlformats.org/officeDocument/2006/relationships/slideLayout" Target="../slideLayouts/slideLayout59.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5" Type="http://schemas.openxmlformats.org/officeDocument/2006/relationships/slideLayout" Target="../slideLayouts/slideLayout57.xml"/><Relationship Id="rId10" Type="http://schemas.openxmlformats.org/officeDocument/2006/relationships/theme" Target="../theme/theme5.xml"/><Relationship Id="rId4" Type="http://schemas.openxmlformats.org/officeDocument/2006/relationships/slideLayout" Target="../slideLayouts/slideLayout56.xml"/><Relationship Id="rId9" Type="http://schemas.openxmlformats.org/officeDocument/2006/relationships/slideLayout" Target="../slideLayouts/slideLayout6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
            <a:extLst>
              <a:ext uri="{FF2B5EF4-FFF2-40B4-BE49-F238E27FC236}">
                <a16:creationId xmlns:a16="http://schemas.microsoft.com/office/drawing/2014/main" xmlns="" id="{5D05798D-131E-401C-8527-D8E804EF232A}"/>
              </a:ext>
            </a:extLst>
          </p:cNvPr>
          <p:cNvSpPr>
            <a:spLocks noChangeArrowheads="1"/>
          </p:cNvSpPr>
          <p:nvPr/>
        </p:nvSpPr>
        <p:spPr bwMode="auto">
          <a:xfrm>
            <a:off x="239184" y="6499226"/>
            <a:ext cx="11698816" cy="360363"/>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2100"/>
          </a:p>
        </p:txBody>
      </p:sp>
      <p:sp>
        <p:nvSpPr>
          <p:cNvPr id="1027" name="Rectangle 2">
            <a:extLst>
              <a:ext uri="{FF2B5EF4-FFF2-40B4-BE49-F238E27FC236}">
                <a16:creationId xmlns:a16="http://schemas.microsoft.com/office/drawing/2014/main" xmlns="" id="{1594CCD4-6A90-48A1-8CF1-683C82C86D79}"/>
              </a:ext>
            </a:extLst>
          </p:cNvPr>
          <p:cNvSpPr>
            <a:spLocks noGrp="1" noChangeArrowheads="1"/>
          </p:cNvSpPr>
          <p:nvPr>
            <p:ph type="title"/>
          </p:nvPr>
        </p:nvSpPr>
        <p:spPr bwMode="auto">
          <a:xfrm>
            <a:off x="609600" y="274638"/>
            <a:ext cx="10972800"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GB" altLang="en-US"/>
              <a:t>Click to edit master title style</a:t>
            </a:r>
          </a:p>
        </p:txBody>
      </p:sp>
      <p:sp>
        <p:nvSpPr>
          <p:cNvPr id="1028" name="Rectangle 3">
            <a:extLst>
              <a:ext uri="{FF2B5EF4-FFF2-40B4-BE49-F238E27FC236}">
                <a16:creationId xmlns:a16="http://schemas.microsoft.com/office/drawing/2014/main" xmlns="" id="{C5577CDD-F476-41A5-A3DD-C4E597209B8A}"/>
              </a:ext>
            </a:extLst>
          </p:cNvPr>
          <p:cNvSpPr>
            <a:spLocks noGrp="1" noChangeArrowheads="1"/>
          </p:cNvSpPr>
          <p:nvPr>
            <p:ph type="body" idx="1"/>
          </p:nvPr>
        </p:nvSpPr>
        <p:spPr bwMode="auto">
          <a:xfrm>
            <a:off x="609600" y="858839"/>
            <a:ext cx="10972800" cy="526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GB" altLang="en-US"/>
              <a:t>Click to edit Master text styles</a:t>
            </a:r>
          </a:p>
        </p:txBody>
      </p:sp>
      <p:sp>
        <p:nvSpPr>
          <p:cNvPr id="2" name="Rectangle 4">
            <a:extLst>
              <a:ext uri="{FF2B5EF4-FFF2-40B4-BE49-F238E27FC236}">
                <a16:creationId xmlns:a16="http://schemas.microsoft.com/office/drawing/2014/main" xmlns="" id="{649D53AE-E3CF-4F31-8D08-FFFCC9FF8A4F}"/>
              </a:ext>
            </a:extLst>
          </p:cNvPr>
          <p:cNvSpPr>
            <a:spLocks noGrp="1" noChangeArrowheads="1"/>
          </p:cNvSpPr>
          <p:nvPr>
            <p:ph type="dt" sz="half" idx="2"/>
          </p:nvPr>
        </p:nvSpPr>
        <p:spPr bwMode="auto">
          <a:xfrm>
            <a:off x="8879417" y="6538913"/>
            <a:ext cx="1981200" cy="252412"/>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bodyPr>
          <a:lstStyle>
            <a:lvl1pPr algn="r">
              <a:defRPr sz="1200">
                <a:solidFill>
                  <a:schemeClr val="bg1"/>
                </a:solidFill>
                <a:latin typeface="Arial" pitchFamily="34" charset="0"/>
                <a:cs typeface="Arial" pitchFamily="34" charset="0"/>
              </a:defRPr>
            </a:lvl1pPr>
          </a:lstStyle>
          <a:p>
            <a:pPr>
              <a:defRPr/>
            </a:pPr>
            <a:endParaRPr lang="en-GB"/>
          </a:p>
        </p:txBody>
      </p:sp>
      <p:sp>
        <p:nvSpPr>
          <p:cNvPr id="1029" name="Rectangle 5">
            <a:extLst>
              <a:ext uri="{FF2B5EF4-FFF2-40B4-BE49-F238E27FC236}">
                <a16:creationId xmlns:a16="http://schemas.microsoft.com/office/drawing/2014/main" xmlns="" id="{BA908E85-9183-4757-A29D-0994A5ACDA12}"/>
              </a:ext>
            </a:extLst>
          </p:cNvPr>
          <p:cNvSpPr>
            <a:spLocks noGrp="1" noChangeArrowheads="1"/>
          </p:cNvSpPr>
          <p:nvPr>
            <p:ph type="ftr" sz="quarter" idx="3"/>
          </p:nvPr>
        </p:nvSpPr>
        <p:spPr bwMode="auto">
          <a:xfrm>
            <a:off x="624417" y="6538913"/>
            <a:ext cx="7965016" cy="252412"/>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bodyPr>
          <a:lstStyle>
            <a:lvl1pPr>
              <a:defRPr sz="1200">
                <a:solidFill>
                  <a:schemeClr val="bg1"/>
                </a:solidFill>
                <a:latin typeface="Arial" charset="0"/>
                <a:ea typeface="+mn-ea"/>
                <a:cs typeface="+mn-cs"/>
              </a:defRPr>
            </a:lvl1pPr>
          </a:lstStyle>
          <a:p>
            <a:pPr>
              <a:defRPr/>
            </a:pPr>
            <a:r>
              <a:rPr lang="vi-VN"/>
              <a:t>QUẢN TRỊ HOẠT ĐỘNG DẠY HỌC, GIÁO DỤC TRONG TRƯỜNG TIỂU HỌC - hanhbang@gmail.com</a:t>
            </a:r>
            <a:endParaRPr lang="en-GB"/>
          </a:p>
        </p:txBody>
      </p:sp>
      <p:sp>
        <p:nvSpPr>
          <p:cNvPr id="1030" name="Rectangle 6">
            <a:extLst>
              <a:ext uri="{FF2B5EF4-FFF2-40B4-BE49-F238E27FC236}">
                <a16:creationId xmlns:a16="http://schemas.microsoft.com/office/drawing/2014/main" xmlns="" id="{33070659-32B7-459D-A9CB-253D8A88629F}"/>
              </a:ext>
            </a:extLst>
          </p:cNvPr>
          <p:cNvSpPr>
            <a:spLocks noGrp="1" noChangeArrowheads="1"/>
          </p:cNvSpPr>
          <p:nvPr>
            <p:ph type="sldNum" sz="quarter" idx="4"/>
          </p:nvPr>
        </p:nvSpPr>
        <p:spPr bwMode="auto">
          <a:xfrm>
            <a:off x="10991851" y="6538913"/>
            <a:ext cx="590549" cy="252412"/>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bodyPr>
          <a:lstStyle>
            <a:lvl1pPr algn="r">
              <a:defRPr sz="1200">
                <a:solidFill>
                  <a:schemeClr val="bg1"/>
                </a:solidFill>
                <a:cs typeface="Arial" panose="020B0604020202020204" pitchFamily="34" charset="0"/>
              </a:defRPr>
            </a:lvl1pPr>
          </a:lstStyle>
          <a:p>
            <a:fld id="{06D86125-5E92-4986-B6A1-686DF43F11B4}" type="slidenum">
              <a:rPr lang="en-GB" altLang="en-US"/>
              <a:pPr/>
              <a:t>‹#›</a:t>
            </a:fld>
            <a:endParaRPr lang="en-GB" altLang="en-US"/>
          </a:p>
        </p:txBody>
      </p:sp>
    </p:spTree>
  </p:cSld>
  <p:clrMap bg1="lt1" tx1="dk1" bg2="lt2" tx2="dk2" accent1="accent1" accent2="accent2" accent3="accent3" accent4="accent4" accent5="accent5" accent6="accent6" hlink="hlink" folHlink="folHlink"/>
  <p:sldLayoutIdLst>
    <p:sldLayoutId id="2147489469" r:id="rId1"/>
    <p:sldLayoutId id="2147489428" r:id="rId2"/>
    <p:sldLayoutId id="2147489429" r:id="rId3"/>
    <p:sldLayoutId id="2147489430" r:id="rId4"/>
    <p:sldLayoutId id="2147489431" r:id="rId5"/>
    <p:sldLayoutId id="2147489432" r:id="rId6"/>
    <p:sldLayoutId id="2147489433" r:id="rId7"/>
    <p:sldLayoutId id="2147489434" r:id="rId8"/>
    <p:sldLayoutId id="2147489435" r:id="rId9"/>
    <p:sldLayoutId id="2147489436" r:id="rId10"/>
    <p:sldLayoutId id="2147489437" r:id="rId11"/>
    <p:sldLayoutId id="2147489438" r:id="rId12"/>
    <p:sldLayoutId id="2147489473" r:id="rId13"/>
    <p:sldLayoutId id="2147489474" r:id="rId14"/>
    <p:sldLayoutId id="2147489487" r:id="rId15"/>
    <p:sldLayoutId id="2147489488" r:id="rId16"/>
    <p:sldLayoutId id="2147489489" r:id="rId17"/>
    <p:sldLayoutId id="2147489490" r:id="rId18"/>
    <p:sldLayoutId id="2147489491" r:id="rId19"/>
  </p:sldLayoutIdLst>
  <p:hf sldNum="0" hdr="0" ftr="0" dt="0"/>
  <p:txStyles>
    <p:titleStyle>
      <a:lvl1pPr algn="l" rtl="0" eaLnBrk="0" fontAlgn="base" hangingPunct="0">
        <a:lnSpc>
          <a:spcPts val="5000"/>
        </a:lnSpc>
        <a:spcBef>
          <a:spcPct val="0"/>
        </a:spcBef>
        <a:spcAft>
          <a:spcPct val="0"/>
        </a:spcAft>
        <a:defRPr sz="2800" b="1">
          <a:solidFill>
            <a:schemeClr val="tx2"/>
          </a:solidFill>
          <a:latin typeface="+mj-lt"/>
          <a:ea typeface="ＭＳ Ｐゴシック" charset="0"/>
          <a:cs typeface="ＭＳ Ｐゴシック" charset="0"/>
        </a:defRPr>
      </a:lvl1pPr>
      <a:lvl2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2pPr>
      <a:lvl3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3pPr>
      <a:lvl4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4pPr>
      <a:lvl5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5pPr>
      <a:lvl6pPr marL="457200" algn="l" rtl="0" fontAlgn="base">
        <a:lnSpc>
          <a:spcPts val="5000"/>
        </a:lnSpc>
        <a:spcBef>
          <a:spcPct val="0"/>
        </a:spcBef>
        <a:spcAft>
          <a:spcPct val="0"/>
        </a:spcAft>
        <a:defRPr sz="2800" b="1">
          <a:solidFill>
            <a:schemeClr val="tx2"/>
          </a:solidFill>
          <a:latin typeface="Arial" charset="0"/>
        </a:defRPr>
      </a:lvl6pPr>
      <a:lvl7pPr marL="914400" algn="l" rtl="0" fontAlgn="base">
        <a:lnSpc>
          <a:spcPts val="5000"/>
        </a:lnSpc>
        <a:spcBef>
          <a:spcPct val="0"/>
        </a:spcBef>
        <a:spcAft>
          <a:spcPct val="0"/>
        </a:spcAft>
        <a:defRPr sz="2800" b="1">
          <a:solidFill>
            <a:schemeClr val="tx2"/>
          </a:solidFill>
          <a:latin typeface="Arial" charset="0"/>
        </a:defRPr>
      </a:lvl7pPr>
      <a:lvl8pPr marL="1371600" algn="l" rtl="0" fontAlgn="base">
        <a:lnSpc>
          <a:spcPts val="5000"/>
        </a:lnSpc>
        <a:spcBef>
          <a:spcPct val="0"/>
        </a:spcBef>
        <a:spcAft>
          <a:spcPct val="0"/>
        </a:spcAft>
        <a:defRPr sz="2800" b="1">
          <a:solidFill>
            <a:schemeClr val="tx2"/>
          </a:solidFill>
          <a:latin typeface="Arial" charset="0"/>
        </a:defRPr>
      </a:lvl8pPr>
      <a:lvl9pPr marL="1828800" algn="l" rtl="0" fontAlgn="base">
        <a:lnSpc>
          <a:spcPts val="5000"/>
        </a:lnSpc>
        <a:spcBef>
          <a:spcPct val="0"/>
        </a:spcBef>
        <a:spcAft>
          <a:spcPct val="0"/>
        </a:spcAft>
        <a:defRPr sz="2800" b="1">
          <a:solidFill>
            <a:schemeClr val="tx2"/>
          </a:solidFill>
          <a:latin typeface="Arial" charset="0"/>
        </a:defRPr>
      </a:lvl9pPr>
    </p:titleStyle>
    <p:bodyStyle>
      <a:lvl1pPr marL="342900" indent="-342900" algn="l" rtl="0" eaLnBrk="0" fontAlgn="base" hangingPunct="0">
        <a:lnSpc>
          <a:spcPts val="2800"/>
        </a:lnSpc>
        <a:spcBef>
          <a:spcPct val="0"/>
        </a:spcBef>
        <a:spcAft>
          <a:spcPts val="1400"/>
        </a:spcAft>
        <a:buChar char="•"/>
        <a:defRPr sz="2100">
          <a:solidFill>
            <a:schemeClr val="tx1"/>
          </a:solidFill>
          <a:latin typeface="+mn-lt"/>
          <a:ea typeface="ＭＳ Ｐゴシック" charset="0"/>
          <a:cs typeface="ＭＳ Ｐゴシック" charset="0"/>
        </a:defRPr>
      </a:lvl1pPr>
      <a:lvl2pPr marL="803275" indent="4763"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2pPr>
      <a:lvl3pPr marL="1697038" indent="-358775"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3pPr>
      <a:lvl4pPr marL="2225675" indent="-349250"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4pPr>
      <a:lvl5pPr marL="2770188" indent="-365125"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5pPr>
      <a:lvl6pPr marL="3227388" indent="-365125" algn="l" rtl="0" fontAlgn="base">
        <a:lnSpc>
          <a:spcPts val="2800"/>
        </a:lnSpc>
        <a:spcBef>
          <a:spcPct val="0"/>
        </a:spcBef>
        <a:spcAft>
          <a:spcPct val="0"/>
        </a:spcAft>
        <a:defRPr sz="2100">
          <a:solidFill>
            <a:schemeClr val="tx1"/>
          </a:solidFill>
          <a:latin typeface="+mn-lt"/>
        </a:defRPr>
      </a:lvl6pPr>
      <a:lvl7pPr marL="3684588" indent="-365125" algn="l" rtl="0" fontAlgn="base">
        <a:lnSpc>
          <a:spcPts val="2800"/>
        </a:lnSpc>
        <a:spcBef>
          <a:spcPct val="0"/>
        </a:spcBef>
        <a:spcAft>
          <a:spcPct val="0"/>
        </a:spcAft>
        <a:defRPr sz="2100">
          <a:solidFill>
            <a:schemeClr val="tx1"/>
          </a:solidFill>
          <a:latin typeface="+mn-lt"/>
        </a:defRPr>
      </a:lvl7pPr>
      <a:lvl8pPr marL="4141788" indent="-365125" algn="l" rtl="0" fontAlgn="base">
        <a:lnSpc>
          <a:spcPts val="2800"/>
        </a:lnSpc>
        <a:spcBef>
          <a:spcPct val="0"/>
        </a:spcBef>
        <a:spcAft>
          <a:spcPct val="0"/>
        </a:spcAft>
        <a:defRPr sz="2100">
          <a:solidFill>
            <a:schemeClr val="tx1"/>
          </a:solidFill>
          <a:latin typeface="+mn-lt"/>
        </a:defRPr>
      </a:lvl8pPr>
      <a:lvl9pPr marL="4598988" indent="-365125" algn="l" rtl="0" fontAlgn="base">
        <a:lnSpc>
          <a:spcPts val="2800"/>
        </a:lnSpc>
        <a:spcBef>
          <a:spcPct val="0"/>
        </a:spcBef>
        <a:spcAft>
          <a:spcPct val="0"/>
        </a:spcAft>
        <a:defRPr sz="21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orient="horz" pos="2160" userDrawn="1">
          <p15:clr>
            <a:srgbClr val="F26B43"/>
          </p15:clr>
        </p15:guide>
        <p15:guide id="2" pos="3840"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3">
            <a:extLst>
              <a:ext uri="{FF2B5EF4-FFF2-40B4-BE49-F238E27FC236}">
                <a16:creationId xmlns:a16="http://schemas.microsoft.com/office/drawing/2014/main" xmlns="" id="{9804B875-0127-4345-A9F2-16EC9388E63B}"/>
              </a:ext>
            </a:extLst>
          </p:cNvPr>
          <p:cNvSpPr>
            <a:spLocks noGrp="1" noChangeArrowheads="1"/>
          </p:cNvSpPr>
          <p:nvPr>
            <p:ph type="title"/>
          </p:nvPr>
        </p:nvSpPr>
        <p:spPr bwMode="auto">
          <a:xfrm>
            <a:off x="609600" y="274638"/>
            <a:ext cx="10972800"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GB" altLang="en-US"/>
              <a:t>Click to edit master title style</a:t>
            </a:r>
          </a:p>
        </p:txBody>
      </p:sp>
      <p:sp>
        <p:nvSpPr>
          <p:cNvPr id="2051" name="Rectangle 4">
            <a:extLst>
              <a:ext uri="{FF2B5EF4-FFF2-40B4-BE49-F238E27FC236}">
                <a16:creationId xmlns:a16="http://schemas.microsoft.com/office/drawing/2014/main" xmlns="" id="{424F0016-D7C6-4067-91B1-F81DA95FEB0D}"/>
              </a:ext>
            </a:extLst>
          </p:cNvPr>
          <p:cNvSpPr>
            <a:spLocks noGrp="1" noChangeArrowheads="1"/>
          </p:cNvSpPr>
          <p:nvPr>
            <p:ph type="body" idx="1"/>
          </p:nvPr>
        </p:nvSpPr>
        <p:spPr bwMode="auto">
          <a:xfrm>
            <a:off x="609600" y="858839"/>
            <a:ext cx="10972800" cy="566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GB" altLang="en-US"/>
              <a:t>Click to edit Master text styles</a:t>
            </a:r>
          </a:p>
        </p:txBody>
      </p:sp>
    </p:spTree>
  </p:cSld>
  <p:clrMap bg1="lt1" tx1="dk1" bg2="lt2" tx2="dk2" accent1="accent1" accent2="accent2" accent3="accent3" accent4="accent4" accent5="accent5" accent6="accent6" hlink="hlink" folHlink="folHlink"/>
  <p:sldLayoutIdLst>
    <p:sldLayoutId id="2147489470" r:id="rId1"/>
    <p:sldLayoutId id="2147489439" r:id="rId2"/>
    <p:sldLayoutId id="2147489440" r:id="rId3"/>
    <p:sldLayoutId id="2147489441" r:id="rId4"/>
    <p:sldLayoutId id="2147489442" r:id="rId5"/>
    <p:sldLayoutId id="2147489443" r:id="rId6"/>
    <p:sldLayoutId id="2147489444" r:id="rId7"/>
    <p:sldLayoutId id="2147489445" r:id="rId8"/>
    <p:sldLayoutId id="2147489446" r:id="rId9"/>
    <p:sldLayoutId id="2147489447" r:id="rId10"/>
    <p:sldLayoutId id="2147489448" r:id="rId11"/>
  </p:sldLayoutIdLst>
  <p:hf sldNum="0" hdr="0" ftr="0" dt="0"/>
  <p:txStyles>
    <p:titleStyle>
      <a:lvl1pPr algn="l" rtl="0" eaLnBrk="0" fontAlgn="base" hangingPunct="0">
        <a:lnSpc>
          <a:spcPts val="5000"/>
        </a:lnSpc>
        <a:spcBef>
          <a:spcPct val="0"/>
        </a:spcBef>
        <a:spcAft>
          <a:spcPct val="0"/>
        </a:spcAft>
        <a:defRPr sz="2800" b="1">
          <a:solidFill>
            <a:schemeClr val="tx2"/>
          </a:solidFill>
          <a:latin typeface="+mj-lt"/>
          <a:ea typeface="ＭＳ Ｐゴシック" charset="0"/>
          <a:cs typeface="ＭＳ Ｐゴシック" charset="0"/>
        </a:defRPr>
      </a:lvl1pPr>
      <a:lvl2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2pPr>
      <a:lvl3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3pPr>
      <a:lvl4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4pPr>
      <a:lvl5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5pPr>
      <a:lvl6pPr marL="457200" algn="l" rtl="0" fontAlgn="base">
        <a:lnSpc>
          <a:spcPts val="5000"/>
        </a:lnSpc>
        <a:spcBef>
          <a:spcPct val="0"/>
        </a:spcBef>
        <a:spcAft>
          <a:spcPct val="0"/>
        </a:spcAft>
        <a:defRPr sz="2800" b="1">
          <a:solidFill>
            <a:schemeClr val="tx2"/>
          </a:solidFill>
          <a:latin typeface="Arial" charset="0"/>
        </a:defRPr>
      </a:lvl6pPr>
      <a:lvl7pPr marL="914400" algn="l" rtl="0" fontAlgn="base">
        <a:lnSpc>
          <a:spcPts val="5000"/>
        </a:lnSpc>
        <a:spcBef>
          <a:spcPct val="0"/>
        </a:spcBef>
        <a:spcAft>
          <a:spcPct val="0"/>
        </a:spcAft>
        <a:defRPr sz="2800" b="1">
          <a:solidFill>
            <a:schemeClr val="tx2"/>
          </a:solidFill>
          <a:latin typeface="Arial" charset="0"/>
        </a:defRPr>
      </a:lvl7pPr>
      <a:lvl8pPr marL="1371600" algn="l" rtl="0" fontAlgn="base">
        <a:lnSpc>
          <a:spcPts val="5000"/>
        </a:lnSpc>
        <a:spcBef>
          <a:spcPct val="0"/>
        </a:spcBef>
        <a:spcAft>
          <a:spcPct val="0"/>
        </a:spcAft>
        <a:defRPr sz="2800" b="1">
          <a:solidFill>
            <a:schemeClr val="tx2"/>
          </a:solidFill>
          <a:latin typeface="Arial" charset="0"/>
        </a:defRPr>
      </a:lvl8pPr>
      <a:lvl9pPr marL="1828800" algn="l" rtl="0" fontAlgn="base">
        <a:lnSpc>
          <a:spcPts val="5000"/>
        </a:lnSpc>
        <a:spcBef>
          <a:spcPct val="0"/>
        </a:spcBef>
        <a:spcAft>
          <a:spcPct val="0"/>
        </a:spcAft>
        <a:defRPr sz="2800" b="1">
          <a:solidFill>
            <a:schemeClr val="tx2"/>
          </a:solidFill>
          <a:latin typeface="Arial" charset="0"/>
        </a:defRPr>
      </a:lvl9pPr>
    </p:titleStyle>
    <p:bodyStyle>
      <a:lvl1pPr marL="342900" indent="-342900" algn="l" rtl="0" eaLnBrk="0" fontAlgn="base" hangingPunct="0">
        <a:lnSpc>
          <a:spcPts val="2800"/>
        </a:lnSpc>
        <a:spcBef>
          <a:spcPct val="0"/>
        </a:spcBef>
        <a:spcAft>
          <a:spcPts val="1400"/>
        </a:spcAft>
        <a:buChar char="•"/>
        <a:defRPr sz="2100">
          <a:solidFill>
            <a:schemeClr val="tx1"/>
          </a:solidFill>
          <a:latin typeface="+mn-lt"/>
          <a:ea typeface="ＭＳ Ｐゴシック" charset="0"/>
          <a:cs typeface="ＭＳ Ｐゴシック" charset="0"/>
        </a:defRPr>
      </a:lvl1pPr>
      <a:lvl2pPr marL="803275" indent="4763"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2pPr>
      <a:lvl3pPr marL="1697038" indent="-358775"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3pPr>
      <a:lvl4pPr marL="2225675" indent="-349250"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4pPr>
      <a:lvl5pPr marL="2770188" indent="-365125"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5pPr>
      <a:lvl6pPr marL="3227388" indent="-365125" algn="l" rtl="0" fontAlgn="base">
        <a:lnSpc>
          <a:spcPts val="2800"/>
        </a:lnSpc>
        <a:spcBef>
          <a:spcPct val="0"/>
        </a:spcBef>
        <a:spcAft>
          <a:spcPct val="0"/>
        </a:spcAft>
        <a:defRPr sz="2100">
          <a:solidFill>
            <a:schemeClr val="tx1"/>
          </a:solidFill>
          <a:latin typeface="+mn-lt"/>
        </a:defRPr>
      </a:lvl6pPr>
      <a:lvl7pPr marL="3684588" indent="-365125" algn="l" rtl="0" fontAlgn="base">
        <a:lnSpc>
          <a:spcPts val="2800"/>
        </a:lnSpc>
        <a:spcBef>
          <a:spcPct val="0"/>
        </a:spcBef>
        <a:spcAft>
          <a:spcPct val="0"/>
        </a:spcAft>
        <a:defRPr sz="2100">
          <a:solidFill>
            <a:schemeClr val="tx1"/>
          </a:solidFill>
          <a:latin typeface="+mn-lt"/>
        </a:defRPr>
      </a:lvl7pPr>
      <a:lvl8pPr marL="4141788" indent="-365125" algn="l" rtl="0" fontAlgn="base">
        <a:lnSpc>
          <a:spcPts val="2800"/>
        </a:lnSpc>
        <a:spcBef>
          <a:spcPct val="0"/>
        </a:spcBef>
        <a:spcAft>
          <a:spcPct val="0"/>
        </a:spcAft>
        <a:defRPr sz="2100">
          <a:solidFill>
            <a:schemeClr val="tx1"/>
          </a:solidFill>
          <a:latin typeface="+mn-lt"/>
        </a:defRPr>
      </a:lvl8pPr>
      <a:lvl9pPr marL="4598988" indent="-365125" algn="l" rtl="0" fontAlgn="base">
        <a:lnSpc>
          <a:spcPts val="2800"/>
        </a:lnSpc>
        <a:spcBef>
          <a:spcPct val="0"/>
        </a:spcBef>
        <a:spcAft>
          <a:spcPct val="0"/>
        </a:spcAft>
        <a:defRPr sz="21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orient="horz" pos="2160" userDrawn="1">
          <p15:clr>
            <a:srgbClr val="F26B43"/>
          </p15:clr>
        </p15:guide>
        <p15:guide id="2" pos="3840"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xmlns="" id="{56EC8F9C-57F7-421A-AFFB-1DE1C57959E9}"/>
              </a:ext>
            </a:extLst>
          </p:cNvPr>
          <p:cNvSpPr>
            <a:spLocks noChangeArrowheads="1"/>
          </p:cNvSpPr>
          <p:nvPr/>
        </p:nvSpPr>
        <p:spPr bwMode="auto">
          <a:xfrm>
            <a:off x="239184" y="6499226"/>
            <a:ext cx="11698816" cy="360363"/>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2100"/>
          </a:p>
        </p:txBody>
      </p:sp>
      <p:sp>
        <p:nvSpPr>
          <p:cNvPr id="3075" name="Rectangle 3">
            <a:extLst>
              <a:ext uri="{FF2B5EF4-FFF2-40B4-BE49-F238E27FC236}">
                <a16:creationId xmlns:a16="http://schemas.microsoft.com/office/drawing/2014/main" xmlns="" id="{1BC13393-2E3D-4AFF-AA5B-06209D6F3FB3}"/>
              </a:ext>
            </a:extLst>
          </p:cNvPr>
          <p:cNvSpPr>
            <a:spLocks noGrp="1" noChangeArrowheads="1"/>
          </p:cNvSpPr>
          <p:nvPr>
            <p:ph type="title"/>
          </p:nvPr>
        </p:nvSpPr>
        <p:spPr bwMode="auto">
          <a:xfrm>
            <a:off x="609600" y="274638"/>
            <a:ext cx="10972800"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GB" altLang="en-US"/>
              <a:t>Click to edit master title style</a:t>
            </a:r>
          </a:p>
        </p:txBody>
      </p:sp>
      <p:sp>
        <p:nvSpPr>
          <p:cNvPr id="528389" name="Rectangle 5">
            <a:extLst>
              <a:ext uri="{FF2B5EF4-FFF2-40B4-BE49-F238E27FC236}">
                <a16:creationId xmlns:a16="http://schemas.microsoft.com/office/drawing/2014/main" xmlns="" id="{DB2967C5-92E9-4735-9242-5A157A61981C}"/>
              </a:ext>
            </a:extLst>
          </p:cNvPr>
          <p:cNvSpPr>
            <a:spLocks noGrp="1" noChangeArrowheads="1"/>
          </p:cNvSpPr>
          <p:nvPr>
            <p:ph type="dt" sz="half" idx="2"/>
          </p:nvPr>
        </p:nvSpPr>
        <p:spPr bwMode="auto">
          <a:xfrm>
            <a:off x="8879417" y="6538913"/>
            <a:ext cx="1981200" cy="252412"/>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bodyPr>
          <a:lstStyle>
            <a:lvl1pPr algn="r">
              <a:defRPr sz="1200">
                <a:solidFill>
                  <a:schemeClr val="bg1"/>
                </a:solidFill>
                <a:latin typeface="Arial" pitchFamily="34" charset="0"/>
                <a:cs typeface="Arial" pitchFamily="34" charset="0"/>
              </a:defRPr>
            </a:lvl1pPr>
          </a:lstStyle>
          <a:p>
            <a:pPr>
              <a:defRPr/>
            </a:pPr>
            <a:endParaRPr lang="en-GB"/>
          </a:p>
        </p:txBody>
      </p:sp>
      <p:sp>
        <p:nvSpPr>
          <p:cNvPr id="528390" name="Rectangle 6">
            <a:extLst>
              <a:ext uri="{FF2B5EF4-FFF2-40B4-BE49-F238E27FC236}">
                <a16:creationId xmlns:a16="http://schemas.microsoft.com/office/drawing/2014/main" xmlns="" id="{81D48D4E-A9B3-40EE-8CE0-E277D98EC594}"/>
              </a:ext>
            </a:extLst>
          </p:cNvPr>
          <p:cNvSpPr>
            <a:spLocks noGrp="1" noChangeArrowheads="1"/>
          </p:cNvSpPr>
          <p:nvPr>
            <p:ph type="ftr" sz="quarter" idx="3"/>
          </p:nvPr>
        </p:nvSpPr>
        <p:spPr bwMode="auto">
          <a:xfrm>
            <a:off x="624417" y="6538913"/>
            <a:ext cx="7965016" cy="252412"/>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bodyPr>
          <a:lstStyle>
            <a:lvl1pPr>
              <a:defRPr sz="1200">
                <a:solidFill>
                  <a:schemeClr val="bg1"/>
                </a:solidFill>
                <a:latin typeface="Arial" charset="0"/>
                <a:ea typeface="+mn-ea"/>
                <a:cs typeface="+mn-cs"/>
              </a:defRPr>
            </a:lvl1pPr>
          </a:lstStyle>
          <a:p>
            <a:pPr>
              <a:defRPr/>
            </a:pPr>
            <a:r>
              <a:rPr lang="vi-VN"/>
              <a:t>QUẢN TRỊ HOẠT ĐỘNG DẠY HỌC, GIÁO DỤC TRONG TRƯỜNG TIỂU HỌC - hanhbang@gmail.com</a:t>
            </a:r>
            <a:endParaRPr lang="en-GB"/>
          </a:p>
        </p:txBody>
      </p:sp>
      <p:sp>
        <p:nvSpPr>
          <p:cNvPr id="528391" name="Rectangle 7">
            <a:extLst>
              <a:ext uri="{FF2B5EF4-FFF2-40B4-BE49-F238E27FC236}">
                <a16:creationId xmlns:a16="http://schemas.microsoft.com/office/drawing/2014/main" xmlns="" id="{DFB32A49-23D3-471B-8015-9BB8D4D29CDD}"/>
              </a:ext>
            </a:extLst>
          </p:cNvPr>
          <p:cNvSpPr>
            <a:spLocks noGrp="1" noChangeArrowheads="1"/>
          </p:cNvSpPr>
          <p:nvPr>
            <p:ph type="sldNum" sz="quarter" idx="4"/>
          </p:nvPr>
        </p:nvSpPr>
        <p:spPr bwMode="auto">
          <a:xfrm>
            <a:off x="10991851" y="6538913"/>
            <a:ext cx="590549" cy="252412"/>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bodyPr>
          <a:lstStyle>
            <a:lvl1pPr algn="r">
              <a:defRPr sz="1200">
                <a:solidFill>
                  <a:schemeClr val="bg1"/>
                </a:solidFill>
                <a:cs typeface="Arial" panose="020B0604020202020204" pitchFamily="34" charset="0"/>
              </a:defRPr>
            </a:lvl1pPr>
          </a:lstStyle>
          <a:p>
            <a:fld id="{C26C04A8-6199-479B-B3EC-48429A60845D}" type="slidenum">
              <a:rPr lang="en-GB" altLang="en-US"/>
              <a:pPr/>
              <a:t>‹#›</a:t>
            </a:fld>
            <a:endParaRPr lang="en-GB" altLang="en-US"/>
          </a:p>
        </p:txBody>
      </p:sp>
      <p:sp>
        <p:nvSpPr>
          <p:cNvPr id="3079" name="Rectangle 8">
            <a:extLst>
              <a:ext uri="{FF2B5EF4-FFF2-40B4-BE49-F238E27FC236}">
                <a16:creationId xmlns:a16="http://schemas.microsoft.com/office/drawing/2014/main" xmlns="" id="{817418D9-E120-44E4-8237-9CAABC13BA23}"/>
              </a:ext>
            </a:extLst>
          </p:cNvPr>
          <p:cNvSpPr>
            <a:spLocks noGrp="1" noChangeArrowheads="1"/>
          </p:cNvSpPr>
          <p:nvPr>
            <p:ph type="body" idx="1"/>
          </p:nvPr>
        </p:nvSpPr>
        <p:spPr bwMode="auto">
          <a:xfrm>
            <a:off x="609600" y="858838"/>
            <a:ext cx="10972800" cy="526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p>
        </p:txBody>
      </p:sp>
    </p:spTree>
  </p:cSld>
  <p:clrMap bg1="lt1" tx1="dk1" bg2="lt2" tx2="dk2" accent1="accent1" accent2="accent2" accent3="accent3" accent4="accent4" accent5="accent5" accent6="accent6" hlink="hlink" folHlink="folHlink"/>
  <p:sldLayoutIdLst>
    <p:sldLayoutId id="2147489471" r:id="rId1"/>
    <p:sldLayoutId id="2147489449" r:id="rId2"/>
    <p:sldLayoutId id="2147489450" r:id="rId3"/>
    <p:sldLayoutId id="2147489451" r:id="rId4"/>
    <p:sldLayoutId id="2147489452" r:id="rId5"/>
    <p:sldLayoutId id="2147489453" r:id="rId6"/>
    <p:sldLayoutId id="2147489454" r:id="rId7"/>
    <p:sldLayoutId id="2147489455" r:id="rId8"/>
    <p:sldLayoutId id="2147489456" r:id="rId9"/>
    <p:sldLayoutId id="2147489457" r:id="rId10"/>
    <p:sldLayoutId id="2147489458" r:id="rId11"/>
  </p:sldLayoutIdLst>
  <p:hf sldNum="0" hdr="0" ftr="0" dt="0"/>
  <p:txStyles>
    <p:titleStyle>
      <a:lvl1pPr algn="l" rtl="0" eaLnBrk="0" fontAlgn="base" hangingPunct="0">
        <a:lnSpc>
          <a:spcPts val="2800"/>
        </a:lnSpc>
        <a:spcBef>
          <a:spcPct val="0"/>
        </a:spcBef>
        <a:spcAft>
          <a:spcPct val="0"/>
        </a:spcAft>
        <a:defRPr sz="2800" b="1">
          <a:solidFill>
            <a:schemeClr val="tx2"/>
          </a:solidFill>
          <a:latin typeface="+mj-lt"/>
          <a:ea typeface="ＭＳ Ｐゴシック" charset="0"/>
          <a:cs typeface="ＭＳ Ｐゴシック" charset="0"/>
        </a:defRPr>
      </a:lvl1pPr>
      <a:lvl2pPr algn="l" rtl="0" eaLnBrk="0" fontAlgn="base" hangingPunct="0">
        <a:lnSpc>
          <a:spcPts val="2800"/>
        </a:lnSpc>
        <a:spcBef>
          <a:spcPct val="0"/>
        </a:spcBef>
        <a:spcAft>
          <a:spcPct val="0"/>
        </a:spcAft>
        <a:defRPr sz="2800" b="1">
          <a:solidFill>
            <a:schemeClr val="tx2"/>
          </a:solidFill>
          <a:latin typeface="Arial" charset="0"/>
          <a:ea typeface="ＭＳ Ｐゴシック" charset="0"/>
          <a:cs typeface="ＭＳ Ｐゴシック" charset="0"/>
        </a:defRPr>
      </a:lvl2pPr>
      <a:lvl3pPr algn="l" rtl="0" eaLnBrk="0" fontAlgn="base" hangingPunct="0">
        <a:lnSpc>
          <a:spcPts val="2800"/>
        </a:lnSpc>
        <a:spcBef>
          <a:spcPct val="0"/>
        </a:spcBef>
        <a:spcAft>
          <a:spcPct val="0"/>
        </a:spcAft>
        <a:defRPr sz="2800" b="1">
          <a:solidFill>
            <a:schemeClr val="tx2"/>
          </a:solidFill>
          <a:latin typeface="Arial" charset="0"/>
          <a:ea typeface="ＭＳ Ｐゴシック" charset="0"/>
          <a:cs typeface="ＭＳ Ｐゴシック" charset="0"/>
        </a:defRPr>
      </a:lvl3pPr>
      <a:lvl4pPr algn="l" rtl="0" eaLnBrk="0" fontAlgn="base" hangingPunct="0">
        <a:lnSpc>
          <a:spcPts val="2800"/>
        </a:lnSpc>
        <a:spcBef>
          <a:spcPct val="0"/>
        </a:spcBef>
        <a:spcAft>
          <a:spcPct val="0"/>
        </a:spcAft>
        <a:defRPr sz="2800" b="1">
          <a:solidFill>
            <a:schemeClr val="tx2"/>
          </a:solidFill>
          <a:latin typeface="Arial" charset="0"/>
          <a:ea typeface="ＭＳ Ｐゴシック" charset="0"/>
          <a:cs typeface="ＭＳ Ｐゴシック" charset="0"/>
        </a:defRPr>
      </a:lvl4pPr>
      <a:lvl5pPr algn="l" rtl="0" eaLnBrk="0" fontAlgn="base" hangingPunct="0">
        <a:lnSpc>
          <a:spcPts val="2800"/>
        </a:lnSpc>
        <a:spcBef>
          <a:spcPct val="0"/>
        </a:spcBef>
        <a:spcAft>
          <a:spcPct val="0"/>
        </a:spcAft>
        <a:defRPr sz="2800" b="1">
          <a:solidFill>
            <a:schemeClr val="tx2"/>
          </a:solidFill>
          <a:latin typeface="Arial" charset="0"/>
          <a:ea typeface="ＭＳ Ｐゴシック" charset="0"/>
          <a:cs typeface="ＭＳ Ｐゴシック" charset="0"/>
        </a:defRPr>
      </a:lvl5pPr>
      <a:lvl6pPr marL="457200" algn="l" rtl="0" fontAlgn="base">
        <a:lnSpc>
          <a:spcPts val="2800"/>
        </a:lnSpc>
        <a:spcBef>
          <a:spcPct val="0"/>
        </a:spcBef>
        <a:spcAft>
          <a:spcPct val="0"/>
        </a:spcAft>
        <a:defRPr sz="2800" b="1">
          <a:solidFill>
            <a:schemeClr val="tx2"/>
          </a:solidFill>
          <a:latin typeface="Arial" charset="0"/>
        </a:defRPr>
      </a:lvl6pPr>
      <a:lvl7pPr marL="914400" algn="l" rtl="0" fontAlgn="base">
        <a:lnSpc>
          <a:spcPts val="2800"/>
        </a:lnSpc>
        <a:spcBef>
          <a:spcPct val="0"/>
        </a:spcBef>
        <a:spcAft>
          <a:spcPct val="0"/>
        </a:spcAft>
        <a:defRPr sz="2800" b="1">
          <a:solidFill>
            <a:schemeClr val="tx2"/>
          </a:solidFill>
          <a:latin typeface="Arial" charset="0"/>
        </a:defRPr>
      </a:lvl7pPr>
      <a:lvl8pPr marL="1371600" algn="l" rtl="0" fontAlgn="base">
        <a:lnSpc>
          <a:spcPts val="2800"/>
        </a:lnSpc>
        <a:spcBef>
          <a:spcPct val="0"/>
        </a:spcBef>
        <a:spcAft>
          <a:spcPct val="0"/>
        </a:spcAft>
        <a:defRPr sz="2800" b="1">
          <a:solidFill>
            <a:schemeClr val="tx2"/>
          </a:solidFill>
          <a:latin typeface="Arial" charset="0"/>
        </a:defRPr>
      </a:lvl8pPr>
      <a:lvl9pPr marL="1828800" algn="l" rtl="0" fontAlgn="base">
        <a:lnSpc>
          <a:spcPts val="2800"/>
        </a:lnSpc>
        <a:spcBef>
          <a:spcPct val="0"/>
        </a:spcBef>
        <a:spcAft>
          <a:spcPct val="0"/>
        </a:spcAft>
        <a:defRPr sz="2800" b="1">
          <a:solidFill>
            <a:schemeClr val="tx2"/>
          </a:solidFill>
          <a:latin typeface="Arial" charset="0"/>
        </a:defRPr>
      </a:lvl9pPr>
    </p:titleStyle>
    <p:bodyStyle>
      <a:lvl1pPr marL="357188" indent="-357188" algn="l" rtl="0" eaLnBrk="0" fontAlgn="base" hangingPunct="0">
        <a:lnSpc>
          <a:spcPts val="2800"/>
        </a:lnSpc>
        <a:spcBef>
          <a:spcPct val="0"/>
        </a:spcBef>
        <a:spcAft>
          <a:spcPts val="1400"/>
        </a:spcAft>
        <a:buClr>
          <a:schemeClr val="bg2"/>
        </a:buClr>
        <a:buFont typeface="Arial Unicode MS" panose="020B0604020202020204" pitchFamily="34" charset="-128"/>
        <a:buChar char="■"/>
        <a:defRPr sz="2100">
          <a:solidFill>
            <a:schemeClr val="tx1"/>
          </a:solidFill>
          <a:latin typeface="+mn-lt"/>
          <a:ea typeface="ＭＳ Ｐゴシック" charset="0"/>
          <a:cs typeface="ＭＳ Ｐゴシック" charset="0"/>
        </a:defRPr>
      </a:lvl1pPr>
      <a:lvl2pPr marL="701675" indent="-342900" algn="l" rtl="0" eaLnBrk="0" fontAlgn="base" hangingPunct="0">
        <a:lnSpc>
          <a:spcPts val="2800"/>
        </a:lnSpc>
        <a:spcBef>
          <a:spcPct val="0"/>
        </a:spcBef>
        <a:spcAft>
          <a:spcPts val="1400"/>
        </a:spcAft>
        <a:buClr>
          <a:schemeClr val="bg2"/>
        </a:buClr>
        <a:buFont typeface="Arial Unicode MS" panose="020B0604020202020204" pitchFamily="34" charset="-128"/>
        <a:buChar char="■"/>
        <a:defRPr sz="2100">
          <a:solidFill>
            <a:schemeClr val="tx1"/>
          </a:solidFill>
          <a:latin typeface="+mn-lt"/>
          <a:ea typeface="ＭＳ Ｐゴシック" charset="0"/>
        </a:defRPr>
      </a:lvl2pPr>
      <a:lvl3pPr marL="1087438" indent="-384175" algn="l" rtl="0" eaLnBrk="0" fontAlgn="base" hangingPunct="0">
        <a:lnSpc>
          <a:spcPts val="2800"/>
        </a:lnSpc>
        <a:spcBef>
          <a:spcPct val="0"/>
        </a:spcBef>
        <a:spcAft>
          <a:spcPts val="1400"/>
        </a:spcAft>
        <a:buClr>
          <a:schemeClr val="bg2"/>
        </a:buClr>
        <a:buFont typeface="Arial Unicode MS" panose="020B0604020202020204" pitchFamily="34" charset="-128"/>
        <a:buChar char="■"/>
        <a:defRPr sz="2100">
          <a:solidFill>
            <a:schemeClr val="tx1"/>
          </a:solidFill>
          <a:latin typeface="+mn-lt"/>
          <a:ea typeface="ＭＳ Ｐゴシック" charset="0"/>
        </a:defRPr>
      </a:lvl3pPr>
      <a:lvl4pPr marL="1431925" indent="-342900" algn="l" rtl="0" eaLnBrk="0" fontAlgn="base" hangingPunct="0">
        <a:lnSpc>
          <a:spcPts val="2800"/>
        </a:lnSpc>
        <a:spcBef>
          <a:spcPct val="0"/>
        </a:spcBef>
        <a:spcAft>
          <a:spcPts val="1400"/>
        </a:spcAft>
        <a:buClr>
          <a:schemeClr val="bg2"/>
        </a:buClr>
        <a:buFont typeface="Arial Unicode MS" panose="020B0604020202020204" pitchFamily="34" charset="-128"/>
        <a:buChar char="■"/>
        <a:defRPr sz="2100">
          <a:solidFill>
            <a:schemeClr val="tx1"/>
          </a:solidFill>
          <a:latin typeface="+mn-lt"/>
          <a:ea typeface="ＭＳ Ｐゴシック" charset="0"/>
        </a:defRPr>
      </a:lvl4pPr>
      <a:lvl5pPr marL="1789113" indent="-355600" algn="l" rtl="0" eaLnBrk="0" fontAlgn="base" hangingPunct="0">
        <a:lnSpc>
          <a:spcPts val="2800"/>
        </a:lnSpc>
        <a:spcBef>
          <a:spcPct val="0"/>
        </a:spcBef>
        <a:spcAft>
          <a:spcPts val="1400"/>
        </a:spcAft>
        <a:buClr>
          <a:schemeClr val="bg2"/>
        </a:buClr>
        <a:buFont typeface="Arial Unicode MS" panose="020B0604020202020204" pitchFamily="34" charset="-128"/>
        <a:buChar char="■"/>
        <a:defRPr sz="2100">
          <a:solidFill>
            <a:schemeClr val="tx1"/>
          </a:solidFill>
          <a:latin typeface="+mn-lt"/>
          <a:ea typeface="ＭＳ Ｐゴシック" charset="0"/>
        </a:defRPr>
      </a:lvl5pPr>
      <a:lvl6pPr marL="2246313" indent="-355600" algn="l" rtl="0" fontAlgn="base">
        <a:lnSpc>
          <a:spcPts val="2800"/>
        </a:lnSpc>
        <a:spcBef>
          <a:spcPct val="0"/>
        </a:spcBef>
        <a:spcAft>
          <a:spcPts val="1400"/>
        </a:spcAft>
        <a:buClr>
          <a:schemeClr val="bg2"/>
        </a:buClr>
        <a:buFont typeface="Arial Unicode MS" pitchFamily="34" charset="-128"/>
        <a:buChar char="■"/>
        <a:defRPr sz="2100">
          <a:solidFill>
            <a:schemeClr val="tx1"/>
          </a:solidFill>
          <a:latin typeface="+mn-lt"/>
        </a:defRPr>
      </a:lvl6pPr>
      <a:lvl7pPr marL="2703513" indent="-355600" algn="l" rtl="0" fontAlgn="base">
        <a:lnSpc>
          <a:spcPts val="2800"/>
        </a:lnSpc>
        <a:spcBef>
          <a:spcPct val="0"/>
        </a:spcBef>
        <a:spcAft>
          <a:spcPts val="1400"/>
        </a:spcAft>
        <a:buClr>
          <a:schemeClr val="bg2"/>
        </a:buClr>
        <a:buFont typeface="Arial Unicode MS" pitchFamily="34" charset="-128"/>
        <a:buChar char="■"/>
        <a:defRPr sz="2100">
          <a:solidFill>
            <a:schemeClr val="tx1"/>
          </a:solidFill>
          <a:latin typeface="+mn-lt"/>
        </a:defRPr>
      </a:lvl7pPr>
      <a:lvl8pPr marL="3160713" indent="-355600" algn="l" rtl="0" fontAlgn="base">
        <a:lnSpc>
          <a:spcPts val="2800"/>
        </a:lnSpc>
        <a:spcBef>
          <a:spcPct val="0"/>
        </a:spcBef>
        <a:spcAft>
          <a:spcPts val="1400"/>
        </a:spcAft>
        <a:buClr>
          <a:schemeClr val="bg2"/>
        </a:buClr>
        <a:buFont typeface="Arial Unicode MS" pitchFamily="34" charset="-128"/>
        <a:buChar char="■"/>
        <a:defRPr sz="2100">
          <a:solidFill>
            <a:schemeClr val="tx1"/>
          </a:solidFill>
          <a:latin typeface="+mn-lt"/>
        </a:defRPr>
      </a:lvl8pPr>
      <a:lvl9pPr marL="3617913" indent="-355600" algn="l" rtl="0" fontAlgn="base">
        <a:lnSpc>
          <a:spcPts val="2800"/>
        </a:lnSpc>
        <a:spcBef>
          <a:spcPct val="0"/>
        </a:spcBef>
        <a:spcAft>
          <a:spcPts val="1400"/>
        </a:spcAft>
        <a:buClr>
          <a:schemeClr val="bg2"/>
        </a:buClr>
        <a:buFont typeface="Arial Unicode MS" pitchFamily="34" charset="-128"/>
        <a:buChar char="■"/>
        <a:defRPr sz="21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xmlns="" id="{3966FDCC-D319-4F34-BC70-AD248F9CF761}"/>
              </a:ext>
            </a:extLst>
          </p:cNvPr>
          <p:cNvSpPr>
            <a:spLocks noChangeArrowheads="1"/>
          </p:cNvSpPr>
          <p:nvPr/>
        </p:nvSpPr>
        <p:spPr bwMode="auto">
          <a:xfrm>
            <a:off x="239184" y="6499226"/>
            <a:ext cx="11698816" cy="360363"/>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2100"/>
          </a:p>
        </p:txBody>
      </p:sp>
      <p:sp>
        <p:nvSpPr>
          <p:cNvPr id="4099" name="Rectangle 3">
            <a:extLst>
              <a:ext uri="{FF2B5EF4-FFF2-40B4-BE49-F238E27FC236}">
                <a16:creationId xmlns:a16="http://schemas.microsoft.com/office/drawing/2014/main" xmlns="" id="{D0DC779D-AEE3-4ACE-BC3D-4407873F51EA}"/>
              </a:ext>
            </a:extLst>
          </p:cNvPr>
          <p:cNvSpPr>
            <a:spLocks noGrp="1" noChangeArrowheads="1"/>
          </p:cNvSpPr>
          <p:nvPr>
            <p:ph type="title"/>
          </p:nvPr>
        </p:nvSpPr>
        <p:spPr bwMode="auto">
          <a:xfrm>
            <a:off x="609600" y="274638"/>
            <a:ext cx="10972800"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GB" altLang="en-US"/>
              <a:t>Click to edit master title style</a:t>
            </a:r>
          </a:p>
        </p:txBody>
      </p:sp>
      <p:sp>
        <p:nvSpPr>
          <p:cNvPr id="594948" name="Rectangle 4">
            <a:extLst>
              <a:ext uri="{FF2B5EF4-FFF2-40B4-BE49-F238E27FC236}">
                <a16:creationId xmlns:a16="http://schemas.microsoft.com/office/drawing/2014/main" xmlns="" id="{9580036C-059D-4704-853F-BACEEE2D955B}"/>
              </a:ext>
            </a:extLst>
          </p:cNvPr>
          <p:cNvSpPr>
            <a:spLocks noGrp="1" noChangeArrowheads="1"/>
          </p:cNvSpPr>
          <p:nvPr>
            <p:ph type="dt" sz="half" idx="2"/>
          </p:nvPr>
        </p:nvSpPr>
        <p:spPr bwMode="auto">
          <a:xfrm>
            <a:off x="8879417" y="6538913"/>
            <a:ext cx="1981200" cy="252412"/>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bodyPr>
          <a:lstStyle>
            <a:lvl1pPr algn="r">
              <a:defRPr sz="1200">
                <a:solidFill>
                  <a:schemeClr val="bg1"/>
                </a:solidFill>
                <a:latin typeface="Arial" pitchFamily="34" charset="0"/>
                <a:cs typeface="Arial" pitchFamily="34" charset="0"/>
              </a:defRPr>
            </a:lvl1pPr>
          </a:lstStyle>
          <a:p>
            <a:pPr>
              <a:defRPr/>
            </a:pPr>
            <a:endParaRPr lang="en-GB"/>
          </a:p>
        </p:txBody>
      </p:sp>
      <p:sp>
        <p:nvSpPr>
          <p:cNvPr id="594949" name="Rectangle 5">
            <a:extLst>
              <a:ext uri="{FF2B5EF4-FFF2-40B4-BE49-F238E27FC236}">
                <a16:creationId xmlns:a16="http://schemas.microsoft.com/office/drawing/2014/main" xmlns="" id="{F6DE75D8-8D66-4909-8955-08DAFA1EA9E8}"/>
              </a:ext>
            </a:extLst>
          </p:cNvPr>
          <p:cNvSpPr>
            <a:spLocks noGrp="1" noChangeArrowheads="1"/>
          </p:cNvSpPr>
          <p:nvPr>
            <p:ph type="ftr" sz="quarter" idx="3"/>
          </p:nvPr>
        </p:nvSpPr>
        <p:spPr bwMode="auto">
          <a:xfrm>
            <a:off x="624417" y="6538913"/>
            <a:ext cx="7965016" cy="252412"/>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bodyPr>
          <a:lstStyle>
            <a:lvl1pPr>
              <a:defRPr sz="1200">
                <a:solidFill>
                  <a:schemeClr val="bg1"/>
                </a:solidFill>
                <a:latin typeface="Arial" charset="0"/>
                <a:ea typeface="+mn-ea"/>
                <a:cs typeface="+mn-cs"/>
              </a:defRPr>
            </a:lvl1pPr>
          </a:lstStyle>
          <a:p>
            <a:pPr>
              <a:defRPr/>
            </a:pPr>
            <a:r>
              <a:rPr lang="vi-VN"/>
              <a:t>QUẢN TRỊ HOẠT ĐỘNG DẠY HỌC, GIÁO DỤC TRONG TRƯỜNG TIỂU HỌC - hanhbang@gmail.com</a:t>
            </a:r>
            <a:endParaRPr lang="en-GB"/>
          </a:p>
        </p:txBody>
      </p:sp>
      <p:sp>
        <p:nvSpPr>
          <p:cNvPr id="594950" name="Rectangle 6">
            <a:extLst>
              <a:ext uri="{FF2B5EF4-FFF2-40B4-BE49-F238E27FC236}">
                <a16:creationId xmlns:a16="http://schemas.microsoft.com/office/drawing/2014/main" xmlns="" id="{674FEF96-D219-4D22-B850-379D4723CE30}"/>
              </a:ext>
            </a:extLst>
          </p:cNvPr>
          <p:cNvSpPr>
            <a:spLocks noGrp="1" noChangeArrowheads="1"/>
          </p:cNvSpPr>
          <p:nvPr>
            <p:ph type="sldNum" sz="quarter" idx="4"/>
          </p:nvPr>
        </p:nvSpPr>
        <p:spPr bwMode="auto">
          <a:xfrm>
            <a:off x="10991851" y="6538913"/>
            <a:ext cx="590549" cy="252412"/>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bodyPr>
          <a:lstStyle>
            <a:lvl1pPr algn="r">
              <a:defRPr sz="1200">
                <a:solidFill>
                  <a:schemeClr val="bg1"/>
                </a:solidFill>
                <a:cs typeface="Arial" panose="020B0604020202020204" pitchFamily="34" charset="0"/>
              </a:defRPr>
            </a:lvl1pPr>
          </a:lstStyle>
          <a:p>
            <a:fld id="{18AA1850-7A4C-44A1-94AE-44DB43632C8C}" type="slidenum">
              <a:rPr lang="en-GB" altLang="en-US"/>
              <a:pPr/>
              <a:t>‹#›</a:t>
            </a:fld>
            <a:endParaRPr lang="en-GB" altLang="en-US"/>
          </a:p>
        </p:txBody>
      </p:sp>
      <p:sp>
        <p:nvSpPr>
          <p:cNvPr id="4103" name="Rectangle 7">
            <a:extLst>
              <a:ext uri="{FF2B5EF4-FFF2-40B4-BE49-F238E27FC236}">
                <a16:creationId xmlns:a16="http://schemas.microsoft.com/office/drawing/2014/main" xmlns="" id="{1505E318-0131-4C35-ADA0-F399732C4905}"/>
              </a:ext>
            </a:extLst>
          </p:cNvPr>
          <p:cNvSpPr>
            <a:spLocks noGrp="1" noChangeArrowheads="1"/>
          </p:cNvSpPr>
          <p:nvPr>
            <p:ph type="body" idx="1"/>
          </p:nvPr>
        </p:nvSpPr>
        <p:spPr bwMode="auto">
          <a:xfrm>
            <a:off x="609600" y="858838"/>
            <a:ext cx="10972800" cy="526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p>
        </p:txBody>
      </p:sp>
    </p:spTree>
  </p:cSld>
  <p:clrMap bg1="lt1" tx1="dk1" bg2="lt2" tx2="dk2" accent1="accent1" accent2="accent2" accent3="accent3" accent4="accent4" accent5="accent5" accent6="accent6" hlink="hlink" folHlink="folHlink"/>
  <p:sldLayoutIdLst>
    <p:sldLayoutId id="2147489472" r:id="rId1"/>
    <p:sldLayoutId id="2147489459" r:id="rId2"/>
    <p:sldLayoutId id="2147489460" r:id="rId3"/>
    <p:sldLayoutId id="2147489461" r:id="rId4"/>
    <p:sldLayoutId id="2147489462" r:id="rId5"/>
    <p:sldLayoutId id="2147489463" r:id="rId6"/>
    <p:sldLayoutId id="2147489464" r:id="rId7"/>
    <p:sldLayoutId id="2147489465" r:id="rId8"/>
    <p:sldLayoutId id="2147489466" r:id="rId9"/>
    <p:sldLayoutId id="2147489467" r:id="rId10"/>
    <p:sldLayoutId id="2147489468" r:id="rId11"/>
  </p:sldLayoutIdLst>
  <p:hf sldNum="0" hdr="0" ftr="0" dt="0"/>
  <p:txStyles>
    <p:titleStyle>
      <a:lvl1pPr algn="l" rtl="0" eaLnBrk="0" fontAlgn="base" hangingPunct="0">
        <a:lnSpc>
          <a:spcPts val="5000"/>
        </a:lnSpc>
        <a:spcBef>
          <a:spcPct val="0"/>
        </a:spcBef>
        <a:spcAft>
          <a:spcPct val="0"/>
        </a:spcAft>
        <a:defRPr sz="2800" b="1">
          <a:solidFill>
            <a:schemeClr val="tx2"/>
          </a:solidFill>
          <a:latin typeface="+mj-lt"/>
          <a:ea typeface="ＭＳ Ｐゴシック" charset="0"/>
          <a:cs typeface="ＭＳ Ｐゴシック" charset="0"/>
        </a:defRPr>
      </a:lvl1pPr>
      <a:lvl2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2pPr>
      <a:lvl3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3pPr>
      <a:lvl4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4pPr>
      <a:lvl5pPr algn="l" rtl="0" eaLnBrk="0" fontAlgn="base" hangingPunct="0">
        <a:lnSpc>
          <a:spcPts val="5000"/>
        </a:lnSpc>
        <a:spcBef>
          <a:spcPct val="0"/>
        </a:spcBef>
        <a:spcAft>
          <a:spcPct val="0"/>
        </a:spcAft>
        <a:defRPr sz="2800" b="1">
          <a:solidFill>
            <a:schemeClr val="tx2"/>
          </a:solidFill>
          <a:latin typeface="Arial" charset="0"/>
          <a:ea typeface="ＭＳ Ｐゴシック" charset="0"/>
          <a:cs typeface="ＭＳ Ｐゴシック" charset="0"/>
        </a:defRPr>
      </a:lvl5pPr>
      <a:lvl6pPr marL="457200" algn="l" rtl="0" fontAlgn="base">
        <a:lnSpc>
          <a:spcPts val="5000"/>
        </a:lnSpc>
        <a:spcBef>
          <a:spcPct val="0"/>
        </a:spcBef>
        <a:spcAft>
          <a:spcPct val="0"/>
        </a:spcAft>
        <a:defRPr sz="2800" b="1">
          <a:solidFill>
            <a:schemeClr val="tx2"/>
          </a:solidFill>
          <a:latin typeface="Arial" charset="0"/>
        </a:defRPr>
      </a:lvl6pPr>
      <a:lvl7pPr marL="914400" algn="l" rtl="0" fontAlgn="base">
        <a:lnSpc>
          <a:spcPts val="5000"/>
        </a:lnSpc>
        <a:spcBef>
          <a:spcPct val="0"/>
        </a:spcBef>
        <a:spcAft>
          <a:spcPct val="0"/>
        </a:spcAft>
        <a:defRPr sz="2800" b="1">
          <a:solidFill>
            <a:schemeClr val="tx2"/>
          </a:solidFill>
          <a:latin typeface="Arial" charset="0"/>
        </a:defRPr>
      </a:lvl7pPr>
      <a:lvl8pPr marL="1371600" algn="l" rtl="0" fontAlgn="base">
        <a:lnSpc>
          <a:spcPts val="5000"/>
        </a:lnSpc>
        <a:spcBef>
          <a:spcPct val="0"/>
        </a:spcBef>
        <a:spcAft>
          <a:spcPct val="0"/>
        </a:spcAft>
        <a:defRPr sz="2800" b="1">
          <a:solidFill>
            <a:schemeClr val="tx2"/>
          </a:solidFill>
          <a:latin typeface="Arial" charset="0"/>
        </a:defRPr>
      </a:lvl8pPr>
      <a:lvl9pPr marL="1828800" algn="l" rtl="0" fontAlgn="base">
        <a:lnSpc>
          <a:spcPts val="5000"/>
        </a:lnSpc>
        <a:spcBef>
          <a:spcPct val="0"/>
        </a:spcBef>
        <a:spcAft>
          <a:spcPct val="0"/>
        </a:spcAft>
        <a:defRPr sz="2800" b="1">
          <a:solidFill>
            <a:schemeClr val="tx2"/>
          </a:solidFill>
          <a:latin typeface="Arial" charset="0"/>
        </a:defRPr>
      </a:lvl9pPr>
    </p:titleStyle>
    <p:bodyStyle>
      <a:lvl1pPr marL="349250" indent="-349250" algn="l" rtl="0" eaLnBrk="0" fontAlgn="base" hangingPunct="0">
        <a:lnSpc>
          <a:spcPts val="2800"/>
        </a:lnSpc>
        <a:spcBef>
          <a:spcPct val="0"/>
        </a:spcBef>
        <a:spcAft>
          <a:spcPts val="1400"/>
        </a:spcAft>
        <a:buClr>
          <a:schemeClr val="tx1"/>
        </a:buClr>
        <a:buFont typeface="Arial Unicode MS" panose="020B0604020202020204" pitchFamily="34" charset="-128"/>
        <a:buAutoNum type="arabicPeriod"/>
        <a:defRPr sz="2100">
          <a:solidFill>
            <a:schemeClr val="tx1"/>
          </a:solidFill>
          <a:latin typeface="+mn-lt"/>
          <a:ea typeface="ＭＳ Ｐゴシック" charset="0"/>
          <a:cs typeface="ＭＳ Ｐゴシック" charset="0"/>
        </a:defRPr>
      </a:lvl1pPr>
      <a:lvl2pPr marL="712788" indent="-361950" algn="l" rtl="0" eaLnBrk="0" fontAlgn="base" hangingPunct="0">
        <a:lnSpc>
          <a:spcPts val="2800"/>
        </a:lnSpc>
        <a:spcBef>
          <a:spcPct val="0"/>
        </a:spcBef>
        <a:spcAft>
          <a:spcPts val="1400"/>
        </a:spcAft>
        <a:buClr>
          <a:schemeClr val="tx1"/>
        </a:buClr>
        <a:buFont typeface="Arial Unicode MS" panose="020B0604020202020204" pitchFamily="34" charset="-128"/>
        <a:buAutoNum type="arabicPeriod"/>
        <a:defRPr sz="2100">
          <a:solidFill>
            <a:schemeClr val="tx1"/>
          </a:solidFill>
          <a:latin typeface="+mn-lt"/>
          <a:ea typeface="ＭＳ Ｐゴシック" charset="0"/>
        </a:defRPr>
      </a:lvl2pPr>
      <a:lvl3pPr marL="1062038" indent="-347663" algn="l" rtl="0" eaLnBrk="0" fontAlgn="base" hangingPunct="0">
        <a:lnSpc>
          <a:spcPts val="2800"/>
        </a:lnSpc>
        <a:spcBef>
          <a:spcPct val="0"/>
        </a:spcBef>
        <a:spcAft>
          <a:spcPts val="1400"/>
        </a:spcAft>
        <a:buClr>
          <a:schemeClr val="tx1"/>
        </a:buClr>
        <a:buFont typeface="Arial Unicode MS" panose="020B0604020202020204" pitchFamily="34" charset="-128"/>
        <a:buAutoNum type="arabicPeriod"/>
        <a:defRPr sz="2100">
          <a:solidFill>
            <a:schemeClr val="tx1"/>
          </a:solidFill>
          <a:latin typeface="+mn-lt"/>
          <a:ea typeface="ＭＳ Ｐゴシック" charset="0"/>
        </a:defRPr>
      </a:lvl3pPr>
      <a:lvl4pPr marL="1425575" indent="-361950" algn="l" rtl="0" eaLnBrk="0" fontAlgn="base" hangingPunct="0">
        <a:lnSpc>
          <a:spcPts val="2800"/>
        </a:lnSpc>
        <a:spcBef>
          <a:spcPct val="0"/>
        </a:spcBef>
        <a:spcAft>
          <a:spcPts val="1400"/>
        </a:spcAft>
        <a:buClr>
          <a:schemeClr val="tx1"/>
        </a:buClr>
        <a:buFont typeface="Arial Unicode MS" panose="020B0604020202020204" pitchFamily="34" charset="-128"/>
        <a:buAutoNum type="arabicPeriod"/>
        <a:defRPr sz="2100">
          <a:solidFill>
            <a:schemeClr val="tx1"/>
          </a:solidFill>
          <a:latin typeface="+mn-lt"/>
          <a:ea typeface="ＭＳ Ｐゴシック" charset="0"/>
        </a:defRPr>
      </a:lvl4pPr>
      <a:lvl5pPr marL="1789113" indent="-361950" algn="l" rtl="0" eaLnBrk="0" fontAlgn="base" hangingPunct="0">
        <a:lnSpc>
          <a:spcPts val="2800"/>
        </a:lnSpc>
        <a:spcBef>
          <a:spcPct val="0"/>
        </a:spcBef>
        <a:spcAft>
          <a:spcPts val="1400"/>
        </a:spcAft>
        <a:buClr>
          <a:schemeClr val="tx1"/>
        </a:buClr>
        <a:buFont typeface="Arial Unicode MS" panose="020B0604020202020204" pitchFamily="34" charset="-128"/>
        <a:buAutoNum type="arabicPeriod"/>
        <a:defRPr sz="2100">
          <a:solidFill>
            <a:schemeClr val="tx1"/>
          </a:solidFill>
          <a:latin typeface="+mn-lt"/>
          <a:ea typeface="ＭＳ Ｐゴシック" charset="0"/>
        </a:defRPr>
      </a:lvl5pPr>
      <a:lvl6pPr marL="2246313" indent="-361950" algn="l" rtl="0" fontAlgn="base">
        <a:lnSpc>
          <a:spcPts val="2800"/>
        </a:lnSpc>
        <a:spcBef>
          <a:spcPct val="0"/>
        </a:spcBef>
        <a:spcAft>
          <a:spcPts val="1400"/>
        </a:spcAft>
        <a:buClr>
          <a:schemeClr val="tx1"/>
        </a:buClr>
        <a:buFont typeface="Arial Unicode MS" pitchFamily="34" charset="-128"/>
        <a:buAutoNum type="arabicPeriod"/>
        <a:defRPr sz="2100">
          <a:solidFill>
            <a:schemeClr val="tx1"/>
          </a:solidFill>
          <a:latin typeface="+mn-lt"/>
        </a:defRPr>
      </a:lvl6pPr>
      <a:lvl7pPr marL="2703513" indent="-361950" algn="l" rtl="0" fontAlgn="base">
        <a:lnSpc>
          <a:spcPts val="2800"/>
        </a:lnSpc>
        <a:spcBef>
          <a:spcPct val="0"/>
        </a:spcBef>
        <a:spcAft>
          <a:spcPts val="1400"/>
        </a:spcAft>
        <a:buClr>
          <a:schemeClr val="tx1"/>
        </a:buClr>
        <a:buFont typeface="Arial Unicode MS" pitchFamily="34" charset="-128"/>
        <a:buAutoNum type="arabicPeriod"/>
        <a:defRPr sz="2100">
          <a:solidFill>
            <a:schemeClr val="tx1"/>
          </a:solidFill>
          <a:latin typeface="+mn-lt"/>
        </a:defRPr>
      </a:lvl7pPr>
      <a:lvl8pPr marL="3160713" indent="-361950" algn="l" rtl="0" fontAlgn="base">
        <a:lnSpc>
          <a:spcPts val="2800"/>
        </a:lnSpc>
        <a:spcBef>
          <a:spcPct val="0"/>
        </a:spcBef>
        <a:spcAft>
          <a:spcPts val="1400"/>
        </a:spcAft>
        <a:buClr>
          <a:schemeClr val="tx1"/>
        </a:buClr>
        <a:buFont typeface="Arial Unicode MS" pitchFamily="34" charset="-128"/>
        <a:buAutoNum type="arabicPeriod"/>
        <a:defRPr sz="2100">
          <a:solidFill>
            <a:schemeClr val="tx1"/>
          </a:solidFill>
          <a:latin typeface="+mn-lt"/>
        </a:defRPr>
      </a:lvl8pPr>
      <a:lvl9pPr marL="3617913" indent="-361950" algn="l" rtl="0" fontAlgn="base">
        <a:lnSpc>
          <a:spcPts val="2800"/>
        </a:lnSpc>
        <a:spcBef>
          <a:spcPct val="0"/>
        </a:spcBef>
        <a:spcAft>
          <a:spcPts val="1400"/>
        </a:spcAft>
        <a:buClr>
          <a:schemeClr val="tx1"/>
        </a:buClr>
        <a:buFont typeface="Arial Unicode MS" pitchFamily="34" charset="-128"/>
        <a:buAutoNum type="arabicPeriod"/>
        <a:defRPr sz="21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8194" name="Google Shape;6;p1">
            <a:extLst>
              <a:ext uri="{FF2B5EF4-FFF2-40B4-BE49-F238E27FC236}">
                <a16:creationId xmlns:a16="http://schemas.microsoft.com/office/drawing/2014/main" xmlns="" id="{C02D292C-6CCA-436D-A4DA-1154158898C7}"/>
              </a:ext>
            </a:extLst>
          </p:cNvPr>
          <p:cNvSpPr txBox="1">
            <a:spLocks noGrp="1" noChangeArrowheads="1"/>
          </p:cNvSpPr>
          <p:nvPr>
            <p:ph type="title"/>
          </p:nvPr>
        </p:nvSpPr>
        <p:spPr bwMode="auto">
          <a:xfrm>
            <a:off x="609600" y="782638"/>
            <a:ext cx="6851651"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b" anchorCtr="0" compatLnSpc="1">
            <a:prstTxWarp prst="textNoShape">
              <a:avLst/>
            </a:prstTxWarp>
          </a:bodyPr>
          <a:lstStyle/>
          <a:p>
            <a:pPr lvl="0"/>
            <a:endParaRPr lang="en-US" altLang="en-US">
              <a:sym typeface="Arial" panose="020B0604020202020204" pitchFamily="34" charset="0"/>
            </a:endParaRPr>
          </a:p>
        </p:txBody>
      </p:sp>
      <p:sp>
        <p:nvSpPr>
          <p:cNvPr id="8195" name="Google Shape;7;p1">
            <a:extLst>
              <a:ext uri="{FF2B5EF4-FFF2-40B4-BE49-F238E27FC236}">
                <a16:creationId xmlns:a16="http://schemas.microsoft.com/office/drawing/2014/main" xmlns="" id="{BE3B67C7-392E-4B40-95C3-E0D376E640EF}"/>
              </a:ext>
            </a:extLst>
          </p:cNvPr>
          <p:cNvSpPr txBox="1">
            <a:spLocks noGrp="1" noChangeArrowheads="1"/>
          </p:cNvSpPr>
          <p:nvPr>
            <p:ph type="body" idx="1"/>
          </p:nvPr>
        </p:nvSpPr>
        <p:spPr bwMode="auto">
          <a:xfrm>
            <a:off x="609600" y="2209800"/>
            <a:ext cx="6851651" cy="424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9220" name="Google Shape;8;p1">
            <a:extLst>
              <a:ext uri="{FF2B5EF4-FFF2-40B4-BE49-F238E27FC236}">
                <a16:creationId xmlns:a16="http://schemas.microsoft.com/office/drawing/2014/main" xmlns="" id="{B167E922-F4D2-47D9-9F53-9EE8EF740EFF}"/>
              </a:ext>
            </a:extLst>
          </p:cNvPr>
          <p:cNvSpPr txBox="1">
            <a:spLocks noGrp="1" noChangeArrowheads="1"/>
          </p:cNvSpPr>
          <p:nvPr>
            <p:ph type="sldNum" idx="12"/>
          </p:nvPr>
        </p:nvSpPr>
        <p:spPr bwMode="auto">
          <a:xfrm>
            <a:off x="11743267" y="2944814"/>
            <a:ext cx="448733" cy="968375"/>
          </a:xfrm>
          <a:prstGeom prst="rect">
            <a:avLst/>
          </a:prstGeom>
          <a:noFill/>
          <a:ln>
            <a:noFill/>
          </a:ln>
        </p:spPr>
        <p:txBody>
          <a:bodyPr vert="horz" wrap="square" lIns="91425" tIns="91425" rIns="91425" bIns="91425" numCol="1" anchor="ctr" anchorCtr="0" compatLnSpc="1">
            <a:prstTxWarp prst="textNoShape">
              <a:avLst/>
            </a:prstTxWarp>
          </a:bodyPr>
          <a:lstStyle>
            <a:lvl1pPr algn="ctr">
              <a:buClr>
                <a:srgbClr val="000000"/>
              </a:buClr>
              <a:buFont typeface="Arial" panose="020B0604020202020204" pitchFamily="34" charset="0"/>
              <a:buNone/>
              <a:defRPr sz="1000">
                <a:solidFill>
                  <a:srgbClr val="FFFFFF"/>
                </a:solidFill>
                <a:latin typeface="Barlow" panose="020B0604020202020204" pitchFamily="2" charset="0"/>
                <a:ea typeface="Barlow" panose="020B0604020202020204" pitchFamily="2" charset="0"/>
                <a:cs typeface="Barlow" panose="020B0604020202020204" pitchFamily="2" charset="0"/>
                <a:sym typeface="Barlow" panose="020B0604020202020204" pitchFamily="2" charset="0"/>
              </a:defRPr>
            </a:lvl1pPr>
          </a:lstStyle>
          <a:p>
            <a:pPr>
              <a:defRPr/>
            </a:pPr>
            <a:fld id="{F3C98777-0F01-4B71-BD5B-801B22FE90DA}" type="slidenum">
              <a:rPr lang="en-US" altLang="en-US"/>
              <a:pPr>
                <a:defRPr/>
              </a:pPr>
              <a:t>‹#›</a:t>
            </a:fld>
            <a:endParaRPr lang="en-US" altLang="en-US"/>
          </a:p>
        </p:txBody>
      </p:sp>
    </p:spTree>
    <p:extLst>
      <p:ext uri="{BB962C8B-B14F-4D97-AF65-F5344CB8AC3E}">
        <p14:creationId xmlns:p14="http://schemas.microsoft.com/office/powerpoint/2010/main" val="2328587377"/>
      </p:ext>
    </p:extLst>
  </p:cSld>
  <p:clrMap bg1="lt1" tx1="dk1" bg2="dk2" tx2="lt2" accent1="accent1" accent2="accent2" accent3="accent3" accent4="accent4" accent5="accent5" accent6="accent6" hlink="hlink" folHlink="folHlink"/>
  <p:sldLayoutIdLst>
    <p:sldLayoutId id="2147489477" r:id="rId1"/>
    <p:sldLayoutId id="2147489478" r:id="rId2"/>
    <p:sldLayoutId id="2147489479" r:id="rId3"/>
    <p:sldLayoutId id="2147489480" r:id="rId4"/>
    <p:sldLayoutId id="2147489481" r:id="rId5"/>
    <p:sldLayoutId id="2147489482" r:id="rId6"/>
    <p:sldLayoutId id="2147489483" r:id="rId7"/>
    <p:sldLayoutId id="2147489484" r:id="rId8"/>
    <p:sldLayoutId id="2147489485" r:id="rId9"/>
  </p:sldLayoutIdLst>
  <p:transition>
    <p:fade thruBlk="1"/>
  </p:transition>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12.png"/></Relationships>
</file>

<file path=ppt/slides/_rels/slide10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2.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1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112.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jpeg"/><Relationship Id="rId1" Type="http://schemas.openxmlformats.org/officeDocument/2006/relationships/slideLayout" Target="../slideLayouts/slideLayout2.xml"/><Relationship Id="rId4" Type="http://schemas.openxmlformats.org/officeDocument/2006/relationships/image" Target="../media/image68.png"/></Relationships>
</file>

<file path=ppt/slides/_rels/slide114.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2.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11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2.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11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2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2.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122.xml.rels><?xml version="1.0" encoding="UTF-8" standalone="yes"?>
<Relationships xmlns="http://schemas.openxmlformats.org/package/2006/relationships"><Relationship Id="rId3" Type="http://schemas.openxmlformats.org/officeDocument/2006/relationships/diagramLayout" Target="../diagrams/layout41.xml"/><Relationship Id="rId2" Type="http://schemas.openxmlformats.org/officeDocument/2006/relationships/diagramData" Target="../diagrams/data41.xml"/><Relationship Id="rId1" Type="http://schemas.openxmlformats.org/officeDocument/2006/relationships/slideLayout" Target="../slideLayouts/slideLayout2.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123.xml.rels><?xml version="1.0" encoding="UTF-8" standalone="yes"?>
<Relationships xmlns="http://schemas.openxmlformats.org/package/2006/relationships"><Relationship Id="rId3" Type="http://schemas.openxmlformats.org/officeDocument/2006/relationships/diagramData" Target="../diagrams/data42.xml"/><Relationship Id="rId7" Type="http://schemas.microsoft.com/office/2007/relationships/diagramDrawing" Target="../diagrams/drawing42.xml"/><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diagramColors" Target="../diagrams/colors42.xml"/><Relationship Id="rId5" Type="http://schemas.openxmlformats.org/officeDocument/2006/relationships/diagramQuickStyle" Target="../diagrams/quickStyle42.xml"/><Relationship Id="rId4" Type="http://schemas.openxmlformats.org/officeDocument/2006/relationships/diagramLayout" Target="../diagrams/layout4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130.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diagramLayout" Target="../diagrams/layout43.xml"/><Relationship Id="rId2" Type="http://schemas.openxmlformats.org/officeDocument/2006/relationships/diagramData" Target="../diagrams/data43.xml"/><Relationship Id="rId1" Type="http://schemas.openxmlformats.org/officeDocument/2006/relationships/slideLayout" Target="../slideLayouts/slideLayout2.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s>
</file>

<file path=ppt/slides/_rels/slide132.xml.rels><?xml version="1.0" encoding="UTF-8" standalone="yes"?>
<Relationships xmlns="http://schemas.openxmlformats.org/package/2006/relationships"><Relationship Id="rId3" Type="http://schemas.openxmlformats.org/officeDocument/2006/relationships/diagramLayout" Target="../diagrams/layout44.xml"/><Relationship Id="rId2" Type="http://schemas.openxmlformats.org/officeDocument/2006/relationships/diagramData" Target="../diagrams/data44.xml"/><Relationship Id="rId1" Type="http://schemas.openxmlformats.org/officeDocument/2006/relationships/slideLayout" Target="../slideLayouts/slideLayout2.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s>
</file>

<file path=ppt/slides/_rels/slide13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7.xml"/><Relationship Id="rId1" Type="http://schemas.openxmlformats.org/officeDocument/2006/relationships/vmlDrawing" Target="../drawings/vmlDrawing1.v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emf"/></Relationships>
</file>

<file path=ppt/slides/_rels/slide134.xml.rels><?xml version="1.0" encoding="UTF-8" standalone="yes"?>
<Relationships xmlns="http://schemas.openxmlformats.org/package/2006/relationships"><Relationship Id="rId3" Type="http://schemas.openxmlformats.org/officeDocument/2006/relationships/diagramLayout" Target="../diagrams/layout45.xml"/><Relationship Id="rId7" Type="http://schemas.openxmlformats.org/officeDocument/2006/relationships/image" Target="../media/image79.png"/><Relationship Id="rId2" Type="http://schemas.openxmlformats.org/officeDocument/2006/relationships/diagramData" Target="../diagrams/data45.xml"/><Relationship Id="rId1" Type="http://schemas.openxmlformats.org/officeDocument/2006/relationships/slideLayout" Target="../slideLayouts/slideLayout2.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13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diagramLayout" Target="../diagrams/layout46.xml"/><Relationship Id="rId2" Type="http://schemas.openxmlformats.org/officeDocument/2006/relationships/diagramData" Target="../diagrams/data46.xml"/><Relationship Id="rId1" Type="http://schemas.openxmlformats.org/officeDocument/2006/relationships/slideLayout" Target="../slideLayouts/slideLayout2.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s>
</file>

<file path=ppt/slides/_rels/slide137.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2.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138.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5.xml"/></Relationships>
</file>

<file path=ppt/slides/_rels/slide139.xml.rels><?xml version="1.0" encoding="UTF-8" standalone="yes"?>
<Relationships xmlns="http://schemas.openxmlformats.org/package/2006/relationships"><Relationship Id="rId8" Type="http://schemas.microsoft.com/office/2007/relationships/diagramDrawing" Target="../diagrams/drawing48.xml"/><Relationship Id="rId3" Type="http://schemas.openxmlformats.org/officeDocument/2006/relationships/hyperlink" Target="file:///\\localhost\Users\mac\Desktop\PPCT%20NG%25E1%25BB%25AF%20v%25C4%2583n%20l%25E1%25BB%259Bp%201.xlsx" TargetMode="External"/><Relationship Id="rId7" Type="http://schemas.openxmlformats.org/officeDocument/2006/relationships/diagramColors" Target="../diagrams/colors48.xml"/><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diagramQuickStyle" Target="../diagrams/quickStyle48.xml"/><Relationship Id="rId5" Type="http://schemas.openxmlformats.org/officeDocument/2006/relationships/diagramLayout" Target="../diagrams/layout48.xml"/><Relationship Id="rId4" Type="http://schemas.openxmlformats.org/officeDocument/2006/relationships/diagramData" Target="../diagrams/data48.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140.xml.rels><?xml version="1.0" encoding="UTF-8" standalone="yes"?>
<Relationships xmlns="http://schemas.openxmlformats.org/package/2006/relationships"><Relationship Id="rId3" Type="http://schemas.openxmlformats.org/officeDocument/2006/relationships/diagramData" Target="../diagrams/data49.xml"/><Relationship Id="rId7" Type="http://schemas.microsoft.com/office/2007/relationships/diagramDrawing" Target="../diagrams/drawing49.xml"/><Relationship Id="rId2" Type="http://schemas.openxmlformats.org/officeDocument/2006/relationships/image" Target="../media/image83.png"/><Relationship Id="rId1" Type="http://schemas.openxmlformats.org/officeDocument/2006/relationships/slideLayout" Target="../slideLayouts/slideLayout15.xml"/><Relationship Id="rId6" Type="http://schemas.openxmlformats.org/officeDocument/2006/relationships/diagramColors" Target="../diagrams/colors49.xml"/><Relationship Id="rId5" Type="http://schemas.openxmlformats.org/officeDocument/2006/relationships/diagramQuickStyle" Target="../diagrams/quickStyle49.xml"/><Relationship Id="rId4" Type="http://schemas.openxmlformats.org/officeDocument/2006/relationships/diagramLayout" Target="../diagrams/layout49.xml"/></Relationships>
</file>

<file path=ppt/slides/_rels/slide141.xml.rels><?xml version="1.0" encoding="UTF-8" standalone="yes"?>
<Relationships xmlns="http://schemas.openxmlformats.org/package/2006/relationships"><Relationship Id="rId3" Type="http://schemas.openxmlformats.org/officeDocument/2006/relationships/diagramLayout" Target="../diagrams/layout50.xml"/><Relationship Id="rId7" Type="http://schemas.openxmlformats.org/officeDocument/2006/relationships/image" Target="../media/image84.png"/><Relationship Id="rId2" Type="http://schemas.openxmlformats.org/officeDocument/2006/relationships/diagramData" Target="../diagrams/data50.xml"/><Relationship Id="rId1" Type="http://schemas.openxmlformats.org/officeDocument/2006/relationships/slideLayout" Target="../slideLayouts/slideLayout15.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s>
</file>

<file path=ppt/slides/_rels/slide142.xml.rels><?xml version="1.0" encoding="UTF-8" standalone="yes"?>
<Relationships xmlns="http://schemas.openxmlformats.org/package/2006/relationships"><Relationship Id="rId3" Type="http://schemas.openxmlformats.org/officeDocument/2006/relationships/diagramData" Target="../diagrams/data51.xml"/><Relationship Id="rId7" Type="http://schemas.microsoft.com/office/2007/relationships/diagramDrawing" Target="../diagrams/drawing51.xml"/><Relationship Id="rId2" Type="http://schemas.openxmlformats.org/officeDocument/2006/relationships/image" Target="../media/image83.png"/><Relationship Id="rId1" Type="http://schemas.openxmlformats.org/officeDocument/2006/relationships/slideLayout" Target="../slideLayouts/slideLayout15.xml"/><Relationship Id="rId6" Type="http://schemas.openxmlformats.org/officeDocument/2006/relationships/diagramColors" Target="../diagrams/colors51.xml"/><Relationship Id="rId5" Type="http://schemas.openxmlformats.org/officeDocument/2006/relationships/diagramQuickStyle" Target="../diagrams/quickStyle51.xml"/><Relationship Id="rId4" Type="http://schemas.openxmlformats.org/officeDocument/2006/relationships/diagramLayout" Target="../diagrams/layout51.xml"/></Relationships>
</file>

<file path=ppt/slides/_rels/slide143.xml.rels><?xml version="1.0" encoding="UTF-8" standalone="yes"?>
<Relationships xmlns="http://schemas.openxmlformats.org/package/2006/relationships"><Relationship Id="rId3" Type="http://schemas.openxmlformats.org/officeDocument/2006/relationships/diagramData" Target="../diagrams/data52.xml"/><Relationship Id="rId7" Type="http://schemas.microsoft.com/office/2007/relationships/diagramDrawing" Target="../diagrams/drawing52.xml"/><Relationship Id="rId2" Type="http://schemas.openxmlformats.org/officeDocument/2006/relationships/image" Target="../media/image83.png"/><Relationship Id="rId1" Type="http://schemas.openxmlformats.org/officeDocument/2006/relationships/slideLayout" Target="../slideLayouts/slideLayout15.xml"/><Relationship Id="rId6" Type="http://schemas.openxmlformats.org/officeDocument/2006/relationships/diagramColors" Target="../diagrams/colors52.xml"/><Relationship Id="rId5" Type="http://schemas.openxmlformats.org/officeDocument/2006/relationships/diagramQuickStyle" Target="../diagrams/quickStyle52.xml"/><Relationship Id="rId4" Type="http://schemas.openxmlformats.org/officeDocument/2006/relationships/diagramLayout" Target="../diagrams/layout52.xml"/></Relationships>
</file>

<file path=ppt/slides/_rels/slide144.xml.rels><?xml version="1.0" encoding="UTF-8" standalone="yes"?>
<Relationships xmlns="http://schemas.openxmlformats.org/package/2006/relationships"><Relationship Id="rId3" Type="http://schemas.openxmlformats.org/officeDocument/2006/relationships/diagramLayout" Target="../diagrams/layout53.xml"/><Relationship Id="rId2" Type="http://schemas.openxmlformats.org/officeDocument/2006/relationships/diagramData" Target="../diagrams/data53.xml"/><Relationship Id="rId1" Type="http://schemas.openxmlformats.org/officeDocument/2006/relationships/slideLayout" Target="../slideLayouts/slideLayout2.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s>
</file>

<file path=ppt/slides/_rels/slide145.xml.rels><?xml version="1.0" encoding="UTF-8" standalone="yes"?>
<Relationships xmlns="http://schemas.openxmlformats.org/package/2006/relationships"><Relationship Id="rId3" Type="http://schemas.openxmlformats.org/officeDocument/2006/relationships/diagramLayout" Target="../diagrams/layout54.xml"/><Relationship Id="rId2" Type="http://schemas.openxmlformats.org/officeDocument/2006/relationships/diagramData" Target="../diagrams/data54.xml"/><Relationship Id="rId1" Type="http://schemas.openxmlformats.org/officeDocument/2006/relationships/slideLayout" Target="../slideLayouts/slideLayout16.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146.xml.rels><?xml version="1.0" encoding="UTF-8" standalone="yes"?>
<Relationships xmlns="http://schemas.openxmlformats.org/package/2006/relationships"><Relationship Id="rId3" Type="http://schemas.openxmlformats.org/officeDocument/2006/relationships/diagramLayout" Target="../diagrams/layout55.xml"/><Relationship Id="rId2" Type="http://schemas.openxmlformats.org/officeDocument/2006/relationships/diagramData" Target="../diagrams/data55.xml"/><Relationship Id="rId1" Type="http://schemas.openxmlformats.org/officeDocument/2006/relationships/slideLayout" Target="../slideLayouts/slideLayout16.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s>
</file>

<file path=ppt/slides/_rels/slide147.xml.rels><?xml version="1.0" encoding="UTF-8" standalone="yes"?>
<Relationships xmlns="http://schemas.openxmlformats.org/package/2006/relationships"><Relationship Id="rId3" Type="http://schemas.openxmlformats.org/officeDocument/2006/relationships/diagramLayout" Target="../diagrams/layout56.xml"/><Relationship Id="rId2" Type="http://schemas.openxmlformats.org/officeDocument/2006/relationships/diagramData" Target="../diagrams/data56.xml"/><Relationship Id="rId1" Type="http://schemas.openxmlformats.org/officeDocument/2006/relationships/slideLayout" Target="../slideLayouts/slideLayout16.xml"/><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s>
</file>

<file path=ppt/slides/_rels/slide148.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16.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149.xml.rels><?xml version="1.0" encoding="UTF-8" standalone="yes"?>
<Relationships xmlns="http://schemas.openxmlformats.org/package/2006/relationships"><Relationship Id="rId3" Type="http://schemas.openxmlformats.org/officeDocument/2006/relationships/diagramLayout" Target="../diagrams/layout58.xml"/><Relationship Id="rId2" Type="http://schemas.openxmlformats.org/officeDocument/2006/relationships/diagramData" Target="../diagrams/data58.xml"/><Relationship Id="rId1" Type="http://schemas.openxmlformats.org/officeDocument/2006/relationships/slideLayout" Target="../slideLayouts/slideLayout16.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image" Target="../media/image85.jfif"/><Relationship Id="rId1" Type="http://schemas.openxmlformats.org/officeDocument/2006/relationships/slideLayout" Target="../slideLayouts/slideLayout15.xml"/></Relationships>
</file>

<file path=ppt/slides/_rels/slide151.xml.rels><?xml version="1.0" encoding="UTF-8" standalone="yes"?>
<Relationships xmlns="http://schemas.openxmlformats.org/package/2006/relationships"><Relationship Id="rId3" Type="http://schemas.openxmlformats.org/officeDocument/2006/relationships/diagramData" Target="../diagrams/data59.xml"/><Relationship Id="rId7" Type="http://schemas.microsoft.com/office/2007/relationships/diagramDrawing" Target="../diagrams/drawing59.xml"/><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diagramColors" Target="../diagrams/colors59.xml"/><Relationship Id="rId5" Type="http://schemas.openxmlformats.org/officeDocument/2006/relationships/diagramQuickStyle" Target="../diagrams/quickStyle59.xml"/><Relationship Id="rId4" Type="http://schemas.openxmlformats.org/officeDocument/2006/relationships/diagramLayout" Target="../diagrams/layout59.xml"/></Relationships>
</file>

<file path=ppt/slides/_rels/slide152.xml.rels><?xml version="1.0" encoding="UTF-8" standalone="yes"?>
<Relationships xmlns="http://schemas.openxmlformats.org/package/2006/relationships"><Relationship Id="rId3" Type="http://schemas.openxmlformats.org/officeDocument/2006/relationships/diagramLayout" Target="../diagrams/layout60.xml"/><Relationship Id="rId2" Type="http://schemas.openxmlformats.org/officeDocument/2006/relationships/diagramData" Target="../diagrams/data60.xml"/><Relationship Id="rId1" Type="http://schemas.openxmlformats.org/officeDocument/2006/relationships/slideLayout" Target="../slideLayouts/slideLayout2.xml"/><Relationship Id="rId6" Type="http://schemas.microsoft.com/office/2007/relationships/diagramDrawing" Target="../diagrams/drawing60.xml"/><Relationship Id="rId5" Type="http://schemas.openxmlformats.org/officeDocument/2006/relationships/diagramColors" Target="../diagrams/colors60.xml"/><Relationship Id="rId4" Type="http://schemas.openxmlformats.org/officeDocument/2006/relationships/diagramQuickStyle" Target="../diagrams/quickStyle60.xml"/></Relationships>
</file>

<file path=ppt/slides/_rels/slide153.xml.rels><?xml version="1.0" encoding="UTF-8" standalone="yes"?>
<Relationships xmlns="http://schemas.openxmlformats.org/package/2006/relationships"><Relationship Id="rId3" Type="http://schemas.openxmlformats.org/officeDocument/2006/relationships/diagramData" Target="../diagrams/data61.xml"/><Relationship Id="rId7" Type="http://schemas.microsoft.com/office/2007/relationships/diagramDrawing" Target="../diagrams/drawing61.xml"/><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diagramColors" Target="../diagrams/colors61.xml"/><Relationship Id="rId5" Type="http://schemas.openxmlformats.org/officeDocument/2006/relationships/diagramQuickStyle" Target="../diagrams/quickStyle61.xml"/><Relationship Id="rId4" Type="http://schemas.openxmlformats.org/officeDocument/2006/relationships/diagramLayout" Target="../diagrams/layout61.xml"/></Relationships>
</file>

<file path=ppt/slides/_rels/slide154.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89.svg"/><Relationship Id="rId2" Type="http://schemas.openxmlformats.org/officeDocument/2006/relationships/image" Target="../media/image88.png"/><Relationship Id="rId1" Type="http://schemas.openxmlformats.org/officeDocument/2006/relationships/slideLayout" Target="../slideLayouts/slideLayout7.xml"/><Relationship Id="rId4" Type="http://schemas.openxmlformats.org/officeDocument/2006/relationships/image" Target="../media/image89.png"/></Relationships>
</file>

<file path=ppt/slides/_rels/slide159.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160.xml.rels><?xml version="1.0" encoding="UTF-8" standalone="yes"?>
<Relationships xmlns="http://schemas.openxmlformats.org/package/2006/relationships"><Relationship Id="rId3" Type="http://schemas.openxmlformats.org/officeDocument/2006/relationships/image" Target="../media/image89.svg"/><Relationship Id="rId2" Type="http://schemas.openxmlformats.org/officeDocument/2006/relationships/image" Target="../media/image88.png"/><Relationship Id="rId1" Type="http://schemas.openxmlformats.org/officeDocument/2006/relationships/slideLayout" Target="../slideLayouts/slideLayout7.xml"/><Relationship Id="rId4" Type="http://schemas.openxmlformats.org/officeDocument/2006/relationships/image" Target="../media/image91.png"/></Relationships>
</file>

<file path=ppt/slides/_rels/slide161.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94.svg"/><Relationship Id="rId7" Type="http://schemas.openxmlformats.org/officeDocument/2006/relationships/image" Target="../media/image98.svg"/><Relationship Id="rId2" Type="http://schemas.openxmlformats.org/officeDocument/2006/relationships/image" Target="../media/image92.png"/><Relationship Id="rId1" Type="http://schemas.openxmlformats.org/officeDocument/2006/relationships/slideLayout" Target="../slideLayouts/slideLayout7.xml"/><Relationship Id="rId6" Type="http://schemas.openxmlformats.org/officeDocument/2006/relationships/image" Target="../media/image94.png"/><Relationship Id="rId11" Type="http://schemas.openxmlformats.org/officeDocument/2006/relationships/image" Target="../media/image102.svg"/><Relationship Id="rId5" Type="http://schemas.openxmlformats.org/officeDocument/2006/relationships/image" Target="../media/image96.svg"/><Relationship Id="rId10" Type="http://schemas.openxmlformats.org/officeDocument/2006/relationships/image" Target="../media/image96.png"/><Relationship Id="rId4" Type="http://schemas.openxmlformats.org/officeDocument/2006/relationships/image" Target="../media/image93.png"/><Relationship Id="rId9" Type="http://schemas.openxmlformats.org/officeDocument/2006/relationships/image" Target="../media/image100.svg"/></Relationships>
</file>

<file path=ppt/slides/_rels/slide162.xml.rels><?xml version="1.0" encoding="UTF-8" standalone="yes"?>
<Relationships xmlns="http://schemas.openxmlformats.org/package/2006/relationships"><Relationship Id="rId3" Type="http://schemas.openxmlformats.org/officeDocument/2006/relationships/image" Target="../media/image89.svg"/><Relationship Id="rId2" Type="http://schemas.openxmlformats.org/officeDocument/2006/relationships/image" Target="../media/image88.png"/><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8" Type="http://schemas.openxmlformats.org/officeDocument/2006/relationships/image" Target="../media/image103.png"/><Relationship Id="rId13" Type="http://schemas.openxmlformats.org/officeDocument/2006/relationships/image" Target="../media/image117.svg"/><Relationship Id="rId3" Type="http://schemas.openxmlformats.org/officeDocument/2006/relationships/image" Target="../media/image107.svg"/><Relationship Id="rId7" Type="http://schemas.openxmlformats.org/officeDocument/2006/relationships/image" Target="../media/image111.svg"/><Relationship Id="rId12" Type="http://schemas.openxmlformats.org/officeDocument/2006/relationships/image" Target="../media/image105.png"/><Relationship Id="rId17" Type="http://schemas.openxmlformats.org/officeDocument/2006/relationships/image" Target="../media/image121.svg"/><Relationship Id="rId2" Type="http://schemas.openxmlformats.org/officeDocument/2006/relationships/image" Target="../media/image100.png"/><Relationship Id="rId16" Type="http://schemas.openxmlformats.org/officeDocument/2006/relationships/image" Target="../media/image107.png"/><Relationship Id="rId1" Type="http://schemas.openxmlformats.org/officeDocument/2006/relationships/slideLayout" Target="../slideLayouts/slideLayout7.xml"/><Relationship Id="rId6" Type="http://schemas.openxmlformats.org/officeDocument/2006/relationships/image" Target="../media/image102.png"/><Relationship Id="rId11" Type="http://schemas.openxmlformats.org/officeDocument/2006/relationships/image" Target="../media/image115.svg"/><Relationship Id="rId5" Type="http://schemas.openxmlformats.org/officeDocument/2006/relationships/image" Target="../media/image109.svg"/><Relationship Id="rId15" Type="http://schemas.openxmlformats.org/officeDocument/2006/relationships/image" Target="../media/image119.svg"/><Relationship Id="rId10" Type="http://schemas.openxmlformats.org/officeDocument/2006/relationships/image" Target="../media/image104.png"/><Relationship Id="rId4" Type="http://schemas.openxmlformats.org/officeDocument/2006/relationships/image" Target="../media/image101.png"/><Relationship Id="rId9" Type="http://schemas.openxmlformats.org/officeDocument/2006/relationships/image" Target="../media/image113.svg"/><Relationship Id="rId14" Type="http://schemas.openxmlformats.org/officeDocument/2006/relationships/image" Target="../media/image106.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3" Type="http://schemas.openxmlformats.org/officeDocument/2006/relationships/diagramLayout" Target="../diagrams/layout62.xml"/><Relationship Id="rId2" Type="http://schemas.openxmlformats.org/officeDocument/2006/relationships/diagramData" Target="../diagrams/data62.xml"/><Relationship Id="rId1" Type="http://schemas.openxmlformats.org/officeDocument/2006/relationships/slideLayout" Target="../slideLayouts/slideLayout2.xml"/><Relationship Id="rId6" Type="http://schemas.microsoft.com/office/2007/relationships/diagramDrawing" Target="../diagrams/drawing62.xml"/><Relationship Id="rId5" Type="http://schemas.openxmlformats.org/officeDocument/2006/relationships/diagramColors" Target="../diagrams/colors62.xml"/><Relationship Id="rId4" Type="http://schemas.openxmlformats.org/officeDocument/2006/relationships/diagramQuickStyle" Target="../diagrams/quickStyle62.xml"/></Relationships>
</file>

<file path=ppt/slides/_rels/slide169.xml.rels><?xml version="1.0" encoding="UTF-8" standalone="yes"?>
<Relationships xmlns="http://schemas.openxmlformats.org/package/2006/relationships"><Relationship Id="rId3" Type="http://schemas.openxmlformats.org/officeDocument/2006/relationships/diagramData" Target="../diagrams/data63.xml"/><Relationship Id="rId7" Type="http://schemas.microsoft.com/office/2007/relationships/diagramDrawing" Target="../diagrams/drawing63.xml"/><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diagramColors" Target="../diagrams/colors63.xml"/><Relationship Id="rId5" Type="http://schemas.openxmlformats.org/officeDocument/2006/relationships/diagramQuickStyle" Target="../diagrams/quickStyle63.xml"/><Relationship Id="rId4" Type="http://schemas.openxmlformats.org/officeDocument/2006/relationships/diagramLayout" Target="../diagrams/layout63.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170.xml.rels><?xml version="1.0" encoding="UTF-8" standalone="yes"?>
<Relationships xmlns="http://schemas.openxmlformats.org/package/2006/relationships"><Relationship Id="rId3" Type="http://schemas.openxmlformats.org/officeDocument/2006/relationships/diagramLayout" Target="../diagrams/layout64.xml"/><Relationship Id="rId2" Type="http://schemas.openxmlformats.org/officeDocument/2006/relationships/diagramData" Target="../diagrams/data64.xml"/><Relationship Id="rId1" Type="http://schemas.openxmlformats.org/officeDocument/2006/relationships/slideLayout" Target="../slideLayouts/slideLayout2.xml"/><Relationship Id="rId6" Type="http://schemas.microsoft.com/office/2007/relationships/diagramDrawing" Target="../diagrams/drawing64.xml"/><Relationship Id="rId5" Type="http://schemas.openxmlformats.org/officeDocument/2006/relationships/diagramColors" Target="../diagrams/colors64.xml"/><Relationship Id="rId4" Type="http://schemas.openxmlformats.org/officeDocument/2006/relationships/diagramQuickStyle" Target="../diagrams/quickStyle64.xml"/></Relationships>
</file>

<file path=ppt/slides/_rels/slide171.xml.rels><?xml version="1.0" encoding="UTF-8" standalone="yes"?>
<Relationships xmlns="http://schemas.openxmlformats.org/package/2006/relationships"><Relationship Id="rId3" Type="http://schemas.openxmlformats.org/officeDocument/2006/relationships/diagramLayout" Target="../diagrams/layout65.xml"/><Relationship Id="rId2" Type="http://schemas.openxmlformats.org/officeDocument/2006/relationships/diagramData" Target="../diagrams/data65.xml"/><Relationship Id="rId1" Type="http://schemas.openxmlformats.org/officeDocument/2006/relationships/slideLayout" Target="../slideLayouts/slideLayout13.xml"/><Relationship Id="rId6" Type="http://schemas.microsoft.com/office/2007/relationships/diagramDrawing" Target="../diagrams/drawing65.xml"/><Relationship Id="rId5" Type="http://schemas.openxmlformats.org/officeDocument/2006/relationships/diagramColors" Target="../diagrams/colors65.xml"/><Relationship Id="rId4" Type="http://schemas.openxmlformats.org/officeDocument/2006/relationships/diagramQuickStyle" Target="../diagrams/quickStyle65.xml"/></Relationships>
</file>

<file path=ppt/slides/_rels/slide172.xml.rels><?xml version="1.0" encoding="UTF-8" standalone="yes"?>
<Relationships xmlns="http://schemas.openxmlformats.org/package/2006/relationships"><Relationship Id="rId3" Type="http://schemas.openxmlformats.org/officeDocument/2006/relationships/diagramData" Target="../diagrams/data66.xml"/><Relationship Id="rId7" Type="http://schemas.microsoft.com/office/2007/relationships/diagramDrawing" Target="../diagrams/drawing66.xml"/><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diagramColors" Target="../diagrams/colors66.xml"/><Relationship Id="rId5" Type="http://schemas.openxmlformats.org/officeDocument/2006/relationships/diagramQuickStyle" Target="../diagrams/quickStyle66.xml"/><Relationship Id="rId4" Type="http://schemas.openxmlformats.org/officeDocument/2006/relationships/diagramLayout" Target="../diagrams/layout66.xml"/></Relationships>
</file>

<file path=ppt/slides/_rels/slide173.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diagramLayout" Target="../diagrams/layout67.xml"/><Relationship Id="rId2" Type="http://schemas.openxmlformats.org/officeDocument/2006/relationships/diagramData" Target="../diagrams/data67.xml"/><Relationship Id="rId1" Type="http://schemas.openxmlformats.org/officeDocument/2006/relationships/slideLayout" Target="../slideLayouts/slideLayout2.xml"/><Relationship Id="rId6" Type="http://schemas.microsoft.com/office/2007/relationships/diagramDrawing" Target="../diagrams/drawing67.xml"/><Relationship Id="rId5" Type="http://schemas.openxmlformats.org/officeDocument/2006/relationships/diagramColors" Target="../diagrams/colors67.xml"/><Relationship Id="rId4" Type="http://schemas.openxmlformats.org/officeDocument/2006/relationships/diagramQuickStyle" Target="../diagrams/quickStyle67.xml"/></Relationships>
</file>

<file path=ppt/slides/_rels/slide175.xml.rels><?xml version="1.0" encoding="UTF-8" standalone="yes"?>
<Relationships xmlns="http://schemas.openxmlformats.org/package/2006/relationships"><Relationship Id="rId3" Type="http://schemas.openxmlformats.org/officeDocument/2006/relationships/diagramLayout" Target="../diagrams/layout68.xml"/><Relationship Id="rId2" Type="http://schemas.openxmlformats.org/officeDocument/2006/relationships/diagramData" Target="../diagrams/data68.xml"/><Relationship Id="rId1" Type="http://schemas.openxmlformats.org/officeDocument/2006/relationships/slideLayout" Target="../slideLayouts/slideLayout2.xml"/><Relationship Id="rId6" Type="http://schemas.microsoft.com/office/2007/relationships/diagramDrawing" Target="../diagrams/drawing68.xml"/><Relationship Id="rId5" Type="http://schemas.openxmlformats.org/officeDocument/2006/relationships/diagramColors" Target="../diagrams/colors68.xml"/><Relationship Id="rId4" Type="http://schemas.openxmlformats.org/officeDocument/2006/relationships/diagramQuickStyle" Target="../diagrams/quickStyle68.xml"/></Relationships>
</file>

<file path=ppt/slides/_rels/slide176.xml.rels><?xml version="1.0" encoding="UTF-8" standalone="yes"?>
<Relationships xmlns="http://schemas.openxmlformats.org/package/2006/relationships"><Relationship Id="rId3" Type="http://schemas.openxmlformats.org/officeDocument/2006/relationships/diagramLayout" Target="../diagrams/layout69.xml"/><Relationship Id="rId2" Type="http://schemas.openxmlformats.org/officeDocument/2006/relationships/diagramData" Target="../diagrams/data69.xml"/><Relationship Id="rId1" Type="http://schemas.openxmlformats.org/officeDocument/2006/relationships/slideLayout" Target="../slideLayouts/slideLayout2.xml"/><Relationship Id="rId6" Type="http://schemas.microsoft.com/office/2007/relationships/diagramDrawing" Target="../diagrams/drawing69.xml"/><Relationship Id="rId5" Type="http://schemas.openxmlformats.org/officeDocument/2006/relationships/diagramColors" Target="../diagrams/colors69.xml"/><Relationship Id="rId4" Type="http://schemas.openxmlformats.org/officeDocument/2006/relationships/diagramQuickStyle" Target="../diagrams/quickStyle69.xml"/></Relationships>
</file>

<file path=ppt/slides/_rels/slide177.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4" Type="http://schemas.openxmlformats.org/officeDocument/2006/relationships/image" Target="../media/image21.png"/></Relationships>
</file>

<file path=ppt/slides/_rels/slide180.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diagramLayout" Target="../diagrams/layout70.xml"/><Relationship Id="rId2" Type="http://schemas.openxmlformats.org/officeDocument/2006/relationships/diagramData" Target="../diagrams/data70.xml"/><Relationship Id="rId1" Type="http://schemas.openxmlformats.org/officeDocument/2006/relationships/slideLayout" Target="../slideLayouts/slideLayout2.xml"/><Relationship Id="rId6" Type="http://schemas.microsoft.com/office/2007/relationships/diagramDrawing" Target="../diagrams/drawing70.xml"/><Relationship Id="rId5" Type="http://schemas.openxmlformats.org/officeDocument/2006/relationships/diagramColors" Target="../diagrams/colors70.xml"/><Relationship Id="rId4" Type="http://schemas.openxmlformats.org/officeDocument/2006/relationships/diagramQuickStyle" Target="../diagrams/quickStyle70.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diagramLayout" Target="../diagrams/layout71.xml"/><Relationship Id="rId2" Type="http://schemas.openxmlformats.org/officeDocument/2006/relationships/diagramData" Target="../diagrams/data71.xml"/><Relationship Id="rId1" Type="http://schemas.openxmlformats.org/officeDocument/2006/relationships/slideLayout" Target="../slideLayouts/slideLayout7.xml"/><Relationship Id="rId6" Type="http://schemas.microsoft.com/office/2007/relationships/diagramDrawing" Target="../diagrams/drawing71.xml"/><Relationship Id="rId5" Type="http://schemas.openxmlformats.org/officeDocument/2006/relationships/diagramColors" Target="../diagrams/colors71.xml"/><Relationship Id="rId4" Type="http://schemas.openxmlformats.org/officeDocument/2006/relationships/diagramQuickStyle" Target="../diagrams/quickStyle7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3" Type="http://schemas.openxmlformats.org/officeDocument/2006/relationships/diagramLayout" Target="../diagrams/layout72.xml"/><Relationship Id="rId2" Type="http://schemas.openxmlformats.org/officeDocument/2006/relationships/diagramData" Target="../diagrams/data72.xml"/><Relationship Id="rId1" Type="http://schemas.openxmlformats.org/officeDocument/2006/relationships/slideLayout" Target="../slideLayouts/slideLayout2.xml"/><Relationship Id="rId6" Type="http://schemas.microsoft.com/office/2007/relationships/diagramDrawing" Target="../diagrams/drawing72.xml"/><Relationship Id="rId5" Type="http://schemas.openxmlformats.org/officeDocument/2006/relationships/diagramColors" Target="../diagrams/colors72.xml"/><Relationship Id="rId4" Type="http://schemas.openxmlformats.org/officeDocument/2006/relationships/diagramQuickStyle" Target="../diagrams/quickStyle7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diagramLayout" Target="../diagrams/layout73.xml"/><Relationship Id="rId2" Type="http://schemas.openxmlformats.org/officeDocument/2006/relationships/diagramData" Target="../diagrams/data73.xml"/><Relationship Id="rId1" Type="http://schemas.openxmlformats.org/officeDocument/2006/relationships/slideLayout" Target="../slideLayouts/slideLayout2.xml"/><Relationship Id="rId6" Type="http://schemas.microsoft.com/office/2007/relationships/diagramDrawing" Target="../diagrams/drawing73.xml"/><Relationship Id="rId5" Type="http://schemas.openxmlformats.org/officeDocument/2006/relationships/diagramColors" Target="../diagrams/colors73.xml"/><Relationship Id="rId4" Type="http://schemas.openxmlformats.org/officeDocument/2006/relationships/diagramQuickStyle" Target="../diagrams/quickStyle73.xml"/></Relationships>
</file>

<file path=ppt/slides/_rels/slide189.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diagramLayout" Target="../diagrams/layout74.xml"/><Relationship Id="rId2" Type="http://schemas.openxmlformats.org/officeDocument/2006/relationships/diagramData" Target="../diagrams/data74.xml"/><Relationship Id="rId1" Type="http://schemas.openxmlformats.org/officeDocument/2006/relationships/slideLayout" Target="../slideLayouts/slideLayout2.xml"/><Relationship Id="rId6" Type="http://schemas.microsoft.com/office/2007/relationships/diagramDrawing" Target="../diagrams/drawing74.xml"/><Relationship Id="rId5" Type="http://schemas.openxmlformats.org/officeDocument/2006/relationships/diagramColors" Target="../diagrams/colors74.xml"/><Relationship Id="rId4" Type="http://schemas.openxmlformats.org/officeDocument/2006/relationships/diagramQuickStyle" Target="../diagrams/quickStyle74.xml"/></Relationships>
</file>

<file path=ppt/slides/_rels/slide191.xml.rels><?xml version="1.0" encoding="UTF-8" standalone="yes"?>
<Relationships xmlns="http://schemas.openxmlformats.org/package/2006/relationships"><Relationship Id="rId3" Type="http://schemas.openxmlformats.org/officeDocument/2006/relationships/diagramLayout" Target="../diagrams/layout75.xml"/><Relationship Id="rId2" Type="http://schemas.openxmlformats.org/officeDocument/2006/relationships/diagramData" Target="../diagrams/data75.xml"/><Relationship Id="rId1" Type="http://schemas.openxmlformats.org/officeDocument/2006/relationships/slideLayout" Target="../slideLayouts/slideLayout2.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192.xml.rels><?xml version="1.0" encoding="UTF-8" standalone="yes"?>
<Relationships xmlns="http://schemas.openxmlformats.org/package/2006/relationships"><Relationship Id="rId2" Type="http://schemas.openxmlformats.org/officeDocument/2006/relationships/image" Target="../media/image116.wmf"/><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diagramLayout" Target="../diagrams/layout76.xml"/><Relationship Id="rId2" Type="http://schemas.openxmlformats.org/officeDocument/2006/relationships/diagramData" Target="../diagrams/data76.xml"/><Relationship Id="rId1" Type="http://schemas.openxmlformats.org/officeDocument/2006/relationships/slideLayout" Target="../slideLayouts/slideLayout18.xml"/><Relationship Id="rId6" Type="http://schemas.microsoft.com/office/2007/relationships/diagramDrawing" Target="../diagrams/drawing76.xml"/><Relationship Id="rId5" Type="http://schemas.openxmlformats.org/officeDocument/2006/relationships/diagramColors" Target="../diagrams/colors76.xml"/><Relationship Id="rId4" Type="http://schemas.openxmlformats.org/officeDocument/2006/relationships/diagramQuickStyle" Target="../diagrams/quickStyle7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120.png"/><Relationship Id="rId5" Type="http://schemas.openxmlformats.org/officeDocument/2006/relationships/image" Target="../media/image119.png"/><Relationship Id="rId4" Type="http://schemas.openxmlformats.org/officeDocument/2006/relationships/image" Target="../media/image118.png"/></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208.xml.rels><?xml version="1.0" encoding="UTF-8" standalone="yes"?>
<Relationships xmlns="http://schemas.openxmlformats.org/package/2006/relationships"><Relationship Id="rId3" Type="http://schemas.openxmlformats.org/officeDocument/2006/relationships/diagramData" Target="../diagrams/data77.xml"/><Relationship Id="rId7" Type="http://schemas.microsoft.com/office/2007/relationships/diagramDrawing" Target="../diagrams/drawing77.xml"/><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diagramColors" Target="../diagrams/colors77.xml"/><Relationship Id="rId5" Type="http://schemas.openxmlformats.org/officeDocument/2006/relationships/diagramQuickStyle" Target="../diagrams/quickStyle77.xml"/><Relationship Id="rId4" Type="http://schemas.openxmlformats.org/officeDocument/2006/relationships/diagramLayout" Target="../diagrams/layout77.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8" Type="http://schemas.openxmlformats.org/officeDocument/2006/relationships/image" Target="../media/image126.jpg"/><Relationship Id="rId3" Type="http://schemas.openxmlformats.org/officeDocument/2006/relationships/image" Target="../media/image121.jpg"/><Relationship Id="rId7" Type="http://schemas.openxmlformats.org/officeDocument/2006/relationships/image" Target="../media/image125.jpg"/><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image" Target="../media/image124.jpg"/><Relationship Id="rId5" Type="http://schemas.openxmlformats.org/officeDocument/2006/relationships/image" Target="../media/image123.jpg"/><Relationship Id="rId10" Type="http://schemas.openxmlformats.org/officeDocument/2006/relationships/image" Target="../media/image128.jpg"/><Relationship Id="rId4" Type="http://schemas.openxmlformats.org/officeDocument/2006/relationships/image" Target="../media/image122.jpg"/><Relationship Id="rId9" Type="http://schemas.openxmlformats.org/officeDocument/2006/relationships/image" Target="../media/image127.jpg"/></Relationships>
</file>

<file path=ppt/slides/_rels/slide214.xml.rels><?xml version="1.0" encoding="UTF-8" standalone="yes"?>
<Relationships xmlns="http://schemas.openxmlformats.org/package/2006/relationships"><Relationship Id="rId3" Type="http://schemas.openxmlformats.org/officeDocument/2006/relationships/image" Target="../media/image129.png"/><Relationship Id="rId7" Type="http://schemas.openxmlformats.org/officeDocument/2006/relationships/image" Target="../media/image133.jpg"/><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132.jpg"/><Relationship Id="rId5" Type="http://schemas.openxmlformats.org/officeDocument/2006/relationships/image" Target="../media/image131.jpg"/><Relationship Id="rId4" Type="http://schemas.openxmlformats.org/officeDocument/2006/relationships/image" Target="../media/image130.jpg"/></Relationships>
</file>

<file path=ppt/slides/_rels/slide215.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43.xml"/><Relationship Id="rId1" Type="http://schemas.openxmlformats.org/officeDocument/2006/relationships/slideLayout" Target="../slideLayouts/slideLayout2.xml"/><Relationship Id="rId5" Type="http://schemas.openxmlformats.org/officeDocument/2006/relationships/image" Target="../media/image134.png"/><Relationship Id="rId4" Type="http://schemas.openxmlformats.org/officeDocument/2006/relationships/image" Target="../media/image119.pn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diagramLayout" Target="../diagrams/layout78.xml"/><Relationship Id="rId2" Type="http://schemas.openxmlformats.org/officeDocument/2006/relationships/diagramData" Target="../diagrams/data78.xml"/><Relationship Id="rId1" Type="http://schemas.openxmlformats.org/officeDocument/2006/relationships/slideLayout" Target="../slideLayouts/slideLayout2.xml"/><Relationship Id="rId6" Type="http://schemas.microsoft.com/office/2007/relationships/diagramDrawing" Target="../diagrams/drawing78.xml"/><Relationship Id="rId5" Type="http://schemas.openxmlformats.org/officeDocument/2006/relationships/diagramColors" Target="../diagrams/colors78.xml"/><Relationship Id="rId4" Type="http://schemas.openxmlformats.org/officeDocument/2006/relationships/diagramQuickStyle" Target="../diagrams/quickStyle78.xml"/></Relationships>
</file>

<file path=ppt/slides/_rels/slide219.xml.rels><?xml version="1.0" encoding="UTF-8" standalone="yes"?>
<Relationships xmlns="http://schemas.openxmlformats.org/package/2006/relationships"><Relationship Id="rId2" Type="http://schemas.openxmlformats.org/officeDocument/2006/relationships/hyperlink" Target="file:///D:\DAT%20HANG%20DP\HONG%20BANG%2021\VIET-SINH%20he%202010\BAI%20HOC%20TU%20LOAI%20NGONG.ppt"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hyperlink" Target="mailto:taphuancbql2023@gmail.com" TargetMode="Externa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7.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2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2.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14.xml"/><Relationship Id="rId7" Type="http://schemas.openxmlformats.org/officeDocument/2006/relationships/image" Target="../media/image27.png"/><Relationship Id="rId2" Type="http://schemas.openxmlformats.org/officeDocument/2006/relationships/diagramData" Target="../diagrams/data14.xml"/><Relationship Id="rId1" Type="http://schemas.openxmlformats.org/officeDocument/2006/relationships/slideLayout" Target="../slideLayouts/slideLayout2.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2.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7.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5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2.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2.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64.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2.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2.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67.xml.rels><?xml version="1.0" encoding="UTF-8" standalone="yes"?>
<Relationships xmlns="http://schemas.openxmlformats.org/package/2006/relationships"><Relationship Id="rId3" Type="http://schemas.openxmlformats.org/officeDocument/2006/relationships/diagramLayout" Target="../diagrams/layout21.xml"/><Relationship Id="rId7" Type="http://schemas.openxmlformats.org/officeDocument/2006/relationships/image" Target="../media/image35.png"/><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22.xml"/><Relationship Id="rId7" Type="http://schemas.openxmlformats.org/officeDocument/2006/relationships/image" Target="../media/image35.png"/><Relationship Id="rId2" Type="http://schemas.openxmlformats.org/officeDocument/2006/relationships/diagramData" Target="../diagrams/data22.xml"/><Relationship Id="rId1" Type="http://schemas.openxmlformats.org/officeDocument/2006/relationships/slideLayout" Target="../slideLayouts/slideLayout2.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2.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2.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2.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7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2.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2.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75.xml.rels><?xml version="1.0" encoding="UTF-8" standalone="yes"?>
<Relationships xmlns="http://schemas.openxmlformats.org/package/2006/relationships"><Relationship Id="rId3" Type="http://schemas.openxmlformats.org/officeDocument/2006/relationships/diagramData" Target="../diagrams/data28.xml"/><Relationship Id="rId7" Type="http://schemas.microsoft.com/office/2007/relationships/diagramDrawing" Target="../diagrams/drawing28.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diagramColors" Target="../diagrams/colors28.xml"/><Relationship Id="rId5" Type="http://schemas.openxmlformats.org/officeDocument/2006/relationships/diagramQuickStyle" Target="../diagrams/quickStyle28.xml"/><Relationship Id="rId4" Type="http://schemas.openxmlformats.org/officeDocument/2006/relationships/diagramLayout" Target="../diagrams/layout28.xml"/></Relationships>
</file>

<file path=ppt/slides/_rels/slide76.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2.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hyperlink" Target="https://www.slideshare.net/thienvu_pham/k-lut-tch-cc-ts-ho-bn-quyn-plan-vietnam" TargetMode="Externa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diagramLayout" Target="../diagrams/layout30.xml"/><Relationship Id="rId2" Type="http://schemas.openxmlformats.org/officeDocument/2006/relationships/diagramData" Target="../diagrams/data30.xml"/><Relationship Id="rId1" Type="http://schemas.openxmlformats.org/officeDocument/2006/relationships/slideLayout" Target="../slideLayouts/slideLayout7.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2.xml"/><Relationship Id="rId4" Type="http://schemas.openxmlformats.org/officeDocument/2006/relationships/image" Target="../media/image43.jpeg"/></Relationships>
</file>

<file path=ppt/slides/_rels/slide8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46.png"/><Relationship Id="rId7" Type="http://schemas.openxmlformats.org/officeDocument/2006/relationships/image" Target="../media/image50.png"/><Relationship Id="rId2" Type="http://schemas.openxmlformats.org/officeDocument/2006/relationships/image" Target="../media/image45.png"/><Relationship Id="rId1" Type="http://schemas.openxmlformats.org/officeDocument/2006/relationships/slideLayout" Target="../slideLayouts/slideLayout2.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87.xml.rels><?xml version="1.0" encoding="UTF-8" standalone="yes"?>
<Relationships xmlns="http://schemas.openxmlformats.org/package/2006/relationships"><Relationship Id="rId3" Type="http://schemas.openxmlformats.org/officeDocument/2006/relationships/diagramLayout" Target="../diagrams/layout31.xml"/><Relationship Id="rId2" Type="http://schemas.openxmlformats.org/officeDocument/2006/relationships/diagramData" Target="../diagrams/data31.xml"/><Relationship Id="rId1" Type="http://schemas.openxmlformats.org/officeDocument/2006/relationships/slideLayout" Target="../slideLayouts/slideLayout2.xml"/><Relationship Id="rId6" Type="http://schemas.microsoft.com/office/2007/relationships/diagramDrawing" Target="../diagrams/drawing31.xml"/><Relationship Id="rId5" Type="http://schemas.openxmlformats.org/officeDocument/2006/relationships/diagramColors" Target="../diagrams/colors31.xml"/><Relationship Id="rId4" Type="http://schemas.openxmlformats.org/officeDocument/2006/relationships/diagramQuickStyle" Target="../diagrams/quickStyle3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4.xml"/></Relationships>
</file>

<file path=ppt/slides/_rels/slide90.xml.rels><?xml version="1.0" encoding="UTF-8" standalone="yes"?>
<Relationships xmlns="http://schemas.openxmlformats.org/package/2006/relationships"><Relationship Id="rId3" Type="http://schemas.openxmlformats.org/officeDocument/2006/relationships/hyperlink" Target="CONG%20TAC%20CN%20LOP%20O%20TRUONG%20THPT.ppt" TargetMode="External"/><Relationship Id="rId2" Type="http://schemas.openxmlformats.org/officeDocument/2006/relationships/image" Target="../media/image53.jpe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diagramLayout" Target="../diagrams/layout32.xml"/><Relationship Id="rId2" Type="http://schemas.openxmlformats.org/officeDocument/2006/relationships/diagramData" Target="../diagrams/data32.xml"/><Relationship Id="rId1" Type="http://schemas.openxmlformats.org/officeDocument/2006/relationships/slideLayout" Target="../slideLayouts/slideLayout2.xml"/><Relationship Id="rId6" Type="http://schemas.microsoft.com/office/2007/relationships/diagramDrawing" Target="../diagrams/drawing32.xml"/><Relationship Id="rId5" Type="http://schemas.openxmlformats.org/officeDocument/2006/relationships/diagramColors" Target="../diagrams/colors32.xml"/><Relationship Id="rId4" Type="http://schemas.openxmlformats.org/officeDocument/2006/relationships/diagramQuickStyle" Target="../diagrams/quickStyle32.xml"/></Relationships>
</file>

<file path=ppt/slides/_rels/slide92.xml.rels><?xml version="1.0" encoding="UTF-8" standalone="yes"?>
<Relationships xmlns="http://schemas.openxmlformats.org/package/2006/relationships"><Relationship Id="rId3" Type="http://schemas.openxmlformats.org/officeDocument/2006/relationships/diagramData" Target="../diagrams/data33.xml"/><Relationship Id="rId7" Type="http://schemas.microsoft.com/office/2007/relationships/diagramDrawing" Target="../diagrams/drawing33.xml"/><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diagramColors" Target="../diagrams/colors33.xml"/><Relationship Id="rId5" Type="http://schemas.openxmlformats.org/officeDocument/2006/relationships/diagramQuickStyle" Target="../diagrams/quickStyle33.xml"/><Relationship Id="rId4" Type="http://schemas.openxmlformats.org/officeDocument/2006/relationships/diagramLayout" Target="../diagrams/layout33.xml"/></Relationships>
</file>

<file path=ppt/slides/_rels/slide93.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2.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94.xml.rels><?xml version="1.0" encoding="UTF-8" standalone="yes"?>
<Relationships xmlns="http://schemas.openxmlformats.org/package/2006/relationships"><Relationship Id="rId8" Type="http://schemas.openxmlformats.org/officeDocument/2006/relationships/hyperlink" Target="B%C3%81O%20C%C3%81O%20T%E1%BA%ACP%20HU%E1%BA%A4N%20PP%20KLTC.ppt#-1,7, Nguy&#234;n t&#7855;c 1: V&#236; l&#7907;i &#237;ch t&#7889;t nh&#7845;t c&#7911;a h&#7885;c sinh.  M&#7885;i h&#224;nh..." TargetMode="External"/><Relationship Id="rId3" Type="http://schemas.openxmlformats.org/officeDocument/2006/relationships/hyperlink" Target="B%C3%81O%20C%C3%81O%20T%E1%BA%ACP%20HU%E1%BA%A4N%20PP%20KLTC.ppt#-1,8, Nguy&#234;n t&#7855;c 3: Kh&#237;ch l&#7879; v&#224; t&#244;n tr&#7885;ng l&#7851;n nhau   M&#7885;i c&#225;ch t..." TargetMode="External"/><Relationship Id="rId7" Type="http://schemas.openxmlformats.org/officeDocument/2006/relationships/slide" Target="slide56.xml"/><Relationship Id="rId2" Type="http://schemas.openxmlformats.org/officeDocument/2006/relationships/hyperlink" Target="B%C3%81O%20C%C3%81O%20T%E1%BA%ACP%20HU%E1%BA%A4N%20PP%20KLTC.ppt#-1,6,Nguy&#234;n t&#7855;c 1.  V&#236; l&#7907;i &#237;ch t&#7889;t nh&#7845;t c&#7911;a h&#7885;c sinh.  M&#7885;i h&#224;nh..." TargetMode="External"/><Relationship Id="rId1" Type="http://schemas.openxmlformats.org/officeDocument/2006/relationships/slideLayout" Target="../slideLayouts/slideLayout6.xml"/><Relationship Id="rId6" Type="http://schemas.openxmlformats.org/officeDocument/2006/relationships/hyperlink" Target="B%C3%81O%20C%C3%81O%20T%E1%BA%ACP%20HU%E1%BA%A4N%20PP%20KLTC.ppt#-1,9, Nguy&#234;n t&#7855;c 4: Ph&#249; h&#7907;p v&#7899;i &#273;&#7863;c &#273;i&#7875;m s&#7921; ph&#225;t tri&#7875;n c&#7911;a l&#7913;a ..." TargetMode="External"/><Relationship Id="rId5" Type="http://schemas.openxmlformats.org/officeDocument/2006/relationships/image" Target="../media/image54.gif"/><Relationship Id="rId4" Type="http://schemas.openxmlformats.org/officeDocument/2006/relationships/slide" Target="slide64.xml"/><Relationship Id="rId9" Type="http://schemas.openxmlformats.org/officeDocument/2006/relationships/slide" Target="slide6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8" Type="http://schemas.openxmlformats.org/officeDocument/2006/relationships/diagramLayout" Target="../diagrams/layout36.xml"/><Relationship Id="rId3" Type="http://schemas.openxmlformats.org/officeDocument/2006/relationships/diagramLayout" Target="../diagrams/layout35.xml"/><Relationship Id="rId7" Type="http://schemas.openxmlformats.org/officeDocument/2006/relationships/diagramData" Target="../diagrams/data36.xml"/><Relationship Id="rId12" Type="http://schemas.openxmlformats.org/officeDocument/2006/relationships/image" Target="../media/image55.png"/><Relationship Id="rId2" Type="http://schemas.openxmlformats.org/officeDocument/2006/relationships/diagramData" Target="../diagrams/data35.xml"/><Relationship Id="rId1" Type="http://schemas.openxmlformats.org/officeDocument/2006/relationships/slideLayout" Target="../slideLayouts/slideLayout6.xml"/><Relationship Id="rId6" Type="http://schemas.microsoft.com/office/2007/relationships/diagramDrawing" Target="../diagrams/drawing35.xml"/><Relationship Id="rId11" Type="http://schemas.microsoft.com/office/2007/relationships/diagramDrawing" Target="../diagrams/drawing36.xml"/><Relationship Id="rId5" Type="http://schemas.openxmlformats.org/officeDocument/2006/relationships/diagramColors" Target="../diagrams/colors35.xml"/><Relationship Id="rId10" Type="http://schemas.openxmlformats.org/officeDocument/2006/relationships/diagramColors" Target="../diagrams/colors36.xml"/><Relationship Id="rId4" Type="http://schemas.openxmlformats.org/officeDocument/2006/relationships/diagramQuickStyle" Target="../diagrams/quickStyle35.xml"/><Relationship Id="rId9" Type="http://schemas.openxmlformats.org/officeDocument/2006/relationships/diagramQuickStyle" Target="../diagrams/quickStyle36.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xmlns="" id="{05F853AE-DAAB-4068-9078-92268EB19601}"/>
              </a:ext>
            </a:extLst>
          </p:cNvPr>
          <p:cNvPicPr>
            <a:picLocks noGrp="1" noChangeAspect="1"/>
          </p:cNvPicPr>
          <p:nvPr>
            <p:ph idx="4294967295"/>
          </p:nvPr>
        </p:nvPicPr>
        <p:blipFill>
          <a:blip r:embed="rId3"/>
          <a:stretch>
            <a:fillRect/>
          </a:stretch>
        </p:blipFill>
        <p:spPr>
          <a:xfrm>
            <a:off x="3514064" y="2564904"/>
            <a:ext cx="4796763" cy="2952328"/>
          </a:xfrm>
          <a:prstGeom prst="rect">
            <a:avLst/>
          </a:prstGeom>
        </p:spPr>
      </p:pic>
      <p:sp>
        <p:nvSpPr>
          <p:cNvPr id="9222" name="TextBox 7">
            <a:extLst>
              <a:ext uri="{FF2B5EF4-FFF2-40B4-BE49-F238E27FC236}">
                <a16:creationId xmlns:a16="http://schemas.microsoft.com/office/drawing/2014/main" xmlns="" id="{10DCD8EC-8968-4437-BB77-2B031514FD95}"/>
              </a:ext>
            </a:extLst>
          </p:cNvPr>
          <p:cNvSpPr txBox="1">
            <a:spLocks noChangeArrowheads="1"/>
          </p:cNvSpPr>
          <p:nvPr/>
        </p:nvSpPr>
        <p:spPr bwMode="auto">
          <a:xfrm>
            <a:off x="1524000" y="785814"/>
            <a:ext cx="9144000"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4200" b="1" dirty="0">
                <a:solidFill>
                  <a:schemeClr val="tx2"/>
                </a:solidFill>
              </a:rPr>
              <a:t>QUẢN TRỊ </a:t>
            </a:r>
          </a:p>
          <a:p>
            <a:pPr algn="ctr" eaLnBrk="1" hangingPunct="1"/>
            <a:r>
              <a:rPr lang="en-US" altLang="en-US" sz="4200" b="1" dirty="0">
                <a:solidFill>
                  <a:schemeClr val="tx2"/>
                </a:solidFill>
              </a:rPr>
              <a:t>HOẠT ĐỘNG DẠY HỌC GIÁO DỤC</a:t>
            </a:r>
          </a:p>
          <a:p>
            <a:pPr algn="ctr" eaLnBrk="1" hangingPunct="1"/>
            <a:r>
              <a:rPr lang="en-US" altLang="en-US" sz="4200" b="1" dirty="0">
                <a:solidFill>
                  <a:schemeClr val="tx2"/>
                </a:solidFill>
              </a:rPr>
              <a:t>Ở TRƯỜNG PHỔ THÔNG</a:t>
            </a:r>
          </a:p>
          <a:p>
            <a:pPr algn="ctr" eaLnBrk="1" hangingPunct="1"/>
            <a:r>
              <a:rPr lang="en-US" altLang="en-US" sz="2400" b="1" dirty="0">
                <a:solidFill>
                  <a:srgbClr val="0070C0"/>
                </a:solidFill>
              </a:rPr>
              <a:t>(</a:t>
            </a:r>
            <a:r>
              <a:rPr lang="en-US" altLang="en-US" sz="2400" b="1" dirty="0" err="1">
                <a:solidFill>
                  <a:srgbClr val="0070C0"/>
                </a:solidFill>
              </a:rPr>
              <a:t>dành</a:t>
            </a:r>
            <a:r>
              <a:rPr lang="en-US" altLang="en-US" sz="2400" b="1" dirty="0">
                <a:solidFill>
                  <a:srgbClr val="0070C0"/>
                </a:solidFill>
              </a:rPr>
              <a:t> </a:t>
            </a:r>
            <a:r>
              <a:rPr lang="en-US" altLang="en-US" sz="2400" b="1" dirty="0" err="1">
                <a:solidFill>
                  <a:srgbClr val="0070C0"/>
                </a:solidFill>
              </a:rPr>
              <a:t>cho</a:t>
            </a:r>
            <a:r>
              <a:rPr lang="en-US" altLang="en-US" sz="2400" b="1" dirty="0">
                <a:solidFill>
                  <a:srgbClr val="0070C0"/>
                </a:solidFill>
              </a:rPr>
              <a:t> CBQL </a:t>
            </a:r>
            <a:r>
              <a:rPr lang="en-US" altLang="en-US" sz="2400" b="1" dirty="0" err="1">
                <a:solidFill>
                  <a:srgbClr val="0070C0"/>
                </a:solidFill>
              </a:rPr>
              <a:t>trường</a:t>
            </a:r>
            <a:r>
              <a:rPr lang="en-US" altLang="en-US" sz="2400" b="1" dirty="0">
                <a:solidFill>
                  <a:srgbClr val="0070C0"/>
                </a:solidFill>
              </a:rPr>
              <a:t> </a:t>
            </a:r>
            <a:r>
              <a:rPr lang="en-US" altLang="en-US" sz="2400" b="1" dirty="0" err="1">
                <a:solidFill>
                  <a:srgbClr val="0070C0"/>
                </a:solidFill>
              </a:rPr>
              <a:t>tiểu</a:t>
            </a:r>
            <a:r>
              <a:rPr lang="en-US" altLang="en-US" sz="2400" b="1" dirty="0">
                <a:solidFill>
                  <a:srgbClr val="0070C0"/>
                </a:solidFill>
              </a:rPr>
              <a:t> </a:t>
            </a:r>
            <a:r>
              <a:rPr lang="en-US" altLang="en-US" sz="2400" b="1" dirty="0" err="1">
                <a:solidFill>
                  <a:srgbClr val="0070C0"/>
                </a:solidFill>
              </a:rPr>
              <a:t>học</a:t>
            </a:r>
            <a:r>
              <a:rPr lang="en-US" altLang="en-US" sz="2400" b="1" dirty="0">
                <a:solidFill>
                  <a:srgbClr val="0070C0"/>
                </a:solidFill>
              </a:rPr>
              <a:t>)</a:t>
            </a:r>
          </a:p>
        </p:txBody>
      </p:sp>
      <p:sp>
        <p:nvSpPr>
          <p:cNvPr id="9223" name="TextBox 8">
            <a:extLst>
              <a:ext uri="{FF2B5EF4-FFF2-40B4-BE49-F238E27FC236}">
                <a16:creationId xmlns:a16="http://schemas.microsoft.com/office/drawing/2014/main" xmlns="" id="{C75776CB-DAF0-463A-A1DF-2F1F5BE53485}"/>
              </a:ext>
            </a:extLst>
          </p:cNvPr>
          <p:cNvSpPr txBox="1">
            <a:spLocks noChangeArrowheads="1"/>
          </p:cNvSpPr>
          <p:nvPr/>
        </p:nvSpPr>
        <p:spPr bwMode="auto">
          <a:xfrm>
            <a:off x="3935760" y="5926455"/>
            <a:ext cx="47863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dirty="0"/>
              <a:t>TS. </a:t>
            </a:r>
            <a:r>
              <a:rPr lang="en-US" altLang="en-US" dirty="0" err="1"/>
              <a:t>GVC.Nguyễn</a:t>
            </a:r>
            <a:r>
              <a:rPr lang="en-US" altLang="en-US" dirty="0"/>
              <a:t> Thị Tuyết Hạnh</a:t>
            </a:r>
          </a:p>
          <a:p>
            <a:pPr algn="ctr" eaLnBrk="1" hangingPunct="1"/>
            <a:r>
              <a:rPr lang="en-US" altLang="en-US" dirty="0"/>
              <a:t>hanhbang@gmail.com</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F905CCE-DDFB-BEFC-9FFA-E89D1CA65F4D}"/>
              </a:ext>
            </a:extLst>
          </p:cNvPr>
          <p:cNvSpPr>
            <a:spLocks noGrp="1"/>
          </p:cNvSpPr>
          <p:nvPr>
            <p:ph type="title" idx="4294967295"/>
          </p:nvPr>
        </p:nvSpPr>
        <p:spPr>
          <a:xfrm>
            <a:off x="2318192" y="294073"/>
            <a:ext cx="7916548" cy="490537"/>
          </a:xfrm>
        </p:spPr>
        <p:txBody>
          <a:bodyPr/>
          <a:lstStyle/>
          <a:p>
            <a:r>
              <a:rPr lang="en-US" dirty="0" err="1">
                <a:solidFill>
                  <a:schemeClr val="tx2">
                    <a:lumMod val="75000"/>
                  </a:schemeClr>
                </a:solidFill>
                <a:latin typeface="Arial" panose="020B0604020202020204" pitchFamily="34" charset="0"/>
                <a:cs typeface="Arial" panose="020B0604020202020204" pitchFamily="34" charset="0"/>
              </a:rPr>
              <a:t>Viết</a:t>
            </a:r>
            <a:r>
              <a:rPr lang="en-US" dirty="0">
                <a:solidFill>
                  <a:schemeClr val="tx2">
                    <a:lumMod val="75000"/>
                  </a:schemeClr>
                </a:solidFill>
                <a:latin typeface="Arial" panose="020B0604020202020204" pitchFamily="34" charset="0"/>
                <a:cs typeface="Arial" panose="020B0604020202020204" pitchFamily="34" charset="0"/>
              </a:rPr>
              <a:t> </a:t>
            </a:r>
            <a:r>
              <a:rPr lang="en-US" dirty="0" err="1">
                <a:solidFill>
                  <a:schemeClr val="tx2">
                    <a:lumMod val="75000"/>
                  </a:schemeClr>
                </a:solidFill>
                <a:latin typeface="Arial" panose="020B0604020202020204" pitchFamily="34" charset="0"/>
                <a:cs typeface="Arial" panose="020B0604020202020204" pitchFamily="34" charset="0"/>
              </a:rPr>
              <a:t>nhanh</a:t>
            </a:r>
            <a:r>
              <a:rPr lang="en-US" dirty="0">
                <a:solidFill>
                  <a:schemeClr val="tx2">
                    <a:lumMod val="75000"/>
                  </a:schemeClr>
                </a:solidFill>
                <a:latin typeface="Arial" panose="020B0604020202020204" pitchFamily="34" charset="0"/>
                <a:cs typeface="Arial" panose="020B0604020202020204" pitchFamily="34" charset="0"/>
              </a:rPr>
              <a:t> </a:t>
            </a:r>
            <a:r>
              <a:rPr lang="en-US" dirty="0" err="1">
                <a:solidFill>
                  <a:schemeClr val="tx2">
                    <a:lumMod val="75000"/>
                  </a:schemeClr>
                </a:solidFill>
                <a:latin typeface="Arial" panose="020B0604020202020204" pitchFamily="34" charset="0"/>
                <a:cs typeface="Arial" panose="020B0604020202020204" pitchFamily="34" charset="0"/>
              </a:rPr>
              <a:t>ra</a:t>
            </a:r>
            <a:r>
              <a:rPr lang="en-US" dirty="0">
                <a:solidFill>
                  <a:schemeClr val="tx2">
                    <a:lumMod val="75000"/>
                  </a:schemeClr>
                </a:solidFill>
                <a:latin typeface="Arial" panose="020B0604020202020204" pitchFamily="34" charset="0"/>
                <a:cs typeface="Arial" panose="020B0604020202020204" pitchFamily="34" charset="0"/>
              </a:rPr>
              <a:t> </a:t>
            </a:r>
            <a:r>
              <a:rPr lang="en-US" dirty="0" err="1">
                <a:solidFill>
                  <a:schemeClr val="tx2">
                    <a:lumMod val="75000"/>
                  </a:schemeClr>
                </a:solidFill>
                <a:latin typeface="Arial" panose="020B0604020202020204" pitchFamily="34" charset="0"/>
                <a:cs typeface="Arial" panose="020B0604020202020204" pitchFamily="34" charset="0"/>
              </a:rPr>
              <a:t>giấy</a:t>
            </a:r>
            <a:r>
              <a:rPr lang="en-US" dirty="0">
                <a:solidFill>
                  <a:schemeClr val="tx2">
                    <a:lumMod val="75000"/>
                  </a:schemeClr>
                </a:solidFill>
                <a:latin typeface="Arial" panose="020B0604020202020204" pitchFamily="34" charset="0"/>
                <a:cs typeface="Arial" panose="020B0604020202020204" pitchFamily="34" charset="0"/>
              </a:rPr>
              <a:t> A4 </a:t>
            </a:r>
            <a:r>
              <a:rPr lang="en-US" dirty="0" err="1">
                <a:solidFill>
                  <a:schemeClr val="tx2">
                    <a:lumMod val="75000"/>
                  </a:schemeClr>
                </a:solidFill>
                <a:latin typeface="Arial" panose="020B0604020202020204" pitchFamily="34" charset="0"/>
                <a:cs typeface="Arial" panose="020B0604020202020204" pitchFamily="34" charset="0"/>
              </a:rPr>
              <a:t>câu</a:t>
            </a:r>
            <a:r>
              <a:rPr lang="en-US" dirty="0">
                <a:solidFill>
                  <a:schemeClr val="tx2">
                    <a:lumMod val="75000"/>
                  </a:schemeClr>
                </a:solidFill>
                <a:latin typeface="Arial" panose="020B0604020202020204" pitchFamily="34" charset="0"/>
                <a:cs typeface="Arial" panose="020B0604020202020204" pitchFamily="34" charset="0"/>
              </a:rPr>
              <a:t> </a:t>
            </a:r>
            <a:r>
              <a:rPr lang="en-US" dirty="0" err="1">
                <a:solidFill>
                  <a:schemeClr val="tx2">
                    <a:lumMod val="75000"/>
                  </a:schemeClr>
                </a:solidFill>
                <a:latin typeface="Arial" panose="020B0604020202020204" pitchFamily="34" charset="0"/>
                <a:cs typeface="Arial" panose="020B0604020202020204" pitchFamily="34" charset="0"/>
              </a:rPr>
              <a:t>trả</a:t>
            </a:r>
            <a:r>
              <a:rPr lang="en-US" dirty="0">
                <a:solidFill>
                  <a:schemeClr val="tx2">
                    <a:lumMod val="75000"/>
                  </a:schemeClr>
                </a:solidFill>
                <a:latin typeface="Arial" panose="020B0604020202020204" pitchFamily="34" charset="0"/>
                <a:cs typeface="Arial" panose="020B0604020202020204" pitchFamily="34" charset="0"/>
              </a:rPr>
              <a:t> </a:t>
            </a:r>
            <a:r>
              <a:rPr lang="en-US" dirty="0" err="1">
                <a:solidFill>
                  <a:schemeClr val="tx2">
                    <a:lumMod val="75000"/>
                  </a:schemeClr>
                </a:solidFill>
                <a:latin typeface="Arial" panose="020B0604020202020204" pitchFamily="34" charset="0"/>
                <a:cs typeface="Arial" panose="020B0604020202020204" pitchFamily="34" charset="0"/>
              </a:rPr>
              <a:t>lời</a:t>
            </a:r>
            <a:r>
              <a:rPr lang="en-US" dirty="0">
                <a:solidFill>
                  <a:schemeClr val="tx2">
                    <a:lumMod val="75000"/>
                  </a:schemeClr>
                </a:solidFill>
                <a:latin typeface="Arial" panose="020B0604020202020204" pitchFamily="34" charset="0"/>
                <a:cs typeface="Arial" panose="020B0604020202020204" pitchFamily="34" charset="0"/>
              </a:rPr>
              <a:t> 3 </a:t>
            </a:r>
            <a:r>
              <a:rPr lang="en-US" dirty="0" err="1">
                <a:solidFill>
                  <a:schemeClr val="tx2">
                    <a:lumMod val="75000"/>
                  </a:schemeClr>
                </a:solidFill>
                <a:latin typeface="Arial" panose="020B0604020202020204" pitchFamily="34" charset="0"/>
                <a:cs typeface="Arial" panose="020B0604020202020204" pitchFamily="34" charset="0"/>
              </a:rPr>
              <a:t>câu</a:t>
            </a:r>
            <a:r>
              <a:rPr lang="en-US" dirty="0">
                <a:solidFill>
                  <a:schemeClr val="tx2">
                    <a:lumMod val="75000"/>
                  </a:schemeClr>
                </a:solidFill>
                <a:latin typeface="Arial" panose="020B0604020202020204" pitchFamily="34" charset="0"/>
                <a:cs typeface="Arial" panose="020B0604020202020204" pitchFamily="34" charset="0"/>
              </a:rPr>
              <a:t> </a:t>
            </a:r>
            <a:r>
              <a:rPr lang="en-US" dirty="0" err="1">
                <a:solidFill>
                  <a:schemeClr val="tx2">
                    <a:lumMod val="75000"/>
                  </a:schemeClr>
                </a:solidFill>
                <a:latin typeface="Arial" panose="020B0604020202020204" pitchFamily="34" charset="0"/>
                <a:cs typeface="Arial" panose="020B0604020202020204" pitchFamily="34" charset="0"/>
              </a:rPr>
              <a:t>hỏi</a:t>
            </a:r>
            <a:r>
              <a:rPr lang="en-US" dirty="0">
                <a:solidFill>
                  <a:schemeClr val="tx2">
                    <a:lumMod val="75000"/>
                  </a:schemeClr>
                </a:solidFill>
                <a:latin typeface="Arial" panose="020B0604020202020204" pitchFamily="34" charset="0"/>
                <a:cs typeface="Arial" panose="020B0604020202020204" pitchFamily="34" charset="0"/>
              </a:rPr>
              <a:t> </a:t>
            </a:r>
            <a:r>
              <a:rPr lang="en-US" dirty="0" err="1">
                <a:solidFill>
                  <a:schemeClr val="tx2">
                    <a:lumMod val="75000"/>
                  </a:schemeClr>
                </a:solidFill>
                <a:latin typeface="Arial" panose="020B0604020202020204" pitchFamily="34" charset="0"/>
                <a:cs typeface="Arial" panose="020B0604020202020204" pitchFamily="34" charset="0"/>
              </a:rPr>
              <a:t>đầu</a:t>
            </a:r>
            <a:endParaRPr lang="en-US" dirty="0">
              <a:solidFill>
                <a:schemeClr val="tx2">
                  <a:lumMod val="75000"/>
                </a:schemeClr>
              </a:solidFill>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xmlns="" id="{2606F5B7-DE5D-15C2-85D8-BFB263ACE811}"/>
              </a:ext>
            </a:extLst>
          </p:cNvPr>
          <p:cNvSpPr>
            <a:spLocks noGrp="1"/>
          </p:cNvSpPr>
          <p:nvPr>
            <p:ph idx="4294967295"/>
          </p:nvPr>
        </p:nvSpPr>
        <p:spPr>
          <a:xfrm>
            <a:off x="335360" y="1085573"/>
            <a:ext cx="7056784" cy="4857403"/>
          </a:xfrm>
        </p:spPr>
        <p:txBody>
          <a:bodyPr/>
          <a:lstStyle/>
          <a:p>
            <a:pPr marL="0" indent="0" algn="just">
              <a:buNone/>
            </a:pPr>
            <a:r>
              <a:rPr lang="en-US" sz="2400" b="1" dirty="0">
                <a:latin typeface="Arial" panose="020B0604020202020204" pitchFamily="34" charset="0"/>
                <a:cs typeface="Arial" panose="020B0604020202020204" pitchFamily="34" charset="0"/>
              </a:rPr>
              <a:t>1. Trong </a:t>
            </a:r>
            <a:r>
              <a:rPr lang="en-US" sz="2400" b="1" dirty="0" err="1">
                <a:latin typeface="Arial" panose="020B0604020202020204" pitchFamily="34" charset="0"/>
                <a:cs typeface="Arial" panose="020B0604020202020204" pitchFamily="34" charset="0"/>
              </a:rPr>
              <a:t>quản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trị</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hoạt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động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dạy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giáo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dục</a:t>
            </a:r>
            <a:r>
              <a:rPr lang="en-US" sz="2400" b="1" dirty="0">
                <a:latin typeface="Arial" panose="020B0604020202020204" pitchFamily="34" charset="0"/>
                <a:cs typeface="Arial" panose="020B0604020202020204" pitchFamily="34" charset="0"/>
              </a:rPr>
              <a:t> ở </a:t>
            </a:r>
            <a:r>
              <a:rPr lang="en-US" sz="2400" b="1" dirty="0" err="1">
                <a:latin typeface="Arial" panose="020B0604020202020204" pitchFamily="34" charset="0"/>
                <a:cs typeface="Arial" panose="020B0604020202020204" pitchFamily="34" charset="0"/>
              </a:rPr>
              <a:t>trường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mình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Thầy</a:t>
            </a:r>
            <a:r>
              <a:rPr lang="en-US" sz="2400" b="1" dirty="0">
                <a:latin typeface="Arial" panose="020B0604020202020204" pitchFamily="34" charset="0"/>
                <a:cs typeface="Arial" panose="020B0604020202020204" pitchFamily="34" charset="0"/>
              </a:rPr>
              <a:t>/</a:t>
            </a:r>
            <a:r>
              <a:rPr lang="en-US" sz="2400" b="1" dirty="0" err="1">
                <a:latin typeface="Arial" panose="020B0604020202020204" pitchFamily="34" charset="0"/>
                <a:cs typeface="Arial" panose="020B0604020202020204" pitchFamily="34" charset="0"/>
              </a:rPr>
              <a:t>Cô</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đã</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làm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tốt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những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gì</a:t>
            </a:r>
            <a:r>
              <a:rPr lang="en-US" sz="2400" b="1" dirty="0">
                <a:latin typeface="Arial" panose="020B0604020202020204" pitchFamily="34" charset="0"/>
                <a:cs typeface="Arial" panose="020B0604020202020204" pitchFamily="34" charset="0"/>
              </a:rPr>
              <a:t>?</a:t>
            </a:r>
          </a:p>
          <a:p>
            <a:pPr marL="0" indent="0" algn="just">
              <a:buNone/>
            </a:pPr>
            <a:r>
              <a:rPr lang="en-US" sz="2400" b="1" dirty="0">
                <a:latin typeface="Arial" panose="020B0604020202020204" pitchFamily="34" charset="0"/>
                <a:cs typeface="Arial" panose="020B0604020202020204" pitchFamily="34" charset="0"/>
              </a:rPr>
              <a:t>2. Trong </a:t>
            </a:r>
            <a:r>
              <a:rPr lang="en-US" sz="2400" b="1" dirty="0" err="1">
                <a:latin typeface="Arial" panose="020B0604020202020204" pitchFamily="34" charset="0"/>
                <a:cs typeface="Arial" panose="020B0604020202020204" pitchFamily="34" charset="0"/>
              </a:rPr>
              <a:t>quản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trị</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hoạt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động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dạy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giáo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dục</a:t>
            </a:r>
            <a:r>
              <a:rPr lang="en-US" sz="2400" b="1" dirty="0">
                <a:latin typeface="Arial" panose="020B0604020202020204" pitchFamily="34" charset="0"/>
                <a:cs typeface="Arial" panose="020B0604020202020204" pitchFamily="34" charset="0"/>
              </a:rPr>
              <a:t> ở </a:t>
            </a:r>
            <a:r>
              <a:rPr lang="en-US" sz="2400" b="1" dirty="0" err="1">
                <a:latin typeface="Arial" panose="020B0604020202020204" pitchFamily="34" charset="0"/>
                <a:cs typeface="Arial" panose="020B0604020202020204" pitchFamily="34" charset="0"/>
              </a:rPr>
              <a:t>trường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mình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Thầy</a:t>
            </a:r>
            <a:r>
              <a:rPr lang="en-US" sz="2400" b="1" dirty="0">
                <a:latin typeface="Arial" panose="020B0604020202020204" pitchFamily="34" charset="0"/>
                <a:cs typeface="Arial" panose="020B0604020202020204" pitchFamily="34" charset="0"/>
              </a:rPr>
              <a:t>/</a:t>
            </a:r>
            <a:r>
              <a:rPr lang="en-US" sz="2400" b="1" dirty="0" err="1">
                <a:latin typeface="Arial" panose="020B0604020202020204" pitchFamily="34" charset="0"/>
                <a:cs typeface="Arial" panose="020B0604020202020204" pitchFamily="34" charset="0"/>
              </a:rPr>
              <a:t>Cô</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gặp</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khó</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khăn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lúng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túng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nào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Nguyên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nhân</a:t>
            </a:r>
            <a:r>
              <a:rPr lang="en-US" sz="2400" b="1" dirty="0">
                <a:latin typeface="Arial" panose="020B0604020202020204" pitchFamily="34" charset="0"/>
                <a:cs typeface="Arial" panose="020B0604020202020204" pitchFamily="34" charset="0"/>
              </a:rPr>
              <a:t>?</a:t>
            </a:r>
          </a:p>
          <a:p>
            <a:pPr marL="0" indent="0" algn="just">
              <a:buNone/>
            </a:pPr>
            <a:r>
              <a:rPr lang="en-US" sz="2400" b="1" dirty="0">
                <a:latin typeface="Arial" panose="020B0604020202020204" pitchFamily="34" charset="0"/>
                <a:cs typeface="Arial" panose="020B0604020202020204" pitchFamily="34" charset="0"/>
              </a:rPr>
              <a:t>3. </a:t>
            </a:r>
            <a:r>
              <a:rPr lang="en-US" sz="2400" b="1" dirty="0" err="1">
                <a:latin typeface="Arial" panose="020B0604020202020204" pitchFamily="34" charset="0"/>
                <a:cs typeface="Arial" panose="020B0604020202020204" pitchFamily="34" charset="0"/>
              </a:rPr>
              <a:t>Tham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gia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tập</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chuyên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đề</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này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Thầy</a:t>
            </a:r>
            <a:r>
              <a:rPr lang="en-US" sz="2400" b="1" dirty="0">
                <a:latin typeface="Arial" panose="020B0604020202020204" pitchFamily="34" charset="0"/>
                <a:cs typeface="Arial" panose="020B0604020202020204" pitchFamily="34" charset="0"/>
              </a:rPr>
              <a:t>/</a:t>
            </a:r>
            <a:r>
              <a:rPr lang="en-US" sz="2400" b="1" dirty="0" err="1">
                <a:latin typeface="Arial" panose="020B0604020202020204" pitchFamily="34" charset="0"/>
                <a:cs typeface="Arial" panose="020B0604020202020204" pitchFamily="34" charset="0"/>
              </a:rPr>
              <a:t>Cô</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muốn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tập</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trung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trao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đổi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làm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rõ</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những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nội</a:t>
            </a:r>
            <a:r>
              <a:rPr lang="en-US" sz="2400" b="1" dirty="0">
                <a:latin typeface="Arial" panose="020B0604020202020204" pitchFamily="34" charset="0"/>
                <a:cs typeface="Arial" panose="020B0604020202020204" pitchFamily="34" charset="0"/>
              </a:rPr>
              <a:t> dung </a:t>
            </a:r>
            <a:r>
              <a:rPr lang="en-US" sz="2400" b="1" dirty="0" err="1">
                <a:latin typeface="Arial" panose="020B0604020202020204" pitchFamily="34" charset="0"/>
                <a:cs typeface="Arial" panose="020B0604020202020204" pitchFamily="34" charset="0"/>
              </a:rPr>
              <a:t>nào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Muốn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khắc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phục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các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khó</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khăn</a:t>
            </a:r>
            <a:r>
              <a:rPr lang="en-US" sz="2400" b="1" dirty="0">
                <a:latin typeface="Arial" panose="020B0604020202020204" pitchFamily="34" charset="0"/>
                <a:cs typeface="Arial" panose="020B0604020202020204" pitchFamily="34" charset="0"/>
              </a:rPr>
              <a:t>?</a:t>
            </a:r>
          </a:p>
          <a:p>
            <a:pPr marL="0" indent="0" algn="just">
              <a:buNone/>
            </a:pPr>
            <a:r>
              <a:rPr lang="en-US" sz="2400" b="1" dirty="0">
                <a:latin typeface="Arial" panose="020B0604020202020204" pitchFamily="34" charset="0"/>
                <a:cs typeface="Arial" panose="020B0604020202020204" pitchFamily="34" charset="0"/>
              </a:rPr>
              <a:t>4. Sau </a:t>
            </a:r>
            <a:r>
              <a:rPr lang="en-US" sz="2400" b="1" dirty="0" err="1">
                <a:latin typeface="Arial" panose="020B0604020202020204" pitchFamily="34" charset="0"/>
                <a:cs typeface="Arial" panose="020B0604020202020204" pitchFamily="34" charset="0"/>
              </a:rPr>
              <a:t>khi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tập</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chuyên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đề</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này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Thầy</a:t>
            </a:r>
            <a:r>
              <a:rPr lang="en-US" sz="2400" b="1" dirty="0">
                <a:latin typeface="Arial" panose="020B0604020202020204" pitchFamily="34" charset="0"/>
                <a:cs typeface="Arial" panose="020B0604020202020204" pitchFamily="34" charset="0"/>
              </a:rPr>
              <a:t>/</a:t>
            </a:r>
            <a:r>
              <a:rPr lang="en-US" sz="2400" b="1" dirty="0" err="1">
                <a:latin typeface="Arial" panose="020B0604020202020204" pitchFamily="34" charset="0"/>
                <a:cs typeface="Arial" panose="020B0604020202020204" pitchFamily="34" charset="0"/>
              </a:rPr>
              <a:t>Cô</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có</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thể</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làm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tốt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hơn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thế</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nào</a:t>
            </a:r>
            <a:r>
              <a:rPr lang="en-US" sz="2400" b="1" dirty="0">
                <a:latin typeface="Arial" panose="020B0604020202020204" pitchFamily="34" charset="0"/>
                <a:cs typeface="Arial" panose="020B0604020202020204" pitchFamily="34" charset="0"/>
              </a:rPr>
              <a:t>?</a:t>
            </a:r>
          </a:p>
        </p:txBody>
      </p:sp>
      <p:grpSp>
        <p:nvGrpSpPr>
          <p:cNvPr id="20" name="Group 19">
            <a:extLst>
              <a:ext uri="{FF2B5EF4-FFF2-40B4-BE49-F238E27FC236}">
                <a16:creationId xmlns:a16="http://schemas.microsoft.com/office/drawing/2014/main" xmlns="" id="{4A95C48C-2A5F-623E-81E9-5D42ABBEB71A}"/>
              </a:ext>
            </a:extLst>
          </p:cNvPr>
          <p:cNvGrpSpPr/>
          <p:nvPr/>
        </p:nvGrpSpPr>
        <p:grpSpPr>
          <a:xfrm>
            <a:off x="8101647" y="1085573"/>
            <a:ext cx="3744416" cy="4355831"/>
            <a:chOff x="5762709" y="628024"/>
            <a:chExt cx="3150040" cy="5057223"/>
          </a:xfrm>
        </p:grpSpPr>
        <p:pic>
          <p:nvPicPr>
            <p:cNvPr id="6" name="Picture 5">
              <a:extLst>
                <a:ext uri="{FF2B5EF4-FFF2-40B4-BE49-F238E27FC236}">
                  <a16:creationId xmlns:a16="http://schemas.microsoft.com/office/drawing/2014/main" xmlns="" id="{8D8AA898-6B46-B44D-1D95-118CAED53D4F}"/>
                </a:ext>
              </a:extLst>
            </p:cNvPr>
            <p:cNvPicPr>
              <a:picLocks noChangeAspect="1"/>
            </p:cNvPicPr>
            <p:nvPr/>
          </p:nvPicPr>
          <p:blipFill>
            <a:blip r:embed="rId2"/>
            <a:stretch>
              <a:fillRect/>
            </a:stretch>
          </p:blipFill>
          <p:spPr>
            <a:xfrm>
              <a:off x="5868144" y="628024"/>
              <a:ext cx="2818656" cy="929940"/>
            </a:xfrm>
            <a:prstGeom prst="rect">
              <a:avLst/>
            </a:prstGeom>
          </p:spPr>
        </p:pic>
        <p:grpSp>
          <p:nvGrpSpPr>
            <p:cNvPr id="10" name="Group 9">
              <a:extLst>
                <a:ext uri="{FF2B5EF4-FFF2-40B4-BE49-F238E27FC236}">
                  <a16:creationId xmlns:a16="http://schemas.microsoft.com/office/drawing/2014/main" xmlns="" id="{EDCA3562-4B4B-3683-7020-A895C2D4361E}"/>
                </a:ext>
              </a:extLst>
            </p:cNvPr>
            <p:cNvGrpSpPr/>
            <p:nvPr/>
          </p:nvGrpSpPr>
          <p:grpSpPr>
            <a:xfrm>
              <a:off x="5762709" y="2052178"/>
              <a:ext cx="3096344" cy="1001006"/>
              <a:chOff x="5868144" y="2427994"/>
              <a:chExt cx="3096344" cy="1361046"/>
            </a:xfrm>
          </p:grpSpPr>
          <p:pic>
            <p:nvPicPr>
              <p:cNvPr id="7" name="Picture 6">
                <a:extLst>
                  <a:ext uri="{FF2B5EF4-FFF2-40B4-BE49-F238E27FC236}">
                    <a16:creationId xmlns:a16="http://schemas.microsoft.com/office/drawing/2014/main" xmlns="" id="{75269D18-BAD2-26A8-8DD6-08CD6FD2DE5C}"/>
                  </a:ext>
                </a:extLst>
              </p:cNvPr>
              <p:cNvPicPr>
                <a:picLocks noChangeAspect="1"/>
              </p:cNvPicPr>
              <p:nvPr/>
            </p:nvPicPr>
            <p:blipFill>
              <a:blip r:embed="rId3"/>
              <a:stretch>
                <a:fillRect/>
              </a:stretch>
            </p:blipFill>
            <p:spPr>
              <a:xfrm>
                <a:off x="5868144" y="2427994"/>
                <a:ext cx="1455206" cy="1361046"/>
              </a:xfrm>
              <a:prstGeom prst="ellipse">
                <a:avLst/>
              </a:prstGeom>
            </p:spPr>
          </p:pic>
          <p:sp>
            <p:nvSpPr>
              <p:cNvPr id="8" name="TextBox 7">
                <a:extLst>
                  <a:ext uri="{FF2B5EF4-FFF2-40B4-BE49-F238E27FC236}">
                    <a16:creationId xmlns:a16="http://schemas.microsoft.com/office/drawing/2014/main" xmlns="" id="{7A66A488-4A90-CA4B-1AD9-C913DFBB112A}"/>
                  </a:ext>
                </a:extLst>
              </p:cNvPr>
              <p:cNvSpPr txBox="1"/>
              <p:nvPr/>
            </p:nvSpPr>
            <p:spPr>
              <a:xfrm>
                <a:off x="7295078" y="2771551"/>
                <a:ext cx="1669410" cy="878802"/>
              </a:xfrm>
              <a:prstGeom prst="rect">
                <a:avLst/>
              </a:prstGeom>
              <a:noFill/>
            </p:spPr>
            <p:txBody>
              <a:bodyPr wrap="square" rtlCol="0">
                <a:spAutoFit/>
              </a:bodyPr>
              <a:lstStyle/>
              <a:p>
                <a:r>
                  <a:rPr lang="en-US" sz="3600" b="1" dirty="0">
                    <a:solidFill>
                      <a:srgbClr val="FFC000"/>
                    </a:solidFill>
                  </a:rPr>
                  <a:t>WANT</a:t>
                </a:r>
              </a:p>
            </p:txBody>
          </p:sp>
        </p:grpSp>
        <p:grpSp>
          <p:nvGrpSpPr>
            <p:cNvPr id="17" name="Group 16">
              <a:extLst>
                <a:ext uri="{FF2B5EF4-FFF2-40B4-BE49-F238E27FC236}">
                  <a16:creationId xmlns:a16="http://schemas.microsoft.com/office/drawing/2014/main" xmlns="" id="{E8F5B1BC-F5A4-FB40-4BA6-8134A00B55CD}"/>
                </a:ext>
              </a:extLst>
            </p:cNvPr>
            <p:cNvGrpSpPr/>
            <p:nvPr/>
          </p:nvGrpSpPr>
          <p:grpSpPr>
            <a:xfrm>
              <a:off x="5885681" y="4684241"/>
              <a:ext cx="2952329" cy="1001006"/>
              <a:chOff x="5868143" y="5125497"/>
              <a:chExt cx="2952329" cy="1086221"/>
            </a:xfrm>
          </p:grpSpPr>
          <p:pic>
            <p:nvPicPr>
              <p:cNvPr id="15" name="Picture 14">
                <a:extLst>
                  <a:ext uri="{FF2B5EF4-FFF2-40B4-BE49-F238E27FC236}">
                    <a16:creationId xmlns:a16="http://schemas.microsoft.com/office/drawing/2014/main" xmlns="" id="{D74072F8-85BF-9FF0-F9DA-491A99C6F49A}"/>
                  </a:ext>
                </a:extLst>
              </p:cNvPr>
              <p:cNvPicPr>
                <a:picLocks noChangeAspect="1"/>
              </p:cNvPicPr>
              <p:nvPr/>
            </p:nvPicPr>
            <p:blipFill>
              <a:blip r:embed="rId4"/>
              <a:stretch>
                <a:fillRect/>
              </a:stretch>
            </p:blipFill>
            <p:spPr>
              <a:xfrm>
                <a:off x="5868143" y="5125497"/>
                <a:ext cx="1086221" cy="1086221"/>
              </a:xfrm>
              <a:prstGeom prst="ellipse">
                <a:avLst/>
              </a:prstGeom>
              <a:ln>
                <a:solidFill>
                  <a:schemeClr val="accent1"/>
                </a:solidFill>
              </a:ln>
            </p:spPr>
          </p:pic>
          <p:sp>
            <p:nvSpPr>
              <p:cNvPr id="16" name="TextBox 15">
                <a:extLst>
                  <a:ext uri="{FF2B5EF4-FFF2-40B4-BE49-F238E27FC236}">
                    <a16:creationId xmlns:a16="http://schemas.microsoft.com/office/drawing/2014/main" xmlns="" id="{9E21A661-0ED1-A1E5-53DE-8D441E0EC397}"/>
                  </a:ext>
                </a:extLst>
              </p:cNvPr>
              <p:cNvSpPr txBox="1"/>
              <p:nvPr/>
            </p:nvSpPr>
            <p:spPr>
              <a:xfrm>
                <a:off x="7277472" y="5301208"/>
                <a:ext cx="1543000" cy="701353"/>
              </a:xfrm>
              <a:prstGeom prst="rect">
                <a:avLst/>
              </a:prstGeom>
              <a:noFill/>
            </p:spPr>
            <p:txBody>
              <a:bodyPr wrap="square" rtlCol="0">
                <a:spAutoFit/>
              </a:bodyPr>
              <a:lstStyle/>
              <a:p>
                <a:r>
                  <a:rPr lang="en-US" sz="3600" b="1" dirty="0">
                    <a:solidFill>
                      <a:srgbClr val="00B050"/>
                    </a:solidFill>
                  </a:rPr>
                  <a:t>HOW</a:t>
                </a:r>
              </a:p>
            </p:txBody>
          </p:sp>
        </p:grpSp>
        <p:grpSp>
          <p:nvGrpSpPr>
            <p:cNvPr id="19" name="Group 18">
              <a:extLst>
                <a:ext uri="{FF2B5EF4-FFF2-40B4-BE49-F238E27FC236}">
                  <a16:creationId xmlns:a16="http://schemas.microsoft.com/office/drawing/2014/main" xmlns="" id="{1AD2EA52-771A-2B7B-1B63-690E8A3A7CC4}"/>
                </a:ext>
              </a:extLst>
            </p:cNvPr>
            <p:cNvGrpSpPr/>
            <p:nvPr/>
          </p:nvGrpSpPr>
          <p:grpSpPr>
            <a:xfrm>
              <a:off x="5901552" y="3429000"/>
              <a:ext cx="3011197" cy="1085850"/>
              <a:chOff x="5986881" y="3780843"/>
              <a:chExt cx="3011197" cy="1085850"/>
            </a:xfrm>
          </p:grpSpPr>
          <p:sp>
            <p:nvSpPr>
              <p:cNvPr id="13" name="TextBox 12">
                <a:extLst>
                  <a:ext uri="{FF2B5EF4-FFF2-40B4-BE49-F238E27FC236}">
                    <a16:creationId xmlns:a16="http://schemas.microsoft.com/office/drawing/2014/main" xmlns="" id="{21A7D9D8-5F99-D958-F662-E9A9D58E5713}"/>
                  </a:ext>
                </a:extLst>
              </p:cNvPr>
              <p:cNvSpPr txBox="1"/>
              <p:nvPr/>
            </p:nvSpPr>
            <p:spPr>
              <a:xfrm>
                <a:off x="7131550" y="4000602"/>
                <a:ext cx="1866528" cy="646331"/>
              </a:xfrm>
              <a:prstGeom prst="rect">
                <a:avLst/>
              </a:prstGeom>
              <a:noFill/>
            </p:spPr>
            <p:txBody>
              <a:bodyPr wrap="square" rtlCol="0">
                <a:spAutoFit/>
              </a:bodyPr>
              <a:lstStyle/>
              <a:p>
                <a:r>
                  <a:rPr lang="en-US" sz="3600" b="1" dirty="0">
                    <a:solidFill>
                      <a:srgbClr val="0070C0"/>
                    </a:solidFill>
                  </a:rPr>
                  <a:t>LEARN</a:t>
                </a:r>
              </a:p>
            </p:txBody>
          </p:sp>
          <p:pic>
            <p:nvPicPr>
              <p:cNvPr id="18" name="Picture 17">
                <a:extLst>
                  <a:ext uri="{FF2B5EF4-FFF2-40B4-BE49-F238E27FC236}">
                    <a16:creationId xmlns:a16="http://schemas.microsoft.com/office/drawing/2014/main" xmlns="" id="{771EED77-8E56-A3F3-5603-38E405E3678A}"/>
                  </a:ext>
                </a:extLst>
              </p:cNvPr>
              <p:cNvPicPr>
                <a:picLocks noChangeAspect="1"/>
              </p:cNvPicPr>
              <p:nvPr/>
            </p:nvPicPr>
            <p:blipFill rotWithShape="1">
              <a:blip r:embed="rId5"/>
              <a:srcRect r="76118"/>
              <a:stretch/>
            </p:blipFill>
            <p:spPr>
              <a:xfrm>
                <a:off x="5986881" y="3780843"/>
                <a:ext cx="1000892" cy="1085850"/>
              </a:xfrm>
              <a:prstGeom prst="rect">
                <a:avLst/>
              </a:prstGeom>
            </p:spPr>
          </p:pic>
        </p:grpSp>
      </p:grpSp>
    </p:spTree>
    <p:extLst>
      <p:ext uri="{BB962C8B-B14F-4D97-AF65-F5344CB8AC3E}">
        <p14:creationId xmlns:p14="http://schemas.microsoft.com/office/powerpoint/2010/main" val="357718716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2466" name="Rectangle 2">
            <a:extLst>
              <a:ext uri="{FF2B5EF4-FFF2-40B4-BE49-F238E27FC236}">
                <a16:creationId xmlns:a16="http://schemas.microsoft.com/office/drawing/2014/main" xmlns="" id="{AB916365-5B7A-429D-B787-2DE72A989329}"/>
              </a:ext>
            </a:extLst>
          </p:cNvPr>
          <p:cNvSpPr>
            <a:spLocks noGrp="1" noChangeArrowheads="1"/>
          </p:cNvSpPr>
          <p:nvPr>
            <p:ph type="title" idx="4294967295"/>
          </p:nvPr>
        </p:nvSpPr>
        <p:spPr>
          <a:xfrm>
            <a:off x="1965325" y="692150"/>
            <a:ext cx="8686800" cy="685800"/>
          </a:xfrm>
        </p:spPr>
        <p:txBody>
          <a:bodyPr/>
          <a:lstStyle/>
          <a:p>
            <a:pPr eaLnBrk="1" hangingPunct="1"/>
            <a:r>
              <a:rPr lang="en-US" altLang="en-US" u="sng"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Nội</a:t>
            </a:r>
            <a:r>
              <a:rPr lang="en-US" altLang="en-US" u="sng"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dung 1</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Thay</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đổi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cách</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cư</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xử</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trong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lớp</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endPar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sp>
        <p:nvSpPr>
          <p:cNvPr id="7171" name="Rectangle 3">
            <a:extLst>
              <a:ext uri="{FF2B5EF4-FFF2-40B4-BE49-F238E27FC236}">
                <a16:creationId xmlns:a16="http://schemas.microsoft.com/office/drawing/2014/main" xmlns="" id="{95E1ED60-F7D4-4943-95BF-FB3D5C965A06}"/>
              </a:ext>
            </a:extLst>
          </p:cNvPr>
          <p:cNvSpPr>
            <a:spLocks noGrp="1" noChangeArrowheads="1"/>
          </p:cNvSpPr>
          <p:nvPr>
            <p:ph type="body" idx="4294967295"/>
          </p:nvPr>
        </p:nvSpPr>
        <p:spPr>
          <a:xfrm>
            <a:off x="191344" y="1557338"/>
            <a:ext cx="7416824" cy="4608512"/>
          </a:xfrm>
        </p:spPr>
        <p:style>
          <a:lnRef idx="2">
            <a:schemeClr val="dk1"/>
          </a:lnRef>
          <a:fillRef idx="1">
            <a:schemeClr val="lt1"/>
          </a:fillRef>
          <a:effectRef idx="0">
            <a:schemeClr val="dk1"/>
          </a:effectRef>
          <a:fontRef idx="minor">
            <a:schemeClr val="dk1"/>
          </a:fontRef>
        </p:style>
        <p:txBody>
          <a:bodyPr/>
          <a:lstStyle/>
          <a:p>
            <a:pPr eaLnBrk="1" hangingPunct="1">
              <a:buFontTx/>
              <a:buNone/>
              <a:defRPr/>
            </a:pPr>
            <a:r>
              <a:rPr lang="en-US" sz="2400" u="sng" dirty="0" err="1">
                <a:solidFill>
                  <a:srgbClr val="000090"/>
                </a:solidFill>
                <a:latin typeface="Arial" panose="020B0604020202020204" pitchFamily="34" charset="0"/>
                <a:ea typeface="ＭＳ Ｐゴシック" pitchFamily="34" charset="-128"/>
                <a:cs typeface="Arial" panose="020B0604020202020204" pitchFamily="34" charset="0"/>
              </a:rPr>
              <a:t>Nguyên</a:t>
            </a:r>
            <a:r>
              <a:rPr lang="en-US" sz="2400" u="sng"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u="sng" dirty="0" err="1">
                <a:solidFill>
                  <a:srgbClr val="000090"/>
                </a:solidFill>
                <a:latin typeface="Arial" panose="020B0604020202020204" pitchFamily="34" charset="0"/>
                <a:ea typeface="ＭＳ Ｐゴシック" pitchFamily="34" charset="-128"/>
                <a:cs typeface="Arial" panose="020B0604020202020204" pitchFamily="34" charset="0"/>
              </a:rPr>
              <a:t>tắc</a:t>
            </a:r>
            <a:endParaRPr lang="en-US" sz="2400" u="sng" dirty="0">
              <a:solidFill>
                <a:srgbClr val="000090"/>
              </a:solidFill>
              <a:latin typeface="Arial" panose="020B0604020202020204" pitchFamily="34" charset="0"/>
              <a:ea typeface="ＭＳ Ｐゴシック" pitchFamily="34" charset="-128"/>
              <a:cs typeface="Arial" panose="020B0604020202020204" pitchFamily="34" charset="0"/>
            </a:endParaRPr>
          </a:p>
          <a:p>
            <a:pPr eaLnBrk="1" hangingPunct="1">
              <a:buFontTx/>
              <a:buNone/>
              <a:defRPr/>
            </a:pPr>
            <a:r>
              <a:rPr lang="en-US" sz="2400" u="sng" dirty="0">
                <a:solidFill>
                  <a:srgbClr val="000090"/>
                </a:solidFill>
                <a:latin typeface="Arial" panose="020B0604020202020204" pitchFamily="34" charset="0"/>
                <a:ea typeface="ＭＳ Ｐゴシック" pitchFamily="34" charset="-128"/>
                <a:cs typeface="Arial" panose="020B0604020202020204" pitchFamily="34" charset="0"/>
              </a:rPr>
              <a:t>“</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Thay</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chê</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bai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bằng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khen</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ngợi</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a:t>
            </a:r>
          </a:p>
          <a:p>
            <a:pPr eaLnBrk="1" hangingPunct="1">
              <a:buFontTx/>
              <a:buNone/>
              <a:defRPr/>
            </a:pPr>
            <a:r>
              <a:rPr lang="en-US" sz="2400" u="sng" dirty="0" err="1">
                <a:solidFill>
                  <a:srgbClr val="000090"/>
                </a:solidFill>
                <a:latin typeface="Arial" panose="020B0604020202020204" pitchFamily="34" charset="0"/>
                <a:ea typeface="ＭＳ Ｐゴシック" pitchFamily="34" charset="-128"/>
                <a:cs typeface="Arial" panose="020B0604020202020204" pitchFamily="34" charset="0"/>
              </a:rPr>
              <a:t>Cơ</a:t>
            </a:r>
            <a:r>
              <a:rPr lang="en-US" sz="2400" u="sng"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u="sng" dirty="0" err="1">
                <a:solidFill>
                  <a:srgbClr val="000090"/>
                </a:solidFill>
                <a:latin typeface="Arial" panose="020B0604020202020204" pitchFamily="34" charset="0"/>
                <a:ea typeface="ＭＳ Ｐゴシック" pitchFamily="34" charset="-128"/>
                <a:cs typeface="Arial" panose="020B0604020202020204" pitchFamily="34" charset="0"/>
              </a:rPr>
              <a:t>sở</a:t>
            </a:r>
            <a:r>
              <a:rPr lang="en-US" sz="2400" u="sng" dirty="0">
                <a:solidFill>
                  <a:srgbClr val="000090"/>
                </a:solidFill>
                <a:latin typeface="Arial" panose="020B0604020202020204" pitchFamily="34" charset="0"/>
                <a:ea typeface="ＭＳ Ｐゴシック" pitchFamily="34" charset="-128"/>
                <a:cs typeface="Arial" panose="020B0604020202020204" pitchFamily="34" charset="0"/>
              </a:rPr>
              <a:t>:</a:t>
            </a:r>
          </a:p>
          <a:p>
            <a:pPr eaLnBrk="1" hangingPunct="1">
              <a:buFontTx/>
              <a:buNone/>
              <a:defRPr/>
            </a:pP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Xây</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dựng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những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quy</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tắc</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rõ</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ràng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và</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nhất</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quán</a:t>
            </a:r>
            <a:endParaRPr lang="en-US" sz="2400" dirty="0">
              <a:solidFill>
                <a:srgbClr val="000090"/>
              </a:solidFill>
              <a:latin typeface="Arial" panose="020B0604020202020204" pitchFamily="34" charset="0"/>
              <a:ea typeface="ＭＳ Ｐゴシック" pitchFamily="34" charset="-128"/>
              <a:cs typeface="Arial" panose="020B0604020202020204" pitchFamily="34" charset="0"/>
            </a:endParaRPr>
          </a:p>
          <a:p>
            <a:pPr eaLnBrk="1" hangingPunct="1">
              <a:buFontTx/>
              <a:buNone/>
              <a:defRPr/>
            </a:pP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Khuyến</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khích</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động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viên</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tích</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cực</a:t>
            </a:r>
            <a:endParaRPr lang="en-US" sz="2400" dirty="0">
              <a:solidFill>
                <a:srgbClr val="000090"/>
              </a:solidFill>
              <a:latin typeface="Arial" panose="020B0604020202020204" pitchFamily="34" charset="0"/>
              <a:ea typeface="ＭＳ Ｐゴシック" pitchFamily="34" charset="-128"/>
              <a:cs typeface="Arial" panose="020B0604020202020204" pitchFamily="34" charset="0"/>
            </a:endParaRPr>
          </a:p>
          <a:p>
            <a:pPr eaLnBrk="1" hangingPunct="1">
              <a:buFontTx/>
              <a:buNone/>
              <a:defRPr/>
            </a:pP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Đưa</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ra</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những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hình</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thức</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ky</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luật</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phù</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hợp</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và</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nhất</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quán</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a:t>
            </a:r>
          </a:p>
          <a:p>
            <a:pPr eaLnBrk="1" hangingPunct="1">
              <a:buFontTx/>
              <a:buNone/>
              <a:defRPr/>
            </a:pP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Làm</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gương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trong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cách</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cư</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xử</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a:t>
            </a:r>
          </a:p>
        </p:txBody>
      </p:sp>
      <p:pic>
        <p:nvPicPr>
          <p:cNvPr id="62468" name="Picture 1">
            <a:extLst>
              <a:ext uri="{FF2B5EF4-FFF2-40B4-BE49-F238E27FC236}">
                <a16:creationId xmlns:a16="http://schemas.microsoft.com/office/drawing/2014/main" xmlns="" id="{26270A0E-99D4-4C94-A66B-2EEF860AA0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28248" y="2852936"/>
            <a:ext cx="308610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9" name="Title 1">
            <a:extLst>
              <a:ext uri="{FF2B5EF4-FFF2-40B4-BE49-F238E27FC236}">
                <a16:creationId xmlns:a16="http://schemas.microsoft.com/office/drawing/2014/main" xmlns="" id="{2329B860-3E99-43A4-9A52-DFB7CE8C5FAA}"/>
              </a:ext>
            </a:extLst>
          </p:cNvPr>
          <p:cNvSpPr txBox="1">
            <a:spLocks/>
          </p:cNvSpPr>
          <p:nvPr/>
        </p:nvSpPr>
        <p:spPr bwMode="auto">
          <a:xfrm>
            <a:off x="1524000" y="304800"/>
            <a:ext cx="91440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a:lnSpc>
                <a:spcPts val="5000"/>
              </a:lnSpc>
            </a:pPr>
            <a:r>
              <a:rPr lang="en-US" altLang="en-US" sz="2800" b="1" dirty="0">
                <a:solidFill>
                  <a:srgbClr val="C00000"/>
                </a:solidFill>
              </a:rPr>
              <a:t>  BIỆN PHÁP GDKLTC TRONG LỚP HỌC</a:t>
            </a:r>
          </a:p>
        </p:txBody>
      </p:sp>
    </p:spTree>
  </p:cSld>
  <p:clrMapOvr>
    <a:masterClrMapping/>
  </p:clrMapOvr>
  <p:transition>
    <p:wipe dir="d"/>
  </p:transition>
</p:sld>
</file>

<file path=ppt/slides/slide1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xmlns="" id="{96AADD1D-99E4-4D18-800E-D774C592CCEF}"/>
              </a:ext>
            </a:extLst>
          </p:cNvPr>
          <p:cNvSpPr>
            <a:spLocks noGrp="1" noChangeArrowheads="1"/>
          </p:cNvSpPr>
          <p:nvPr>
            <p:ph type="title" idx="4294967295"/>
          </p:nvPr>
        </p:nvSpPr>
        <p:spPr>
          <a:xfrm>
            <a:off x="1828800" y="228600"/>
            <a:ext cx="8686800" cy="685800"/>
          </a:xfrm>
        </p:spPr>
        <p:txBody>
          <a:bodyPr/>
          <a:lstStyle/>
          <a:p>
            <a:pPr eaLnBrk="1" hangingPunct="1"/>
            <a:r>
              <a:rPr lang="en-US" altLang="en-US" u="sng"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Nội</a:t>
            </a:r>
            <a:r>
              <a:rPr lang="en-US" altLang="en-US" u="sng"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dung 1</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Thay</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đổi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cách</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cư</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xử</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trong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lớp</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endPar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sp>
        <p:nvSpPr>
          <p:cNvPr id="63491" name="Rectangle 3">
            <a:extLst>
              <a:ext uri="{FF2B5EF4-FFF2-40B4-BE49-F238E27FC236}">
                <a16:creationId xmlns:a16="http://schemas.microsoft.com/office/drawing/2014/main" xmlns="" id="{BC45F550-AD95-4E7E-B641-77AEC392E52C}"/>
              </a:ext>
            </a:extLst>
          </p:cNvPr>
          <p:cNvSpPr>
            <a:spLocks noGrp="1" noChangeArrowheads="1"/>
          </p:cNvSpPr>
          <p:nvPr>
            <p:ph type="body" idx="4294967295"/>
          </p:nvPr>
        </p:nvSpPr>
        <p:spPr>
          <a:xfrm>
            <a:off x="263352" y="1125538"/>
            <a:ext cx="8871123" cy="5472112"/>
          </a:xfrm>
        </p:spPr>
        <p:txBody>
          <a:bodyPr/>
          <a:lstStyle/>
          <a:p>
            <a:pPr>
              <a:lnSpc>
                <a:spcPct val="80000"/>
              </a:lnSpc>
            </a:pP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Lắng</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nghe</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tích</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cực</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a:p>
            <a:pPr>
              <a:lnSpc>
                <a:spcPct val="80000"/>
              </a:lnSpc>
              <a:buFont typeface="Wingdings" panose="05000000000000000000" pitchFamily="2" charset="2"/>
              <a:buNone/>
            </a:pP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Lắng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nghe</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chân</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thành</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gợi</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mở</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cả</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bằng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ánh</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mắt</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trái</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tim</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p>
          <a:p>
            <a:pPr>
              <a:lnSpc>
                <a:spcPct val="80000"/>
              </a:lnSpc>
              <a:buFont typeface="Wingdings" panose="05000000000000000000" pitchFamily="2" charset="2"/>
              <a:buNone/>
            </a:pP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Hiểu</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rõ</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dirty="0">
                <a:latin typeface="Arial" panose="020B0604020202020204" pitchFamily="34" charset="0"/>
                <a:ea typeface="ＭＳ Ｐゴシック" panose="020B0600070205080204" pitchFamily="34" charset="-128"/>
                <a:cs typeface="Arial" panose="020B0604020202020204" pitchFamily="34" charset="0"/>
              </a:rPr>
              <a:t> dung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sinh</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nói</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p>
          <a:p>
            <a:pPr>
              <a:lnSpc>
                <a:spcPct val="80000"/>
              </a:lnSpc>
              <a:buFontTx/>
              <a:buChar char="-"/>
            </a:pPr>
            <a:r>
              <a:rPr lang="en-US" altLang="en-US" dirty="0" err="1">
                <a:latin typeface="Arial" panose="020B0604020202020204" pitchFamily="34" charset="0"/>
                <a:ea typeface="ＭＳ Ｐゴシック" panose="020B0600070205080204" pitchFamily="34" charset="-128"/>
                <a:cs typeface="Arial" panose="020B0604020202020204" pitchFamily="34" charset="0"/>
              </a:rPr>
              <a:t>Hiểu</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rõ</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cảm</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xúc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sinh</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p>
          <a:p>
            <a:pPr>
              <a:lnSpc>
                <a:spcPct val="80000"/>
              </a:lnSpc>
              <a:buFont typeface="Wingdings" panose="05000000000000000000" pitchFamily="2" charset="2"/>
              <a:buNone/>
            </a:pP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a:p>
            <a:pPr>
              <a:lnSpc>
                <a:spcPct val="80000"/>
              </a:lnSpc>
              <a:buFont typeface="Wingdings" panose="05000000000000000000" pitchFamily="2" charset="2"/>
              <a:buNone/>
            </a:pP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Bốn</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bước</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lắng</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nghe</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tích</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cực</a:t>
            </a: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a:t>
            </a:r>
          </a:p>
          <a:p>
            <a:pPr>
              <a:lnSpc>
                <a:spcPct val="80000"/>
              </a:lnSpc>
            </a:pPr>
            <a:r>
              <a:rPr lang="en-US" altLang="en-US"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Bước</a:t>
            </a:r>
            <a:r>
              <a:rPr lang="en-US" altLang="en-US" dirty="0">
                <a:latin typeface="Arial" panose="020B0604020202020204" pitchFamily="34" charset="0"/>
                <a:ea typeface="ＭＳ Ｐゴシック" panose="020B0600070205080204" pitchFamily="34" charset="-128"/>
                <a:cs typeface="Arial" panose="020B0604020202020204" pitchFamily="34" charset="0"/>
              </a:rPr>
              <a:t> 1: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Phản</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hồi</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a:p>
            <a:pPr>
              <a:lnSpc>
                <a:spcPct val="80000"/>
              </a:lnSpc>
            </a:pPr>
            <a:r>
              <a:rPr lang="en-US" altLang="en-US" dirty="0" err="1">
                <a:latin typeface="Arial" panose="020B0604020202020204" pitchFamily="34" charset="0"/>
                <a:ea typeface="ＭＳ Ｐゴシック" panose="020B0600070205080204" pitchFamily="34" charset="-128"/>
                <a:cs typeface="Arial" panose="020B0604020202020204" pitchFamily="34" charset="0"/>
              </a:rPr>
              <a:t>Bước</a:t>
            </a:r>
            <a:r>
              <a:rPr lang="en-US" altLang="en-US" dirty="0">
                <a:latin typeface="Arial" panose="020B0604020202020204" pitchFamily="34" charset="0"/>
                <a:ea typeface="ＭＳ Ｐゴシック" panose="020B0600070205080204" pitchFamily="34" charset="-128"/>
                <a:cs typeface="Arial" panose="020B0604020202020204" pitchFamily="34" charset="0"/>
              </a:rPr>
              <a:t> 2: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Xác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nhận</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cảm</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xúc</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a:p>
            <a:pPr>
              <a:lnSpc>
                <a:spcPct val="80000"/>
              </a:lnSpc>
            </a:pPr>
            <a:r>
              <a:rPr lang="en-US" altLang="en-US" dirty="0" err="1">
                <a:latin typeface="Arial" panose="020B0604020202020204" pitchFamily="34" charset="0"/>
                <a:ea typeface="ＭＳ Ｐゴシック" panose="020B0600070205080204" pitchFamily="34" charset="-128"/>
                <a:cs typeface="Arial" panose="020B0604020202020204" pitchFamily="34" charset="0"/>
              </a:rPr>
              <a:t>Bước</a:t>
            </a:r>
            <a:r>
              <a:rPr lang="en-US" altLang="en-US" dirty="0">
                <a:latin typeface="Arial" panose="020B0604020202020204" pitchFamily="34" charset="0"/>
                <a:ea typeface="ＭＳ Ｐゴシック" panose="020B0600070205080204" pitchFamily="34" charset="-128"/>
                <a:cs typeface="Arial" panose="020B0604020202020204" pitchFamily="34" charset="0"/>
              </a:rPr>
              <a:t> 3: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Khích</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lệ</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tìm</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ra</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những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điểm</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tốt</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điểm</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mạnh</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dirty="0">
                <a:latin typeface="Arial" panose="020B0604020202020204" pitchFamily="34" charset="0"/>
                <a:ea typeface="ＭＳ Ｐゴシック" panose="020B0600070205080204" pitchFamily="34" charset="-128"/>
                <a:cs typeface="Arial" panose="020B0604020202020204" pitchFamily="34" charset="0"/>
              </a:rPr>
              <a:t> HS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để</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khích</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lệ</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a:p>
            <a:pPr>
              <a:lnSpc>
                <a:spcPct val="80000"/>
              </a:lnSpc>
            </a:pP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Bước</a:t>
            </a:r>
            <a:r>
              <a:rPr lang="en-US" altLang="en-US" dirty="0">
                <a:latin typeface="Arial" panose="020B0604020202020204" pitchFamily="34" charset="0"/>
                <a:ea typeface="ＭＳ Ｐゴシック" panose="020B0600070205080204" pitchFamily="34" charset="-128"/>
                <a:cs typeface="Arial" panose="020B0604020202020204" pitchFamily="34" charset="0"/>
              </a:rPr>
              <a:t> 4: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Cùng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sinh</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tìm</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giải</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pháp</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pic>
        <p:nvPicPr>
          <p:cNvPr id="63492" name="Picture 2">
            <a:extLst>
              <a:ext uri="{FF2B5EF4-FFF2-40B4-BE49-F238E27FC236}">
                <a16:creationId xmlns:a16="http://schemas.microsoft.com/office/drawing/2014/main" xmlns="" id="{78282B00-1671-4367-B50D-5259F7BC8B5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134475" y="1316985"/>
            <a:ext cx="2762250"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Heart 3">
            <a:extLst>
              <a:ext uri="{FF2B5EF4-FFF2-40B4-BE49-F238E27FC236}">
                <a16:creationId xmlns:a16="http://schemas.microsoft.com/office/drawing/2014/main" xmlns="" id="{FDAF719B-26DA-4E16-81F9-686E054548FE}"/>
              </a:ext>
            </a:extLst>
          </p:cNvPr>
          <p:cNvSpPr>
            <a:spLocks/>
          </p:cNvSpPr>
          <p:nvPr/>
        </p:nvSpPr>
        <p:spPr bwMode="auto">
          <a:xfrm>
            <a:off x="9149040" y="4221088"/>
            <a:ext cx="2232025" cy="1727200"/>
          </a:xfrm>
          <a:custGeom>
            <a:avLst/>
            <a:gdLst>
              <a:gd name="T0" fmla="*/ 1116013 w 2232025"/>
              <a:gd name="T1" fmla="*/ 431800 h 1727200"/>
              <a:gd name="T2" fmla="*/ 1116013 w 2232025"/>
              <a:gd name="T3" fmla="*/ 1727200 h 1727200"/>
              <a:gd name="T4" fmla="*/ 1116013 w 2232025"/>
              <a:gd name="T5" fmla="*/ 431800 h 1727200"/>
              <a:gd name="T6" fmla="*/ 0 60000 65536"/>
              <a:gd name="T7" fmla="*/ 0 60000 65536"/>
              <a:gd name="T8" fmla="*/ 0 60000 65536"/>
              <a:gd name="T9" fmla="*/ 0 w 2232025"/>
              <a:gd name="T10" fmla="*/ 0 h 1727200"/>
              <a:gd name="T11" fmla="*/ 2232025 w 2232025"/>
              <a:gd name="T12" fmla="*/ 1727200 h 1727200"/>
            </a:gdLst>
            <a:ahLst/>
            <a:cxnLst>
              <a:cxn ang="T6">
                <a:pos x="T0" y="T1"/>
              </a:cxn>
              <a:cxn ang="T7">
                <a:pos x="T2" y="T3"/>
              </a:cxn>
              <a:cxn ang="T8">
                <a:pos x="T4" y="T5"/>
              </a:cxn>
            </a:cxnLst>
            <a:rect l="T9" t="T10" r="T11" b="T12"/>
            <a:pathLst>
              <a:path w="2232025" h="1727200">
                <a:moveTo>
                  <a:pt x="1116013" y="431800"/>
                </a:moveTo>
                <a:cubicBezTo>
                  <a:pt x="1581018" y="-575733"/>
                  <a:pt x="3394538" y="431800"/>
                  <a:pt x="1116013" y="1727200"/>
                </a:cubicBezTo>
                <a:cubicBezTo>
                  <a:pt x="-1162513" y="431800"/>
                  <a:pt x="651007" y="-575733"/>
                  <a:pt x="1116013" y="431800"/>
                </a:cubicBezTo>
                <a:close/>
              </a:path>
            </a:pathLst>
          </a:custGeom>
          <a:solidFill>
            <a:srgbClr val="EDA9FF"/>
          </a:solidFill>
          <a:ln w="9525">
            <a:solidFill>
              <a:srgbClr val="800000"/>
            </a:solidFill>
            <a:miter lim="800000"/>
            <a:headEnd/>
            <a:tailEnd/>
          </a:ln>
          <a:effectLst>
            <a:outerShdw blurRad="40000" dist="20000" dir="5400000" rotWithShape="0">
              <a:srgbClr val="808080">
                <a:alpha val="37999"/>
              </a:srgbClr>
            </a:outerShdw>
          </a:effectLst>
        </p:spPr>
        <p:txBody>
          <a:bodyPr anchor="ctr"/>
          <a:lstStyle/>
          <a:p>
            <a:pPr algn="ctr">
              <a:defRPr/>
            </a:pPr>
            <a:r>
              <a:rPr lang="en-US" sz="2400" b="1" dirty="0" err="1">
                <a:solidFill>
                  <a:schemeClr val="dk1"/>
                </a:solidFill>
                <a:ea typeface="+mn-ea"/>
                <a:cs typeface="Arial" panose="020B0604020202020204" pitchFamily="34" charset="0"/>
              </a:rPr>
              <a:t>Lắng</a:t>
            </a:r>
            <a:r>
              <a:rPr lang="en-US" sz="2400" b="1" dirty="0">
                <a:solidFill>
                  <a:schemeClr val="dk1"/>
                </a:solidFill>
                <a:ea typeface="+mn-ea"/>
                <a:cs typeface="Arial" panose="020B0604020202020204" pitchFamily="34" charset="0"/>
              </a:rPr>
              <a:t>  </a:t>
            </a:r>
            <a:r>
              <a:rPr lang="en-US" sz="2400" b="1" dirty="0" err="1">
                <a:solidFill>
                  <a:schemeClr val="dk1"/>
                </a:solidFill>
                <a:ea typeface="+mn-ea"/>
                <a:cs typeface="Arial" panose="020B0604020202020204" pitchFamily="34" charset="0"/>
              </a:rPr>
              <a:t>nghe</a:t>
            </a:r>
            <a:r>
              <a:rPr lang="en-US" sz="2400" b="1" dirty="0">
                <a:solidFill>
                  <a:schemeClr val="dk1"/>
                </a:solidFill>
                <a:ea typeface="+mn-ea"/>
                <a:cs typeface="Arial" panose="020B0604020202020204" pitchFamily="34" charset="0"/>
              </a:rPr>
              <a:t> </a:t>
            </a:r>
            <a:r>
              <a:rPr lang="en-US" sz="2400" b="1" dirty="0" err="1">
                <a:solidFill>
                  <a:schemeClr val="dk1"/>
                </a:solidFill>
                <a:ea typeface="+mn-ea"/>
                <a:cs typeface="Arial" panose="020B0604020202020204" pitchFamily="34" charset="0"/>
              </a:rPr>
              <a:t>để</a:t>
            </a:r>
            <a:r>
              <a:rPr lang="en-US" sz="2400" b="1" dirty="0">
                <a:solidFill>
                  <a:schemeClr val="dk1"/>
                </a:solidFill>
                <a:ea typeface="+mn-ea"/>
                <a:cs typeface="Arial" panose="020B0604020202020204" pitchFamily="34" charset="0"/>
              </a:rPr>
              <a:t> </a:t>
            </a:r>
            <a:r>
              <a:rPr lang="en-US" sz="2400" b="1" dirty="0" err="1">
                <a:solidFill>
                  <a:schemeClr val="dk1"/>
                </a:solidFill>
                <a:ea typeface="+mn-ea"/>
                <a:cs typeface="Arial" panose="020B0604020202020204" pitchFamily="34" charset="0"/>
              </a:rPr>
              <a:t>thấu</a:t>
            </a:r>
            <a:r>
              <a:rPr lang="en-US" sz="2400" b="1" dirty="0">
                <a:solidFill>
                  <a:schemeClr val="dk1"/>
                </a:solidFill>
                <a:ea typeface="+mn-ea"/>
                <a:cs typeface="Arial" panose="020B0604020202020204" pitchFamily="34" charset="0"/>
              </a:rPr>
              <a:t> </a:t>
            </a:r>
            <a:r>
              <a:rPr lang="en-US" sz="2400" b="1" dirty="0" err="1">
                <a:solidFill>
                  <a:schemeClr val="dk1"/>
                </a:solidFill>
                <a:ea typeface="+mn-ea"/>
                <a:cs typeface="Arial" panose="020B0604020202020204" pitchFamily="34" charset="0"/>
              </a:rPr>
              <a:t>hiểu</a:t>
            </a:r>
            <a:endParaRPr lang="en-US" sz="2400" b="1" dirty="0">
              <a:solidFill>
                <a:schemeClr val="dk1"/>
              </a:solidFill>
              <a:ea typeface="+mn-ea"/>
              <a:cs typeface="Arial" panose="020B0604020202020204" pitchFamily="34" charset="0"/>
            </a:endParaRPr>
          </a:p>
        </p:txBody>
      </p:sp>
    </p:spTree>
  </p:cSld>
  <p:clrMapOvr>
    <a:masterClrMapping/>
  </p:clrMapOvr>
  <p:transition>
    <p:wipe dir="d"/>
  </p:transition>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xmlns="" id="{A0F68277-A648-4E2D-8062-AFBD87C5C26F}"/>
              </a:ext>
            </a:extLst>
          </p:cNvPr>
          <p:cNvSpPr>
            <a:spLocks noGrp="1" noChangeArrowheads="1"/>
          </p:cNvSpPr>
          <p:nvPr>
            <p:ph type="title" idx="4294967295"/>
          </p:nvPr>
        </p:nvSpPr>
        <p:spPr>
          <a:xfrm>
            <a:off x="1828800" y="228600"/>
            <a:ext cx="8686800" cy="685800"/>
          </a:xfrm>
        </p:spPr>
        <p:txBody>
          <a:bodyPr/>
          <a:lstStyle/>
          <a:p>
            <a:pPr eaLnBrk="1" hangingPunct="1"/>
            <a:r>
              <a:rPr lang="en-US" altLang="en-US" u="sng"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Nội</a:t>
            </a:r>
            <a:r>
              <a:rPr lang="en-US" altLang="en-US" u="sng"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dung 1</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Thay</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đổi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cách</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cư</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xử</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trong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lớp</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endPar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sp>
        <p:nvSpPr>
          <p:cNvPr id="64515" name="Rectangle 3">
            <a:extLst>
              <a:ext uri="{FF2B5EF4-FFF2-40B4-BE49-F238E27FC236}">
                <a16:creationId xmlns:a16="http://schemas.microsoft.com/office/drawing/2014/main" xmlns="" id="{7888DEEF-9E5B-4EFC-9A11-BE3568CA4182}"/>
              </a:ext>
            </a:extLst>
          </p:cNvPr>
          <p:cNvSpPr>
            <a:spLocks noGrp="1" noChangeArrowheads="1"/>
          </p:cNvSpPr>
          <p:nvPr>
            <p:ph type="body" idx="4294967295"/>
          </p:nvPr>
        </p:nvSpPr>
        <p:spPr>
          <a:xfrm>
            <a:off x="1208382" y="1700808"/>
            <a:ext cx="6624241" cy="3959225"/>
          </a:xfrm>
        </p:spPr>
        <p:txBody>
          <a:bodyPr/>
          <a:lstStyle/>
          <a:p>
            <a:pPr marL="0" indent="0">
              <a:buNone/>
            </a:pP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Nguyên</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tắc</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trong</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khích</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lệ</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sinh</a:t>
            </a:r>
            <a:endParaRPr lang="en-US" altLang="en-US" sz="2400" dirty="0">
              <a:latin typeface="Arial" panose="020B0604020202020204" pitchFamily="34" charset="0"/>
              <a:ea typeface="ＭＳ Ｐゴシック" panose="020B0600070205080204" pitchFamily="34" charset="-128"/>
              <a:cs typeface="Arial" panose="020B0604020202020204" pitchFamily="34" charset="0"/>
            </a:endParaRPr>
          </a:p>
          <a:p>
            <a:pPr marL="0" indent="0"/>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Việc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có</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thật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cụ</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thể</a:t>
            </a:r>
            <a:endParaRPr lang="en-US" altLang="en-US" sz="2400" dirty="0">
              <a:latin typeface="Arial" panose="020B0604020202020204" pitchFamily="34" charset="0"/>
              <a:ea typeface="ＭＳ Ｐゴシック" panose="020B0600070205080204" pitchFamily="34" charset="-128"/>
              <a:cs typeface="Arial" panose="020B0604020202020204" pitchFamily="34" charset="0"/>
            </a:endParaRPr>
          </a:p>
          <a:p>
            <a:pPr marL="0" indent="0"/>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Chân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thành</a:t>
            </a:r>
            <a:endParaRPr lang="en-US" altLang="en-US" sz="2400" dirty="0">
              <a:latin typeface="Arial" panose="020B0604020202020204" pitchFamily="34" charset="0"/>
              <a:ea typeface="ＭＳ Ｐゴシック" panose="020B0600070205080204" pitchFamily="34" charset="-128"/>
              <a:cs typeface="Arial" panose="020B0604020202020204" pitchFamily="34" charset="0"/>
            </a:endParaRPr>
          </a:p>
          <a:p>
            <a:pPr marL="0" indent="0"/>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Cụ</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thể</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gọi</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tên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một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phẩm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chất</a:t>
            </a:r>
            <a:endParaRPr lang="en-US" altLang="en-US" sz="2400" dirty="0">
              <a:latin typeface="Arial" panose="020B0604020202020204" pitchFamily="34" charset="0"/>
              <a:ea typeface="ＭＳ Ｐゴシック" panose="020B0600070205080204" pitchFamily="34" charset="-128"/>
              <a:cs typeface="Arial" panose="020B0604020202020204" pitchFamily="34" charset="0"/>
            </a:endParaRPr>
          </a:p>
          <a:p>
            <a:pPr marL="0" indent="0"/>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Luôn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để</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lại</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cảm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xúc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tích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cực</a:t>
            </a:r>
            <a:endParaRPr lang="en-US" altLang="en-US" sz="2400" dirty="0">
              <a:latin typeface="Arial" panose="020B0604020202020204" pitchFamily="34" charset="0"/>
              <a:ea typeface="ＭＳ Ｐゴシック" panose="020B0600070205080204" pitchFamily="34" charset="-128"/>
              <a:cs typeface="Arial" panose="020B0604020202020204" pitchFamily="34" charset="0"/>
            </a:endParaRPr>
          </a:p>
          <a:p>
            <a:pPr marL="0" indent="0"/>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Ngay</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lập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tức</a:t>
            </a:r>
            <a:endParaRPr lang="en-US" altLang="en-US" sz="2400" dirty="0">
              <a:latin typeface="Arial" panose="020B0604020202020204" pitchFamily="34" charset="0"/>
              <a:ea typeface="ＭＳ Ｐゴシック" panose="020B0600070205080204" pitchFamily="34" charset="-128"/>
              <a:cs typeface="Arial" panose="020B0604020202020204" pitchFamily="34" charset="0"/>
            </a:endParaRPr>
          </a:p>
        </p:txBody>
      </p:sp>
      <p:pic>
        <p:nvPicPr>
          <p:cNvPr id="64516" name="Picture 2">
            <a:extLst>
              <a:ext uri="{FF2B5EF4-FFF2-40B4-BE49-F238E27FC236}">
                <a16:creationId xmlns:a16="http://schemas.microsoft.com/office/drawing/2014/main" xmlns="" id="{5E358AB3-5091-45FB-9378-B18CFB4371E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184232" y="2024856"/>
            <a:ext cx="2808287" cy="2808288"/>
          </a:xfrm>
          <a:prstGeom prst="rect">
            <a:avLst/>
          </a:prstGeom>
          <a:noFill/>
          <a:ln w="9525">
            <a:solidFill>
              <a:srgbClr val="800000"/>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p:wipe dir="d"/>
  </p:transition>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xmlns="" id="{FDA74497-8A99-4F67-8D40-ABF27209787D}"/>
              </a:ext>
            </a:extLst>
          </p:cNvPr>
          <p:cNvSpPr>
            <a:spLocks noGrp="1" noChangeArrowheads="1"/>
          </p:cNvSpPr>
          <p:nvPr>
            <p:ph type="title" idx="4294967295"/>
          </p:nvPr>
        </p:nvSpPr>
        <p:spPr>
          <a:xfrm>
            <a:off x="2279577" y="762000"/>
            <a:ext cx="7777237" cy="1143000"/>
          </a:xfrm>
        </p:spPr>
        <p:txBody>
          <a:bodyPr/>
          <a:lstStyle/>
          <a:p>
            <a:pPr eaLnBrk="1" hangingPunct="1"/>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u="sng" dirty="0" err="1">
                <a:solidFill>
                  <a:srgbClr val="CC0099"/>
                </a:solidFill>
                <a:latin typeface="Arial" panose="020B0604020202020204" pitchFamily="34" charset="0"/>
                <a:ea typeface="ＭＳ Ｐゴシック" panose="020B0600070205080204" pitchFamily="34" charset="-128"/>
                <a:cs typeface="Arial" panose="020B0604020202020204" pitchFamily="34" charset="0"/>
              </a:rPr>
              <a:t>Nội</a:t>
            </a:r>
            <a:r>
              <a:rPr lang="en-US" altLang="en-US" sz="3200" u="sng" dirty="0">
                <a:solidFill>
                  <a:srgbClr val="CC0099"/>
                </a:solidFill>
                <a:latin typeface="Arial" panose="020B0604020202020204" pitchFamily="34" charset="0"/>
                <a:ea typeface="ＭＳ Ｐゴシック" panose="020B0600070205080204" pitchFamily="34" charset="-128"/>
                <a:cs typeface="Arial" panose="020B0604020202020204" pitchFamily="34" charset="0"/>
              </a:rPr>
              <a:t> dung 2</a:t>
            </a:r>
            <a:br>
              <a:rPr lang="en-US" altLang="en-US" sz="3200" u="sng" dirty="0">
                <a:solidFill>
                  <a:srgbClr val="CC0099"/>
                </a:solidFill>
                <a:latin typeface="Arial" panose="020B0604020202020204" pitchFamily="34" charset="0"/>
                <a:ea typeface="ＭＳ Ｐゴシック" panose="020B0600070205080204" pitchFamily="34" charset="-128"/>
                <a:cs typeface="Arial" panose="020B0604020202020204" pitchFamily="34" charset="0"/>
              </a:rPr>
            </a:br>
            <a:r>
              <a:rPr lang="en-US" altLang="en-US" dirty="0">
                <a:latin typeface="Arial" panose="020B0604020202020204" pitchFamily="34" charset="0"/>
                <a:ea typeface="ＭＳ Ｐゴシック" panose="020B0600070205080204" pitchFamily="34" charset="-128"/>
                <a:cs typeface="Arial" panose="020B0604020202020204" pitchFamily="34" charset="0"/>
              </a:rPr>
              <a:t> Quan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tâm</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đến</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những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khó</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khăn</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sinh</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65539" name="Rectangle 3">
            <a:extLst>
              <a:ext uri="{FF2B5EF4-FFF2-40B4-BE49-F238E27FC236}">
                <a16:creationId xmlns:a16="http://schemas.microsoft.com/office/drawing/2014/main" xmlns="" id="{64BAAA59-B6F4-4080-AF5A-F92C80DC59D8}"/>
              </a:ext>
            </a:extLst>
          </p:cNvPr>
          <p:cNvSpPr>
            <a:spLocks noGrp="1" noChangeArrowheads="1"/>
          </p:cNvSpPr>
          <p:nvPr>
            <p:ph type="body" idx="4294967295"/>
          </p:nvPr>
        </p:nvSpPr>
        <p:spPr>
          <a:xfrm>
            <a:off x="2566988" y="2133601"/>
            <a:ext cx="4176712" cy="2879725"/>
          </a:xfrm>
        </p:spPr>
        <p:txBody>
          <a:bodyPr/>
          <a:lstStyle/>
          <a:p>
            <a:pPr eaLnBrk="1" hangingPunct="1"/>
            <a:r>
              <a:rPr lang="en-US" altLang="en-US" b="1" dirty="0" err="1">
                <a:latin typeface="Arial" panose="020B0604020202020204" pitchFamily="34" charset="0"/>
                <a:ea typeface="ＭＳ Ｐゴシック" panose="020B0600070205080204" pitchFamily="34" charset="-128"/>
                <a:cs typeface="Arial" panose="020B0604020202020204" pitchFamily="34" charset="0"/>
              </a:rPr>
              <a:t>Cùng</a:t>
            </a:r>
            <a:r>
              <a:rPr lang="en-US" altLang="en-US"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latin typeface="Arial" panose="020B0604020202020204" pitchFamily="34" charset="0"/>
                <a:ea typeface="ＭＳ Ｐゴシック" panose="020B0600070205080204" pitchFamily="34" charset="-128"/>
                <a:cs typeface="Arial" panose="020B0604020202020204" pitchFamily="34" charset="0"/>
              </a:rPr>
              <a:t>suy</a:t>
            </a:r>
            <a:r>
              <a:rPr lang="en-US" altLang="en-US"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dirty="0" err="1">
                <a:latin typeface="Arial" panose="020B0604020202020204" pitchFamily="34" charset="0"/>
                <a:ea typeface="ＭＳ Ｐゴシック" panose="020B0600070205080204" pitchFamily="34" charset="-128"/>
                <a:cs typeface="Arial" panose="020B0604020202020204" pitchFamily="34" charset="0"/>
              </a:rPr>
              <a:t>nghĩ</a:t>
            </a:r>
            <a:r>
              <a:rPr lang="en-US" altLang="en-US" b="1" dirty="0">
                <a:latin typeface="Arial" panose="020B0604020202020204" pitchFamily="34" charset="0"/>
                <a:ea typeface="ＭＳ Ｐゴシック" panose="020B0600070205080204" pitchFamily="34" charset="-128"/>
                <a:cs typeface="Arial" panose="020B0604020202020204" pitchFamily="34" charset="0"/>
              </a:rPr>
              <a:t>:</a:t>
            </a:r>
          </a:p>
          <a:p>
            <a:pPr eaLnBrk="1" hangingPunct="1">
              <a:buFontTx/>
              <a:buNone/>
            </a:pP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sinh</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thường</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mắc</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lỗi</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trong</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những</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hoàn</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cảnh</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trường</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hợp</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b="1" i="1" dirty="0" err="1">
                <a:latin typeface="Arial" panose="020B0604020202020204" pitchFamily="34" charset="0"/>
                <a:ea typeface="ＭＳ Ｐゴシック" panose="020B0600070205080204" pitchFamily="34" charset="-128"/>
                <a:cs typeface="Arial" panose="020B0604020202020204" pitchFamily="34" charset="0"/>
              </a:rPr>
              <a:t>nào</a:t>
            </a:r>
            <a:r>
              <a:rPr lang="en-US" altLang="en-US" b="1" i="1" dirty="0">
                <a:latin typeface="Arial" panose="020B0604020202020204" pitchFamily="34" charset="0"/>
                <a:ea typeface="ＭＳ Ｐゴシック" panose="020B0600070205080204" pitchFamily="34" charset="-128"/>
                <a:cs typeface="Arial" panose="020B0604020202020204" pitchFamily="34" charset="0"/>
              </a:rPr>
              <a:t>?</a:t>
            </a:r>
          </a:p>
        </p:txBody>
      </p:sp>
      <p:pic>
        <p:nvPicPr>
          <p:cNvPr id="65540" name="Picture 1">
            <a:extLst>
              <a:ext uri="{FF2B5EF4-FFF2-40B4-BE49-F238E27FC236}">
                <a16:creationId xmlns:a16="http://schemas.microsoft.com/office/drawing/2014/main" xmlns="" id="{C774BFFF-CFA0-4E64-B08F-6E21C55FDC6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88163" y="2492375"/>
            <a:ext cx="32385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6562" name="Rectangle 2">
            <a:extLst>
              <a:ext uri="{FF2B5EF4-FFF2-40B4-BE49-F238E27FC236}">
                <a16:creationId xmlns:a16="http://schemas.microsoft.com/office/drawing/2014/main" xmlns="" id="{B113127D-DE31-41E5-9930-63B72BB660F9}"/>
              </a:ext>
            </a:extLst>
          </p:cNvPr>
          <p:cNvSpPr>
            <a:spLocks noGrp="1" noChangeArrowheads="1"/>
          </p:cNvSpPr>
          <p:nvPr>
            <p:ph type="title" idx="4294967295"/>
          </p:nvPr>
        </p:nvSpPr>
        <p:spPr>
          <a:xfrm>
            <a:off x="1676400" y="152400"/>
            <a:ext cx="8610600" cy="755650"/>
          </a:xfrm>
        </p:spPr>
        <p:txBody>
          <a:bodyPr/>
          <a:lstStyle/>
          <a:p>
            <a:pPr algn="ctr" eaLnBrk="1" hangingPunct="1"/>
            <a:r>
              <a:rPr lang="en-US" altLang="en-US" dirty="0">
                <a:ea typeface="ＭＳ Ｐゴシック" panose="020B0600070205080204" pitchFamily="34" charset="-128"/>
              </a:rPr>
              <a:t>BÀI HỌC</a:t>
            </a:r>
          </a:p>
        </p:txBody>
      </p:sp>
      <p:sp>
        <p:nvSpPr>
          <p:cNvPr id="66563" name="Rectangle 3">
            <a:extLst>
              <a:ext uri="{FF2B5EF4-FFF2-40B4-BE49-F238E27FC236}">
                <a16:creationId xmlns:a16="http://schemas.microsoft.com/office/drawing/2014/main" xmlns="" id="{50E79A36-7FD3-408E-B766-682088E43377}"/>
              </a:ext>
            </a:extLst>
          </p:cNvPr>
          <p:cNvSpPr>
            <a:spLocks noGrp="1" noChangeArrowheads="1"/>
          </p:cNvSpPr>
          <p:nvPr>
            <p:ph type="body" idx="4294967295"/>
          </p:nvPr>
        </p:nvSpPr>
        <p:spPr>
          <a:xfrm>
            <a:off x="185056" y="1530350"/>
            <a:ext cx="11593287" cy="5327650"/>
          </a:xfrm>
        </p:spPr>
        <p:txBody>
          <a:bodyPr/>
          <a:lstStyle/>
          <a:p>
            <a:pPr algn="just" eaLnBrk="1" hangingPunct="1">
              <a:lnSpc>
                <a:spcPct val="90000"/>
              </a:lnSpc>
            </a:pPr>
            <a:r>
              <a:rPr lang="pt-BR" altLang="en-US" sz="2800" dirty="0">
                <a:latin typeface="Arial" panose="020B0604020202020204" pitchFamily="34" charset="0"/>
                <a:ea typeface="ＭＳ Ｐゴシック" panose="020B0600070205080204" pitchFamily="34" charset="-128"/>
                <a:cs typeface="Arial" panose="020B0604020202020204" pitchFamily="34" charset="0"/>
              </a:rPr>
              <a:t>Những hành vi tiêu cực/mắc lỗi của HS thường do  những khó khăn mà HS gặp phải trong cuộc sống gây ra,  tác động đến hành vi của HS </a:t>
            </a:r>
          </a:p>
          <a:p>
            <a:pPr algn="just" eaLnBrk="1" hangingPunct="1">
              <a:lnSpc>
                <a:spcPct val="90000"/>
              </a:lnSpc>
            </a:pPr>
            <a:r>
              <a:rPr lang="pt-BR" altLang="en-US" sz="2800" dirty="0">
                <a:latin typeface="Arial" panose="020B0604020202020204" pitchFamily="34" charset="0"/>
                <a:ea typeface="ＭＳ Ｐゴシック" panose="020B0600070205080204" pitchFamily="34" charset="-128"/>
                <a:cs typeface="Arial" panose="020B0604020202020204" pitchFamily="34" charset="0"/>
              </a:rPr>
              <a:t>Khó khăn của HS có thể bao gồm những khó khăn trong học tập, những vấn đề trong gia đình, những bức xúc mà HS gặp phải khi bị đối xử tàn tệ, bị tổn thương tâm lý, bị hiểu lầm,... </a:t>
            </a:r>
          </a:p>
          <a:p>
            <a:pPr algn="just" eaLnBrk="1" hangingPunct="1">
              <a:lnSpc>
                <a:spcPct val="90000"/>
              </a:lnSpc>
            </a:pPr>
            <a:r>
              <a:rPr lang="pt-BR" altLang="en-US" sz="2800" dirty="0">
                <a:latin typeface="Arial" panose="020B0604020202020204" pitchFamily="34" charset="0"/>
                <a:ea typeface="ＭＳ Ｐゴシック" panose="020B0600070205080204" pitchFamily="34" charset="-128"/>
                <a:cs typeface="Arial" panose="020B0604020202020204" pitchFamily="34" charset="0"/>
              </a:rPr>
              <a:t>Việc tìm hiểu những trở ngại trong học tập và những khó khăn về mặt tâm lý của HS sẽ giúp GV không cần phải dùng đến trừng phạt thân thể mà vẫn giáo dục HS có hiệu quả.</a:t>
            </a:r>
            <a:endParaRPr lang="en-US" altLang="en-US" sz="2800"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7586" name="Rectangle 3">
            <a:extLst>
              <a:ext uri="{FF2B5EF4-FFF2-40B4-BE49-F238E27FC236}">
                <a16:creationId xmlns:a16="http://schemas.microsoft.com/office/drawing/2014/main" xmlns="" id="{16D5D8D7-92F9-4030-A6A9-D9C8B010F5B2}"/>
              </a:ext>
            </a:extLst>
          </p:cNvPr>
          <p:cNvSpPr>
            <a:spLocks noGrp="1" noChangeArrowheads="1"/>
          </p:cNvSpPr>
          <p:nvPr>
            <p:ph type="body" idx="4294967295"/>
          </p:nvPr>
        </p:nvSpPr>
        <p:spPr>
          <a:xfrm>
            <a:off x="191344" y="1340769"/>
            <a:ext cx="11737303" cy="5355307"/>
          </a:xfrm>
        </p:spPr>
        <p:txBody>
          <a:bodyPr/>
          <a:lstStyle/>
          <a:p>
            <a:pPr algn="just" eaLnBrk="1" hangingPunct="1">
              <a:lnSpc>
                <a:spcPct val="100000"/>
              </a:lnSpc>
            </a:pPr>
            <a:r>
              <a:rPr lang="pt-BR" altLang="en-US" sz="2800" dirty="0">
                <a:latin typeface="Arial" panose="020B0604020202020204" pitchFamily="34" charset="0"/>
                <a:cs typeface="Arial" panose="020B0604020202020204" pitchFamily="34" charset="0"/>
              </a:rPr>
              <a:t>Để tìm  hiểu nguyên nhân và  giúp đỡ HS giải quyết khó khăn, lưu ý:</a:t>
            </a:r>
          </a:p>
          <a:p>
            <a:pPr algn="just" eaLnBrk="1" hangingPunct="1">
              <a:lnSpc>
                <a:spcPct val="100000"/>
              </a:lnSpc>
              <a:buFontTx/>
              <a:buNone/>
            </a:pPr>
            <a:r>
              <a:rPr lang="pt-BR" altLang="en-US" sz="2800" dirty="0">
                <a:latin typeface="Arial" panose="020B0604020202020204" pitchFamily="34" charset="0"/>
                <a:cs typeface="Arial" panose="020B0604020202020204" pitchFamily="34" charset="0"/>
              </a:rPr>
              <a:t> -Tránh đối đầu với HS, nhất là trước mặt những người khác</a:t>
            </a:r>
          </a:p>
          <a:p>
            <a:pPr algn="just" eaLnBrk="1" hangingPunct="1">
              <a:lnSpc>
                <a:spcPct val="100000"/>
              </a:lnSpc>
              <a:buFontTx/>
              <a:buNone/>
            </a:pPr>
            <a:r>
              <a:rPr lang="pt-BR" altLang="en-US" sz="2800" dirty="0">
                <a:latin typeface="Arial" panose="020B0604020202020204" pitchFamily="34" charset="0"/>
                <a:cs typeface="Arial" panose="020B0604020202020204" pitchFamily="34" charset="0"/>
              </a:rPr>
              <a:t> - Lắng nghe  HS nói và đặt mình vào vị trí của HS </a:t>
            </a:r>
          </a:p>
          <a:p>
            <a:pPr algn="just" eaLnBrk="1" hangingPunct="1">
              <a:lnSpc>
                <a:spcPct val="100000"/>
              </a:lnSpc>
              <a:buFontTx/>
              <a:buNone/>
            </a:pPr>
            <a:r>
              <a:rPr lang="pt-BR" altLang="en-US" sz="2800" dirty="0">
                <a:latin typeface="Arial" panose="020B0604020202020204" pitchFamily="34" charset="0"/>
                <a:cs typeface="Arial" panose="020B0604020202020204" pitchFamily="34" charset="0"/>
              </a:rPr>
              <a:t>- Cần tránh “</a:t>
            </a:r>
            <a:r>
              <a:rPr lang="pt-BR" altLang="ja-JP" sz="2800" dirty="0">
                <a:latin typeface="Arial" panose="020B0604020202020204" pitchFamily="34" charset="0"/>
                <a:cs typeface="Arial" panose="020B0604020202020204" pitchFamily="34" charset="0"/>
              </a:rPr>
              <a:t>lên lớp</a:t>
            </a:r>
            <a:r>
              <a:rPr lang="pt-BR" altLang="en-US" sz="2800" dirty="0">
                <a:latin typeface="Arial" panose="020B0604020202020204" pitchFamily="34" charset="0"/>
                <a:cs typeface="Arial" panose="020B0604020202020204" pitchFamily="34" charset="0"/>
              </a:rPr>
              <a:t>”</a:t>
            </a:r>
            <a:r>
              <a:rPr lang="pt-BR" altLang="ja-JP" sz="2800" dirty="0">
                <a:latin typeface="Arial" panose="020B0604020202020204" pitchFamily="34" charset="0"/>
                <a:cs typeface="Arial" panose="020B0604020202020204" pitchFamily="34" charset="0"/>
              </a:rPr>
              <a:t> hoặc </a:t>
            </a:r>
            <a:r>
              <a:rPr lang="pt-BR" altLang="en-US" sz="2800" dirty="0">
                <a:latin typeface="Arial" panose="020B0604020202020204" pitchFamily="34" charset="0"/>
                <a:cs typeface="Arial" panose="020B0604020202020204" pitchFamily="34" charset="0"/>
              </a:rPr>
              <a:t>“</a:t>
            </a:r>
            <a:r>
              <a:rPr lang="pt-BR" altLang="ja-JP" sz="2800" dirty="0">
                <a:latin typeface="Arial" panose="020B0604020202020204" pitchFamily="34" charset="0"/>
                <a:cs typeface="Arial" panose="020B0604020202020204" pitchFamily="34" charset="0"/>
              </a:rPr>
              <a:t>chỉ trích</a:t>
            </a:r>
            <a:r>
              <a:rPr lang="pt-BR" altLang="en-US" sz="2800" dirty="0">
                <a:latin typeface="Arial" panose="020B0604020202020204" pitchFamily="34" charset="0"/>
                <a:cs typeface="Arial" panose="020B0604020202020204" pitchFamily="34" charset="0"/>
              </a:rPr>
              <a:t>”</a:t>
            </a:r>
            <a:r>
              <a:rPr lang="pt-BR" altLang="ja-JP" sz="2800" dirty="0">
                <a:latin typeface="Arial" panose="020B0604020202020204" pitchFamily="34" charset="0"/>
                <a:cs typeface="Arial" panose="020B0604020202020204" pitchFamily="34" charset="0"/>
              </a:rPr>
              <a:t>HS trước khi tìm hiểu nguyên nhân. Cố gắng giúp HS tìm ra giải pháp phù hợp với các em.</a:t>
            </a:r>
            <a:r>
              <a:rPr lang="en-US" altLang="ja-JP" sz="2800" dirty="0">
                <a:latin typeface="Arial" panose="020B0604020202020204" pitchFamily="34" charset="0"/>
                <a:cs typeface="Arial" panose="020B0604020202020204" pitchFamily="34" charset="0"/>
              </a:rPr>
              <a:t> </a:t>
            </a:r>
            <a:endParaRPr lang="en-US" altLang="en-US" sz="2800" dirty="0">
              <a:latin typeface="Arial" panose="020B0604020202020204" pitchFamily="34" charset="0"/>
              <a:cs typeface="Arial" panose="020B0604020202020204" pitchFamily="34" charset="0"/>
            </a:endParaRPr>
          </a:p>
        </p:txBody>
      </p:sp>
      <p:sp>
        <p:nvSpPr>
          <p:cNvPr id="67587" name="TextBox 1">
            <a:extLst>
              <a:ext uri="{FF2B5EF4-FFF2-40B4-BE49-F238E27FC236}">
                <a16:creationId xmlns:a16="http://schemas.microsoft.com/office/drawing/2014/main" xmlns="" id="{87F57E48-D7EA-41D4-A1B3-C33E34DC5997}"/>
              </a:ext>
            </a:extLst>
          </p:cNvPr>
          <p:cNvSpPr txBox="1">
            <a:spLocks noChangeArrowheads="1"/>
          </p:cNvSpPr>
          <p:nvPr/>
        </p:nvSpPr>
        <p:spPr bwMode="auto">
          <a:xfrm>
            <a:off x="3359151" y="549275"/>
            <a:ext cx="60499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800" b="1" dirty="0">
                <a:solidFill>
                  <a:srgbClr val="C00000"/>
                </a:solidFill>
              </a:rPr>
              <a:t>BÀI HỌC (</a:t>
            </a:r>
            <a:r>
              <a:rPr lang="en-US" altLang="en-US" sz="2800" b="1" dirty="0" err="1">
                <a:solidFill>
                  <a:srgbClr val="C00000"/>
                </a:solidFill>
              </a:rPr>
              <a:t>tiếp</a:t>
            </a:r>
            <a:r>
              <a:rPr lang="en-US" altLang="en-US" sz="2800" b="1" dirty="0">
                <a:solidFill>
                  <a:srgbClr val="C00000"/>
                </a:solidFill>
              </a:rPr>
              <a:t>)</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8610" name="Title 1">
            <a:extLst>
              <a:ext uri="{FF2B5EF4-FFF2-40B4-BE49-F238E27FC236}">
                <a16:creationId xmlns:a16="http://schemas.microsoft.com/office/drawing/2014/main" xmlns="" id="{9ABE2318-EE11-4839-866B-2C57E8006C29}"/>
              </a:ext>
            </a:extLst>
          </p:cNvPr>
          <p:cNvSpPr>
            <a:spLocks noGrp="1"/>
          </p:cNvSpPr>
          <p:nvPr>
            <p:ph type="title" idx="4294967295"/>
          </p:nvPr>
        </p:nvSpPr>
        <p:spPr>
          <a:xfrm>
            <a:off x="1981200" y="274639"/>
            <a:ext cx="8229600" cy="490537"/>
          </a:xfrm>
        </p:spPr>
        <p:txBody>
          <a:bodyPr/>
          <a:lstStyle/>
          <a:p>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Bài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tiếp</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a:t>
            </a:r>
          </a:p>
        </p:txBody>
      </p:sp>
      <p:graphicFrame>
        <p:nvGraphicFramePr>
          <p:cNvPr id="4" name="Content Placeholder 3">
            <a:extLst>
              <a:ext uri="{FF2B5EF4-FFF2-40B4-BE49-F238E27FC236}">
                <a16:creationId xmlns:a16="http://schemas.microsoft.com/office/drawing/2014/main" xmlns="" id="{C150D469-AD61-4EED-BFEA-61DC25C8F152}"/>
              </a:ext>
            </a:extLst>
          </p:cNvPr>
          <p:cNvGraphicFramePr>
            <a:graphicFrameLocks noGrp="1"/>
          </p:cNvGraphicFramePr>
          <p:nvPr>
            <p:ph idx="4294967295"/>
            <p:extLst>
              <p:ext uri="{D42A27DB-BD31-4B8C-83A1-F6EECF244321}">
                <p14:modId xmlns:p14="http://schemas.microsoft.com/office/powerpoint/2010/main" val="1254334992"/>
              </p:ext>
            </p:extLst>
          </p:nvPr>
        </p:nvGraphicFramePr>
        <p:xfrm>
          <a:off x="1775520" y="1412776"/>
          <a:ext cx="8695652" cy="4896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ounded Rectangular Callout 5">
            <a:extLst>
              <a:ext uri="{FF2B5EF4-FFF2-40B4-BE49-F238E27FC236}">
                <a16:creationId xmlns:a16="http://schemas.microsoft.com/office/drawing/2014/main" xmlns="" id="{9E981237-20C1-40EE-A647-2C806530CAFD}"/>
              </a:ext>
            </a:extLst>
          </p:cNvPr>
          <p:cNvSpPr/>
          <p:nvPr/>
        </p:nvSpPr>
        <p:spPr>
          <a:xfrm>
            <a:off x="6888164" y="1916114"/>
            <a:ext cx="3240087" cy="1944687"/>
          </a:xfrm>
          <a:prstGeom prst="wedgeRoundRectCallout">
            <a:avLst>
              <a:gd name="adj1" fmla="val -59148"/>
              <a:gd name="adj2" fmla="val 27141"/>
              <a:gd name="adj3" fmla="val 16667"/>
            </a:avLst>
          </a:prstGeom>
          <a:ln/>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Không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có</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cách</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chung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cho</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mọi</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trường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hợp</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nhưng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có</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nguyên</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tắc</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chung</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để</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giải</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quyết</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vấn</a:t>
            </a:r>
            <a:r>
              <a:rPr lang="en-US" sz="2400" dirty="0">
                <a:solidFill>
                  <a:srgbClr val="000090"/>
                </a:solidFill>
                <a:latin typeface="Arial" panose="020B0604020202020204" pitchFamily="34" charset="0"/>
                <a:ea typeface="ＭＳ Ｐゴシック" pitchFamily="34" charset="-128"/>
                <a:cs typeface="Arial" panose="020B0604020202020204" pitchFamily="34" charset="0"/>
              </a:rPr>
              <a:t> </a:t>
            </a:r>
            <a:r>
              <a:rPr lang="en-US" sz="2400" dirty="0" err="1">
                <a:solidFill>
                  <a:srgbClr val="000090"/>
                </a:solidFill>
                <a:latin typeface="Arial" panose="020B0604020202020204" pitchFamily="34" charset="0"/>
                <a:ea typeface="ＭＳ Ｐゴシック" pitchFamily="34" charset="-128"/>
                <a:cs typeface="Arial" panose="020B0604020202020204" pitchFamily="34" charset="0"/>
              </a:rPr>
              <a:t>đề</a:t>
            </a:r>
            <a:endParaRPr lang="en-US" sz="2400" dirty="0">
              <a:solidFill>
                <a:srgbClr val="000090"/>
              </a:solidFill>
              <a:latin typeface="Arial" panose="020B0604020202020204" pitchFamily="34" charset="0"/>
              <a:ea typeface="ＭＳ Ｐゴシック" pitchFamily="34" charset="-128"/>
              <a:cs typeface="Arial" panose="020B0604020202020204" pitchFamily="34" charset="0"/>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xmlns="" id="{3773ADAC-D632-40AC-A681-B3CBE5C0ACDA}"/>
              </a:ext>
            </a:extLst>
          </p:cNvPr>
          <p:cNvSpPr>
            <a:spLocks noGrp="1" noChangeArrowheads="1"/>
          </p:cNvSpPr>
          <p:nvPr>
            <p:ph type="title" idx="4294967295"/>
          </p:nvPr>
        </p:nvSpPr>
        <p:spPr>
          <a:xfrm>
            <a:off x="2208213" y="228600"/>
            <a:ext cx="8208962" cy="1524000"/>
          </a:xfrm>
        </p:spPr>
        <p:txBody>
          <a:bodyPr/>
          <a:lstStyle/>
          <a:p>
            <a:pPr eaLnBrk="1" hangingPunct="1"/>
            <a:r>
              <a:rPr lang="en-US" altLang="en-US" sz="3200" u="sng" dirty="0" err="1">
                <a:solidFill>
                  <a:srgbClr val="CC0099"/>
                </a:solidFill>
                <a:latin typeface="Arial" panose="020B0604020202020204" pitchFamily="34" charset="0"/>
                <a:ea typeface="ＭＳ Ｐゴシック" panose="020B0600070205080204" pitchFamily="34" charset="-128"/>
                <a:cs typeface="Arial" panose="020B0604020202020204" pitchFamily="34" charset="0"/>
              </a:rPr>
              <a:t>Nội</a:t>
            </a:r>
            <a:r>
              <a:rPr lang="en-US" altLang="en-US" sz="3200" u="sng" dirty="0">
                <a:solidFill>
                  <a:srgbClr val="CC0099"/>
                </a:solidFill>
                <a:latin typeface="Arial" panose="020B0604020202020204" pitchFamily="34" charset="0"/>
                <a:ea typeface="ＭＳ Ｐゴシック" panose="020B0600070205080204" pitchFamily="34" charset="-128"/>
                <a:cs typeface="Arial" panose="020B0604020202020204" pitchFamily="34" charset="0"/>
              </a:rPr>
              <a:t> dung 3</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br>
              <a:rPr lang="en-US" altLang="en-US" sz="3200" dirty="0">
                <a:latin typeface="Arial" panose="020B0604020202020204" pitchFamily="34" charset="0"/>
                <a:ea typeface="ＭＳ Ｐゴシック" panose="020B0600070205080204" pitchFamily="34" charset="-128"/>
                <a:cs typeface="Arial" panose="020B0604020202020204" pitchFamily="34" charset="0"/>
              </a:rPr>
            </a:b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Tăng</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cường</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sự</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tham</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gia</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sinh</a:t>
            </a:r>
            <a:endParaRPr lang="en-US" altLang="en-US" sz="32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69635" name="Rectangle 3">
            <a:extLst>
              <a:ext uri="{FF2B5EF4-FFF2-40B4-BE49-F238E27FC236}">
                <a16:creationId xmlns:a16="http://schemas.microsoft.com/office/drawing/2014/main" xmlns="" id="{87B05D29-F96F-4433-92D7-9B35E86C744B}"/>
              </a:ext>
            </a:extLst>
          </p:cNvPr>
          <p:cNvSpPr>
            <a:spLocks noGrp="1" noChangeArrowheads="1"/>
          </p:cNvSpPr>
          <p:nvPr>
            <p:ph type="body" idx="4294967295"/>
          </p:nvPr>
        </p:nvSpPr>
        <p:spPr>
          <a:xfrm>
            <a:off x="2495550" y="2060848"/>
            <a:ext cx="7416800" cy="4797152"/>
          </a:xfrm>
        </p:spPr>
        <p:txBody>
          <a:bodyPr/>
          <a:lstStyle/>
          <a:p>
            <a:pPr marL="533400" indent="-533400" eaLnBrk="1" hangingPunct="1">
              <a:buNone/>
            </a:pPr>
            <a:endParaRPr lang="en-US" altLang="en-US" sz="3200" dirty="0">
              <a:latin typeface="Arial" panose="020B0604020202020204" pitchFamily="34" charset="0"/>
              <a:ea typeface="ＭＳ Ｐゴシック" panose="020B0600070205080204" pitchFamily="34" charset="-128"/>
              <a:cs typeface="Arial" panose="020B0604020202020204" pitchFamily="34" charset="0"/>
            </a:endParaRPr>
          </a:p>
          <a:p>
            <a:pPr marL="533400" indent="-533400" eaLnBrk="1" hangingPunct="1">
              <a:buNone/>
            </a:pP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Một</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số</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biện</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pháp</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gợi</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ý:</a:t>
            </a:r>
          </a:p>
          <a:p>
            <a:pPr marL="533400" indent="-533400" eaLnBrk="1" hangingPunct="1"/>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Xây</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dựng</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quy</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lớp</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học</a:t>
            </a:r>
            <a:endParaRPr lang="en-US" altLang="en-US" sz="3200" dirty="0">
              <a:latin typeface="Arial" panose="020B0604020202020204" pitchFamily="34" charset="0"/>
              <a:ea typeface="ＭＳ Ｐゴシック" panose="020B0600070205080204" pitchFamily="34" charset="-128"/>
              <a:cs typeface="Arial" panose="020B0604020202020204" pitchFamily="34" charset="0"/>
            </a:endParaRPr>
          </a:p>
          <a:p>
            <a:pPr marL="533400" indent="-533400" eaLnBrk="1" hangingPunct="1"/>
            <a:r>
              <a:rPr lang="en-US" altLang="en-US" sz="3200" dirty="0">
                <a:latin typeface="Arial" panose="020B0604020202020204" pitchFamily="34" charset="0"/>
                <a:ea typeface="ＭＳ Ｐゴシック" panose="020B0600070205080204" pitchFamily="34" charset="-128"/>
                <a:cs typeface="Arial" panose="020B0604020202020204" pitchFamily="34" charset="0"/>
              </a:rPr>
              <a:t>Ng</a:t>
            </a:r>
            <a:r>
              <a:rPr lang="vi-VN" altLang="en-US" sz="3200" dirty="0">
                <a:latin typeface="Arial" panose="020B0604020202020204" pitchFamily="34" charset="0"/>
                <a:ea typeface="ＭＳ Ｐゴシック" panose="020B0600070205080204" pitchFamily="34" charset="-128"/>
                <a:cs typeface="Arial" panose="020B0604020202020204" pitchFamily="34" charset="0"/>
              </a:rPr>
              <a:t>ườ</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i</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quan</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sát</a:t>
            </a:r>
            <a:endParaRPr lang="en-US" altLang="en-US" sz="3200" dirty="0">
              <a:latin typeface="Arial" panose="020B0604020202020204" pitchFamily="34" charset="0"/>
              <a:ea typeface="ＭＳ Ｐゴシック" panose="020B0600070205080204" pitchFamily="34" charset="-128"/>
              <a:cs typeface="Arial" panose="020B0604020202020204" pitchFamily="34" charset="0"/>
            </a:endParaRPr>
          </a:p>
          <a:p>
            <a:pPr marL="533400" indent="-533400" eaLnBrk="1" hangingPunct="1">
              <a:buNone/>
            </a:pPr>
            <a:endParaRPr lang="en-US" altLang="en-US" sz="3200"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xmlns="" id="{AC9780D3-1255-8B9B-B82E-3614A5680AAA}"/>
              </a:ext>
            </a:extLst>
          </p:cNvPr>
          <p:cNvGrpSpPr/>
          <p:nvPr/>
        </p:nvGrpSpPr>
        <p:grpSpPr>
          <a:xfrm>
            <a:off x="1127448" y="2162089"/>
            <a:ext cx="10873208" cy="4129565"/>
            <a:chOff x="663162" y="2291953"/>
            <a:chExt cx="8023637" cy="4129565"/>
          </a:xfrm>
        </p:grpSpPr>
        <p:sp>
          <p:nvSpPr>
            <p:cNvPr id="5" name="Rectangle 4">
              <a:extLst>
                <a:ext uri="{FF2B5EF4-FFF2-40B4-BE49-F238E27FC236}">
                  <a16:creationId xmlns:a16="http://schemas.microsoft.com/office/drawing/2014/main" xmlns="" id="{E025E81E-DA16-0741-CA9E-327FD9A552CC}"/>
                </a:ext>
              </a:extLst>
            </p:cNvPr>
            <p:cNvSpPr/>
            <p:nvPr/>
          </p:nvSpPr>
          <p:spPr>
            <a:xfrm>
              <a:off x="8491181" y="2383365"/>
              <a:ext cx="195618" cy="3620478"/>
            </a:xfrm>
            <a:prstGeom prst="rect">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6" name="Frame 5">
              <a:extLst>
                <a:ext uri="{FF2B5EF4-FFF2-40B4-BE49-F238E27FC236}">
                  <a16:creationId xmlns:a16="http://schemas.microsoft.com/office/drawing/2014/main" xmlns="" id="{63D44F23-2C7F-4BBF-BD8B-B6F9829944E2}"/>
                </a:ext>
              </a:extLst>
            </p:cNvPr>
            <p:cNvSpPr/>
            <p:nvPr/>
          </p:nvSpPr>
          <p:spPr>
            <a:xfrm>
              <a:off x="663162" y="2383365"/>
              <a:ext cx="5087719" cy="3620478"/>
            </a:xfrm>
            <a:prstGeom prst="frame">
              <a:avLst>
                <a:gd name="adj1" fmla="val 5450"/>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7" name="Rectangle 6">
              <a:extLst>
                <a:ext uri="{FF2B5EF4-FFF2-40B4-BE49-F238E27FC236}">
                  <a16:creationId xmlns:a16="http://schemas.microsoft.com/office/drawing/2014/main" xmlns="" id="{444279DB-9BB2-D937-6114-3DB11560F827}"/>
                </a:ext>
              </a:extLst>
            </p:cNvPr>
            <p:cNvSpPr/>
            <p:nvPr/>
          </p:nvSpPr>
          <p:spPr>
            <a:xfrm>
              <a:off x="744436" y="2291953"/>
              <a:ext cx="4892101" cy="3424656"/>
            </a:xfrm>
            <a:prstGeom prst="rect">
              <a:avLst/>
            </a:prstGeom>
            <a:blipFill rotWithShape="1">
              <a:blip r:embed="rId2"/>
              <a:stretch>
                <a:fillRect/>
              </a:stretch>
            </a:blipFill>
          </p:spPr>
          <p:style>
            <a:lnRef idx="0">
              <a:schemeClr val="lt1">
                <a:hueOff val="0"/>
                <a:satOff val="0"/>
                <a:lumOff val="0"/>
                <a:alphaOff val="0"/>
              </a:schemeClr>
            </a:lnRef>
            <a:fillRef idx="1">
              <a:scrgbClr r="0" g="0" b="0"/>
            </a:fillRef>
            <a:effectRef idx="2">
              <a:schemeClr val="accent1">
                <a:tint val="50000"/>
                <a:hueOff val="0"/>
                <a:satOff val="0"/>
                <a:lumOff val="0"/>
                <a:alphaOff val="0"/>
              </a:schemeClr>
            </a:effectRef>
            <a:fontRef idx="minor">
              <a:schemeClr val="lt1">
                <a:hueOff val="0"/>
                <a:satOff val="0"/>
                <a:lumOff val="0"/>
                <a:alphaOff val="0"/>
              </a:schemeClr>
            </a:fontRef>
          </p:style>
        </p:sp>
        <p:sp>
          <p:nvSpPr>
            <p:cNvPr id="9" name="Freeform: Shape 8">
              <a:extLst>
                <a:ext uri="{FF2B5EF4-FFF2-40B4-BE49-F238E27FC236}">
                  <a16:creationId xmlns:a16="http://schemas.microsoft.com/office/drawing/2014/main" xmlns="" id="{98930857-D861-7563-0DD7-E23A47EF5BE7}"/>
                </a:ext>
              </a:extLst>
            </p:cNvPr>
            <p:cNvSpPr/>
            <p:nvPr/>
          </p:nvSpPr>
          <p:spPr>
            <a:xfrm>
              <a:off x="6015177" y="2801040"/>
              <a:ext cx="2361659" cy="3620478"/>
            </a:xfrm>
            <a:custGeom>
              <a:avLst/>
              <a:gdLst>
                <a:gd name="connsiteX0" fmla="*/ 0 w 2326049"/>
                <a:gd name="connsiteY0" fmla="*/ 0 h 3620478"/>
                <a:gd name="connsiteX1" fmla="*/ 2326049 w 2326049"/>
                <a:gd name="connsiteY1" fmla="*/ 0 h 3620478"/>
                <a:gd name="connsiteX2" fmla="*/ 2326049 w 2326049"/>
                <a:gd name="connsiteY2" fmla="*/ 3620478 h 3620478"/>
                <a:gd name="connsiteX3" fmla="*/ 0 w 2326049"/>
                <a:gd name="connsiteY3" fmla="*/ 3620478 h 3620478"/>
                <a:gd name="connsiteX4" fmla="*/ 0 w 2326049"/>
                <a:gd name="connsiteY4" fmla="*/ 0 h 362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049" h="3620478">
                  <a:moveTo>
                    <a:pt x="0" y="0"/>
                  </a:moveTo>
                  <a:lnTo>
                    <a:pt x="2326049" y="0"/>
                  </a:lnTo>
                  <a:lnTo>
                    <a:pt x="2326049" y="3620478"/>
                  </a:lnTo>
                  <a:lnTo>
                    <a:pt x="0" y="362047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algn="ctr" defTabSz="1600200">
                <a:lnSpc>
                  <a:spcPct val="90000"/>
                </a:lnSpc>
                <a:spcAft>
                  <a:spcPct val="35000"/>
                </a:spcAft>
              </a:pPr>
              <a:r>
                <a:rPr lang="en-US" sz="3600" dirty="0" err="1">
                  <a:latin typeface="Arial" panose="020B0604020202020204" pitchFamily="34" charset="0"/>
                  <a:cs typeface="Arial" panose="020B0604020202020204" pitchFamily="34" charset="0"/>
                </a:rPr>
                <a:t>Tăng</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cường</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sự</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tham</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gia</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của</a:t>
              </a:r>
              <a:r>
                <a:rPr lang="en-US" sz="3600" dirty="0">
                  <a:latin typeface="Arial" panose="020B0604020202020204" pitchFamily="34" charset="0"/>
                  <a:cs typeface="Arial" panose="020B0604020202020204" pitchFamily="34" charset="0"/>
                </a:rPr>
                <a:t> HS </a:t>
              </a:r>
              <a:r>
                <a:rPr lang="en-US" sz="3600" dirty="0" err="1">
                  <a:latin typeface="Arial" panose="020B0604020202020204" pitchFamily="34" charset="0"/>
                  <a:cs typeface="Arial" panose="020B0604020202020204" pitchFamily="34" charset="0"/>
                </a:rPr>
                <a:t>trong</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xây</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dựng</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nội</a:t>
              </a:r>
              <a:r>
                <a:rPr lang="en-US" sz="3600" dirty="0">
                  <a:latin typeface="Arial" panose="020B0604020202020204" pitchFamily="34" charset="0"/>
                  <a:cs typeface="Arial" panose="020B0604020202020204" pitchFamily="34" charset="0"/>
                </a:rPr>
                <a:t> qui </a:t>
              </a:r>
              <a:r>
                <a:rPr lang="en-US" sz="3600" dirty="0" err="1">
                  <a:latin typeface="Arial" panose="020B0604020202020204" pitchFamily="34" charset="0"/>
                  <a:cs typeface="Arial" panose="020B0604020202020204" pitchFamily="34" charset="0"/>
                </a:rPr>
                <a:t>lớp</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học</a:t>
              </a:r>
              <a:endParaRPr lang="en-US" sz="3600" dirty="0">
                <a:latin typeface="Arial" panose="020B0604020202020204" pitchFamily="34" charset="0"/>
                <a:cs typeface="Arial" panose="020B0604020202020204" pitchFamily="34" charset="0"/>
              </a:endParaRPr>
            </a:p>
          </p:txBody>
        </p:sp>
      </p:grpSp>
      <p:sp>
        <p:nvSpPr>
          <p:cNvPr id="4" name="Rectangle 2">
            <a:extLst>
              <a:ext uri="{FF2B5EF4-FFF2-40B4-BE49-F238E27FC236}">
                <a16:creationId xmlns:a16="http://schemas.microsoft.com/office/drawing/2014/main" xmlns="" id="{B6C77038-7572-46F7-A90D-2BC39469D132}"/>
              </a:ext>
            </a:extLst>
          </p:cNvPr>
          <p:cNvSpPr>
            <a:spLocks noGrp="1" noChangeArrowheads="1"/>
          </p:cNvSpPr>
          <p:nvPr>
            <p:ph type="title" idx="4294967295"/>
          </p:nvPr>
        </p:nvSpPr>
        <p:spPr>
          <a:xfrm>
            <a:off x="2135189" y="549275"/>
            <a:ext cx="7570787" cy="1143000"/>
          </a:xfrm>
        </p:spPr>
        <p:txBody>
          <a:bodyPr vert="horz" wrap="square" lIns="91440" tIns="45720" rIns="91440" bIns="45720" numCol="1" anchor="b" anchorCtr="0" compatLnSpc="1">
            <a:prstTxWarp prst="textNoShape">
              <a:avLst/>
            </a:prstTxWarp>
            <a:normAutofit/>
          </a:bodyPr>
          <a:lstStyle/>
          <a:p>
            <a:pPr algn="ctr">
              <a:lnSpc>
                <a:spcPts val="4000"/>
              </a:lnSpc>
              <a:defRPr/>
            </a:pP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Hình</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thành</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thiết</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lập</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nội</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quy</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nề</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nếp</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kỷ</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luật</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br>
              <a:rPr lang="en-AU" sz="2500" dirty="0">
                <a:solidFill>
                  <a:schemeClr val="accent1"/>
                </a:solidFill>
                <a:latin typeface="Arial" panose="020B0604020202020204" pitchFamily="34" charset="0"/>
                <a:ea typeface="ＭＳ Ｐゴシック" pitchFamily="34" charset="-128"/>
                <a:cs typeface="Arial" panose="020B0604020202020204" pitchFamily="34" charset="0"/>
              </a:rPr>
            </a:b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trong</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nhà</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trường</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và</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lớp</a:t>
            </a:r>
            <a:r>
              <a:rPr lang="en-AU" sz="2500" dirty="0">
                <a:solidFill>
                  <a:schemeClr val="accent1"/>
                </a:solidFill>
                <a:latin typeface="Arial" panose="020B0604020202020204" pitchFamily="34" charset="0"/>
                <a:ea typeface="ＭＳ Ｐゴシック" pitchFamily="34" charset="-128"/>
                <a:cs typeface="Arial" panose="020B0604020202020204" pitchFamily="34" charset="0"/>
              </a:rPr>
              <a:t> </a:t>
            </a:r>
            <a:r>
              <a:rPr lang="en-AU" sz="2500" dirty="0" err="1">
                <a:solidFill>
                  <a:schemeClr val="accent1"/>
                </a:solidFill>
                <a:latin typeface="Arial" panose="020B0604020202020204" pitchFamily="34" charset="0"/>
                <a:ea typeface="ＭＳ Ｐゴシック" pitchFamily="34" charset="-128"/>
                <a:cs typeface="Arial" panose="020B0604020202020204" pitchFamily="34" charset="0"/>
              </a:rPr>
              <a:t>học</a:t>
            </a:r>
            <a:endParaRPr lang="en-US" sz="2500" dirty="0">
              <a:solidFill>
                <a:schemeClr val="accent1"/>
              </a:solidFill>
              <a:latin typeface="Arial" panose="020B0604020202020204" pitchFamily="34" charset="0"/>
              <a:ea typeface="ＭＳ Ｐゴシック"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xmlns="" id="{C27239DD-5733-448B-B676-66A2B0639A51}"/>
              </a:ext>
            </a:extLst>
          </p:cNvPr>
          <p:cNvSpPr>
            <a:spLocks noGrp="1" noChangeArrowheads="1"/>
          </p:cNvSpPr>
          <p:nvPr>
            <p:ph type="title" idx="4294967295"/>
          </p:nvPr>
        </p:nvSpPr>
        <p:spPr>
          <a:xfrm>
            <a:off x="2743200" y="505461"/>
            <a:ext cx="6705600" cy="612775"/>
          </a:xfrm>
        </p:spPr>
        <p:txBody>
          <a:bodyPr/>
          <a:lstStyle/>
          <a:p>
            <a:pPr algn="ctr" eaLnBrk="1" hangingPunct="1"/>
            <a:r>
              <a:rPr lang="en-US" altLang="en-US" dirty="0">
                <a:ea typeface="ＭＳ Ｐゴシック" panose="020B0600070205080204" pitchFamily="34" charset="-128"/>
              </a:rPr>
              <a:t>BÀI HỌC</a:t>
            </a:r>
          </a:p>
        </p:txBody>
      </p:sp>
      <p:sp>
        <p:nvSpPr>
          <p:cNvPr id="71683" name="Rectangle 3">
            <a:extLst>
              <a:ext uri="{FF2B5EF4-FFF2-40B4-BE49-F238E27FC236}">
                <a16:creationId xmlns:a16="http://schemas.microsoft.com/office/drawing/2014/main" xmlns="" id="{F11B5D72-717C-4225-B9AD-58ED5DCF895E}"/>
              </a:ext>
            </a:extLst>
          </p:cNvPr>
          <p:cNvSpPr>
            <a:spLocks noGrp="1" noChangeArrowheads="1"/>
          </p:cNvSpPr>
          <p:nvPr>
            <p:ph type="body" idx="4294967295"/>
          </p:nvPr>
        </p:nvSpPr>
        <p:spPr>
          <a:xfrm>
            <a:off x="263352" y="1219200"/>
            <a:ext cx="11665295" cy="5113338"/>
          </a:xfrm>
        </p:spPr>
        <p:txBody>
          <a:bodyPr/>
          <a:lstStyle/>
          <a:p>
            <a:pPr marL="533400" indent="-533400" algn="just" eaLnBrk="1" hangingPunct="1"/>
            <a:r>
              <a:rPr lang="en-US" altLang="en-US" sz="2400" dirty="0">
                <a:latin typeface="Arial" panose="020B0604020202020204" pitchFamily="34" charset="0"/>
                <a:ea typeface="ＭＳ Ｐゴシック" panose="020B0600070205080204" pitchFamily="34" charset="-128"/>
                <a:cs typeface="Arial" panose="020B0604020202020204" pitchFamily="34" charset="0"/>
              </a:rPr>
              <a:t>HS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tham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gia</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là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HS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cung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cấp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thông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tin,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bày</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tỏ</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ý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kiến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ý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kiến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em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lắng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nghe</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tôn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trọng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a:t>
            </a:r>
          </a:p>
          <a:p>
            <a:pPr marL="533400" indent="-533400" algn="just" eaLnBrk="1" hangingPunct="1"/>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Sự</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tham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gia</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HS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trong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việc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xây</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dựng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quy</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lớp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là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cần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thiết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vì</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a:t>
            </a:r>
          </a:p>
          <a:p>
            <a:pPr marL="914400" lvl="1" indent="-457200" algn="just" eaLnBrk="1" hangingPunct="1"/>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Giúp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HS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hiểu</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tôn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trọng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thực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hiện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tốt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quy</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do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chính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em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đề</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ra.</a:t>
            </a:r>
            <a:endParaRPr lang="en-US" altLang="en-US" sz="2400" dirty="0">
              <a:latin typeface="Arial" panose="020B0604020202020204" pitchFamily="34" charset="0"/>
              <a:ea typeface="ＭＳ Ｐゴシック" panose="020B0600070205080204" pitchFamily="34" charset="-128"/>
              <a:cs typeface="Arial" panose="020B0604020202020204" pitchFamily="34" charset="0"/>
            </a:endParaRPr>
          </a:p>
          <a:p>
            <a:pPr marL="914400" lvl="1" indent="-457200" algn="just" eaLnBrk="1" hangingPunct="1"/>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Giúp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HS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rèn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kĩ</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năng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giao</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tiếp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bày</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tỏ</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ý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kiến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tham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gia</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quá</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trình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ra</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quyết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định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a:t>
            </a:r>
          </a:p>
          <a:p>
            <a:pPr marL="914400" lvl="1" indent="-457200" algn="just" eaLnBrk="1" hangingPunct="1"/>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Phát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huy</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tinh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thần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tập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thể</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nâng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cao</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tinh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thần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trách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nhiệm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HS.</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410" name="Title 1">
            <a:extLst>
              <a:ext uri="{FF2B5EF4-FFF2-40B4-BE49-F238E27FC236}">
                <a16:creationId xmlns:a16="http://schemas.microsoft.com/office/drawing/2014/main" xmlns="" id="{85F371BA-17E4-410A-A23D-CCA4D0D73B30}"/>
              </a:ext>
            </a:extLst>
          </p:cNvPr>
          <p:cNvSpPr>
            <a:spLocks noGrp="1"/>
          </p:cNvSpPr>
          <p:nvPr>
            <p:ph type="title" idx="4294967295"/>
          </p:nvPr>
        </p:nvSpPr>
        <p:spPr>
          <a:xfrm>
            <a:off x="1981200" y="274639"/>
            <a:ext cx="8229600" cy="490537"/>
          </a:xfrm>
        </p:spPr>
        <p:txBody>
          <a:bodyPr/>
          <a:lstStyle/>
          <a:p>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Trọng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tâm</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cần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trả</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lời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được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các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câu</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hỏi</a:t>
            </a:r>
            <a:endPar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6" name="Content Placeholder 5">
            <a:extLst>
              <a:ext uri="{FF2B5EF4-FFF2-40B4-BE49-F238E27FC236}">
                <a16:creationId xmlns:a16="http://schemas.microsoft.com/office/drawing/2014/main" xmlns="" id="{6E544363-E5BE-4C1F-A3D3-8D075EE20227}"/>
              </a:ext>
            </a:extLst>
          </p:cNvPr>
          <p:cNvGraphicFramePr>
            <a:graphicFrameLocks noGrp="1"/>
          </p:cNvGraphicFramePr>
          <p:nvPr>
            <p:ph idx="4294967295"/>
            <p:extLst>
              <p:ext uri="{D42A27DB-BD31-4B8C-83A1-F6EECF244321}">
                <p14:modId xmlns:p14="http://schemas.microsoft.com/office/powerpoint/2010/main" val="1787439595"/>
              </p:ext>
            </p:extLst>
          </p:nvPr>
        </p:nvGraphicFramePr>
        <p:xfrm>
          <a:off x="407368" y="858839"/>
          <a:ext cx="11521280"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2706" name="Rectangle 3">
            <a:extLst>
              <a:ext uri="{FF2B5EF4-FFF2-40B4-BE49-F238E27FC236}">
                <a16:creationId xmlns:a16="http://schemas.microsoft.com/office/drawing/2014/main" xmlns="" id="{65059F77-7080-49C8-82FF-6D2A5EA3A2AE}"/>
              </a:ext>
            </a:extLst>
          </p:cNvPr>
          <p:cNvSpPr>
            <a:spLocks noGrp="1" noChangeArrowheads="1"/>
          </p:cNvSpPr>
          <p:nvPr>
            <p:ph type="body" idx="4294967295"/>
          </p:nvPr>
        </p:nvSpPr>
        <p:spPr>
          <a:xfrm>
            <a:off x="479376" y="1166019"/>
            <a:ext cx="7344816" cy="4525962"/>
          </a:xfrm>
        </p:spPr>
        <p:txBody>
          <a:bodyPr/>
          <a:lstStyle/>
          <a:p>
            <a:pPr marL="533400" indent="-533400" algn="just" eaLnBrk="1" hangingPunct="1"/>
            <a:r>
              <a:rPr lang="en-US" altLang="en-US" sz="2800" b="1" u="sng"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Một</a:t>
            </a:r>
            <a:r>
              <a:rPr lang="en-US" altLang="en-US" sz="2800" b="1" u="sng"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u="sng"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số</a:t>
            </a:r>
            <a:r>
              <a:rPr lang="en-US" altLang="en-US" sz="2800" b="1" u="sng"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u="sng"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lưu</a:t>
            </a:r>
            <a:r>
              <a:rPr lang="en-US" altLang="en-US" sz="2800" b="1" u="sng"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ý </a:t>
            </a:r>
            <a:r>
              <a:rPr lang="en-US" altLang="en-US" sz="2800" i="1"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a:t>
            </a:r>
          </a:p>
          <a:p>
            <a:pPr marL="914400" lvl="1" indent="-457200" algn="just" eaLnBrk="1" hangingPunct="1"/>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Trước</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khi</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xây</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dựng</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quy</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GV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nên</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tham</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khảo</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tài</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liệu</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liên</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quan</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đến</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quyền</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người</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quyền</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trẻ</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em</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a:t>
            </a:r>
          </a:p>
          <a:p>
            <a:pPr marL="914400" lvl="1" indent="-457200" algn="just" eaLnBrk="1" hangingPunct="1"/>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quy</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phải</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đáp</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ứng</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mục</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tiêu</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GD</a:t>
            </a:r>
          </a:p>
          <a:p>
            <a:pPr marL="914400" lvl="1" indent="-457200" algn="just" eaLnBrk="1" hangingPunct="1"/>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quy</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phải</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xây</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dựng</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vào</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đầu</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năm</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có</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thể</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điều</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chỉnh</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bổ</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sung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sau</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b="1" dirty="0" err="1">
                <a:latin typeface="Arial" panose="020B0604020202020204" pitchFamily="34" charset="0"/>
                <a:ea typeface="ＭＳ Ｐゴシック" panose="020B0600070205080204" pitchFamily="34" charset="-128"/>
                <a:cs typeface="Arial" panose="020B0604020202020204" pitchFamily="34" charset="0"/>
              </a:rPr>
              <a:t>mỗi</a:t>
            </a:r>
            <a:r>
              <a:rPr lang="en-US" altLang="en-US" sz="2400" b="1" dirty="0">
                <a:latin typeface="Arial" panose="020B0604020202020204" pitchFamily="34" charset="0"/>
                <a:ea typeface="ＭＳ Ｐゴシック" panose="020B0600070205080204" pitchFamily="34" charset="-128"/>
                <a:cs typeface="Arial" panose="020B0604020202020204" pitchFamily="34" charset="0"/>
              </a:rPr>
              <a:t> HK.</a:t>
            </a:r>
          </a:p>
        </p:txBody>
      </p:sp>
      <p:pic>
        <p:nvPicPr>
          <p:cNvPr id="2" name="Picture 1">
            <a:extLst>
              <a:ext uri="{FF2B5EF4-FFF2-40B4-BE49-F238E27FC236}">
                <a16:creationId xmlns:a16="http://schemas.microsoft.com/office/drawing/2014/main" xmlns="" id="{3FB62718-70DA-6A6D-B75F-3542B7D16B3C}"/>
              </a:ext>
            </a:extLst>
          </p:cNvPr>
          <p:cNvPicPr>
            <a:picLocks noChangeAspect="1"/>
          </p:cNvPicPr>
          <p:nvPr/>
        </p:nvPicPr>
        <p:blipFill>
          <a:blip r:embed="rId3"/>
          <a:stretch>
            <a:fillRect/>
          </a:stretch>
        </p:blipFill>
        <p:spPr>
          <a:xfrm>
            <a:off x="8770195" y="2132856"/>
            <a:ext cx="2976451" cy="2311127"/>
          </a:xfrm>
          <a:prstGeom prst="rect">
            <a:avLst/>
          </a:prstGeom>
        </p:spPr>
      </p:pic>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3730" name="Title 1">
            <a:extLst>
              <a:ext uri="{FF2B5EF4-FFF2-40B4-BE49-F238E27FC236}">
                <a16:creationId xmlns:a16="http://schemas.microsoft.com/office/drawing/2014/main" xmlns="" id="{23BC688E-D26D-4C6F-809F-180BD8C22A72}"/>
              </a:ext>
            </a:extLst>
          </p:cNvPr>
          <p:cNvSpPr>
            <a:spLocks noGrp="1"/>
          </p:cNvSpPr>
          <p:nvPr>
            <p:ph type="title" idx="4294967295"/>
          </p:nvPr>
        </p:nvSpPr>
        <p:spPr>
          <a:xfrm>
            <a:off x="1981199" y="89999"/>
            <a:ext cx="8229600" cy="1079500"/>
          </a:xfrm>
        </p:spPr>
        <p:txBody>
          <a:bodyPr/>
          <a:lstStyle/>
          <a:p>
            <a:r>
              <a:rPr lang="en-US" altLang="en-US" sz="3200" u="sng" dirty="0" err="1">
                <a:solidFill>
                  <a:srgbClr val="CC0099"/>
                </a:solidFill>
                <a:ea typeface="ＭＳ Ｐゴシック" panose="020B0600070205080204" pitchFamily="34" charset="-128"/>
              </a:rPr>
              <a:t>Nội</a:t>
            </a:r>
            <a:r>
              <a:rPr lang="en-US" altLang="en-US" sz="3200" u="sng" dirty="0">
                <a:solidFill>
                  <a:srgbClr val="CC0099"/>
                </a:solidFill>
                <a:ea typeface="ＭＳ Ｐゴシック" panose="020B0600070205080204" pitchFamily="34" charset="-128"/>
              </a:rPr>
              <a:t> dung 4</a:t>
            </a:r>
            <a:r>
              <a:rPr lang="en-US" altLang="en-US" sz="3200" dirty="0">
                <a:ea typeface="ＭＳ Ｐゴシック" panose="020B0600070205080204" pitchFamily="34" charset="-128"/>
              </a:rPr>
              <a:t>: </a:t>
            </a:r>
            <a:br>
              <a:rPr lang="en-US" altLang="en-US" sz="3200" dirty="0">
                <a:ea typeface="ＭＳ Ｐゴシック" panose="020B0600070205080204" pitchFamily="34" charset="-128"/>
              </a:rPr>
            </a:br>
            <a:r>
              <a:rPr lang="en-US" altLang="en-US" sz="3200" dirty="0">
                <a:solidFill>
                  <a:srgbClr val="800000"/>
                </a:solidFill>
                <a:ea typeface="ＭＳ Ｐゴシック" panose="020B0600070205080204" pitchFamily="34" charset="-128"/>
              </a:rPr>
              <a:t>XÂY DỰNG TẬP THỂ LỚP TỐT</a:t>
            </a:r>
          </a:p>
        </p:txBody>
      </p:sp>
      <p:grpSp>
        <p:nvGrpSpPr>
          <p:cNvPr id="2" name="Group 1">
            <a:extLst>
              <a:ext uri="{FF2B5EF4-FFF2-40B4-BE49-F238E27FC236}">
                <a16:creationId xmlns:a16="http://schemas.microsoft.com/office/drawing/2014/main" xmlns="" id="{4BA49342-585F-131B-30C1-05FDCD3CE7DB}"/>
              </a:ext>
            </a:extLst>
          </p:cNvPr>
          <p:cNvGrpSpPr/>
          <p:nvPr/>
        </p:nvGrpSpPr>
        <p:grpSpPr>
          <a:xfrm>
            <a:off x="479376" y="1273760"/>
            <a:ext cx="11161239" cy="5124299"/>
            <a:chOff x="520722" y="1273759"/>
            <a:chExt cx="8166077" cy="5124299"/>
          </a:xfrm>
        </p:grpSpPr>
        <p:sp>
          <p:nvSpPr>
            <p:cNvPr id="3" name="Rectangle: Rounded Corners 2">
              <a:extLst>
                <a:ext uri="{FF2B5EF4-FFF2-40B4-BE49-F238E27FC236}">
                  <a16:creationId xmlns:a16="http://schemas.microsoft.com/office/drawing/2014/main" xmlns="" id="{246A7043-1978-65E7-DC2A-D62ED1D67B07}"/>
                </a:ext>
              </a:extLst>
            </p:cNvPr>
            <p:cNvSpPr/>
            <p:nvPr/>
          </p:nvSpPr>
          <p:spPr>
            <a:xfrm>
              <a:off x="846128" y="1273759"/>
              <a:ext cx="1445320" cy="2236745"/>
            </a:xfrm>
            <a:prstGeom prst="roundRect">
              <a:avLst>
                <a:gd name="adj" fmla="val 10000"/>
              </a:avLst>
            </a:prstGeom>
            <a:blipFill rotWithShape="1">
              <a:blip r:embed="rId2"/>
              <a:stretch>
                <a:fillRect/>
              </a:stretch>
            </a:blipFill>
          </p:spPr>
          <p:style>
            <a:lnRef idx="3">
              <a:schemeClr val="dk2">
                <a:shade val="80000"/>
                <a:hueOff val="0"/>
                <a:satOff val="0"/>
                <a:lumOff val="0"/>
                <a:alphaOff val="0"/>
              </a:schemeClr>
            </a:lnRef>
            <a:fillRef idx="1">
              <a:scrgbClr r="0" g="0" b="0"/>
            </a:fillRef>
            <a:effectRef idx="1">
              <a:schemeClr val="dk2">
                <a:tint val="40000"/>
                <a:hueOff val="0"/>
                <a:satOff val="0"/>
                <a:lumOff val="0"/>
                <a:alphaOff val="0"/>
              </a:schemeClr>
            </a:effectRef>
            <a:fontRef idx="minor">
              <a:schemeClr val="lt1">
                <a:hueOff val="0"/>
                <a:satOff val="0"/>
                <a:lumOff val="0"/>
                <a:alphaOff val="0"/>
              </a:schemeClr>
            </a:fontRef>
          </p:style>
        </p:sp>
        <p:sp>
          <p:nvSpPr>
            <p:cNvPr id="5" name="Freeform: Shape 4">
              <a:extLst>
                <a:ext uri="{FF2B5EF4-FFF2-40B4-BE49-F238E27FC236}">
                  <a16:creationId xmlns:a16="http://schemas.microsoft.com/office/drawing/2014/main" xmlns="" id="{2E6CAB07-9FEC-13B1-1907-5BEF61B4AB57}"/>
                </a:ext>
              </a:extLst>
            </p:cNvPr>
            <p:cNvSpPr/>
            <p:nvPr/>
          </p:nvSpPr>
          <p:spPr>
            <a:xfrm>
              <a:off x="520722" y="3173566"/>
              <a:ext cx="3368467" cy="3183252"/>
            </a:xfrm>
            <a:custGeom>
              <a:avLst/>
              <a:gdLst>
                <a:gd name="connsiteX0" fmla="*/ 0 w 3368467"/>
                <a:gd name="connsiteY0" fmla="*/ 318325 h 3183252"/>
                <a:gd name="connsiteX1" fmla="*/ 318325 w 3368467"/>
                <a:gd name="connsiteY1" fmla="*/ 0 h 3183252"/>
                <a:gd name="connsiteX2" fmla="*/ 3050142 w 3368467"/>
                <a:gd name="connsiteY2" fmla="*/ 0 h 3183252"/>
                <a:gd name="connsiteX3" fmla="*/ 3368467 w 3368467"/>
                <a:gd name="connsiteY3" fmla="*/ 318325 h 3183252"/>
                <a:gd name="connsiteX4" fmla="*/ 3368467 w 3368467"/>
                <a:gd name="connsiteY4" fmla="*/ 2864927 h 3183252"/>
                <a:gd name="connsiteX5" fmla="*/ 3050142 w 3368467"/>
                <a:gd name="connsiteY5" fmla="*/ 3183252 h 3183252"/>
                <a:gd name="connsiteX6" fmla="*/ 318325 w 3368467"/>
                <a:gd name="connsiteY6" fmla="*/ 3183252 h 3183252"/>
                <a:gd name="connsiteX7" fmla="*/ 0 w 3368467"/>
                <a:gd name="connsiteY7" fmla="*/ 2864927 h 3183252"/>
                <a:gd name="connsiteX8" fmla="*/ 0 w 3368467"/>
                <a:gd name="connsiteY8" fmla="*/ 318325 h 318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8467" h="3183252">
                  <a:moveTo>
                    <a:pt x="0" y="318325"/>
                  </a:moveTo>
                  <a:cubicBezTo>
                    <a:pt x="0" y="142519"/>
                    <a:pt x="142519" y="0"/>
                    <a:pt x="318325" y="0"/>
                  </a:cubicBezTo>
                  <a:lnTo>
                    <a:pt x="3050142" y="0"/>
                  </a:lnTo>
                  <a:cubicBezTo>
                    <a:pt x="3225948" y="0"/>
                    <a:pt x="3368467" y="142519"/>
                    <a:pt x="3368467" y="318325"/>
                  </a:cubicBezTo>
                  <a:lnTo>
                    <a:pt x="3368467" y="2864927"/>
                  </a:lnTo>
                  <a:cubicBezTo>
                    <a:pt x="3368467" y="3040733"/>
                    <a:pt x="3225948" y="3183252"/>
                    <a:pt x="3050142" y="3183252"/>
                  </a:cubicBezTo>
                  <a:lnTo>
                    <a:pt x="318325" y="3183252"/>
                  </a:lnTo>
                  <a:cubicBezTo>
                    <a:pt x="142519" y="3183252"/>
                    <a:pt x="0" y="3040733"/>
                    <a:pt x="0" y="2864927"/>
                  </a:cubicBezTo>
                  <a:lnTo>
                    <a:pt x="0" y="318325"/>
                  </a:lnTo>
                  <a:close/>
                </a:path>
              </a:pathLst>
            </a:custGeom>
          </p:spPr>
          <p:style>
            <a:lnRef idx="3">
              <a:schemeClr val="dk2">
                <a:shade val="80000"/>
                <a:hueOff val="0"/>
                <a:satOff val="0"/>
                <a:lumOff val="0"/>
                <a:alphaOff val="0"/>
              </a:schemeClr>
            </a:lnRef>
            <a:fillRef idx="1">
              <a:schemeClr val="lt1">
                <a:hueOff val="0"/>
                <a:satOff val="0"/>
                <a:lumOff val="0"/>
                <a:alphaOff val="0"/>
              </a:schemeClr>
            </a:fillRef>
            <a:effectRef idx="1">
              <a:schemeClr val="lt1">
                <a:hueOff val="0"/>
                <a:satOff val="0"/>
                <a:lumOff val="0"/>
                <a:alphaOff val="0"/>
              </a:schemeClr>
            </a:effectRef>
            <a:fontRef idx="minor">
              <a:schemeClr val="dk2">
                <a:hueOff val="0"/>
                <a:satOff val="0"/>
                <a:lumOff val="0"/>
                <a:alphaOff val="0"/>
              </a:schemeClr>
            </a:fontRef>
          </p:style>
          <p:txBody>
            <a:bodyPr spcFirstLastPara="0" vert="horz" wrap="square" lIns="161814" tIns="161814" rIns="161814" bIns="161814" numCol="1" spcCol="1270" anchor="ctr" anchorCtr="0">
              <a:noAutofit/>
            </a:bodyPr>
            <a:lstStyle/>
            <a:p>
              <a:pPr algn="ctr" defTabSz="800100">
                <a:lnSpc>
                  <a:spcPct val="90000"/>
                </a:lnSpc>
                <a:spcAft>
                  <a:spcPct val="35000"/>
                </a:spcAft>
              </a:pPr>
              <a:r>
                <a:rPr lang="pt-BR" sz="1800" b="1" dirty="0">
                  <a:solidFill>
                    <a:srgbClr val="0070C0"/>
                  </a:solidFill>
                  <a:latin typeface="Arial" panose="020B0604020202020204" pitchFamily="34" charset="0"/>
                  <a:cs typeface="Arial" panose="020B0604020202020204" pitchFamily="34" charset="0"/>
                </a:rPr>
                <a:t>Định hướng, dẫn dắt, giải quyết tốt mối quan hệ trong lớp, thân thiện, lắng nghe và tôn trọng ý kiến HS; là tấm gương sáng cho HS noi theo</a:t>
              </a:r>
              <a:endParaRPr lang="en-US" sz="1800" dirty="0">
                <a:solidFill>
                  <a:srgbClr val="0070C0"/>
                </a:solidFill>
                <a:latin typeface="Arial" panose="020B0604020202020204" pitchFamily="34" charset="0"/>
                <a:cs typeface="Arial" panose="020B0604020202020204" pitchFamily="34" charset="0"/>
              </a:endParaRPr>
            </a:p>
          </p:txBody>
        </p:sp>
        <p:sp>
          <p:nvSpPr>
            <p:cNvPr id="8" name="Rectangle: Rounded Corners 7">
              <a:extLst>
                <a:ext uri="{FF2B5EF4-FFF2-40B4-BE49-F238E27FC236}">
                  <a16:creationId xmlns:a16="http://schemas.microsoft.com/office/drawing/2014/main" xmlns="" id="{C4956E65-374B-108D-FA7F-302C7B01BD1D}"/>
                </a:ext>
              </a:extLst>
            </p:cNvPr>
            <p:cNvSpPr/>
            <p:nvPr/>
          </p:nvSpPr>
          <p:spPr>
            <a:xfrm>
              <a:off x="6372200" y="1410567"/>
              <a:ext cx="1445319" cy="2099937"/>
            </a:xfrm>
            <a:prstGeom prst="roundRect">
              <a:avLst>
                <a:gd name="adj" fmla="val 10000"/>
              </a:avLst>
            </a:prstGeom>
            <a:blipFill rotWithShape="1">
              <a:blip r:embed="rId3"/>
              <a:stretch>
                <a:fillRect/>
              </a:stretch>
            </a:blipFill>
          </p:spPr>
          <p:style>
            <a:lnRef idx="3">
              <a:schemeClr val="dk2">
                <a:shade val="80000"/>
                <a:hueOff val="0"/>
                <a:satOff val="0"/>
                <a:lumOff val="0"/>
                <a:alphaOff val="0"/>
              </a:schemeClr>
            </a:lnRef>
            <a:fillRef idx="1">
              <a:scrgbClr r="0" g="0" b="0"/>
            </a:fillRef>
            <a:effectRef idx="1">
              <a:schemeClr val="dk2">
                <a:tint val="40000"/>
                <a:hueOff val="0"/>
                <a:satOff val="0"/>
                <a:lumOff val="0"/>
                <a:alphaOff val="0"/>
              </a:schemeClr>
            </a:effectRef>
            <a:fontRef idx="minor">
              <a:schemeClr val="lt1">
                <a:hueOff val="0"/>
                <a:satOff val="0"/>
                <a:lumOff val="0"/>
                <a:alphaOff val="0"/>
              </a:schemeClr>
            </a:fontRef>
          </p:style>
        </p:sp>
        <p:sp>
          <p:nvSpPr>
            <p:cNvPr id="9" name="Freeform: Shape 8">
              <a:extLst>
                <a:ext uri="{FF2B5EF4-FFF2-40B4-BE49-F238E27FC236}">
                  <a16:creationId xmlns:a16="http://schemas.microsoft.com/office/drawing/2014/main" xmlns="" id="{93852160-991F-BE04-7232-017F299F3DAF}"/>
                </a:ext>
              </a:extLst>
            </p:cNvPr>
            <p:cNvSpPr/>
            <p:nvPr/>
          </p:nvSpPr>
          <p:spPr>
            <a:xfrm>
              <a:off x="4948283" y="3049846"/>
              <a:ext cx="3738516" cy="3348212"/>
            </a:xfrm>
            <a:custGeom>
              <a:avLst/>
              <a:gdLst>
                <a:gd name="connsiteX0" fmla="*/ 0 w 3738516"/>
                <a:gd name="connsiteY0" fmla="*/ 334821 h 3348212"/>
                <a:gd name="connsiteX1" fmla="*/ 334821 w 3738516"/>
                <a:gd name="connsiteY1" fmla="*/ 0 h 3348212"/>
                <a:gd name="connsiteX2" fmla="*/ 3403695 w 3738516"/>
                <a:gd name="connsiteY2" fmla="*/ 0 h 3348212"/>
                <a:gd name="connsiteX3" fmla="*/ 3738516 w 3738516"/>
                <a:gd name="connsiteY3" fmla="*/ 334821 h 3348212"/>
                <a:gd name="connsiteX4" fmla="*/ 3738516 w 3738516"/>
                <a:gd name="connsiteY4" fmla="*/ 3013391 h 3348212"/>
                <a:gd name="connsiteX5" fmla="*/ 3403695 w 3738516"/>
                <a:gd name="connsiteY5" fmla="*/ 3348212 h 3348212"/>
                <a:gd name="connsiteX6" fmla="*/ 334821 w 3738516"/>
                <a:gd name="connsiteY6" fmla="*/ 3348212 h 3348212"/>
                <a:gd name="connsiteX7" fmla="*/ 0 w 3738516"/>
                <a:gd name="connsiteY7" fmla="*/ 3013391 h 3348212"/>
                <a:gd name="connsiteX8" fmla="*/ 0 w 3738516"/>
                <a:gd name="connsiteY8" fmla="*/ 334821 h 334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38516" h="3348212">
                  <a:moveTo>
                    <a:pt x="0" y="334821"/>
                  </a:moveTo>
                  <a:cubicBezTo>
                    <a:pt x="0" y="149904"/>
                    <a:pt x="149904" y="0"/>
                    <a:pt x="334821" y="0"/>
                  </a:cubicBezTo>
                  <a:lnTo>
                    <a:pt x="3403695" y="0"/>
                  </a:lnTo>
                  <a:cubicBezTo>
                    <a:pt x="3588612" y="0"/>
                    <a:pt x="3738516" y="149904"/>
                    <a:pt x="3738516" y="334821"/>
                  </a:cubicBezTo>
                  <a:lnTo>
                    <a:pt x="3738516" y="3013391"/>
                  </a:lnTo>
                  <a:cubicBezTo>
                    <a:pt x="3738516" y="3198308"/>
                    <a:pt x="3588612" y="3348212"/>
                    <a:pt x="3403695" y="3348212"/>
                  </a:cubicBezTo>
                  <a:lnTo>
                    <a:pt x="334821" y="3348212"/>
                  </a:lnTo>
                  <a:cubicBezTo>
                    <a:pt x="149904" y="3348212"/>
                    <a:pt x="0" y="3198308"/>
                    <a:pt x="0" y="3013391"/>
                  </a:cubicBezTo>
                  <a:lnTo>
                    <a:pt x="0" y="334821"/>
                  </a:lnTo>
                  <a:close/>
                </a:path>
              </a:pathLst>
            </a:custGeom>
          </p:spPr>
          <p:style>
            <a:lnRef idx="3">
              <a:schemeClr val="dk2">
                <a:shade val="80000"/>
                <a:hueOff val="0"/>
                <a:satOff val="0"/>
                <a:lumOff val="0"/>
                <a:alphaOff val="0"/>
              </a:schemeClr>
            </a:lnRef>
            <a:fillRef idx="1">
              <a:schemeClr val="lt1">
                <a:hueOff val="0"/>
                <a:satOff val="0"/>
                <a:lumOff val="0"/>
                <a:alphaOff val="0"/>
              </a:schemeClr>
            </a:fillRef>
            <a:effectRef idx="1">
              <a:schemeClr val="lt1">
                <a:hueOff val="0"/>
                <a:satOff val="0"/>
                <a:lumOff val="0"/>
                <a:alphaOff val="0"/>
              </a:schemeClr>
            </a:effectRef>
            <a:fontRef idx="minor">
              <a:schemeClr val="dk2">
                <a:hueOff val="0"/>
                <a:satOff val="0"/>
                <a:lumOff val="0"/>
                <a:alphaOff val="0"/>
              </a:schemeClr>
            </a:fontRef>
          </p:style>
          <p:txBody>
            <a:bodyPr spcFirstLastPara="0" vert="horz" wrap="square" lIns="166646" tIns="166646" rIns="166646" bIns="166646" numCol="1" spcCol="1270" anchor="ctr" anchorCtr="0">
              <a:noAutofit/>
            </a:bodyPr>
            <a:lstStyle/>
            <a:p>
              <a:pPr algn="ctr" defTabSz="800100">
                <a:lnSpc>
                  <a:spcPct val="90000"/>
                </a:lnSpc>
                <a:spcAft>
                  <a:spcPct val="35000"/>
                </a:spcAft>
              </a:pPr>
              <a:r>
                <a:rPr lang="pt-BR" sz="1800" b="1" dirty="0" err="1">
                  <a:solidFill>
                    <a:srgbClr val="0070C0"/>
                  </a:solidFill>
                  <a:latin typeface="Arial" panose="020B0604020202020204" pitchFamily="34" charset="0"/>
                  <a:cs typeface="Arial" panose="020B0604020202020204" pitchFamily="34" charset="0"/>
                </a:rPr>
                <a:t>Tự</a:t>
              </a:r>
              <a:r>
                <a:rPr lang="pt-BR" sz="1800" b="1" dirty="0">
                  <a:solidFill>
                    <a:srgbClr val="0070C0"/>
                  </a:solidFill>
                  <a:latin typeface="Arial" panose="020B0604020202020204" pitchFamily="34" charset="0"/>
                  <a:cs typeface="Arial" panose="020B0604020202020204" pitchFamily="34" charset="0"/>
                </a:rPr>
                <a:t> </a:t>
              </a:r>
              <a:r>
                <a:rPr lang="pt-BR" sz="1800" b="1" err="1">
                  <a:solidFill>
                    <a:srgbClr val="0070C0"/>
                  </a:solidFill>
                  <a:latin typeface="Arial" panose="020B0604020202020204" pitchFamily="34" charset="0"/>
                  <a:cs typeface="Arial" panose="020B0604020202020204" pitchFamily="34" charset="0"/>
                </a:rPr>
                <a:t>giác</a:t>
              </a:r>
              <a:r>
                <a:rPr lang="pt-BR" sz="1800" b="1">
                  <a:solidFill>
                    <a:srgbClr val="0070C0"/>
                  </a:solidFill>
                  <a:latin typeface="Arial" panose="020B0604020202020204" pitchFamily="34" charset="0"/>
                  <a:cs typeface="Arial" panose="020B0604020202020204" pitchFamily="34" charset="0"/>
                </a:rPr>
                <a:t> XD </a:t>
              </a:r>
              <a:r>
                <a:rPr lang="pt-BR" sz="1800" b="1" dirty="0" err="1">
                  <a:solidFill>
                    <a:srgbClr val="0070C0"/>
                  </a:solidFill>
                  <a:latin typeface="Arial" panose="020B0604020202020204" pitchFamily="34" charset="0"/>
                  <a:cs typeface="Arial" panose="020B0604020202020204" pitchFamily="34" charset="0"/>
                </a:rPr>
                <a:t>và</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thực</a:t>
              </a:r>
              <a:r>
                <a:rPr lang="pt-BR" sz="1800" b="1" dirty="0">
                  <a:solidFill>
                    <a:srgbClr val="0070C0"/>
                  </a:solidFill>
                  <a:latin typeface="Arial" panose="020B0604020202020204" pitchFamily="34" charset="0"/>
                  <a:cs typeface="Arial" panose="020B0604020202020204" pitchFamily="34" charset="0"/>
                </a:rPr>
                <a:t> </a:t>
              </a:r>
              <a:r>
                <a:rPr lang="pt-BR" sz="1800" b="1" err="1">
                  <a:solidFill>
                    <a:srgbClr val="0070C0"/>
                  </a:solidFill>
                  <a:latin typeface="Arial" panose="020B0604020202020204" pitchFamily="34" charset="0"/>
                  <a:cs typeface="Arial" panose="020B0604020202020204" pitchFamily="34" charset="0"/>
                </a:rPr>
                <a:t>hiện</a:t>
              </a:r>
              <a:r>
                <a:rPr lang="pt-BR" sz="1800" b="1">
                  <a:solidFill>
                    <a:srgbClr val="0070C0"/>
                  </a:solidFill>
                  <a:latin typeface="Arial" panose="020B0604020202020204" pitchFamily="34" charset="0"/>
                  <a:cs typeface="Arial" panose="020B0604020202020204" pitchFamily="34" charset="0"/>
                </a:rPr>
                <a:t> nội quy; </a:t>
              </a:r>
              <a:r>
                <a:rPr lang="pt-BR" sz="1800" b="1" dirty="0" err="1">
                  <a:solidFill>
                    <a:srgbClr val="0070C0"/>
                  </a:solidFill>
                  <a:latin typeface="Arial" panose="020B0604020202020204" pitchFamily="34" charset="0"/>
                  <a:cs typeface="Arial" panose="020B0604020202020204" pitchFamily="34" charset="0"/>
                </a:rPr>
                <a:t>thương</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yêu</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đoàn</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kết</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giúp</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đỡ</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lẫn</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nhau</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có</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trách</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nhiệm</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với</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hành</a:t>
              </a:r>
              <a:r>
                <a:rPr lang="pt-BR" sz="1800" b="1" dirty="0">
                  <a:solidFill>
                    <a:srgbClr val="0070C0"/>
                  </a:solidFill>
                  <a:latin typeface="Arial" panose="020B0604020202020204" pitchFamily="34" charset="0"/>
                  <a:cs typeface="Arial" panose="020B0604020202020204" pitchFamily="34" charset="0"/>
                </a:rPr>
                <a:t> vi </a:t>
              </a:r>
              <a:r>
                <a:rPr lang="pt-BR" sz="1800" b="1" dirty="0" err="1">
                  <a:solidFill>
                    <a:srgbClr val="0070C0"/>
                  </a:solidFill>
                  <a:latin typeface="Arial" panose="020B0604020202020204" pitchFamily="34" charset="0"/>
                  <a:cs typeface="Arial" panose="020B0604020202020204" pitchFamily="34" charset="0"/>
                </a:rPr>
                <a:t>của</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mình</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biết</a:t>
              </a:r>
              <a:r>
                <a:rPr lang="pt-BR" sz="1800" b="1" dirty="0">
                  <a:solidFill>
                    <a:srgbClr val="0070C0"/>
                  </a:solidFill>
                  <a:latin typeface="Arial" panose="020B0604020202020204" pitchFamily="34" charset="0"/>
                  <a:cs typeface="Arial" panose="020B0604020202020204" pitchFamily="34" charset="0"/>
                </a:rPr>
                <a:t> </a:t>
              </a:r>
              <a:r>
                <a:rPr lang="pt-BR" sz="1800" b="1" err="1">
                  <a:solidFill>
                    <a:srgbClr val="0070C0"/>
                  </a:solidFill>
                  <a:latin typeface="Arial" panose="020B0604020202020204" pitchFamily="34" charset="0"/>
                  <a:cs typeface="Arial" panose="020B0604020202020204" pitchFamily="34" charset="0"/>
                </a:rPr>
                <a:t>cách</a:t>
              </a:r>
              <a:r>
                <a:rPr lang="pt-BR" sz="1800" b="1">
                  <a:solidFill>
                    <a:srgbClr val="0070C0"/>
                  </a:solidFill>
                  <a:latin typeface="Arial" panose="020B0604020202020204" pitchFamily="34" charset="0"/>
                  <a:cs typeface="Arial" panose="020B0604020202020204" pitchFamily="34" charset="0"/>
                </a:rPr>
                <a:t> giải quyết </a:t>
              </a:r>
              <a:r>
                <a:rPr lang="pt-BR" sz="1800" b="1" dirty="0" err="1">
                  <a:solidFill>
                    <a:srgbClr val="0070C0"/>
                  </a:solidFill>
                  <a:latin typeface="Arial" panose="020B0604020202020204" pitchFamily="34" charset="0"/>
                  <a:cs typeface="Arial" panose="020B0604020202020204" pitchFamily="34" charset="0"/>
                </a:rPr>
                <a:t>xung</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đột</a:t>
              </a:r>
              <a:r>
                <a:rPr lang="pt-BR" sz="1800" b="1">
                  <a:solidFill>
                    <a:srgbClr val="0070C0"/>
                  </a:solidFill>
                  <a:latin typeface="Arial" panose="020B0604020202020204" pitchFamily="34" charset="0"/>
                  <a:cs typeface="Arial" panose="020B0604020202020204" pitchFamily="34" charset="0"/>
                </a:rPr>
                <a:t>, hợp </a:t>
              </a:r>
              <a:r>
                <a:rPr lang="pt-BR" sz="1800" b="1" dirty="0" err="1">
                  <a:solidFill>
                    <a:srgbClr val="0070C0"/>
                  </a:solidFill>
                  <a:latin typeface="Arial" panose="020B0604020202020204" pitchFamily="34" charset="0"/>
                  <a:cs typeface="Arial" panose="020B0604020202020204" pitchFamily="34" charset="0"/>
                </a:rPr>
                <a:t>tác</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nhóm</a:t>
              </a:r>
              <a:r>
                <a:rPr lang="pt-BR" sz="1800" b="1">
                  <a:solidFill>
                    <a:srgbClr val="0070C0"/>
                  </a:solidFill>
                  <a:latin typeface="Arial" panose="020B0604020202020204" pitchFamily="34" charset="0"/>
                  <a:cs typeface="Arial" panose="020B0604020202020204" pitchFamily="34" charset="0"/>
                </a:rPr>
                <a:t>; chia </a:t>
              </a:r>
              <a:r>
                <a:rPr lang="pt-BR" sz="1800" b="1" dirty="0" err="1">
                  <a:solidFill>
                    <a:srgbClr val="0070C0"/>
                  </a:solidFill>
                  <a:latin typeface="Arial" panose="020B0604020202020204" pitchFamily="34" charset="0"/>
                  <a:cs typeface="Arial" panose="020B0604020202020204" pitchFamily="34" charset="0"/>
                </a:rPr>
                <a:t>sẻ</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giúp</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đỡ</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bạn</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bè</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biết</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thực</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hiện</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quyền</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và</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bổn</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phận</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của</a:t>
              </a:r>
              <a:r>
                <a:rPr lang="pt-BR" sz="1800" b="1" dirty="0">
                  <a:solidFill>
                    <a:srgbClr val="0070C0"/>
                  </a:solidFill>
                  <a:latin typeface="Arial" panose="020B0604020202020204" pitchFamily="34" charset="0"/>
                  <a:cs typeface="Arial" panose="020B0604020202020204" pitchFamily="34" charset="0"/>
                </a:rPr>
                <a:t> </a:t>
              </a:r>
              <a:r>
                <a:rPr lang="pt-BR" sz="1800" b="1" dirty="0" err="1">
                  <a:solidFill>
                    <a:srgbClr val="0070C0"/>
                  </a:solidFill>
                  <a:latin typeface="Arial" panose="020B0604020202020204" pitchFamily="34" charset="0"/>
                  <a:cs typeface="Arial" panose="020B0604020202020204" pitchFamily="34" charset="0"/>
                </a:rPr>
                <a:t>mình</a:t>
              </a:r>
              <a:endParaRPr lang="en-US" sz="1800" dirty="0">
                <a:solidFill>
                  <a:srgbClr val="0070C0"/>
                </a:solidFill>
                <a:latin typeface="Arial" panose="020B0604020202020204" pitchFamily="34" charset="0"/>
                <a:cs typeface="Arial" panose="020B0604020202020204" pitchFamily="34" charset="0"/>
              </a:endParaRPr>
            </a:p>
          </p:txBody>
        </p:sp>
      </p:grpSp>
      <p:pic>
        <p:nvPicPr>
          <p:cNvPr id="10" name="Picture 9">
            <a:extLst>
              <a:ext uri="{FF2B5EF4-FFF2-40B4-BE49-F238E27FC236}">
                <a16:creationId xmlns:a16="http://schemas.microsoft.com/office/drawing/2014/main" xmlns="" id="{3FD688F5-6BAA-B552-2C1B-D6C72451465B}"/>
              </a:ext>
            </a:extLst>
          </p:cNvPr>
          <p:cNvPicPr>
            <a:picLocks noChangeAspect="1"/>
          </p:cNvPicPr>
          <p:nvPr/>
        </p:nvPicPr>
        <p:blipFill rotWithShape="1">
          <a:blip r:embed="rId4"/>
          <a:srcRect l="12931" t="13707" r="11512" b="12166"/>
          <a:stretch/>
        </p:blipFill>
        <p:spPr>
          <a:xfrm rot="5400000">
            <a:off x="5210461" y="-414285"/>
            <a:ext cx="1079502" cy="5453705"/>
          </a:xfrm>
          <a:prstGeom prst="rect">
            <a:avLst/>
          </a:prstGeom>
        </p:spPr>
      </p:pic>
      <p:sp>
        <p:nvSpPr>
          <p:cNvPr id="11" name="TextBox 10">
            <a:extLst>
              <a:ext uri="{FF2B5EF4-FFF2-40B4-BE49-F238E27FC236}">
                <a16:creationId xmlns:a16="http://schemas.microsoft.com/office/drawing/2014/main" xmlns="" id="{9628099A-94A1-0774-D2A8-2D229D3AB3EA}"/>
              </a:ext>
            </a:extLst>
          </p:cNvPr>
          <p:cNvSpPr txBox="1"/>
          <p:nvPr/>
        </p:nvSpPr>
        <p:spPr>
          <a:xfrm>
            <a:off x="3023360" y="3407015"/>
            <a:ext cx="1584176" cy="415498"/>
          </a:xfrm>
          <a:prstGeom prst="rect">
            <a:avLst/>
          </a:prstGeom>
          <a:noFill/>
        </p:spPr>
        <p:txBody>
          <a:bodyPr wrap="square" rtlCol="0">
            <a:spAutoFit/>
          </a:bodyPr>
          <a:lstStyle/>
          <a:p>
            <a:r>
              <a:rPr lang="en-US" b="1" dirty="0" err="1">
                <a:solidFill>
                  <a:srgbClr val="002060"/>
                </a:solidFill>
              </a:rPr>
              <a:t>Giáo</a:t>
            </a:r>
            <a:r>
              <a:rPr lang="en-US" b="1" dirty="0">
                <a:solidFill>
                  <a:srgbClr val="002060"/>
                </a:solidFill>
              </a:rPr>
              <a:t> </a:t>
            </a:r>
            <a:r>
              <a:rPr lang="en-US" b="1" dirty="0" err="1">
                <a:solidFill>
                  <a:srgbClr val="002060"/>
                </a:solidFill>
              </a:rPr>
              <a:t>viên</a:t>
            </a:r>
            <a:endParaRPr lang="en-US" b="1" dirty="0">
              <a:solidFill>
                <a:srgbClr val="002060"/>
              </a:solidFill>
            </a:endParaRPr>
          </a:p>
        </p:txBody>
      </p:sp>
      <p:sp>
        <p:nvSpPr>
          <p:cNvPr id="12" name="TextBox 11">
            <a:extLst>
              <a:ext uri="{FF2B5EF4-FFF2-40B4-BE49-F238E27FC236}">
                <a16:creationId xmlns:a16="http://schemas.microsoft.com/office/drawing/2014/main" xmlns="" id="{A2231A7A-5DD2-09EE-D39F-92A5C0F921BE}"/>
              </a:ext>
            </a:extLst>
          </p:cNvPr>
          <p:cNvSpPr txBox="1"/>
          <p:nvPr/>
        </p:nvSpPr>
        <p:spPr>
          <a:xfrm>
            <a:off x="7608168" y="3237518"/>
            <a:ext cx="1584176" cy="415498"/>
          </a:xfrm>
          <a:prstGeom prst="rect">
            <a:avLst/>
          </a:prstGeom>
          <a:noFill/>
        </p:spPr>
        <p:txBody>
          <a:bodyPr wrap="square" rtlCol="0">
            <a:spAutoFit/>
          </a:bodyPr>
          <a:lstStyle/>
          <a:p>
            <a:r>
              <a:rPr lang="en-US" b="1" dirty="0" err="1">
                <a:solidFill>
                  <a:srgbClr val="002060"/>
                </a:solidFill>
              </a:rPr>
              <a:t>Học</a:t>
            </a:r>
            <a:r>
              <a:rPr lang="en-US" b="1" dirty="0">
                <a:solidFill>
                  <a:srgbClr val="002060"/>
                </a:solidFill>
              </a:rPr>
              <a:t> </a:t>
            </a:r>
            <a:r>
              <a:rPr lang="en-US" b="1" dirty="0" err="1">
                <a:solidFill>
                  <a:srgbClr val="002060"/>
                </a:solidFill>
              </a:rPr>
              <a:t>sinh</a:t>
            </a:r>
            <a:endParaRPr lang="en-US" b="1" dirty="0">
              <a:solidFill>
                <a:srgbClr val="002060"/>
              </a:solidFill>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8594" name="Rectangle 2">
            <a:extLst>
              <a:ext uri="{FF2B5EF4-FFF2-40B4-BE49-F238E27FC236}">
                <a16:creationId xmlns:a16="http://schemas.microsoft.com/office/drawing/2014/main" xmlns="" id="{C4ADAD26-D63E-426A-9B29-22435E490279}"/>
              </a:ext>
            </a:extLst>
          </p:cNvPr>
          <p:cNvSpPr>
            <a:spLocks noGrp="1"/>
          </p:cNvSpPr>
          <p:nvPr>
            <p:ph type="title" idx="4294967295"/>
          </p:nvPr>
        </p:nvSpPr>
        <p:spPr>
          <a:xfrm>
            <a:off x="1919288" y="765175"/>
            <a:ext cx="8458200" cy="431800"/>
          </a:xfrm>
        </p:spPr>
        <p:txBody>
          <a:bodyPr vert="horz" wrap="square" lIns="91440" tIns="45720" rIns="91440" bIns="45720" numCol="1" anchor="b" anchorCtr="0" compatLnSpc="1">
            <a:prstTxWarp prst="textNoShape">
              <a:avLst/>
            </a:prstTxWarp>
            <a:normAutofit fontScale="90000"/>
          </a:bodyPr>
          <a:lstStyle/>
          <a:p>
            <a:pPr>
              <a:defRPr/>
            </a:pPr>
            <a:r>
              <a:rPr lang="en-US" sz="2200">
                <a:solidFill>
                  <a:srgbClr val="0000CC"/>
                </a:solidFill>
                <a:latin typeface="Times New Roman" pitchFamily="18" charset="0"/>
                <a:ea typeface="ＭＳ Ｐゴシック" pitchFamily="34" charset="-128"/>
              </a:rPr>
              <a:t/>
            </a:r>
            <a:br>
              <a:rPr lang="en-US" sz="2200">
                <a:solidFill>
                  <a:srgbClr val="0000CC"/>
                </a:solidFill>
                <a:latin typeface="Times New Roman" pitchFamily="18" charset="0"/>
                <a:ea typeface="ＭＳ Ｐゴシック" pitchFamily="34" charset="-128"/>
              </a:rPr>
            </a:br>
            <a:r>
              <a:rPr lang="en-US" sz="2200">
                <a:solidFill>
                  <a:srgbClr val="0000CC"/>
                </a:solidFill>
                <a:latin typeface="Times New Roman" pitchFamily="18" charset="0"/>
                <a:ea typeface="ＭＳ Ｐゴシック" pitchFamily="34" charset="-128"/>
              </a:rPr>
              <a:t>BIỆN PHÁP 1</a:t>
            </a:r>
            <a:r>
              <a:rPr lang="en-US" sz="2200" i="1">
                <a:solidFill>
                  <a:srgbClr val="0000CC"/>
                </a:solidFill>
                <a:latin typeface="Times New Roman" pitchFamily="18" charset="0"/>
                <a:ea typeface="ＭＳ Ｐゴシック" pitchFamily="34" charset="-128"/>
              </a:rPr>
              <a:t>:</a:t>
            </a:r>
            <a:r>
              <a:rPr lang="en-US" sz="2200">
                <a:latin typeface="Times New Roman" pitchFamily="18" charset="0"/>
                <a:ea typeface="ＭＳ Ｐゴシック" pitchFamily="34" charset="-128"/>
              </a:rPr>
              <a:t> DÙNG HỆ QUẢ TỰ NHIÊN VÀ LOGIC</a:t>
            </a:r>
            <a:r>
              <a:rPr lang="en-US" sz="2200">
                <a:solidFill>
                  <a:srgbClr val="0000FF"/>
                </a:solidFill>
                <a:latin typeface="Times New Roman" pitchFamily="18" charset="0"/>
                <a:ea typeface="ＭＳ Ｐゴシック" pitchFamily="34" charset="-128"/>
              </a:rPr>
              <a:t>.</a:t>
            </a:r>
          </a:p>
        </p:txBody>
      </p:sp>
      <p:sp>
        <p:nvSpPr>
          <p:cNvPr id="238597" name="Rectangle 5">
            <a:extLst>
              <a:ext uri="{FF2B5EF4-FFF2-40B4-BE49-F238E27FC236}">
                <a16:creationId xmlns:a16="http://schemas.microsoft.com/office/drawing/2014/main" xmlns="" id="{8F2D4B6C-7148-487C-8358-9C5812CCC5DD}"/>
              </a:ext>
            </a:extLst>
          </p:cNvPr>
          <p:cNvSpPr>
            <a:spLocks noChangeArrowheads="1"/>
          </p:cNvSpPr>
          <p:nvPr/>
        </p:nvSpPr>
        <p:spPr bwMode="auto">
          <a:xfrm>
            <a:off x="2424114" y="0"/>
            <a:ext cx="7800975"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just"/>
            <a:r>
              <a:rPr lang="en-US" altLang="en-US" sz="3200" b="1" dirty="0">
                <a:solidFill>
                  <a:srgbClr val="0000FF"/>
                </a:solidFill>
              </a:rPr>
              <a:t> </a:t>
            </a:r>
            <a:r>
              <a:rPr lang="en-US" altLang="en-US" sz="3200" b="1" dirty="0" err="1">
                <a:solidFill>
                  <a:srgbClr val="0000FF"/>
                </a:solidFill>
              </a:rPr>
              <a:t>Một</a:t>
            </a:r>
            <a:r>
              <a:rPr lang="en-US" altLang="en-US" sz="3200" b="1" dirty="0">
                <a:solidFill>
                  <a:srgbClr val="0000FF"/>
                </a:solidFill>
              </a:rPr>
              <a:t> </a:t>
            </a:r>
            <a:r>
              <a:rPr lang="en-US" altLang="en-US" sz="3200" b="1" dirty="0" err="1">
                <a:solidFill>
                  <a:srgbClr val="0000FF"/>
                </a:solidFill>
              </a:rPr>
              <a:t>số</a:t>
            </a:r>
            <a:r>
              <a:rPr lang="en-US" altLang="en-US" sz="3200" b="1" dirty="0">
                <a:solidFill>
                  <a:srgbClr val="0000FF"/>
                </a:solidFill>
              </a:rPr>
              <a:t> </a:t>
            </a:r>
            <a:r>
              <a:rPr lang="en-US" altLang="en-US" sz="3200" b="1" dirty="0" err="1">
                <a:solidFill>
                  <a:srgbClr val="0000FF"/>
                </a:solidFill>
              </a:rPr>
              <a:t>biện</a:t>
            </a:r>
            <a:r>
              <a:rPr lang="en-US" altLang="en-US" sz="3200" b="1" dirty="0">
                <a:solidFill>
                  <a:srgbClr val="0000FF"/>
                </a:solidFill>
              </a:rPr>
              <a:t> </a:t>
            </a:r>
            <a:r>
              <a:rPr lang="en-US" altLang="en-US" sz="3200" b="1" dirty="0" err="1">
                <a:solidFill>
                  <a:srgbClr val="0000FF"/>
                </a:solidFill>
              </a:rPr>
              <a:t>pháp</a:t>
            </a:r>
            <a:r>
              <a:rPr lang="en-US" altLang="en-US" sz="3200" b="1" dirty="0">
                <a:solidFill>
                  <a:srgbClr val="0000FF"/>
                </a:solidFill>
              </a:rPr>
              <a:t> </a:t>
            </a:r>
            <a:r>
              <a:rPr lang="en-US" altLang="en-US" sz="3200" b="1" dirty="0" err="1">
                <a:solidFill>
                  <a:srgbClr val="0000FF"/>
                </a:solidFill>
              </a:rPr>
              <a:t>kỷ</a:t>
            </a:r>
            <a:r>
              <a:rPr lang="en-US" altLang="en-US" sz="3200" b="1" dirty="0">
                <a:solidFill>
                  <a:srgbClr val="0000FF"/>
                </a:solidFill>
              </a:rPr>
              <a:t> </a:t>
            </a:r>
            <a:r>
              <a:rPr lang="en-US" altLang="en-US" sz="3200" b="1" dirty="0" err="1">
                <a:solidFill>
                  <a:srgbClr val="0000FF"/>
                </a:solidFill>
              </a:rPr>
              <a:t>luật</a:t>
            </a:r>
            <a:r>
              <a:rPr lang="en-US" altLang="en-US" sz="3200" b="1" dirty="0">
                <a:solidFill>
                  <a:srgbClr val="0000FF"/>
                </a:solidFill>
              </a:rPr>
              <a:t> </a:t>
            </a:r>
            <a:r>
              <a:rPr lang="en-US" altLang="en-US" sz="3200" b="1" dirty="0" err="1">
                <a:solidFill>
                  <a:srgbClr val="0000FF"/>
                </a:solidFill>
              </a:rPr>
              <a:t>tích</a:t>
            </a:r>
            <a:r>
              <a:rPr lang="en-US" altLang="en-US" sz="3200" b="1" dirty="0">
                <a:solidFill>
                  <a:srgbClr val="0000FF"/>
                </a:solidFill>
              </a:rPr>
              <a:t> </a:t>
            </a:r>
            <a:r>
              <a:rPr lang="en-US" altLang="en-US" sz="3200" b="1" dirty="0" err="1">
                <a:solidFill>
                  <a:srgbClr val="0000FF"/>
                </a:solidFill>
              </a:rPr>
              <a:t>cực</a:t>
            </a:r>
            <a:endParaRPr lang="en-US" altLang="en-US" sz="3200" b="1" dirty="0">
              <a:solidFill>
                <a:srgbClr val="0000FF"/>
              </a:solidFill>
            </a:endParaRPr>
          </a:p>
        </p:txBody>
      </p:sp>
      <p:sp>
        <p:nvSpPr>
          <p:cNvPr id="238598" name="Text Box 6">
            <a:extLst>
              <a:ext uri="{FF2B5EF4-FFF2-40B4-BE49-F238E27FC236}">
                <a16:creationId xmlns:a16="http://schemas.microsoft.com/office/drawing/2014/main" xmlns="" id="{3B399ACF-6A8E-40FC-86A0-FC89CF005F70}"/>
              </a:ext>
            </a:extLst>
          </p:cNvPr>
          <p:cNvSpPr txBox="1">
            <a:spLocks noChangeArrowheads="1"/>
          </p:cNvSpPr>
          <p:nvPr/>
        </p:nvSpPr>
        <p:spPr bwMode="auto">
          <a:xfrm>
            <a:off x="335360" y="1311433"/>
            <a:ext cx="11665296" cy="3754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just" eaLnBrk="1" hangingPunct="1">
              <a:spcBef>
                <a:spcPct val="50000"/>
              </a:spcBef>
              <a:buFontTx/>
              <a:buChar char="-"/>
            </a:pPr>
            <a:r>
              <a:rPr lang="en-US" altLang="en-US" sz="2800" i="1" dirty="0" err="1">
                <a:cs typeface="Arial" panose="020B0604020202020204" pitchFamily="34" charset="0"/>
              </a:rPr>
              <a:t>Hệ</a:t>
            </a:r>
            <a:r>
              <a:rPr lang="en-US" altLang="en-US" sz="2800" i="1" dirty="0">
                <a:cs typeface="Arial" panose="020B0604020202020204" pitchFamily="34" charset="0"/>
              </a:rPr>
              <a:t> </a:t>
            </a:r>
            <a:r>
              <a:rPr lang="en-US" altLang="en-US" sz="2800" i="1" dirty="0" err="1">
                <a:cs typeface="Arial" panose="020B0604020202020204" pitchFamily="34" charset="0"/>
              </a:rPr>
              <a:t>quả</a:t>
            </a:r>
            <a:r>
              <a:rPr lang="en-US" altLang="en-US" sz="2800" i="1" dirty="0">
                <a:cs typeface="Arial" panose="020B0604020202020204" pitchFamily="34" charset="0"/>
              </a:rPr>
              <a:t> </a:t>
            </a:r>
            <a:r>
              <a:rPr lang="en-US" altLang="en-US" sz="2800" i="1" dirty="0" err="1">
                <a:cs typeface="Arial" panose="020B0604020202020204" pitchFamily="34" charset="0"/>
              </a:rPr>
              <a:t>tự</a:t>
            </a:r>
            <a:r>
              <a:rPr lang="en-US" altLang="en-US" sz="2800" i="1" dirty="0">
                <a:cs typeface="Arial" panose="020B0604020202020204" pitchFamily="34" charset="0"/>
              </a:rPr>
              <a:t> </a:t>
            </a:r>
            <a:r>
              <a:rPr lang="en-US" altLang="en-US" sz="2800" i="1" dirty="0" err="1">
                <a:cs typeface="Arial" panose="020B0604020202020204" pitchFamily="34" charset="0"/>
              </a:rPr>
              <a:t>nhiên</a:t>
            </a:r>
            <a:r>
              <a:rPr lang="en-US" altLang="en-US" sz="2800" i="1" dirty="0">
                <a:cs typeface="Arial" panose="020B0604020202020204" pitchFamily="34" charset="0"/>
              </a:rPr>
              <a:t>:</a:t>
            </a:r>
            <a:r>
              <a:rPr lang="en-US" altLang="en-US" sz="2800" dirty="0">
                <a:cs typeface="Arial" panose="020B0604020202020204" pitchFamily="34" charset="0"/>
              </a:rPr>
              <a:t> </a:t>
            </a:r>
            <a:r>
              <a:rPr lang="en-US" altLang="en-US" sz="2800" dirty="0" err="1">
                <a:cs typeface="Arial" panose="020B0604020202020204" pitchFamily="34" charset="0"/>
              </a:rPr>
              <a:t>là</a:t>
            </a:r>
            <a:r>
              <a:rPr lang="en-US" altLang="en-US" sz="2800" dirty="0">
                <a:cs typeface="Arial" panose="020B0604020202020204" pitchFamily="34" charset="0"/>
              </a:rPr>
              <a:t> </a:t>
            </a:r>
            <a:r>
              <a:rPr lang="en-US" altLang="en-US" sz="2800" dirty="0" err="1">
                <a:cs typeface="Arial" panose="020B0604020202020204" pitchFamily="34" charset="0"/>
              </a:rPr>
              <a:t>những</a:t>
            </a:r>
            <a:r>
              <a:rPr lang="en-US" altLang="en-US" sz="2800" dirty="0">
                <a:cs typeface="Arial" panose="020B0604020202020204" pitchFamily="34" charset="0"/>
              </a:rPr>
              <a:t> </a:t>
            </a:r>
            <a:r>
              <a:rPr lang="en-US" altLang="en-US" sz="2800" dirty="0" err="1">
                <a:cs typeface="Arial" panose="020B0604020202020204" pitchFamily="34" charset="0"/>
              </a:rPr>
              <a:t>gì</a:t>
            </a:r>
            <a:r>
              <a:rPr lang="en-US" altLang="en-US" sz="2800" dirty="0">
                <a:cs typeface="Arial" panose="020B0604020202020204" pitchFamily="34" charset="0"/>
              </a:rPr>
              <a:t> </a:t>
            </a:r>
            <a:r>
              <a:rPr lang="en-US" altLang="en-US" sz="2800" dirty="0" err="1">
                <a:cs typeface="Arial" panose="020B0604020202020204" pitchFamily="34" charset="0"/>
              </a:rPr>
              <a:t>xảy</a:t>
            </a:r>
            <a:r>
              <a:rPr lang="en-US" altLang="en-US" sz="2800" dirty="0">
                <a:cs typeface="Arial" panose="020B0604020202020204" pitchFamily="34" charset="0"/>
              </a:rPr>
              <a:t> </a:t>
            </a:r>
            <a:r>
              <a:rPr lang="en-US" altLang="en-US" sz="2800" dirty="0" err="1">
                <a:cs typeface="Arial" panose="020B0604020202020204" pitchFamily="34" charset="0"/>
              </a:rPr>
              <a:t>ra</a:t>
            </a:r>
            <a:r>
              <a:rPr lang="en-US" altLang="en-US" sz="2800" dirty="0">
                <a:cs typeface="Arial" panose="020B0604020202020204" pitchFamily="34" charset="0"/>
              </a:rPr>
              <a:t> </a:t>
            </a:r>
            <a:r>
              <a:rPr lang="en-US" altLang="en-US" sz="2800" dirty="0" err="1">
                <a:cs typeface="Arial" panose="020B0604020202020204" pitchFamily="34" charset="0"/>
              </a:rPr>
              <a:t>một</a:t>
            </a:r>
            <a:r>
              <a:rPr lang="en-US" altLang="en-US" sz="2800" dirty="0">
                <a:cs typeface="Arial" panose="020B0604020202020204" pitchFamily="34" charset="0"/>
              </a:rPr>
              <a:t> </a:t>
            </a:r>
            <a:r>
              <a:rPr lang="en-US" altLang="en-US" sz="2800" dirty="0" err="1">
                <a:cs typeface="Arial" panose="020B0604020202020204" pitchFamily="34" charset="0"/>
              </a:rPr>
              <a:t>cách</a:t>
            </a:r>
            <a:r>
              <a:rPr lang="en-US" altLang="en-US" sz="2800" dirty="0">
                <a:cs typeface="Arial" panose="020B0604020202020204" pitchFamily="34" charset="0"/>
              </a:rPr>
              <a:t> </a:t>
            </a:r>
            <a:r>
              <a:rPr lang="en-US" altLang="en-US" sz="2800" dirty="0" err="1">
                <a:cs typeface="Arial" panose="020B0604020202020204" pitchFamily="34" charset="0"/>
              </a:rPr>
              <a:t>tự</a:t>
            </a:r>
            <a:r>
              <a:rPr lang="en-US" altLang="en-US" sz="2800" dirty="0">
                <a:cs typeface="Arial" panose="020B0604020202020204" pitchFamily="34" charset="0"/>
              </a:rPr>
              <a:t> </a:t>
            </a:r>
            <a:r>
              <a:rPr lang="en-US" altLang="en-US" sz="2800" dirty="0" err="1">
                <a:cs typeface="Arial" panose="020B0604020202020204" pitchFamily="34" charset="0"/>
              </a:rPr>
              <a:t>nhiên</a:t>
            </a:r>
            <a:r>
              <a:rPr lang="en-US" altLang="en-US" sz="2800" dirty="0">
                <a:cs typeface="Arial" panose="020B0604020202020204" pitchFamily="34" charset="0"/>
              </a:rPr>
              <a:t>, </a:t>
            </a:r>
            <a:r>
              <a:rPr lang="en-US" altLang="en-US" sz="2800" dirty="0" err="1">
                <a:cs typeface="Arial" panose="020B0604020202020204" pitchFamily="34" charset="0"/>
              </a:rPr>
              <a:t>không</a:t>
            </a:r>
            <a:r>
              <a:rPr lang="en-US" altLang="en-US" sz="2800" dirty="0">
                <a:cs typeface="Arial" panose="020B0604020202020204" pitchFamily="34" charset="0"/>
              </a:rPr>
              <a:t> </a:t>
            </a:r>
            <a:r>
              <a:rPr lang="en-US" altLang="en-US" sz="2800" dirty="0" err="1">
                <a:cs typeface="Arial" panose="020B0604020202020204" pitchFamily="34" charset="0"/>
              </a:rPr>
              <a:t>có</a:t>
            </a:r>
            <a:r>
              <a:rPr lang="en-US" altLang="en-US" sz="2800" dirty="0">
                <a:cs typeface="Arial" panose="020B0604020202020204" pitchFamily="34" charset="0"/>
              </a:rPr>
              <a:t> </a:t>
            </a:r>
            <a:r>
              <a:rPr lang="en-US" altLang="en-US" sz="2800" dirty="0" err="1">
                <a:cs typeface="Arial" panose="020B0604020202020204" pitchFamily="34" charset="0"/>
              </a:rPr>
              <a:t>sự</a:t>
            </a:r>
            <a:r>
              <a:rPr lang="en-US" altLang="en-US" sz="2800" dirty="0">
                <a:cs typeface="Arial" panose="020B0604020202020204" pitchFamily="34" charset="0"/>
              </a:rPr>
              <a:t> can </a:t>
            </a:r>
            <a:r>
              <a:rPr lang="en-US" altLang="en-US" sz="2800" dirty="0" err="1">
                <a:cs typeface="Arial" panose="020B0604020202020204" pitchFamily="34" charset="0"/>
              </a:rPr>
              <a:t>thiệp</a:t>
            </a:r>
            <a:r>
              <a:rPr lang="en-US" altLang="en-US" sz="2800" dirty="0">
                <a:cs typeface="Arial" panose="020B0604020202020204" pitchFamily="34" charset="0"/>
              </a:rPr>
              <a:t> </a:t>
            </a:r>
            <a:r>
              <a:rPr lang="en-US" altLang="en-US" sz="2800" dirty="0" err="1">
                <a:cs typeface="Arial" panose="020B0604020202020204" pitchFamily="34" charset="0"/>
              </a:rPr>
              <a:t>của</a:t>
            </a:r>
            <a:r>
              <a:rPr lang="en-US" altLang="en-US" sz="2800" dirty="0">
                <a:cs typeface="Arial" panose="020B0604020202020204" pitchFamily="34" charset="0"/>
              </a:rPr>
              <a:t> </a:t>
            </a:r>
            <a:r>
              <a:rPr lang="en-US" altLang="en-US" sz="2800" dirty="0" err="1">
                <a:cs typeface="Arial" panose="020B0604020202020204" pitchFamily="34" charset="0"/>
              </a:rPr>
              <a:t>người</a:t>
            </a:r>
            <a:r>
              <a:rPr lang="en-US" altLang="en-US" sz="2800" dirty="0">
                <a:cs typeface="Arial" panose="020B0604020202020204" pitchFamily="34" charset="0"/>
              </a:rPr>
              <a:t> </a:t>
            </a:r>
            <a:r>
              <a:rPr lang="en-US" altLang="en-US" sz="2800" dirty="0" err="1">
                <a:cs typeface="Arial" panose="020B0604020202020204" pitchFamily="34" charset="0"/>
              </a:rPr>
              <a:t>lớn</a:t>
            </a:r>
            <a:r>
              <a:rPr lang="en-US" altLang="en-US" sz="2800" dirty="0">
                <a:cs typeface="Arial" panose="020B0604020202020204" pitchFamily="34" charset="0"/>
              </a:rPr>
              <a:t>.</a:t>
            </a:r>
          </a:p>
          <a:p>
            <a:pPr algn="just" eaLnBrk="1" hangingPunct="1">
              <a:spcBef>
                <a:spcPct val="50000"/>
              </a:spcBef>
            </a:pPr>
            <a:r>
              <a:rPr lang="en-US" altLang="en-US" sz="2800" dirty="0" err="1">
                <a:cs typeface="Arial" panose="020B0604020202020204" pitchFamily="34" charset="0"/>
              </a:rPr>
              <a:t>Ví</a:t>
            </a:r>
            <a:r>
              <a:rPr lang="en-US" altLang="en-US" sz="2800" dirty="0">
                <a:cs typeface="Arial" panose="020B0604020202020204" pitchFamily="34" charset="0"/>
              </a:rPr>
              <a:t> </a:t>
            </a:r>
            <a:r>
              <a:rPr lang="en-US" altLang="en-US" sz="2800" dirty="0" err="1">
                <a:cs typeface="Arial" panose="020B0604020202020204" pitchFamily="34" charset="0"/>
              </a:rPr>
              <a:t>dụ</a:t>
            </a:r>
            <a:r>
              <a:rPr lang="en-US" altLang="en-US" sz="2800" dirty="0">
                <a:cs typeface="Arial" panose="020B0604020202020204" pitchFamily="34" charset="0"/>
              </a:rPr>
              <a:t>: </a:t>
            </a:r>
            <a:r>
              <a:rPr lang="en-US" altLang="en-US" sz="2800" dirty="0" err="1">
                <a:cs typeface="Arial" panose="020B0604020202020204" pitchFamily="34" charset="0"/>
              </a:rPr>
              <a:t>không</a:t>
            </a:r>
            <a:r>
              <a:rPr lang="en-US" altLang="en-US" sz="2800" dirty="0">
                <a:cs typeface="Arial" panose="020B0604020202020204" pitchFamily="34" charset="0"/>
              </a:rPr>
              <a:t> </a:t>
            </a:r>
            <a:r>
              <a:rPr lang="en-US" altLang="en-US" sz="2800" dirty="0" err="1">
                <a:cs typeface="Arial" panose="020B0604020202020204" pitchFamily="34" charset="0"/>
              </a:rPr>
              <a:t>ăn</a:t>
            </a:r>
            <a:r>
              <a:rPr lang="en-US" altLang="en-US" sz="2800" dirty="0">
                <a:cs typeface="Arial" panose="020B0604020202020204" pitchFamily="34" charset="0"/>
              </a:rPr>
              <a:t> </a:t>
            </a:r>
            <a:r>
              <a:rPr lang="en-US" altLang="en-US" sz="2800" dirty="0" err="1">
                <a:cs typeface="Arial" panose="020B0604020202020204" pitchFamily="34" charset="0"/>
              </a:rPr>
              <a:t>sẽ</a:t>
            </a:r>
            <a:r>
              <a:rPr lang="en-US" altLang="en-US" sz="2800" dirty="0">
                <a:cs typeface="Arial" panose="020B0604020202020204" pitchFamily="34" charset="0"/>
              </a:rPr>
              <a:t> </a:t>
            </a:r>
            <a:r>
              <a:rPr lang="en-US" altLang="en-US" sz="2800" dirty="0" err="1">
                <a:cs typeface="Arial" panose="020B0604020202020204" pitchFamily="34" charset="0"/>
              </a:rPr>
              <a:t>bị</a:t>
            </a:r>
            <a:r>
              <a:rPr lang="en-US" altLang="en-US" sz="2800" dirty="0">
                <a:cs typeface="Arial" panose="020B0604020202020204" pitchFamily="34" charset="0"/>
              </a:rPr>
              <a:t> </a:t>
            </a:r>
            <a:r>
              <a:rPr lang="en-US" altLang="en-US" sz="2800" dirty="0" err="1">
                <a:cs typeface="Arial" panose="020B0604020202020204" pitchFamily="34" charset="0"/>
              </a:rPr>
              <a:t>đói</a:t>
            </a:r>
            <a:r>
              <a:rPr lang="en-US" altLang="en-US" sz="2800" dirty="0">
                <a:cs typeface="Arial" panose="020B0604020202020204" pitchFamily="34" charset="0"/>
              </a:rPr>
              <a:t>, </a:t>
            </a:r>
            <a:r>
              <a:rPr lang="en-US" altLang="en-US" sz="2800" dirty="0" err="1">
                <a:cs typeface="Arial" panose="020B0604020202020204" pitchFamily="34" charset="0"/>
              </a:rPr>
              <a:t>không</a:t>
            </a:r>
            <a:r>
              <a:rPr lang="en-US" altLang="en-US" sz="2800" dirty="0">
                <a:cs typeface="Arial" panose="020B0604020202020204" pitchFamily="34" charset="0"/>
              </a:rPr>
              <a:t> </a:t>
            </a:r>
            <a:r>
              <a:rPr lang="en-US" altLang="en-US" sz="2800" dirty="0" err="1">
                <a:cs typeface="Arial" panose="020B0604020202020204" pitchFamily="34" charset="0"/>
              </a:rPr>
              <a:t>ngủ</a:t>
            </a:r>
            <a:r>
              <a:rPr lang="en-US" altLang="en-US" sz="2800" dirty="0">
                <a:cs typeface="Arial" panose="020B0604020202020204" pitchFamily="34" charset="0"/>
              </a:rPr>
              <a:t> </a:t>
            </a:r>
            <a:r>
              <a:rPr lang="en-US" altLang="en-US" sz="2800" dirty="0" err="1">
                <a:cs typeface="Arial" panose="020B0604020202020204" pitchFamily="34" charset="0"/>
              </a:rPr>
              <a:t>sẽ</a:t>
            </a:r>
            <a:r>
              <a:rPr lang="en-US" altLang="en-US" sz="2800" dirty="0">
                <a:cs typeface="Arial" panose="020B0604020202020204" pitchFamily="34" charset="0"/>
              </a:rPr>
              <a:t> </a:t>
            </a:r>
            <a:r>
              <a:rPr lang="en-US" altLang="en-US" sz="2800" dirty="0" err="1">
                <a:cs typeface="Arial" panose="020B0604020202020204" pitchFamily="34" charset="0"/>
              </a:rPr>
              <a:t>bị</a:t>
            </a:r>
            <a:r>
              <a:rPr lang="en-US" altLang="en-US" sz="2800" dirty="0">
                <a:cs typeface="Arial" panose="020B0604020202020204" pitchFamily="34" charset="0"/>
              </a:rPr>
              <a:t> </a:t>
            </a:r>
            <a:r>
              <a:rPr lang="en-US" altLang="en-US" sz="2800" dirty="0" err="1">
                <a:cs typeface="Arial" panose="020B0604020202020204" pitchFamily="34" charset="0"/>
              </a:rPr>
              <a:t>mệt</a:t>
            </a:r>
            <a:endParaRPr lang="en-US" altLang="en-US" sz="2800" dirty="0">
              <a:cs typeface="Arial" panose="020B0604020202020204" pitchFamily="34" charset="0"/>
            </a:endParaRPr>
          </a:p>
          <a:p>
            <a:pPr algn="just" eaLnBrk="1" hangingPunct="1">
              <a:spcBef>
                <a:spcPct val="50000"/>
              </a:spcBef>
              <a:buFontTx/>
              <a:buChar char="-"/>
            </a:pPr>
            <a:r>
              <a:rPr lang="vi-VN" sz="2800" i="1" dirty="0">
                <a:cs typeface="Arial" panose="020B0604020202020204" pitchFamily="34" charset="0"/>
              </a:rPr>
              <a:t>Hệ quả lôgíc</a:t>
            </a:r>
            <a:r>
              <a:rPr lang="vi-VN" sz="2800" dirty="0">
                <a:cs typeface="Arial" panose="020B0604020202020204" pitchFamily="34" charset="0"/>
              </a:rPr>
              <a:t> đòi hỏi có sự can thiệp của người lớn hoặc của trẻ khác trong gia đình hay lớp học</a:t>
            </a:r>
            <a:endParaRPr lang="en-US" sz="2800" dirty="0">
              <a:cs typeface="Arial" panose="020B0604020202020204" pitchFamily="34" charset="0"/>
            </a:endParaRPr>
          </a:p>
          <a:p>
            <a:pPr marL="0" indent="0" algn="just" eaLnBrk="1" hangingPunct="1">
              <a:spcBef>
                <a:spcPct val="50000"/>
              </a:spcBef>
            </a:pPr>
            <a:r>
              <a:rPr lang="en-US" sz="2800" dirty="0" err="1">
                <a:cs typeface="Arial" panose="020B0604020202020204" pitchFamily="34" charset="0"/>
              </a:rPr>
              <a:t>Ví</a:t>
            </a:r>
            <a:r>
              <a:rPr lang="en-US" sz="2800" dirty="0">
                <a:cs typeface="Arial" panose="020B0604020202020204" pitchFamily="34" charset="0"/>
              </a:rPr>
              <a:t> </a:t>
            </a:r>
            <a:r>
              <a:rPr lang="en-US" sz="2800" dirty="0" err="1">
                <a:cs typeface="Arial" panose="020B0604020202020204" pitchFamily="34" charset="0"/>
              </a:rPr>
              <a:t>dụ</a:t>
            </a:r>
            <a:r>
              <a:rPr lang="en-US" sz="2800" dirty="0">
                <a:cs typeface="Arial" panose="020B0604020202020204" pitchFamily="34" charset="0"/>
              </a:rPr>
              <a:t>: </a:t>
            </a:r>
            <a:r>
              <a:rPr lang="vi-VN" sz="2800" dirty="0">
                <a:cs typeface="Arial" panose="020B0604020202020204" pitchFamily="34" charset="0"/>
              </a:rPr>
              <a:t>khi </a:t>
            </a:r>
            <a:r>
              <a:rPr lang="en-US" altLang="en-US" sz="2800" dirty="0" err="1">
                <a:cs typeface="Arial" panose="020B0604020202020204" pitchFamily="34" charset="0"/>
              </a:rPr>
              <a:t>không</a:t>
            </a:r>
            <a:r>
              <a:rPr lang="en-US" altLang="en-US" sz="2800" dirty="0">
                <a:cs typeface="Arial" panose="020B0604020202020204" pitchFamily="34" charset="0"/>
              </a:rPr>
              <a:t> </a:t>
            </a:r>
            <a:r>
              <a:rPr lang="en-US" altLang="en-US" sz="2800" dirty="0" err="1">
                <a:cs typeface="Arial" panose="020B0604020202020204" pitchFamily="34" charset="0"/>
              </a:rPr>
              <a:t>học</a:t>
            </a:r>
            <a:r>
              <a:rPr lang="en-US" altLang="en-US" sz="2800" dirty="0">
                <a:cs typeface="Arial" panose="020B0604020202020204" pitchFamily="34" charset="0"/>
              </a:rPr>
              <a:t> </a:t>
            </a:r>
            <a:r>
              <a:rPr lang="en-US" altLang="en-US" sz="2800" dirty="0" err="1">
                <a:cs typeface="Arial" panose="020B0604020202020204" pitchFamily="34" charset="0"/>
              </a:rPr>
              <a:t>bài</a:t>
            </a:r>
            <a:r>
              <a:rPr lang="en-US" altLang="en-US" sz="2800" dirty="0">
                <a:cs typeface="Arial" panose="020B0604020202020204" pitchFamily="34" charset="0"/>
              </a:rPr>
              <a:t> ở </a:t>
            </a:r>
            <a:r>
              <a:rPr lang="en-US" altLang="en-US" sz="2800" dirty="0" err="1">
                <a:cs typeface="Arial" panose="020B0604020202020204" pitchFamily="34" charset="0"/>
              </a:rPr>
              <a:t>nhà</a:t>
            </a:r>
            <a:r>
              <a:rPr lang="en-US" altLang="en-US" sz="2800" dirty="0">
                <a:cs typeface="Arial" panose="020B0604020202020204" pitchFamily="34" charset="0"/>
              </a:rPr>
              <a:t>, </a:t>
            </a:r>
            <a:r>
              <a:rPr lang="en-US" altLang="en-US" sz="2800" dirty="0" err="1">
                <a:cs typeface="Arial" panose="020B0604020202020204" pitchFamily="34" charset="0"/>
              </a:rPr>
              <a:t>đến</a:t>
            </a:r>
            <a:r>
              <a:rPr lang="en-US" altLang="en-US" sz="2800" dirty="0">
                <a:cs typeface="Arial" panose="020B0604020202020204" pitchFamily="34" charset="0"/>
              </a:rPr>
              <a:t> </a:t>
            </a:r>
            <a:r>
              <a:rPr lang="en-US" altLang="en-US" sz="2800" dirty="0" err="1">
                <a:cs typeface="Arial" panose="020B0604020202020204" pitchFamily="34" charset="0"/>
              </a:rPr>
              <a:t>lớp</a:t>
            </a:r>
            <a:r>
              <a:rPr lang="en-US" altLang="en-US" sz="2800" dirty="0">
                <a:cs typeface="Arial" panose="020B0604020202020204" pitchFamily="34" charset="0"/>
              </a:rPr>
              <a:t> </a:t>
            </a:r>
            <a:r>
              <a:rPr lang="en-US" altLang="en-US" sz="2800" dirty="0" err="1">
                <a:cs typeface="Arial" panose="020B0604020202020204" pitchFamily="34" charset="0"/>
              </a:rPr>
              <a:t>thầy</a:t>
            </a:r>
            <a:r>
              <a:rPr lang="en-US" altLang="en-US" sz="2800" dirty="0">
                <a:cs typeface="Arial" panose="020B0604020202020204" pitchFamily="34" charset="0"/>
              </a:rPr>
              <a:t>/</a:t>
            </a:r>
            <a:r>
              <a:rPr lang="en-US" altLang="en-US" sz="2800" dirty="0" err="1">
                <a:cs typeface="Arial" panose="020B0604020202020204" pitchFamily="34" charset="0"/>
              </a:rPr>
              <a:t>cô</a:t>
            </a:r>
            <a:r>
              <a:rPr lang="en-US" altLang="en-US" sz="2800" dirty="0">
                <a:cs typeface="Arial" panose="020B0604020202020204" pitchFamily="34" charset="0"/>
              </a:rPr>
              <a:t> </a:t>
            </a:r>
            <a:r>
              <a:rPr lang="en-US" altLang="en-US" sz="2800" dirty="0" err="1">
                <a:cs typeface="Arial" panose="020B0604020202020204" pitchFamily="34" charset="0"/>
              </a:rPr>
              <a:t>kiểm</a:t>
            </a:r>
            <a:r>
              <a:rPr lang="en-US" altLang="en-US" sz="2800" dirty="0">
                <a:cs typeface="Arial" panose="020B0604020202020204" pitchFamily="34" charset="0"/>
              </a:rPr>
              <a:t> </a:t>
            </a:r>
            <a:r>
              <a:rPr lang="en-US" altLang="en-US" sz="2800" dirty="0" err="1">
                <a:cs typeface="Arial" panose="020B0604020202020204" pitchFamily="34" charset="0"/>
              </a:rPr>
              <a:t>tra</a:t>
            </a:r>
            <a:r>
              <a:rPr lang="en-US" altLang="en-US" sz="2800" dirty="0">
                <a:cs typeface="Arial" panose="020B0604020202020204" pitchFamily="34" charset="0"/>
              </a:rPr>
              <a:t> </a:t>
            </a:r>
            <a:r>
              <a:rPr lang="en-US" altLang="en-US" sz="2800" dirty="0" err="1">
                <a:cs typeface="Arial" panose="020B0604020202020204" pitchFamily="34" charset="0"/>
              </a:rPr>
              <a:t>sẽ</a:t>
            </a:r>
            <a:r>
              <a:rPr lang="en-US" altLang="en-US" sz="2800" dirty="0">
                <a:cs typeface="Arial" panose="020B0604020202020204" pitchFamily="34" charset="0"/>
              </a:rPr>
              <a:t> </a:t>
            </a:r>
            <a:r>
              <a:rPr lang="en-US" altLang="en-US" sz="2800" dirty="0" err="1">
                <a:cs typeface="Arial" panose="020B0604020202020204" pitchFamily="34" charset="0"/>
              </a:rPr>
              <a:t>có</a:t>
            </a:r>
            <a:r>
              <a:rPr lang="en-US" altLang="en-US" sz="2800" dirty="0">
                <a:cs typeface="Arial" panose="020B0604020202020204" pitchFamily="34" charset="0"/>
              </a:rPr>
              <a:t> </a:t>
            </a:r>
            <a:r>
              <a:rPr lang="en-US" altLang="en-US" sz="2800" dirty="0" err="1">
                <a:cs typeface="Arial" panose="020B0604020202020204" pitchFamily="34" charset="0"/>
              </a:rPr>
              <a:t>kết</a:t>
            </a:r>
            <a:r>
              <a:rPr lang="en-US" altLang="en-US" sz="2800" dirty="0">
                <a:cs typeface="Arial" panose="020B0604020202020204" pitchFamily="34" charset="0"/>
              </a:rPr>
              <a:t> </a:t>
            </a:r>
            <a:r>
              <a:rPr lang="en-US" altLang="en-US" sz="2800" dirty="0" err="1">
                <a:cs typeface="Arial" panose="020B0604020202020204" pitchFamily="34" charset="0"/>
              </a:rPr>
              <a:t>quả</a:t>
            </a:r>
            <a:r>
              <a:rPr lang="en-US" altLang="en-US" sz="2800" dirty="0">
                <a:cs typeface="Arial" panose="020B0604020202020204" pitchFamily="34" charset="0"/>
              </a:rPr>
              <a:t> </a:t>
            </a:r>
            <a:r>
              <a:rPr lang="en-US" altLang="en-US" sz="2800" dirty="0" err="1">
                <a:cs typeface="Arial" panose="020B0604020202020204" pitchFamily="34" charset="0"/>
              </a:rPr>
              <a:t>học</a:t>
            </a:r>
            <a:r>
              <a:rPr lang="en-US" altLang="en-US" sz="2800" dirty="0">
                <a:cs typeface="Arial" panose="020B0604020202020204" pitchFamily="34" charset="0"/>
              </a:rPr>
              <a:t> </a:t>
            </a:r>
            <a:r>
              <a:rPr lang="en-US" altLang="en-US" sz="2800" dirty="0" err="1">
                <a:cs typeface="Arial" panose="020B0604020202020204" pitchFamily="34" charset="0"/>
              </a:rPr>
              <a:t>tập</a:t>
            </a:r>
            <a:r>
              <a:rPr lang="en-US" altLang="en-US" sz="2800" dirty="0">
                <a:cs typeface="Arial" panose="020B0604020202020204" pitchFamily="34" charset="0"/>
              </a:rPr>
              <a:t> </a:t>
            </a:r>
            <a:r>
              <a:rPr lang="en-US" altLang="en-US" sz="2800" dirty="0" err="1">
                <a:cs typeface="Arial" panose="020B0604020202020204" pitchFamily="34" charset="0"/>
              </a:rPr>
              <a:t>không</a:t>
            </a:r>
            <a:r>
              <a:rPr lang="en-US" altLang="en-US" sz="2800" dirty="0">
                <a:cs typeface="Arial" panose="020B0604020202020204" pitchFamily="34" charset="0"/>
              </a:rPr>
              <a:t> </a:t>
            </a:r>
            <a:r>
              <a:rPr lang="en-US" altLang="en-US" sz="2800" dirty="0" err="1">
                <a:cs typeface="Arial" panose="020B0604020202020204" pitchFamily="34" charset="0"/>
              </a:rPr>
              <a:t>tốt</a:t>
            </a:r>
            <a:r>
              <a:rPr lang="en-US" altLang="en-US" sz="2800" dirty="0">
                <a:cs typeface="Arial" panose="020B0604020202020204" pitchFamily="34" charset="0"/>
              </a:rPr>
              <a:t>…</a:t>
            </a:r>
          </a:p>
        </p:txBody>
      </p:sp>
      <p:pic>
        <p:nvPicPr>
          <p:cNvPr id="3" name="Content Placeholder 2">
            <a:extLst>
              <a:ext uri="{FF2B5EF4-FFF2-40B4-BE49-F238E27FC236}">
                <a16:creationId xmlns:a16="http://schemas.microsoft.com/office/drawing/2014/main" xmlns="" id="{EFE37C3B-D7FD-30BB-762C-3FE6B0F48DEF}"/>
              </a:ext>
            </a:extLst>
          </p:cNvPr>
          <p:cNvPicPr>
            <a:picLocks noGrp="1" noChangeAspect="1"/>
          </p:cNvPicPr>
          <p:nvPr>
            <p:ph idx="4294967295"/>
          </p:nvPr>
        </p:nvPicPr>
        <p:blipFill>
          <a:blip r:embed="rId2"/>
          <a:stretch>
            <a:fillRect/>
          </a:stretch>
        </p:blipFill>
        <p:spPr>
          <a:xfrm>
            <a:off x="3810000" y="4556780"/>
            <a:ext cx="4572000" cy="181927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8597"/>
                                        </p:tgtEl>
                                        <p:attrNameLst>
                                          <p:attrName>style.visibility</p:attrName>
                                        </p:attrNameLst>
                                      </p:cBhvr>
                                      <p:to>
                                        <p:strVal val="visible"/>
                                      </p:to>
                                    </p:set>
                                    <p:anim calcmode="lin" valueType="num">
                                      <p:cBhvr additive="base">
                                        <p:cTn id="7" dur="500" fill="hold"/>
                                        <p:tgtEl>
                                          <p:spTgt spid="238597"/>
                                        </p:tgtEl>
                                        <p:attrNameLst>
                                          <p:attrName>ppt_x</p:attrName>
                                        </p:attrNameLst>
                                      </p:cBhvr>
                                      <p:tavLst>
                                        <p:tav tm="0">
                                          <p:val>
                                            <p:strVal val="#ppt_x"/>
                                          </p:val>
                                        </p:tav>
                                        <p:tav tm="100000">
                                          <p:val>
                                            <p:strVal val="#ppt_x"/>
                                          </p:val>
                                        </p:tav>
                                      </p:tavLst>
                                    </p:anim>
                                    <p:anim calcmode="lin" valueType="num">
                                      <p:cBhvr additive="base">
                                        <p:cTn id="8" dur="500" fill="hold"/>
                                        <p:tgtEl>
                                          <p:spTgt spid="23859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8" presetClass="entr" presetSubtype="16" fill="hold" grpId="0" nodeType="clickEffect">
                                  <p:stCondLst>
                                    <p:cond delay="0"/>
                                  </p:stCondLst>
                                  <p:childTnLst>
                                    <p:set>
                                      <p:cBhvr>
                                        <p:cTn id="12" dur="1" fill="hold">
                                          <p:stCondLst>
                                            <p:cond delay="0"/>
                                          </p:stCondLst>
                                        </p:cTn>
                                        <p:tgtEl>
                                          <p:spTgt spid="238594"/>
                                        </p:tgtEl>
                                        <p:attrNameLst>
                                          <p:attrName>style.visibility</p:attrName>
                                        </p:attrNameLst>
                                      </p:cBhvr>
                                      <p:to>
                                        <p:strVal val="visible"/>
                                      </p:to>
                                    </p:set>
                                    <p:animEffect transition="in" filter="diamond(in)">
                                      <p:cBhvr>
                                        <p:cTn id="13" dur="2000"/>
                                        <p:tgtEl>
                                          <p:spTgt spid="23859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38598"/>
                                        </p:tgtEl>
                                        <p:attrNameLst>
                                          <p:attrName>style.visibility</p:attrName>
                                        </p:attrNameLst>
                                      </p:cBhvr>
                                      <p:to>
                                        <p:strVal val="visible"/>
                                      </p:to>
                                    </p:set>
                                    <p:anim calcmode="lin" valueType="num">
                                      <p:cBhvr additive="base">
                                        <p:cTn id="18" dur="500" fill="hold"/>
                                        <p:tgtEl>
                                          <p:spTgt spid="238598"/>
                                        </p:tgtEl>
                                        <p:attrNameLst>
                                          <p:attrName>ppt_x</p:attrName>
                                        </p:attrNameLst>
                                      </p:cBhvr>
                                      <p:tavLst>
                                        <p:tav tm="0">
                                          <p:val>
                                            <p:strVal val="#ppt_x"/>
                                          </p:val>
                                        </p:tav>
                                        <p:tav tm="100000">
                                          <p:val>
                                            <p:strVal val="#ppt_x"/>
                                          </p:val>
                                        </p:tav>
                                      </p:tavLst>
                                    </p:anim>
                                    <p:anim calcmode="lin" valueType="num">
                                      <p:cBhvr additive="base">
                                        <p:cTn id="19" dur="500" fill="hold"/>
                                        <p:tgtEl>
                                          <p:spTgt spid="2385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594" grpId="0"/>
      <p:bldP spid="238597" grpId="0"/>
      <p:bldP spid="238598" grpId="0"/>
    </p:bldLst>
  </p:timing>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9810" name="Rectangle 2">
            <a:extLst>
              <a:ext uri="{FF2B5EF4-FFF2-40B4-BE49-F238E27FC236}">
                <a16:creationId xmlns:a16="http://schemas.microsoft.com/office/drawing/2014/main" xmlns="" id="{5CF714EB-28AC-4EC8-BA5B-F7670BCD62BF}"/>
              </a:ext>
            </a:extLst>
          </p:cNvPr>
          <p:cNvSpPr>
            <a:spLocks noGrp="1" noChangeArrowheads="1"/>
          </p:cNvSpPr>
          <p:nvPr>
            <p:ph type="title" idx="4294967295"/>
          </p:nvPr>
        </p:nvSpPr>
        <p:spPr>
          <a:xfrm>
            <a:off x="1992314" y="152400"/>
            <a:ext cx="8232775" cy="609600"/>
          </a:xfrm>
        </p:spPr>
        <p:txBody>
          <a:bodyPr vert="horz" wrap="square" lIns="91440" tIns="45720" rIns="91440" bIns="45720" numCol="1" anchor="b" anchorCtr="0" compatLnSpc="1">
            <a:prstTxWarp prst="textNoShape">
              <a:avLst/>
            </a:prstTxWarp>
          </a:bodyPr>
          <a:lstStyle/>
          <a:p>
            <a:pPr algn="just"/>
            <a:r>
              <a:rPr lang="en-US" altLang="en-US" u="sng">
                <a:solidFill>
                  <a:srgbClr val="800000"/>
                </a:solidFill>
                <a:latin typeface="Times New Roman" panose="02020603050405020304" pitchFamily="18" charset="0"/>
                <a:ea typeface="ＭＳ Ｐゴシック" panose="020B0600070205080204" pitchFamily="34" charset="-128"/>
              </a:rPr>
              <a:t>BIỆN PHÁP 2</a:t>
            </a:r>
            <a:r>
              <a:rPr lang="en-US" altLang="en-US">
                <a:solidFill>
                  <a:srgbClr val="FF3300"/>
                </a:solidFill>
                <a:latin typeface="Times New Roman" panose="02020603050405020304" pitchFamily="18" charset="0"/>
                <a:ea typeface="ＭＳ Ｐゴシック" panose="020B0600070205080204" pitchFamily="34" charset="-128"/>
              </a:rPr>
              <a:t>:</a:t>
            </a:r>
            <a:r>
              <a:rPr lang="en-US" altLang="en-US">
                <a:latin typeface="Times New Roman" panose="02020603050405020304" pitchFamily="18" charset="0"/>
                <a:ea typeface="ＭＳ Ｐゴシック" panose="020B0600070205080204" pitchFamily="34" charset="-128"/>
              </a:rPr>
              <a:t> DÙNG THỜI GIAN TẠM LẮNG</a:t>
            </a:r>
            <a:endParaRPr lang="en-US" altLang="en-US">
              <a:solidFill>
                <a:srgbClr val="0000CC"/>
              </a:solidFill>
              <a:latin typeface="Times New Roman" panose="02020603050405020304" pitchFamily="18" charset="0"/>
              <a:ea typeface="ＭＳ Ｐゴシック" panose="020B0600070205080204" pitchFamily="34" charset="-128"/>
            </a:endParaRPr>
          </a:p>
        </p:txBody>
      </p:sp>
      <p:sp>
        <p:nvSpPr>
          <p:cNvPr id="119811" name="Rectangle 3">
            <a:extLst>
              <a:ext uri="{FF2B5EF4-FFF2-40B4-BE49-F238E27FC236}">
                <a16:creationId xmlns:a16="http://schemas.microsoft.com/office/drawing/2014/main" xmlns="" id="{36822EE2-B9F8-4B58-88BE-F2575953A5BB}"/>
              </a:ext>
            </a:extLst>
          </p:cNvPr>
          <p:cNvSpPr>
            <a:spLocks noGrp="1"/>
          </p:cNvSpPr>
          <p:nvPr>
            <p:ph type="body" idx="4294967295"/>
          </p:nvPr>
        </p:nvSpPr>
        <p:spPr>
          <a:xfrm>
            <a:off x="335360" y="1300402"/>
            <a:ext cx="7019528" cy="5168900"/>
          </a:xfrm>
        </p:spPr>
        <p:txBody>
          <a:bodyPr/>
          <a:lstStyle/>
          <a:p>
            <a:pPr marL="0" indent="571500" algn="just">
              <a:lnSpc>
                <a:spcPct val="90000"/>
              </a:lnSpc>
              <a:buNone/>
            </a:pP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Lúc</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ja-JP" altLang="en-US" sz="2800" dirty="0">
                <a:latin typeface="Arial" panose="020B0604020202020204" pitchFamily="34" charset="0"/>
                <a:ea typeface="ＭＳ Ｐゴシック" panose="020B0600070205080204" pitchFamily="34" charset="-128"/>
                <a:cs typeface="Arial" panose="020B0604020202020204" pitchFamily="34" charset="0"/>
              </a:rPr>
              <a:t>“</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tạm</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lắng</a:t>
            </a:r>
            <a:r>
              <a:rPr lang="ja-JP" altLang="en-US" sz="2800" dirty="0">
                <a:latin typeface="Arial" panose="020B0604020202020204" pitchFamily="34" charset="0"/>
                <a:ea typeface="ＭＳ Ｐゴシック" panose="020B0600070205080204" pitchFamily="34" charset="-128"/>
                <a:cs typeface="Arial" panose="020B0604020202020204" pitchFamily="34" charset="0"/>
              </a:rPr>
              <a:t>”</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HS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bị</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ja-JP" altLang="en-US" sz="2800" dirty="0">
                <a:latin typeface="Arial" panose="020B0604020202020204" pitchFamily="34" charset="0"/>
                <a:ea typeface="ＭＳ Ｐゴシック" panose="020B0600070205080204" pitchFamily="34" charset="-128"/>
                <a:cs typeface="Arial" panose="020B0604020202020204" pitchFamily="34" charset="0"/>
              </a:rPr>
              <a:t>“</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cách</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ly</a:t>
            </a:r>
            <a:r>
              <a:rPr lang="ja-JP" altLang="en-US" sz="2800" dirty="0">
                <a:latin typeface="Arial" panose="020B0604020202020204" pitchFamily="34" charset="0"/>
                <a:ea typeface="ＭＳ Ｐゴシック" panose="020B0600070205080204" pitchFamily="34" charset="-128"/>
                <a:cs typeface="Arial" panose="020B0604020202020204" pitchFamily="34" charset="0"/>
              </a:rPr>
              <a:t>”</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phải</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ngồi</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một</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chỗ</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không</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chơi</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không</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không</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trò</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chuyện</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hay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tham</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gia</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hoạt</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động</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như</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những</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bạn</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 </a:t>
            </a:r>
            <a:r>
              <a:rPr lang="en-US" altLang="ja-JP" sz="2800" dirty="0" err="1">
                <a:latin typeface="Arial" panose="020B0604020202020204" pitchFamily="34" charset="0"/>
                <a:ea typeface="ＭＳ Ｐゴシック" panose="020B0600070205080204" pitchFamily="34" charset="-128"/>
                <a:cs typeface="Arial" panose="020B0604020202020204" pitchFamily="34" charset="0"/>
              </a:rPr>
              <a:t>khác</a:t>
            </a:r>
            <a:r>
              <a:rPr lang="en-US" altLang="ja-JP" sz="2800" dirty="0">
                <a:latin typeface="Arial" panose="020B0604020202020204" pitchFamily="34" charset="0"/>
                <a:ea typeface="ＭＳ Ｐゴシック" panose="020B0600070205080204" pitchFamily="34" charset="-128"/>
                <a:cs typeface="Arial" panose="020B0604020202020204" pitchFamily="34" charset="0"/>
              </a:rPr>
              <a:t>.</a:t>
            </a:r>
          </a:p>
          <a:p>
            <a:pPr marL="0" indent="571500" algn="just">
              <a:lnSpc>
                <a:spcPct val="90000"/>
              </a:lnSpc>
              <a:buNone/>
            </a:pPr>
            <a:endParaRPr lang="en-US" altLang="ja-JP" sz="2800" dirty="0">
              <a:latin typeface="Arial" panose="020B0604020202020204" pitchFamily="34" charset="0"/>
              <a:ea typeface="ＭＳ Ｐゴシック" panose="020B0600070205080204" pitchFamily="34" charset="-128"/>
              <a:cs typeface="Arial" panose="020B0604020202020204" pitchFamily="34" charset="0"/>
            </a:endParaRPr>
          </a:p>
          <a:p>
            <a:pPr marL="0" indent="571500" algn="just">
              <a:lnSpc>
                <a:spcPct val="90000"/>
              </a:lnSpc>
              <a:buNone/>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Mục</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đích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để</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HS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bình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tĩnh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trở</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lại</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suy</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nghĩ</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về</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hành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vi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không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đúng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mực</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mình</a:t>
            </a:r>
            <a:endParaRPr lang="en-US" altLang="en-US" sz="2800" dirty="0">
              <a:latin typeface="Arial" panose="020B0604020202020204" pitchFamily="34" charset="0"/>
              <a:ea typeface="ＭＳ Ｐゴシック" panose="020B0600070205080204" pitchFamily="34" charset="-128"/>
              <a:cs typeface="Arial" panose="020B0604020202020204" pitchFamily="34" charset="0"/>
            </a:endParaRPr>
          </a:p>
          <a:p>
            <a:pPr marL="0" indent="571500" algn="just">
              <a:lnSpc>
                <a:spcPct val="90000"/>
              </a:lnSpc>
              <a:buNone/>
            </a:pPr>
            <a:endParaRPr lang="en-US" altLang="ja-JP" sz="2800" dirty="0">
              <a:latin typeface="Arial" panose="020B0604020202020204" pitchFamily="34" charset="0"/>
              <a:ea typeface="ＭＳ Ｐゴシック" panose="020B0600070205080204" pitchFamily="34" charset="-128"/>
              <a:cs typeface="Arial" panose="020B0604020202020204" pitchFamily="34" charset="0"/>
            </a:endParaRPr>
          </a:p>
        </p:txBody>
      </p:sp>
      <p:pic>
        <p:nvPicPr>
          <p:cNvPr id="119812" name="Picture 4" descr="94Tamlang">
            <a:extLst>
              <a:ext uri="{FF2B5EF4-FFF2-40B4-BE49-F238E27FC236}">
                <a16:creationId xmlns:a16="http://schemas.microsoft.com/office/drawing/2014/main" xmlns="" id="{F6C71880-89C4-4CBA-9495-31AA075B7FB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28136" y="1677451"/>
            <a:ext cx="2568575" cy="309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5" name="Picture 1">
            <a:extLst>
              <a:ext uri="{FF2B5EF4-FFF2-40B4-BE49-F238E27FC236}">
                <a16:creationId xmlns:a16="http://schemas.microsoft.com/office/drawing/2014/main" xmlns="" id="{4CF123F6-A88D-4D6D-B4FE-260A7C152D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35360" y="3059113"/>
            <a:ext cx="1152525"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Picture 3">
            <a:extLst>
              <a:ext uri="{FF2B5EF4-FFF2-40B4-BE49-F238E27FC236}">
                <a16:creationId xmlns:a16="http://schemas.microsoft.com/office/drawing/2014/main" xmlns="" id="{71675F54-7E49-4D0C-A993-C60F1D67A87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294140" y="4817851"/>
            <a:ext cx="1295400" cy="137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Plaque 4">
            <a:extLst>
              <a:ext uri="{FF2B5EF4-FFF2-40B4-BE49-F238E27FC236}">
                <a16:creationId xmlns:a16="http://schemas.microsoft.com/office/drawing/2014/main" xmlns="" id="{B5ABE3AC-A055-4346-B43E-D3591F924568}"/>
              </a:ext>
            </a:extLst>
          </p:cNvPr>
          <p:cNvSpPr>
            <a:spLocks noChangeArrowheads="1"/>
          </p:cNvSpPr>
          <p:nvPr/>
        </p:nvSpPr>
        <p:spPr bwMode="auto">
          <a:xfrm>
            <a:off x="7824192" y="4571789"/>
            <a:ext cx="4176464" cy="1871662"/>
          </a:xfrm>
          <a:prstGeom prst="plaque">
            <a:avLst>
              <a:gd name="adj" fmla="val 16667"/>
            </a:avLst>
          </a:prstGeom>
          <a:gradFill rotWithShape="1">
            <a:gsLst>
              <a:gs pos="0">
                <a:srgbClr val="F9E7ED"/>
              </a:gs>
              <a:gs pos="64999">
                <a:srgbClr val="EEC2CF"/>
              </a:gs>
              <a:gs pos="100000">
                <a:srgbClr val="E9A6BB"/>
              </a:gs>
            </a:gsLst>
            <a:lin ang="5400000" scaled="1"/>
          </a:gradFill>
          <a:ln w="28575">
            <a:solidFill>
              <a:srgbClr val="800000"/>
            </a:solidFill>
            <a:miter lim="800000"/>
            <a:headEnd/>
            <a:tailEnd/>
          </a:ln>
          <a:effectLst>
            <a:outerShdw blurRad="40000" dist="20000" dir="5400000" rotWithShape="0">
              <a:srgbClr val="808080">
                <a:alpha val="37999"/>
              </a:srgbClr>
            </a:outerShdw>
          </a:effectLst>
        </p:spPr>
        <p:txBody>
          <a:bodyPr anchor="ctr"/>
          <a:lstStyle/>
          <a:p>
            <a:pPr algn="ctr">
              <a:defRPr/>
            </a:pPr>
            <a:r>
              <a:rPr lang="en-US" sz="2000">
                <a:solidFill>
                  <a:srgbClr val="000000"/>
                </a:solidFill>
              </a:rPr>
              <a:t>BP này khó thực hiện, không được lạm dụng mà sử dụng phù hợp mới có tác dụng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19810"/>
                                        </p:tgtEl>
                                        <p:attrNameLst>
                                          <p:attrName>style.visibility</p:attrName>
                                        </p:attrNameLst>
                                      </p:cBhvr>
                                      <p:to>
                                        <p:strVal val="visible"/>
                                      </p:to>
                                    </p:set>
                                    <p:animEffect transition="in" filter="box(in)">
                                      <p:cBhvr>
                                        <p:cTn id="7" dur="500"/>
                                        <p:tgtEl>
                                          <p:spTgt spid="1198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119811">
                                            <p:txEl>
                                              <p:pRg st="0" end="0"/>
                                            </p:txEl>
                                          </p:spTgt>
                                        </p:tgtEl>
                                        <p:attrNameLst>
                                          <p:attrName>style.visibility</p:attrName>
                                        </p:attrNameLst>
                                      </p:cBhvr>
                                      <p:to>
                                        <p:strVal val="visible"/>
                                      </p:to>
                                    </p:set>
                                    <p:animEffect transition="in" filter="wedge">
                                      <p:cBhvr>
                                        <p:cTn id="12" dur="2000"/>
                                        <p:tgtEl>
                                          <p:spTgt spid="119811">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0" presetClass="entr" presetSubtype="0" fill="hold" grpId="0" nodeType="clickEffect">
                                  <p:stCondLst>
                                    <p:cond delay="0"/>
                                  </p:stCondLst>
                                  <p:childTnLst>
                                    <p:set>
                                      <p:cBhvr>
                                        <p:cTn id="16" dur="1" fill="hold">
                                          <p:stCondLst>
                                            <p:cond delay="0"/>
                                          </p:stCondLst>
                                        </p:cTn>
                                        <p:tgtEl>
                                          <p:spTgt spid="119811">
                                            <p:txEl>
                                              <p:pRg st="2" end="2"/>
                                            </p:txEl>
                                          </p:spTgt>
                                        </p:tgtEl>
                                        <p:attrNameLst>
                                          <p:attrName>style.visibility</p:attrName>
                                        </p:attrNameLst>
                                      </p:cBhvr>
                                      <p:to>
                                        <p:strVal val="visible"/>
                                      </p:to>
                                    </p:set>
                                    <p:animEffect transition="in" filter="wedge">
                                      <p:cBhvr>
                                        <p:cTn id="17" dur="2000"/>
                                        <p:tgtEl>
                                          <p:spTgt spid="1198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nodeType="clickEffect">
                                  <p:stCondLst>
                                    <p:cond delay="0"/>
                                  </p:stCondLst>
                                  <p:childTnLst>
                                    <p:set>
                                      <p:cBhvr>
                                        <p:cTn id="21" dur="1" fill="hold">
                                          <p:stCondLst>
                                            <p:cond delay="0"/>
                                          </p:stCondLst>
                                        </p:cTn>
                                        <p:tgtEl>
                                          <p:spTgt spid="119812"/>
                                        </p:tgtEl>
                                        <p:attrNameLst>
                                          <p:attrName>style.visibility</p:attrName>
                                        </p:attrNameLst>
                                      </p:cBhvr>
                                      <p:to>
                                        <p:strVal val="visible"/>
                                      </p:to>
                                    </p:set>
                                    <p:anim calcmode="lin" valueType="num">
                                      <p:cBhvr additive="base">
                                        <p:cTn id="22" dur="500" fill="hold"/>
                                        <p:tgtEl>
                                          <p:spTgt spid="119812"/>
                                        </p:tgtEl>
                                        <p:attrNameLst>
                                          <p:attrName>ppt_x</p:attrName>
                                        </p:attrNameLst>
                                      </p:cBhvr>
                                      <p:tavLst>
                                        <p:tav tm="0">
                                          <p:val>
                                            <p:strVal val="#ppt_x"/>
                                          </p:val>
                                        </p:tav>
                                        <p:tav tm="100000">
                                          <p:val>
                                            <p:strVal val="#ppt_x"/>
                                          </p:val>
                                        </p:tav>
                                      </p:tavLst>
                                    </p:anim>
                                    <p:anim calcmode="lin" valueType="num">
                                      <p:cBhvr additive="base">
                                        <p:cTn id="23" dur="500" fill="hold"/>
                                        <p:tgtEl>
                                          <p:spTgt spid="1198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p:bldP spid="119811" grpId="0" build="p"/>
    </p:bldLst>
  </p:timing>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7826" name="Title 1">
            <a:extLst>
              <a:ext uri="{FF2B5EF4-FFF2-40B4-BE49-F238E27FC236}">
                <a16:creationId xmlns:a16="http://schemas.microsoft.com/office/drawing/2014/main" xmlns="" id="{472A0FCB-4C12-4030-9FE8-29972A771FAC}"/>
              </a:ext>
            </a:extLst>
          </p:cNvPr>
          <p:cNvSpPr>
            <a:spLocks noGrp="1"/>
          </p:cNvSpPr>
          <p:nvPr>
            <p:ph type="title" idx="4294967295"/>
          </p:nvPr>
        </p:nvSpPr>
        <p:spPr>
          <a:xfrm>
            <a:off x="2009800" y="836713"/>
            <a:ext cx="8229600" cy="490537"/>
          </a:xfrm>
        </p:spPr>
        <p:txBody>
          <a:bodyPr/>
          <a:lstStyle/>
          <a:p>
            <a:pPr algn="ct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MỘT SỐ BIỆN PHÁP KHÁC</a:t>
            </a:r>
          </a:p>
        </p:txBody>
      </p:sp>
      <p:graphicFrame>
        <p:nvGraphicFramePr>
          <p:cNvPr id="4" name="Content Placeholder 3">
            <a:extLst>
              <a:ext uri="{FF2B5EF4-FFF2-40B4-BE49-F238E27FC236}">
                <a16:creationId xmlns:a16="http://schemas.microsoft.com/office/drawing/2014/main" xmlns="" id="{96599F93-76DC-4C3C-B5E6-7CDBB214BE04}"/>
              </a:ext>
            </a:extLst>
          </p:cNvPr>
          <p:cNvGraphicFramePr>
            <a:graphicFrameLocks noGrp="1"/>
          </p:cNvGraphicFramePr>
          <p:nvPr>
            <p:ph idx="4294967295"/>
            <p:extLst>
              <p:ext uri="{D42A27DB-BD31-4B8C-83A1-F6EECF244321}">
                <p14:modId xmlns:p14="http://schemas.microsoft.com/office/powerpoint/2010/main" val="1299971681"/>
              </p:ext>
            </p:extLst>
          </p:nvPr>
        </p:nvGraphicFramePr>
        <p:xfrm>
          <a:off x="1343472" y="1798638"/>
          <a:ext cx="10153128" cy="45259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xmlns="" id="{757E4354-387C-40E3-B245-275209F61B05}"/>
              </a:ext>
            </a:extLst>
          </p:cNvPr>
          <p:cNvGraphicFramePr>
            <a:graphicFrameLocks noGrp="1"/>
          </p:cNvGraphicFramePr>
          <p:nvPr>
            <p:ph idx="4294967295"/>
            <p:extLst>
              <p:ext uri="{D42A27DB-BD31-4B8C-83A1-F6EECF244321}">
                <p14:modId xmlns:p14="http://schemas.microsoft.com/office/powerpoint/2010/main" val="3027990162"/>
              </p:ext>
            </p:extLst>
          </p:nvPr>
        </p:nvGraphicFramePr>
        <p:xfrm>
          <a:off x="191344" y="1828800"/>
          <a:ext cx="11593288" cy="3078474"/>
        </p:xfrm>
        <a:graphic>
          <a:graphicData uri="http://schemas.openxmlformats.org/drawingml/2006/table">
            <a:tbl>
              <a:tblPr/>
              <a:tblGrid>
                <a:gridCol w="7022531">
                  <a:extLst>
                    <a:ext uri="{9D8B030D-6E8A-4147-A177-3AD203B41FA5}">
                      <a16:colId xmlns:a16="http://schemas.microsoft.com/office/drawing/2014/main" xmlns="" val="20000"/>
                    </a:ext>
                  </a:extLst>
                </a:gridCol>
                <a:gridCol w="4570757">
                  <a:extLst>
                    <a:ext uri="{9D8B030D-6E8A-4147-A177-3AD203B41FA5}">
                      <a16:colId xmlns:a16="http://schemas.microsoft.com/office/drawing/2014/main" xmlns="" val="20001"/>
                    </a:ext>
                  </a:extLst>
                </a:gridCol>
              </a:tblGrid>
              <a:tr h="267970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NZ" sz="2800" b="1" i="0" u="none" strike="noStrike" cap="none" normalizeH="0" baseline="0">
                          <a:ln>
                            <a:noFill/>
                          </a:ln>
                          <a:solidFill>
                            <a:srgbClr val="000000"/>
                          </a:solidFill>
                          <a:effectLst/>
                          <a:latin typeface="Arial" pitchFamily="34" charset="0"/>
                          <a:ea typeface="ＭＳ Ｐゴシック" pitchFamily="34" charset="-128"/>
                        </a:rPr>
                        <a:t>Trong nội qui của 1 trường học có nêu: </a:t>
                      </a:r>
                      <a:r>
                        <a:rPr kumimoji="0" lang="en-US" sz="2800" b="1" i="0" u="none" strike="noStrike" cap="none" normalizeH="0" baseline="0">
                          <a:ln>
                            <a:noFill/>
                          </a:ln>
                          <a:solidFill>
                            <a:srgbClr val="000000"/>
                          </a:solidFill>
                          <a:effectLst/>
                          <a:latin typeface="Arial" pitchFamily="34" charset="0"/>
                          <a:ea typeface="ＭＳ Ｐゴシック" pitchFamily="34" charset="-128"/>
                        </a:rPr>
                        <a:t>Nếu vào lớp muộn quá 5 phút (bất cứ tiết học nào) đều không được vào lớp và phải lao động công ích trong suốt thời gian còn lại của một tiết.</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US" sz="2800" b="1" i="0" u="none" strike="noStrike" cap="none" normalizeH="0" baseline="0">
                        <a:ln>
                          <a:noFill/>
                        </a:ln>
                        <a:solidFill>
                          <a:srgbClr val="000000"/>
                        </a:solidFill>
                        <a:effectLst/>
                        <a:latin typeface="Arial" pitchFamily="34" charset="0"/>
                        <a:ea typeface="ＭＳ Ｐゴシック" pitchFamily="34" charset="-128"/>
                      </a:endParaRPr>
                    </a:p>
                  </a:txBody>
                  <a:tcPr marT="45717" marB="45717" horzOverflow="overflow">
                    <a:lnL w="38100" cap="flat" cmpd="sng" algn="ctr">
                      <a:solidFill>
                        <a:srgbClr val="660066"/>
                      </a:solidFill>
                      <a:prstDash val="solid"/>
                      <a:round/>
                      <a:headEnd type="none" w="med" len="med"/>
                      <a:tailEnd type="none" w="med" len="med"/>
                    </a:lnL>
                    <a:lnR w="38100" cap="flat" cmpd="sng" algn="ctr">
                      <a:solidFill>
                        <a:srgbClr val="660066"/>
                      </a:solidFill>
                      <a:prstDash val="solid"/>
                      <a:round/>
                      <a:headEnd type="none" w="med" len="med"/>
                      <a:tailEnd type="none" w="med" len="med"/>
                    </a:lnR>
                    <a:lnT w="38100" cap="flat" cmpd="sng" algn="ctr">
                      <a:solidFill>
                        <a:srgbClr val="660066"/>
                      </a:solidFill>
                      <a:prstDash val="solid"/>
                      <a:round/>
                      <a:headEnd type="none" w="med" len="med"/>
                      <a:tailEnd type="none" w="med" len="med"/>
                    </a:lnT>
                    <a:lnB w="38100" cap="flat" cmpd="sng" algn="ctr">
                      <a:solidFill>
                        <a:srgbClr val="660066"/>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Nhiều</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trường</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khi</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sinh</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đi</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muộn</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yêu</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cầu</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bảo</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vệ</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trường</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đóng</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cổng</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không</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cho</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800" b="1" i="0" u="none" strike="noStrike" cap="none" normalizeH="0" baseline="0" dirty="0" err="1">
                          <a:ln>
                            <a:noFill/>
                          </a:ln>
                          <a:solidFill>
                            <a:srgbClr val="000000"/>
                          </a:solidFill>
                          <a:effectLst/>
                          <a:latin typeface="Arial" pitchFamily="34" charset="0"/>
                          <a:ea typeface="ＭＳ Ｐゴシック" pitchFamily="34" charset="-128"/>
                        </a:rPr>
                        <a:t>vào</a:t>
                      </a:r>
                      <a:r>
                        <a:rPr kumimoji="0" lang="en-NZ" sz="2800" b="1" i="0" u="none" strike="noStrike" cap="none" normalizeH="0" baseline="0" dirty="0">
                          <a:ln>
                            <a:noFill/>
                          </a:ln>
                          <a:solidFill>
                            <a:srgbClr val="000000"/>
                          </a:solidFill>
                          <a:effectLst/>
                          <a:latin typeface="Arial" pitchFamily="34" charset="0"/>
                          <a:ea typeface="ＭＳ Ｐゴシック" pitchFamily="34" charset="-128"/>
                        </a:rPr>
                        <a:t>. </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NZ" sz="2800" b="1" i="0" u="none" strike="noStrike" cap="none" normalizeH="0" baseline="0" dirty="0">
                        <a:ln>
                          <a:noFill/>
                        </a:ln>
                        <a:solidFill>
                          <a:srgbClr val="000000"/>
                        </a:solidFill>
                        <a:effectLst/>
                        <a:latin typeface="Arial" pitchFamily="34" charset="0"/>
                        <a:ea typeface="ＭＳ Ｐゴシック" pitchFamily="34" charset="-128"/>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NZ" sz="2800" b="1" i="0" u="none" strike="noStrike" cap="none" normalizeH="0" baseline="0" dirty="0">
                        <a:ln>
                          <a:noFill/>
                        </a:ln>
                        <a:solidFill>
                          <a:srgbClr val="000000"/>
                        </a:solidFill>
                        <a:effectLst/>
                        <a:latin typeface="Arial" pitchFamily="34" charset="0"/>
                        <a:ea typeface="ＭＳ Ｐゴシック" pitchFamily="34" charset="-128"/>
                      </a:endParaRPr>
                    </a:p>
                  </a:txBody>
                  <a:tcPr marT="45717" marB="45717" horzOverflow="overflow">
                    <a:lnL w="38100" cap="flat" cmpd="sng" algn="ctr">
                      <a:solidFill>
                        <a:srgbClr val="660066"/>
                      </a:solidFill>
                      <a:prstDash val="solid"/>
                      <a:round/>
                      <a:headEnd type="none" w="med" len="med"/>
                      <a:tailEnd type="none" w="med" len="med"/>
                    </a:lnL>
                    <a:lnR w="38100" cap="flat" cmpd="sng" algn="ctr">
                      <a:solidFill>
                        <a:srgbClr val="660066"/>
                      </a:solidFill>
                      <a:prstDash val="solid"/>
                      <a:round/>
                      <a:headEnd type="none" w="med" len="med"/>
                      <a:tailEnd type="none" w="med" len="med"/>
                    </a:lnR>
                    <a:lnT w="38100" cap="flat" cmpd="sng" algn="ctr">
                      <a:solidFill>
                        <a:srgbClr val="660066"/>
                      </a:solidFill>
                      <a:prstDash val="solid"/>
                      <a:round/>
                      <a:headEnd type="none" w="med" len="med"/>
                      <a:tailEnd type="none" w="med" len="med"/>
                    </a:lnT>
                    <a:lnB w="38100" cap="flat" cmpd="sng" algn="ctr">
                      <a:solidFill>
                        <a:srgbClr val="660066"/>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0"/>
                  </a:ext>
                </a:extLst>
              </a:tr>
            </a:tbl>
          </a:graphicData>
        </a:graphic>
      </p:graphicFrame>
      <p:pic>
        <p:nvPicPr>
          <p:cNvPr id="78858" name="Picture 4">
            <a:extLst>
              <a:ext uri="{FF2B5EF4-FFF2-40B4-BE49-F238E27FC236}">
                <a16:creationId xmlns:a16="http://schemas.microsoft.com/office/drawing/2014/main" xmlns="" id="{0E5C5B0D-EE94-42CA-AA14-2BCC6B486F9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1" y="1"/>
            <a:ext cx="1800225"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9" name="Picture 6">
            <a:extLst>
              <a:ext uri="{FF2B5EF4-FFF2-40B4-BE49-F238E27FC236}">
                <a16:creationId xmlns:a16="http://schemas.microsoft.com/office/drawing/2014/main" xmlns="" id="{0003C7F0-0B1B-408F-A27C-2DB7966F51B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01000" y="-28575"/>
            <a:ext cx="1150938"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ounded Rectangular Callout 1">
            <a:extLst>
              <a:ext uri="{FF2B5EF4-FFF2-40B4-BE49-F238E27FC236}">
                <a16:creationId xmlns:a16="http://schemas.microsoft.com/office/drawing/2014/main" xmlns="" id="{25B336BB-A421-44A3-B72E-890F0E84F4DD}"/>
              </a:ext>
            </a:extLst>
          </p:cNvPr>
          <p:cNvSpPr/>
          <p:nvPr/>
        </p:nvSpPr>
        <p:spPr>
          <a:xfrm>
            <a:off x="1703389" y="4941888"/>
            <a:ext cx="8785225" cy="1916112"/>
          </a:xfrm>
          <a:prstGeom prst="wedgeRoundRectCallout">
            <a:avLst>
              <a:gd name="adj1" fmla="val -2311"/>
              <a:gd name="adj2" fmla="val -73990"/>
              <a:gd name="adj3" fmla="val 16667"/>
            </a:avLst>
          </a:prstGeom>
          <a:ln w="28575" cmpd="sng">
            <a:solidFill>
              <a:srgbClr val="660066"/>
            </a:solidFill>
          </a:ln>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2400">
                <a:solidFill>
                  <a:srgbClr val="000000"/>
                </a:solidFill>
                <a:latin typeface="Arial" panose="020B0604020202020204" pitchFamily="34" charset="0"/>
                <a:ea typeface="ＭＳ Ｐゴシック" pitchFamily="34" charset="-128"/>
                <a:cs typeface="Arial" panose="020B0604020202020204" pitchFamily="34" charset="0"/>
              </a:rPr>
              <a:t>HS đi muộn 5-10 phút mà vẫn muốn vào lớp học cần xem rõ lý do để có hướng giải quyết!</a:t>
            </a:r>
          </a:p>
          <a:p>
            <a:pPr algn="ctr">
              <a:defRPr/>
            </a:pPr>
            <a:r>
              <a:rPr lang="en-US" sz="2400">
                <a:solidFill>
                  <a:srgbClr val="000000"/>
                </a:solidFill>
                <a:latin typeface="Arial" panose="020B0604020202020204" pitchFamily="34" charset="0"/>
                <a:ea typeface="ＭＳ Ｐゴシック" pitchFamily="34" charset="-128"/>
                <a:cs typeface="Arial" panose="020B0604020202020204" pitchFamily="34" charset="0"/>
              </a:rPr>
              <a:t>Trách phạt phải phù hợp với hành vi của HS mà GV thấy cần điều chỉnh!</a:t>
            </a:r>
          </a:p>
        </p:txBody>
      </p:sp>
    </p:spTree>
    <p:extLst>
      <p:ext uri="{BB962C8B-B14F-4D97-AF65-F5344CB8AC3E}">
        <p14:creationId xmlns:p14="http://schemas.microsoft.com/office/powerpoint/2010/main" val="349695614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314" name="Title 1">
            <a:extLst>
              <a:ext uri="{FF2B5EF4-FFF2-40B4-BE49-F238E27FC236}">
                <a16:creationId xmlns:a16="http://schemas.microsoft.com/office/drawing/2014/main" xmlns="" id="{CCB8A9A3-5591-4C1E-A9DC-6FCE3D7B711D}"/>
              </a:ext>
            </a:extLst>
          </p:cNvPr>
          <p:cNvSpPr>
            <a:spLocks noGrp="1"/>
          </p:cNvSpPr>
          <p:nvPr>
            <p:ph type="title" idx="4294967295"/>
          </p:nvPr>
        </p:nvSpPr>
        <p:spPr>
          <a:xfrm>
            <a:off x="1981200" y="274639"/>
            <a:ext cx="8229600" cy="490537"/>
          </a:xfrm>
        </p:spPr>
        <p:txBody>
          <a:bodyPr/>
          <a:lstStyle/>
          <a:p>
            <a:endParaRPr lang="en-US" altLang="en-US">
              <a:ea typeface="ＭＳ Ｐゴシック" panose="020B0600070205080204" pitchFamily="34" charset="-128"/>
            </a:endParaRPr>
          </a:p>
        </p:txBody>
      </p:sp>
      <p:pic>
        <p:nvPicPr>
          <p:cNvPr id="13315" name="Content Placeholder 5">
            <a:extLst>
              <a:ext uri="{FF2B5EF4-FFF2-40B4-BE49-F238E27FC236}">
                <a16:creationId xmlns:a16="http://schemas.microsoft.com/office/drawing/2014/main" xmlns="" id="{4EDFEEBE-6A42-49CF-885E-521EFD751C42}"/>
              </a:ext>
            </a:extLst>
          </p:cNvPr>
          <p:cNvPicPr>
            <a:picLocks noGrp="1" noChangeAspect="1"/>
          </p:cNvPicPr>
          <p:nvPr>
            <p:ph idx="4294967295"/>
          </p:nvPr>
        </p:nvPicPr>
        <p:blipFill>
          <a:blip r:embed="rId2">
            <a:extLst>
              <a:ext uri="{28A0092B-C50C-407E-A947-70E740481C1C}">
                <a14:useLocalDpi xmlns:a14="http://schemas.microsoft.com/office/drawing/2010/main" val="0"/>
              </a:ext>
            </a:extLst>
          </a:blip>
          <a:srcRect/>
          <a:stretch>
            <a:fillRect/>
          </a:stretch>
        </p:blipFill>
        <p:spPr>
          <a:xfrm>
            <a:off x="767408" y="274639"/>
            <a:ext cx="10657183" cy="6121400"/>
          </a:xfrm>
        </p:spPr>
      </p:pic>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338" name="Title 1">
            <a:extLst>
              <a:ext uri="{FF2B5EF4-FFF2-40B4-BE49-F238E27FC236}">
                <a16:creationId xmlns:a16="http://schemas.microsoft.com/office/drawing/2014/main" xmlns="" id="{AF99ACDE-DC6C-46FC-A0FE-E25A395778D5}"/>
              </a:ext>
            </a:extLst>
          </p:cNvPr>
          <p:cNvSpPr>
            <a:spLocks noGrp="1"/>
          </p:cNvSpPr>
          <p:nvPr>
            <p:ph type="title" idx="4294967295"/>
          </p:nvPr>
        </p:nvSpPr>
        <p:spPr>
          <a:xfrm>
            <a:off x="1981200" y="274639"/>
            <a:ext cx="8229600" cy="490537"/>
          </a:xfrm>
        </p:spPr>
        <p:txBody>
          <a:bodyPr/>
          <a:lstStyle/>
          <a:p>
            <a:endParaRPr lang="en-US" altLang="en-US" dirty="0">
              <a:ea typeface="ＭＳ Ｐゴシック" panose="020B0600070205080204" pitchFamily="34" charset="-128"/>
            </a:endParaRPr>
          </a:p>
        </p:txBody>
      </p:sp>
      <p:pic>
        <p:nvPicPr>
          <p:cNvPr id="14339" name="Content Placeholder 5">
            <a:extLst>
              <a:ext uri="{FF2B5EF4-FFF2-40B4-BE49-F238E27FC236}">
                <a16:creationId xmlns:a16="http://schemas.microsoft.com/office/drawing/2014/main" xmlns="" id="{0786FB62-1030-457E-8747-78B8804D098A}"/>
              </a:ext>
            </a:extLst>
          </p:cNvPr>
          <p:cNvPicPr>
            <a:picLocks noGrp="1" noChangeAspect="1"/>
          </p:cNvPicPr>
          <p:nvPr>
            <p:ph idx="4294967295"/>
          </p:nvPr>
        </p:nvPicPr>
        <p:blipFill>
          <a:blip r:embed="rId2">
            <a:extLst>
              <a:ext uri="{28A0092B-C50C-407E-A947-70E740481C1C}">
                <a14:useLocalDpi xmlns:a14="http://schemas.microsoft.com/office/drawing/2010/main" val="0"/>
              </a:ext>
            </a:extLst>
          </a:blip>
          <a:srcRect/>
          <a:stretch>
            <a:fillRect/>
          </a:stretch>
        </p:blipFill>
        <p:spPr>
          <a:xfrm>
            <a:off x="119336" y="380206"/>
            <a:ext cx="11665296" cy="6097588"/>
          </a:xfrm>
        </p:spPr>
      </p:pic>
      <p:sp>
        <p:nvSpPr>
          <p:cNvPr id="17" name="Speech Bubble: Rectangle with Corners Rounded 16">
            <a:extLst>
              <a:ext uri="{FF2B5EF4-FFF2-40B4-BE49-F238E27FC236}">
                <a16:creationId xmlns:a16="http://schemas.microsoft.com/office/drawing/2014/main" xmlns="" id="{E6E46E6E-5A52-435C-9A05-6E27291B0D32}"/>
              </a:ext>
            </a:extLst>
          </p:cNvPr>
          <p:cNvSpPr/>
          <p:nvPr/>
        </p:nvSpPr>
        <p:spPr>
          <a:xfrm>
            <a:off x="5375920" y="3429000"/>
            <a:ext cx="1512168" cy="864096"/>
          </a:xfrm>
          <a:prstGeom prst="wedgeRoundRectCallout">
            <a:avLst>
              <a:gd name="adj1" fmla="val 65283"/>
              <a:gd name="adj2" fmla="val 66481"/>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err="1"/>
              <a:t>Học</a:t>
            </a:r>
            <a:r>
              <a:rPr lang="en-US" b="1" dirty="0"/>
              <a:t> </a:t>
            </a:r>
            <a:r>
              <a:rPr lang="en-US" b="1" dirty="0" err="1"/>
              <a:t>sinh</a:t>
            </a:r>
            <a:endParaRPr lang="en-US" b="1" dirty="0"/>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6" name="Title 1">
            <a:extLst>
              <a:ext uri="{FF2B5EF4-FFF2-40B4-BE49-F238E27FC236}">
                <a16:creationId xmlns:a16="http://schemas.microsoft.com/office/drawing/2014/main" xmlns="" id="{7D084A71-11A6-467C-9D21-A9634E6B2DDC}"/>
              </a:ext>
            </a:extLst>
          </p:cNvPr>
          <p:cNvSpPr>
            <a:spLocks noGrp="1"/>
          </p:cNvSpPr>
          <p:nvPr>
            <p:ph type="title" idx="4294967295"/>
          </p:nvPr>
        </p:nvSpPr>
        <p:spPr>
          <a:xfrm>
            <a:off x="1981200" y="274639"/>
            <a:ext cx="8229600" cy="490537"/>
          </a:xfrm>
        </p:spPr>
        <p:txBody>
          <a:bodyPr/>
          <a:lstStyle/>
          <a:p>
            <a:r>
              <a:rPr lang="en-US" altLang="en-US" sz="2000" dirty="0">
                <a:solidFill>
                  <a:srgbClr val="002060"/>
                </a:solidFill>
                <a:latin typeface="Arial" panose="020B0604020202020204" pitchFamily="34" charset="0"/>
                <a:ea typeface="ＭＳ Ｐゴシック" panose="020B0600070205080204" pitchFamily="34" charset="-128"/>
                <a:cs typeface="Arial" panose="020B0604020202020204" pitchFamily="34" charset="0"/>
              </a:rPr>
              <a:t>2. QUẢN LÝ/ QUẢN TRỊ HOẠT ĐỘNG DẠY HỌC GIÁO DỤC</a:t>
            </a:r>
          </a:p>
        </p:txBody>
      </p:sp>
      <p:graphicFrame>
        <p:nvGraphicFramePr>
          <p:cNvPr id="7" name="Content Placeholder 6">
            <a:extLst>
              <a:ext uri="{FF2B5EF4-FFF2-40B4-BE49-F238E27FC236}">
                <a16:creationId xmlns:a16="http://schemas.microsoft.com/office/drawing/2014/main" xmlns="" id="{9EFFB05B-9CBB-4B72-830C-F57079DFBE5D}"/>
              </a:ext>
            </a:extLst>
          </p:cNvPr>
          <p:cNvGraphicFramePr>
            <a:graphicFrameLocks noGrp="1"/>
          </p:cNvGraphicFramePr>
          <p:nvPr>
            <p:ph idx="4294967295"/>
            <p:extLst>
              <p:ext uri="{D42A27DB-BD31-4B8C-83A1-F6EECF244321}">
                <p14:modId xmlns:p14="http://schemas.microsoft.com/office/powerpoint/2010/main" val="1355312518"/>
              </p:ext>
            </p:extLst>
          </p:nvPr>
        </p:nvGraphicFramePr>
        <p:xfrm>
          <a:off x="479376" y="858839"/>
          <a:ext cx="11305256"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53A0B87B-1EBE-B755-8059-3707EA92781F}"/>
              </a:ext>
            </a:extLst>
          </p:cNvPr>
          <p:cNvPicPr>
            <a:picLocks noChangeAspect="1"/>
          </p:cNvPicPr>
          <p:nvPr/>
        </p:nvPicPr>
        <p:blipFill>
          <a:blip r:embed="rId2"/>
          <a:stretch>
            <a:fillRect/>
          </a:stretch>
        </p:blipFill>
        <p:spPr>
          <a:xfrm>
            <a:off x="335360" y="66675"/>
            <a:ext cx="11449272" cy="6472238"/>
          </a:xfrm>
          <a:prstGeom prst="rect">
            <a:avLst/>
          </a:prstGeom>
        </p:spPr>
      </p:pic>
    </p:spTree>
    <p:extLst>
      <p:ext uri="{BB962C8B-B14F-4D97-AF65-F5344CB8AC3E}">
        <p14:creationId xmlns:p14="http://schemas.microsoft.com/office/powerpoint/2010/main" val="147917716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0898" name="Title 1">
            <a:extLst>
              <a:ext uri="{FF2B5EF4-FFF2-40B4-BE49-F238E27FC236}">
                <a16:creationId xmlns:a16="http://schemas.microsoft.com/office/drawing/2014/main" xmlns="" id="{C22A8F5F-1E5B-4B7A-9CC5-DCDC10B27369}"/>
              </a:ext>
            </a:extLst>
          </p:cNvPr>
          <p:cNvSpPr>
            <a:spLocks noGrp="1"/>
          </p:cNvSpPr>
          <p:nvPr>
            <p:ph type="title" idx="4294967295"/>
          </p:nvPr>
        </p:nvSpPr>
        <p:spPr>
          <a:xfrm>
            <a:off x="1631950" y="274639"/>
            <a:ext cx="9036050" cy="490537"/>
          </a:xfrm>
        </p:spPr>
        <p:txBody>
          <a:bodyPr/>
          <a:lstStyle/>
          <a:p>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Trao</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đổi</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(60’)</a:t>
            </a:r>
          </a:p>
        </p:txBody>
      </p:sp>
      <p:graphicFrame>
        <p:nvGraphicFramePr>
          <p:cNvPr id="3" name="Content Placeholder 2">
            <a:extLst>
              <a:ext uri="{FF2B5EF4-FFF2-40B4-BE49-F238E27FC236}">
                <a16:creationId xmlns:a16="http://schemas.microsoft.com/office/drawing/2014/main" xmlns="" id="{1E41651A-0A25-4D83-9779-A5F227931F50}"/>
              </a:ext>
            </a:extLst>
          </p:cNvPr>
          <p:cNvGraphicFramePr>
            <a:graphicFrameLocks noGrp="1"/>
          </p:cNvGraphicFramePr>
          <p:nvPr>
            <p:ph idx="4294967295"/>
            <p:extLst>
              <p:ext uri="{D42A27DB-BD31-4B8C-83A1-F6EECF244321}">
                <p14:modId xmlns:p14="http://schemas.microsoft.com/office/powerpoint/2010/main" val="4014172289"/>
              </p:ext>
            </p:extLst>
          </p:nvPr>
        </p:nvGraphicFramePr>
        <p:xfrm>
          <a:off x="623392" y="908721"/>
          <a:ext cx="11161240"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1608590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xmlns="" id="{60B3C0D0-EEAA-E370-488D-5DF3496B77F9}"/>
              </a:ext>
            </a:extLst>
          </p:cNvPr>
          <p:cNvGrpSpPr/>
          <p:nvPr/>
        </p:nvGrpSpPr>
        <p:grpSpPr>
          <a:xfrm>
            <a:off x="407368" y="404664"/>
            <a:ext cx="11521280" cy="5976664"/>
            <a:chOff x="0" y="404664"/>
            <a:chExt cx="9144000" cy="5976664"/>
          </a:xfrm>
        </p:grpSpPr>
        <p:pic>
          <p:nvPicPr>
            <p:cNvPr id="5" name="Picture 4">
              <a:extLst>
                <a:ext uri="{FF2B5EF4-FFF2-40B4-BE49-F238E27FC236}">
                  <a16:creationId xmlns:a16="http://schemas.microsoft.com/office/drawing/2014/main" xmlns="" id="{2005FE4E-1E3F-7A7C-668E-72356B1E5135}"/>
                </a:ext>
              </a:extLst>
            </p:cNvPr>
            <p:cNvPicPr>
              <a:picLocks noChangeAspect="1"/>
            </p:cNvPicPr>
            <p:nvPr/>
          </p:nvPicPr>
          <p:blipFill>
            <a:blip r:embed="rId2"/>
            <a:stretch>
              <a:fillRect/>
            </a:stretch>
          </p:blipFill>
          <p:spPr>
            <a:xfrm>
              <a:off x="0" y="404664"/>
              <a:ext cx="9144000" cy="5976664"/>
            </a:xfrm>
            <a:prstGeom prst="rect">
              <a:avLst/>
            </a:prstGeom>
          </p:spPr>
        </p:pic>
        <p:pic>
          <p:nvPicPr>
            <p:cNvPr id="6" name="Picture 5">
              <a:extLst>
                <a:ext uri="{FF2B5EF4-FFF2-40B4-BE49-F238E27FC236}">
                  <a16:creationId xmlns:a16="http://schemas.microsoft.com/office/drawing/2014/main" xmlns="" id="{CBDF3033-29F1-368B-18C4-347955CADB6F}"/>
                </a:ext>
              </a:extLst>
            </p:cNvPr>
            <p:cNvPicPr>
              <a:picLocks noChangeAspect="1"/>
            </p:cNvPicPr>
            <p:nvPr/>
          </p:nvPicPr>
          <p:blipFill>
            <a:blip r:embed="rId3"/>
            <a:stretch>
              <a:fillRect/>
            </a:stretch>
          </p:blipFill>
          <p:spPr>
            <a:xfrm>
              <a:off x="3784191" y="2204864"/>
              <a:ext cx="1575618" cy="1575618"/>
            </a:xfrm>
            <a:prstGeom prst="rect">
              <a:avLst/>
            </a:prstGeom>
          </p:spPr>
        </p:pic>
      </p:grpSp>
    </p:spTree>
    <p:extLst>
      <p:ext uri="{BB962C8B-B14F-4D97-AF65-F5344CB8AC3E}">
        <p14:creationId xmlns:p14="http://schemas.microsoft.com/office/powerpoint/2010/main" val="9226741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434" name="Title 1">
            <a:extLst>
              <a:ext uri="{FF2B5EF4-FFF2-40B4-BE49-F238E27FC236}">
                <a16:creationId xmlns:a16="http://schemas.microsoft.com/office/drawing/2014/main" xmlns="" id="{6EE40B4C-02DC-402D-8982-A07F3712C521}"/>
              </a:ext>
            </a:extLst>
          </p:cNvPr>
          <p:cNvSpPr>
            <a:spLocks noGrp="1"/>
          </p:cNvSpPr>
          <p:nvPr>
            <p:ph type="title" idx="4294967295"/>
          </p:nvPr>
        </p:nvSpPr>
        <p:spPr>
          <a:xfrm>
            <a:off x="1981200" y="274639"/>
            <a:ext cx="8229600" cy="490537"/>
          </a:xfrm>
        </p:spPr>
        <p:txBody>
          <a:bodyPr/>
          <a:lstStyle/>
          <a:p>
            <a:pPr algn="ct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Quản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trị</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hoạt</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động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dạy</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giáo</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dục</a:t>
            </a:r>
            <a:endPar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6" name="Content Placeholder 5">
            <a:extLst>
              <a:ext uri="{FF2B5EF4-FFF2-40B4-BE49-F238E27FC236}">
                <a16:creationId xmlns:a16="http://schemas.microsoft.com/office/drawing/2014/main" xmlns="" id="{DE2E6D67-DA0B-435D-BF52-AFDF731E7CEE}"/>
              </a:ext>
            </a:extLst>
          </p:cNvPr>
          <p:cNvGraphicFramePr>
            <a:graphicFrameLocks noGrp="1"/>
          </p:cNvGraphicFramePr>
          <p:nvPr>
            <p:ph idx="4294967295"/>
            <p:extLst>
              <p:ext uri="{D42A27DB-BD31-4B8C-83A1-F6EECF244321}">
                <p14:modId xmlns:p14="http://schemas.microsoft.com/office/powerpoint/2010/main" val="383413149"/>
              </p:ext>
            </p:extLst>
          </p:nvPr>
        </p:nvGraphicFramePr>
        <p:xfrm>
          <a:off x="479376" y="1188069"/>
          <a:ext cx="11449272" cy="53285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215B2A9-A488-4808-BF57-2A0B48BA5851}"/>
              </a:ext>
            </a:extLst>
          </p:cNvPr>
          <p:cNvSpPr>
            <a:spLocks noGrp="1"/>
          </p:cNvSpPr>
          <p:nvPr>
            <p:ph type="title" idx="4294967295"/>
          </p:nvPr>
        </p:nvSpPr>
        <p:spPr>
          <a:xfrm>
            <a:off x="1737306" y="404664"/>
            <a:ext cx="8717389" cy="580530"/>
          </a:xfrm>
        </p:spPr>
        <p:txBody>
          <a:bodyPr>
            <a:normAutofit fontScale="90000"/>
          </a:bodyPr>
          <a:lstStyle/>
          <a:p>
            <a:pPr algn="ctr">
              <a:lnSpc>
                <a:spcPct val="100000"/>
              </a:lnSpc>
            </a:pPr>
            <a:r>
              <a:rPr lang="en-US" dirty="0" err="1">
                <a:solidFill>
                  <a:schemeClr val="accent1"/>
                </a:solidFill>
                <a:latin typeface="Arial" panose="020B0604020202020204" pitchFamily="34" charset="0"/>
                <a:cs typeface="Arial" panose="020B0604020202020204" pitchFamily="34" charset="0"/>
              </a:rPr>
              <a:t>Tự</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chủ</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trong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xây</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dựng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Kế</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hoạch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giáo</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dục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nhà</a:t>
            </a:r>
            <a:r>
              <a:rPr lang="en-US" dirty="0">
                <a:solidFill>
                  <a:schemeClr val="accent1"/>
                </a:solidFill>
                <a:latin typeface="Arial" panose="020B0604020202020204" pitchFamily="34" charset="0"/>
                <a:cs typeface="Arial" panose="020B0604020202020204" pitchFamily="34" charset="0"/>
              </a:rPr>
              <a:t> tr</a:t>
            </a:r>
            <a:r>
              <a:rPr lang="vi-VN" dirty="0">
                <a:solidFill>
                  <a:schemeClr val="accent1"/>
                </a:solidFill>
                <a:latin typeface="Arial" panose="020B0604020202020204" pitchFamily="34" charset="0"/>
                <a:cs typeface="Arial" panose="020B0604020202020204" pitchFamily="34" charset="0"/>
              </a:rPr>
              <a:t>ường</a:t>
            </a:r>
            <a:r>
              <a:rPr lang="en-US" dirty="0">
                <a:solidFill>
                  <a:schemeClr val="accent1"/>
                </a:solidFill>
                <a:latin typeface="Arial" panose="020B0604020202020204" pitchFamily="34" charset="0"/>
                <a:cs typeface="Arial" panose="020B0604020202020204" pitchFamily="34" charset="0"/>
              </a:rPr>
              <a:t/>
            </a:r>
            <a:br>
              <a:rPr lang="en-US" dirty="0">
                <a:solidFill>
                  <a:schemeClr val="accent1"/>
                </a:solidFill>
                <a:latin typeface="Arial" panose="020B0604020202020204" pitchFamily="34" charset="0"/>
                <a:cs typeface="Arial" panose="020B0604020202020204" pitchFamily="34" charset="0"/>
              </a:rPr>
            </a:b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để</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triển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khai</a:t>
            </a:r>
            <a:r>
              <a:rPr lang="en-US" dirty="0">
                <a:solidFill>
                  <a:schemeClr val="accent1"/>
                </a:solidFill>
                <a:latin typeface="Arial" panose="020B0604020202020204" pitchFamily="34" charset="0"/>
                <a:cs typeface="Arial" panose="020B0604020202020204" pitchFamily="34" charset="0"/>
              </a:rPr>
              <a:t> CTGD </a:t>
            </a:r>
            <a:r>
              <a:rPr lang="en-US" dirty="0" err="1">
                <a:solidFill>
                  <a:schemeClr val="accent1"/>
                </a:solidFill>
                <a:latin typeface="Arial" panose="020B0604020202020204" pitchFamily="34" charset="0"/>
                <a:cs typeface="Arial" panose="020B0604020202020204" pitchFamily="34" charset="0"/>
              </a:rPr>
              <a:t>được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xây</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dựng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theo</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hướng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mở</a:t>
            </a:r>
            <a:endParaRPr lang="vi-VN" dirty="0">
              <a:solidFill>
                <a:schemeClr val="accent1"/>
              </a:solidFill>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xmlns="" id="{16C28D75-EE15-4D3D-8091-8409A81BC348}"/>
              </a:ext>
            </a:extLst>
          </p:cNvPr>
          <p:cNvSpPr>
            <a:spLocks noGrp="1"/>
          </p:cNvSpPr>
          <p:nvPr>
            <p:ph idx="4294967295"/>
          </p:nvPr>
        </p:nvSpPr>
        <p:spPr>
          <a:xfrm>
            <a:off x="191344" y="1268760"/>
            <a:ext cx="7901596" cy="4716982"/>
          </a:xfrm>
        </p:spPr>
        <p:txBody>
          <a:bodyPr/>
          <a:lstStyle/>
          <a:p>
            <a:pPr algn="just"/>
            <a:r>
              <a:rPr lang="vi-VN" sz="2300" dirty="0">
                <a:latin typeface="Arial" panose="020B0604020202020204" pitchFamily="34" charset="0"/>
                <a:cs typeface="Arial" panose="020B0604020202020204" pitchFamily="34" charset="0"/>
              </a:rPr>
              <a:t>Là quá trình cán bộ quản lý nhà trường, GV và các bên liên quan </a:t>
            </a:r>
            <a:r>
              <a:rPr lang="vi-VN" sz="2300" b="1" dirty="0">
                <a:solidFill>
                  <a:srgbClr val="00B050"/>
                </a:solidFill>
                <a:latin typeface="Arial" panose="020B0604020202020204" pitchFamily="34" charset="0"/>
                <a:cs typeface="Arial" panose="020B0604020202020204" pitchFamily="34" charset="0"/>
              </a:rPr>
              <a:t>thống nhất cụ thể hóa tiến trình thực hiện chương trình giáo dục quốc gia vào điều kiện cụ thể của nhà trường</a:t>
            </a:r>
            <a:r>
              <a:rPr lang="vi-VN" sz="2300" b="1" dirty="0">
                <a:latin typeface="Arial" panose="020B0604020202020204" pitchFamily="34" charset="0"/>
                <a:cs typeface="Arial" panose="020B0604020202020204" pitchFamily="34" charset="0"/>
              </a:rPr>
              <a:t>,</a:t>
            </a:r>
            <a:r>
              <a:rPr lang="vi-VN" sz="2300" dirty="0">
                <a:latin typeface="Arial" panose="020B0604020202020204" pitchFamily="34" charset="0"/>
                <a:cs typeface="Arial" panose="020B0604020202020204" pitchFamily="34" charset="0"/>
              </a:rPr>
              <a:t> làm cho chương trình giáo dục quốc gia </a:t>
            </a:r>
            <a:r>
              <a:rPr lang="vi-VN" sz="2300" b="1" dirty="0">
                <a:solidFill>
                  <a:srgbClr val="C00000"/>
                </a:solidFill>
                <a:latin typeface="Arial" panose="020B0604020202020204" pitchFamily="34" charset="0"/>
                <a:cs typeface="Arial" panose="020B0604020202020204" pitchFamily="34" charset="0"/>
              </a:rPr>
              <a:t>phù hợp ở mức cao nhất</a:t>
            </a:r>
            <a:r>
              <a:rPr lang="vi-VN" sz="2300" dirty="0">
                <a:latin typeface="Arial" panose="020B0604020202020204" pitchFamily="34" charset="0"/>
                <a:cs typeface="Arial" panose="020B0604020202020204" pitchFamily="34" charset="0"/>
              </a:rPr>
              <a:t> với thực tiễn của nhà trường. </a:t>
            </a:r>
          </a:p>
          <a:p>
            <a:pPr algn="just"/>
            <a:r>
              <a:rPr lang="vi-VN" sz="2300" dirty="0">
                <a:latin typeface="Arial" panose="020B0604020202020204" pitchFamily="34" charset="0"/>
                <a:cs typeface="Arial" panose="020B0604020202020204" pitchFamily="34" charset="0"/>
              </a:rPr>
              <a:t>Trên cơ sở đảm bảo yêu cầu chung của chương trình giáo dục quốc gia, mỗi nhà trường sẽ </a:t>
            </a:r>
            <a:r>
              <a:rPr lang="vi-VN" sz="2300" b="1" dirty="0">
                <a:solidFill>
                  <a:srgbClr val="92D050"/>
                </a:solidFill>
                <a:latin typeface="Arial" panose="020B0604020202020204" pitchFamily="34" charset="0"/>
                <a:cs typeface="Arial" panose="020B0604020202020204" pitchFamily="34" charset="0"/>
              </a:rPr>
              <a:t>lựa chọn, xây dựng nội dung, tiến độ và xác định cách thức thực hiện</a:t>
            </a:r>
            <a:r>
              <a:rPr lang="vi-VN" sz="2300" b="1" dirty="0">
                <a:solidFill>
                  <a:srgbClr val="C00000"/>
                </a:solidFill>
                <a:latin typeface="Arial" panose="020B0604020202020204" pitchFamily="34" charset="0"/>
                <a:cs typeface="Arial" panose="020B0604020202020204" pitchFamily="34" charset="0"/>
              </a:rPr>
              <a:t> </a:t>
            </a:r>
            <a:r>
              <a:rPr lang="vi-VN" sz="2300" dirty="0">
                <a:latin typeface="Arial" panose="020B0604020202020204" pitchFamily="34" charset="0"/>
                <a:cs typeface="Arial" panose="020B0604020202020204" pitchFamily="34" charset="0"/>
              </a:rPr>
              <a:t>phản ánh </a:t>
            </a:r>
            <a:r>
              <a:rPr lang="vi-VN" sz="2300" b="1" dirty="0">
                <a:solidFill>
                  <a:srgbClr val="C00000"/>
                </a:solidFill>
                <a:latin typeface="Arial" panose="020B0604020202020204" pitchFamily="34" charset="0"/>
                <a:cs typeface="Arial" panose="020B0604020202020204" pitchFamily="34" charset="0"/>
              </a:rPr>
              <a:t>đặc trưng </a:t>
            </a:r>
            <a:r>
              <a:rPr lang="vi-VN" sz="2300" dirty="0">
                <a:latin typeface="Arial" panose="020B0604020202020204" pitchFamily="34" charset="0"/>
                <a:cs typeface="Arial" panose="020B0604020202020204" pitchFamily="34" charset="0"/>
              </a:rPr>
              <a:t>và </a:t>
            </a:r>
            <a:r>
              <a:rPr lang="vi-VN" sz="2300" b="1" dirty="0">
                <a:solidFill>
                  <a:srgbClr val="C00000"/>
                </a:solidFill>
                <a:latin typeface="Arial" panose="020B0604020202020204" pitchFamily="34" charset="0"/>
                <a:cs typeface="Arial" panose="020B0604020202020204" pitchFamily="34" charset="0"/>
              </a:rPr>
              <a:t>phù hợp với thực tiễn nhà trường </a:t>
            </a:r>
            <a:r>
              <a:rPr lang="vi-VN" sz="2300" dirty="0">
                <a:latin typeface="Arial" panose="020B0604020202020204" pitchFamily="34" charset="0"/>
                <a:cs typeface="Arial" panose="020B0604020202020204" pitchFamily="34" charset="0"/>
              </a:rPr>
              <a:t>nhằm đáp ứng yêu cầu phát triển phẩm chất, năng lực của người học, thực hiện có hiệu quả mục tiêu giáo dục. </a:t>
            </a:r>
          </a:p>
        </p:txBody>
      </p:sp>
      <p:graphicFrame>
        <p:nvGraphicFramePr>
          <p:cNvPr id="5" name="Diagram 4">
            <a:extLst>
              <a:ext uri="{FF2B5EF4-FFF2-40B4-BE49-F238E27FC236}">
                <a16:creationId xmlns:a16="http://schemas.microsoft.com/office/drawing/2014/main" xmlns="" id="{5120C62F-F11D-432B-8D5D-1065B3BB8613}"/>
              </a:ext>
            </a:extLst>
          </p:cNvPr>
          <p:cNvGraphicFramePr/>
          <p:nvPr>
            <p:extLst>
              <p:ext uri="{D42A27DB-BD31-4B8C-83A1-F6EECF244321}">
                <p14:modId xmlns:p14="http://schemas.microsoft.com/office/powerpoint/2010/main" val="4120215051"/>
              </p:ext>
            </p:extLst>
          </p:nvPr>
        </p:nvGraphicFramePr>
        <p:xfrm>
          <a:off x="8832304" y="2054123"/>
          <a:ext cx="2869707" cy="27497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10990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a:extLst>
              <a:ext uri="{FF2B5EF4-FFF2-40B4-BE49-F238E27FC236}">
                <a16:creationId xmlns:a16="http://schemas.microsoft.com/office/drawing/2014/main" xmlns="" id="{01F5E83D-162D-45A7-A786-A9C32383DB59}"/>
              </a:ext>
            </a:extLst>
          </p:cNvPr>
          <p:cNvSpPr>
            <a:spLocks noGrp="1"/>
          </p:cNvSpPr>
          <p:nvPr>
            <p:ph type="title" idx="4294967295"/>
          </p:nvPr>
        </p:nvSpPr>
        <p:spPr>
          <a:xfrm>
            <a:off x="1952625" y="214314"/>
            <a:ext cx="8229600" cy="490537"/>
          </a:xfrm>
        </p:spPr>
        <p:txBody>
          <a:bodyPr/>
          <a:lstStyle/>
          <a:p>
            <a:r>
              <a:rPr lang="en-US" altLang="en-US">
                <a:latin typeface="Arial" panose="020B0604020202020204" pitchFamily="34" charset="0"/>
                <a:ea typeface="ＭＳ Ｐゴシック" panose="020B0600070205080204" pitchFamily="34" charset="-128"/>
                <a:cs typeface="Arial" panose="020B0604020202020204" pitchFamily="34" charset="0"/>
              </a:rPr>
              <a:t>Tiến trình lập kế hoạch...</a:t>
            </a:r>
          </a:p>
        </p:txBody>
      </p:sp>
      <p:graphicFrame>
        <p:nvGraphicFramePr>
          <p:cNvPr id="6" name="Content Placeholder 5">
            <a:extLst>
              <a:ext uri="{FF2B5EF4-FFF2-40B4-BE49-F238E27FC236}">
                <a16:creationId xmlns:a16="http://schemas.microsoft.com/office/drawing/2014/main" xmlns="" id="{32DEFD39-81D7-4227-86AB-86B92CF2859F}"/>
              </a:ext>
            </a:extLst>
          </p:cNvPr>
          <p:cNvGraphicFramePr>
            <a:graphicFrameLocks noGrp="1"/>
          </p:cNvGraphicFramePr>
          <p:nvPr>
            <p:ph idx="4294967295"/>
            <p:extLst>
              <p:ext uri="{D42A27DB-BD31-4B8C-83A1-F6EECF244321}">
                <p14:modId xmlns:p14="http://schemas.microsoft.com/office/powerpoint/2010/main" val="558991181"/>
              </p:ext>
            </p:extLst>
          </p:nvPr>
        </p:nvGraphicFramePr>
        <p:xfrm>
          <a:off x="407368" y="858838"/>
          <a:ext cx="11161240" cy="54276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Rounded Rectangular Callout 6">
            <a:extLst>
              <a:ext uri="{FF2B5EF4-FFF2-40B4-BE49-F238E27FC236}">
                <a16:creationId xmlns:a16="http://schemas.microsoft.com/office/drawing/2014/main" xmlns="" id="{90B02F49-6089-4361-A6B7-40BBA14094A1}"/>
              </a:ext>
            </a:extLst>
          </p:cNvPr>
          <p:cNvSpPr/>
          <p:nvPr/>
        </p:nvSpPr>
        <p:spPr>
          <a:xfrm>
            <a:off x="9871841" y="702499"/>
            <a:ext cx="1714500" cy="1714500"/>
          </a:xfrm>
          <a:prstGeom prst="wedgeRoundRectCallou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a:solidFill>
                  <a:srgbClr val="FFFFFF"/>
                </a:solidFill>
                <a:latin typeface="Arial" panose="020B0604020202020204" pitchFamily="34" charset="0"/>
                <a:ea typeface="ＭＳ Ｐゴシック" pitchFamily="34" charset="-128"/>
                <a:cs typeface="Arial" panose="020B0604020202020204" pitchFamily="34" charset="0"/>
              </a:rPr>
              <a:t>Phù hợp, sáng tạo!</a:t>
            </a:r>
          </a:p>
        </p:txBody>
      </p:sp>
      <p:sp>
        <p:nvSpPr>
          <p:cNvPr id="8" name="Rounded Rectangular Callout 7">
            <a:extLst>
              <a:ext uri="{FF2B5EF4-FFF2-40B4-BE49-F238E27FC236}">
                <a16:creationId xmlns:a16="http://schemas.microsoft.com/office/drawing/2014/main" xmlns="" id="{19D6950F-1D25-4424-8D0A-FB75AD84C173}"/>
              </a:ext>
            </a:extLst>
          </p:cNvPr>
          <p:cNvSpPr/>
          <p:nvPr/>
        </p:nvSpPr>
        <p:spPr>
          <a:xfrm>
            <a:off x="759070" y="4886515"/>
            <a:ext cx="5367337" cy="1571625"/>
          </a:xfrm>
          <a:prstGeom prst="wedgeRoundRectCallout">
            <a:avLst>
              <a:gd name="adj1" fmla="val 9446"/>
              <a:gd name="adj2" fmla="val -73839"/>
              <a:gd name="adj3" fmla="val 16667"/>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Công</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việc</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Khai</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giảng</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Dạy</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học</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theo</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CT;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Đánh</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giá</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định</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kỳ</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sơ</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kết</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học</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kỳ</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nghỉ</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tết</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nghỉ</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 </a:t>
            </a:r>
            <a:r>
              <a:rPr lang="en-US" sz="2400" b="1" dirty="0" err="1">
                <a:solidFill>
                  <a:srgbClr val="000000"/>
                </a:solidFill>
                <a:latin typeface="Arial" panose="020B0604020202020204" pitchFamily="34" charset="0"/>
                <a:ea typeface="ＭＳ Ｐゴシック" pitchFamily="34" charset="-128"/>
                <a:cs typeface="Arial" panose="020B0604020202020204" pitchFamily="34" charset="0"/>
              </a:rPr>
              <a:t>hè</a:t>
            </a:r>
            <a:r>
              <a:rPr lang="en-US" sz="2400" b="1" dirty="0">
                <a:solidFill>
                  <a:srgbClr val="000000"/>
                </a:solidFill>
                <a:latin typeface="Arial" panose="020B0604020202020204" pitchFamily="34" charset="0"/>
                <a:ea typeface="ＭＳ Ｐゴシック" pitchFamily="34" charset="-128"/>
                <a:cs typeface="Arial" panose="020B0604020202020204" pitchFamily="34" charset="0"/>
              </a:rPr>
              <a:t>....</a:t>
            </a:r>
            <a:endParaRPr lang="en-US" sz="2400" dirty="0">
              <a:solidFill>
                <a:srgbClr val="000000"/>
              </a:solidFill>
              <a:latin typeface="Arial" panose="020B0604020202020204" pitchFamily="34" charset="0"/>
              <a:ea typeface="ＭＳ Ｐゴシック" pitchFamily="34" charset="-128"/>
              <a:cs typeface="Arial" panose="020B0604020202020204" pitchFamily="34" charset="0"/>
            </a:endParaRPr>
          </a:p>
        </p:txBody>
      </p:sp>
      <p:sp>
        <p:nvSpPr>
          <p:cNvPr id="9" name="Rounded Rectangular Callout 8">
            <a:extLst>
              <a:ext uri="{FF2B5EF4-FFF2-40B4-BE49-F238E27FC236}">
                <a16:creationId xmlns:a16="http://schemas.microsoft.com/office/drawing/2014/main" xmlns="" id="{0CFA787B-C31F-4DFB-B345-318DA5B82E3C}"/>
              </a:ext>
            </a:extLst>
          </p:cNvPr>
          <p:cNvSpPr/>
          <p:nvPr/>
        </p:nvSpPr>
        <p:spPr>
          <a:xfrm>
            <a:off x="666750" y="817455"/>
            <a:ext cx="2286000" cy="1571625"/>
          </a:xfrm>
          <a:prstGeom prst="wedgeRoundRectCallou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a:solidFill>
                  <a:srgbClr val="FFFFFF"/>
                </a:solidFill>
                <a:latin typeface="Arial" panose="020B0604020202020204" pitchFamily="34" charset="0"/>
                <a:ea typeface="ＭＳ Ｐゴシック" charset="0"/>
                <a:cs typeface="Arial" panose="020B0604020202020204" pitchFamily="34" charset="0"/>
              </a:rPr>
              <a:t>Đảm bảo nguyên tắc SMART</a:t>
            </a:r>
          </a:p>
        </p:txBody>
      </p:sp>
      <p:sp>
        <p:nvSpPr>
          <p:cNvPr id="10" name="Rounded Rectangular Callout 9">
            <a:extLst>
              <a:ext uri="{FF2B5EF4-FFF2-40B4-BE49-F238E27FC236}">
                <a16:creationId xmlns:a16="http://schemas.microsoft.com/office/drawing/2014/main" xmlns="" id="{9327474A-7580-44A3-9CE8-116CFE385342}"/>
              </a:ext>
            </a:extLst>
          </p:cNvPr>
          <p:cNvSpPr/>
          <p:nvPr/>
        </p:nvSpPr>
        <p:spPr>
          <a:xfrm>
            <a:off x="3238500" y="813296"/>
            <a:ext cx="1714500" cy="1714500"/>
          </a:xfrm>
          <a:prstGeom prst="wedgeRoundRectCallou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a:solidFill>
                  <a:srgbClr val="FFFFFF"/>
                </a:solidFill>
                <a:latin typeface="Arial" panose="020B0604020202020204" pitchFamily="34" charset="0"/>
                <a:ea typeface="ＭＳ Ｐゴシック" pitchFamily="34" charset="-128"/>
                <a:cs typeface="Arial" panose="020B0604020202020204" pitchFamily="34" charset="0"/>
              </a:rPr>
              <a:t>Cách lựa chọn?</a:t>
            </a:r>
          </a:p>
        </p:txBody>
      </p:sp>
    </p:spTree>
    <p:extLst>
      <p:ext uri="{BB962C8B-B14F-4D97-AF65-F5344CB8AC3E}">
        <p14:creationId xmlns:p14="http://schemas.microsoft.com/office/powerpoint/2010/main" val="368846914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201676551"/>
              </p:ext>
            </p:extLst>
          </p:nvPr>
        </p:nvGraphicFramePr>
        <p:xfrm>
          <a:off x="479377" y="567105"/>
          <a:ext cx="11233246" cy="5598199"/>
        </p:xfrm>
        <a:graphic>
          <a:graphicData uri="http://schemas.openxmlformats.org/drawingml/2006/table">
            <a:tbl>
              <a:tblPr firstRow="1" bandRow="1">
                <a:tableStyleId>{72833802-FEF1-4C79-8D5D-14CF1EAF98D9}</a:tableStyleId>
              </a:tblPr>
              <a:tblGrid>
                <a:gridCol w="1658734">
                  <a:extLst>
                    <a:ext uri="{9D8B030D-6E8A-4147-A177-3AD203B41FA5}">
                      <a16:colId xmlns:a16="http://schemas.microsoft.com/office/drawing/2014/main" xmlns="" val="20000"/>
                    </a:ext>
                  </a:extLst>
                </a:gridCol>
                <a:gridCol w="1897337">
                  <a:extLst>
                    <a:ext uri="{9D8B030D-6E8A-4147-A177-3AD203B41FA5}">
                      <a16:colId xmlns:a16="http://schemas.microsoft.com/office/drawing/2014/main" xmlns="" val="20001"/>
                    </a:ext>
                  </a:extLst>
                </a:gridCol>
                <a:gridCol w="2060557">
                  <a:extLst>
                    <a:ext uri="{9D8B030D-6E8A-4147-A177-3AD203B41FA5}">
                      <a16:colId xmlns:a16="http://schemas.microsoft.com/office/drawing/2014/main" xmlns="" val="20002"/>
                    </a:ext>
                  </a:extLst>
                </a:gridCol>
                <a:gridCol w="1872206">
                  <a:extLst>
                    <a:ext uri="{9D8B030D-6E8A-4147-A177-3AD203B41FA5}">
                      <a16:colId xmlns:a16="http://schemas.microsoft.com/office/drawing/2014/main" xmlns="" val="20003"/>
                    </a:ext>
                  </a:extLst>
                </a:gridCol>
                <a:gridCol w="1872206">
                  <a:extLst>
                    <a:ext uri="{9D8B030D-6E8A-4147-A177-3AD203B41FA5}">
                      <a16:colId xmlns:a16="http://schemas.microsoft.com/office/drawing/2014/main" xmlns="" val="20004"/>
                    </a:ext>
                  </a:extLst>
                </a:gridCol>
                <a:gridCol w="1872206">
                  <a:extLst>
                    <a:ext uri="{9D8B030D-6E8A-4147-A177-3AD203B41FA5}">
                      <a16:colId xmlns:a16="http://schemas.microsoft.com/office/drawing/2014/main" xmlns="" val="20005"/>
                    </a:ext>
                  </a:extLst>
                </a:gridCol>
              </a:tblGrid>
              <a:tr h="385461">
                <a:tc rowSpan="2">
                  <a:txBody>
                    <a:bodyPr/>
                    <a:lstStyle/>
                    <a:p>
                      <a:pPr algn="ctr">
                        <a:lnSpc>
                          <a:spcPct val="120000"/>
                        </a:lnSpc>
                        <a:spcBef>
                          <a:spcPts val="300"/>
                        </a:spcBef>
                        <a:spcAft>
                          <a:spcPts val="100"/>
                        </a:spcAft>
                      </a:pPr>
                      <a:r>
                        <a:rPr lang="en-US" sz="1800" dirty="0" err="1">
                          <a:effectLst/>
                          <a:latin typeface="Times New Roman" pitchFamily="18" charset="0"/>
                          <a:cs typeface="Times New Roman" pitchFamily="18" charset="0"/>
                        </a:rPr>
                        <a:t>Tiêu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chí</a:t>
                      </a:r>
                      <a:endParaRPr lang="en-US" sz="1800" dirty="0">
                        <a:solidFill>
                          <a:srgbClr val="FFFFFF"/>
                        </a:solidFill>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algn="ctr">
                        <a:lnSpc>
                          <a:spcPct val="120000"/>
                        </a:lnSpc>
                        <a:spcBef>
                          <a:spcPts val="300"/>
                        </a:spcBef>
                        <a:spcAft>
                          <a:spcPts val="100"/>
                        </a:spcAft>
                      </a:pPr>
                      <a:r>
                        <a:rPr lang="en-US" sz="1800" dirty="0" err="1">
                          <a:effectLst/>
                          <a:latin typeface="Times New Roman" pitchFamily="18" charset="0"/>
                          <a:cs typeface="Times New Roman" pitchFamily="18" charset="0"/>
                        </a:rPr>
                        <a:t>Mức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độ</a:t>
                      </a:r>
                      <a:endParaRPr lang="en-US" sz="1800" dirty="0">
                        <a:solidFill>
                          <a:schemeClr val="bg1"/>
                        </a:solidFill>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1236900">
                <a:tc vMerge="1">
                  <a:txBody>
                    <a:bodyPr/>
                    <a:lstStyle/>
                    <a:p>
                      <a:endParaRPr lang="en-US"/>
                    </a:p>
                  </a:txBody>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1 – </a:t>
                      </a: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solidFill>
                          <a:srgbClr val="4A2739"/>
                        </a:solidFill>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2 – </a:t>
                      </a:r>
                      <a:r>
                        <a:rPr lang="en-US" sz="1800" dirty="0" err="1">
                          <a:effectLst/>
                          <a:latin typeface="Times New Roman" pitchFamily="18" charset="0"/>
                          <a:cs typeface="Times New Roman" pitchFamily="18" charset="0"/>
                        </a:rPr>
                        <a:t>Cần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hoàn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thiện</a:t>
                      </a:r>
                      <a:r>
                        <a:rPr lang="en-US" sz="1800" dirty="0">
                          <a:effectLst/>
                          <a:latin typeface="Times New Roman" pitchFamily="18" charset="0"/>
                          <a:cs typeface="Times New Roman" pitchFamily="18" charset="0"/>
                        </a:rPr>
                        <a:t> </a:t>
                      </a:r>
                    </a:p>
                    <a:p>
                      <a:pPr algn="ctr">
                        <a:lnSpc>
                          <a:spcPct val="120000"/>
                        </a:lnSpc>
                        <a:spcBef>
                          <a:spcPts val="300"/>
                        </a:spcBef>
                        <a:spcAft>
                          <a:spcPts val="100"/>
                        </a:spcAft>
                      </a:pPr>
                      <a:r>
                        <a:rPr lang="en-US" sz="1800" dirty="0">
                          <a:effectLst/>
                          <a:latin typeface="Times New Roman" pitchFamily="18" charset="0"/>
                          <a:cs typeface="Times New Roman" pitchFamily="18" charset="0"/>
                        </a:rPr>
                        <a:t>(5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solidFill>
                          <a:srgbClr val="4A2739"/>
                        </a:solidFill>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3 – </a:t>
                      </a:r>
                      <a:r>
                        <a:rPr lang="en-US" sz="1800" dirty="0" err="1">
                          <a:effectLst/>
                          <a:latin typeface="Times New Roman" pitchFamily="18" charset="0"/>
                          <a:cs typeface="Times New Roman" pitchFamily="18" charset="0"/>
                        </a:rPr>
                        <a:t>Đạt</a:t>
                      </a:r>
                      <a:endParaRPr lang="en-US" sz="1800" dirty="0">
                        <a:effectLst/>
                        <a:latin typeface="Times New Roman" pitchFamily="18" charset="0"/>
                        <a:cs typeface="Times New Roman" pitchFamily="18" charset="0"/>
                      </a:endParaRPr>
                    </a:p>
                    <a:p>
                      <a:pPr algn="ctr">
                        <a:lnSpc>
                          <a:spcPct val="120000"/>
                        </a:lnSpc>
                        <a:spcBef>
                          <a:spcPts val="300"/>
                        </a:spcBef>
                        <a:spcAft>
                          <a:spcPts val="100"/>
                        </a:spcAft>
                      </a:pPr>
                      <a:r>
                        <a:rPr lang="en-US" sz="1800" dirty="0">
                          <a:effectLst/>
                          <a:latin typeface="Times New Roman" pitchFamily="18" charset="0"/>
                          <a:cs typeface="Times New Roman" pitchFamily="18" charset="0"/>
                        </a:rPr>
                        <a:t>(10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solidFill>
                          <a:srgbClr val="4A2739"/>
                        </a:solidFill>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4 – </a:t>
                      </a:r>
                      <a:r>
                        <a:rPr lang="en-US" sz="1800" dirty="0" err="1">
                          <a:effectLst/>
                          <a:latin typeface="Times New Roman" pitchFamily="18" charset="0"/>
                          <a:cs typeface="Times New Roman" pitchFamily="18" charset="0"/>
                        </a:rPr>
                        <a:t>Khá</a:t>
                      </a:r>
                      <a:endParaRPr lang="en-US" sz="1800" dirty="0">
                        <a:effectLst/>
                        <a:latin typeface="Times New Roman" pitchFamily="18" charset="0"/>
                        <a:cs typeface="Times New Roman" pitchFamily="18" charset="0"/>
                      </a:endParaRPr>
                    </a:p>
                    <a:p>
                      <a:pPr algn="ctr">
                        <a:lnSpc>
                          <a:spcPct val="120000"/>
                        </a:lnSpc>
                        <a:spcBef>
                          <a:spcPts val="300"/>
                        </a:spcBef>
                        <a:spcAft>
                          <a:spcPts val="100"/>
                        </a:spcAft>
                      </a:pPr>
                      <a:r>
                        <a:rPr lang="en-US" sz="1800" dirty="0">
                          <a:effectLst/>
                          <a:latin typeface="Times New Roman" pitchFamily="18" charset="0"/>
                          <a:cs typeface="Times New Roman" pitchFamily="18" charset="0"/>
                        </a:rPr>
                        <a:t>(15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solidFill>
                          <a:srgbClr val="4A2739"/>
                        </a:solidFill>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5 – </a:t>
                      </a:r>
                      <a:r>
                        <a:rPr lang="en-US" sz="1800" dirty="0" err="1">
                          <a:effectLst/>
                          <a:latin typeface="Times New Roman" pitchFamily="18" charset="0"/>
                          <a:cs typeface="Times New Roman" pitchFamily="18" charset="0"/>
                        </a:rPr>
                        <a:t>Tốt</a:t>
                      </a:r>
                      <a:endParaRPr lang="en-US" sz="1800" dirty="0">
                        <a:effectLst/>
                        <a:latin typeface="Times New Roman" pitchFamily="18" charset="0"/>
                        <a:cs typeface="Times New Roman" pitchFamily="18" charset="0"/>
                      </a:endParaRPr>
                    </a:p>
                    <a:p>
                      <a:pPr algn="ctr">
                        <a:lnSpc>
                          <a:spcPct val="120000"/>
                        </a:lnSpc>
                        <a:spcBef>
                          <a:spcPts val="300"/>
                        </a:spcBef>
                        <a:spcAft>
                          <a:spcPts val="100"/>
                        </a:spcAft>
                      </a:pPr>
                      <a:r>
                        <a:rPr lang="en-US" sz="1800" dirty="0">
                          <a:effectLst/>
                          <a:latin typeface="Times New Roman" pitchFamily="18" charset="0"/>
                          <a:cs typeface="Times New Roman" pitchFamily="18" charset="0"/>
                        </a:rPr>
                        <a:t>(20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solidFill>
                          <a:srgbClr val="4A2739"/>
                        </a:solidFill>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3975838">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1.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tích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bối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cảnh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định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hướng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xây</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dựng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endParaRPr lang="en-US" sz="1800" dirty="0">
                        <a:solidFill>
                          <a:srgbClr val="4A2739"/>
                        </a:solidFill>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có</a:t>
                      </a:r>
                      <a:r>
                        <a:rPr lang="en-US" sz="1800" dirty="0">
                          <a:effectLst/>
                          <a:latin typeface="Times New Roman" pitchFamily="18" charset="0"/>
                          <a:cs typeface="Times New Roman" pitchFamily="18" charset="0"/>
                        </a:rPr>
                        <a:t> minh </a:t>
                      </a:r>
                      <a:r>
                        <a:rPr lang="en-US" sz="1800" dirty="0" err="1">
                          <a:effectLst/>
                          <a:latin typeface="Times New Roman" pitchFamily="18" charset="0"/>
                          <a:cs typeface="Times New Roman" pitchFamily="18" charset="0"/>
                        </a:rPr>
                        <a:t>chứng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a:t>
                      </a:r>
                      <a:endParaRPr lang="en-US" sz="1800" dirty="0">
                        <a:solidFill>
                          <a:srgbClr val="4A2739"/>
                        </a:solidFill>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tích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sơ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sài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một</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vài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mạnh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yếu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thời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thức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p>
                    <a:p>
                      <a:pPr algn="l">
                        <a:lnSpc>
                          <a:spcPct val="120000"/>
                        </a:lnSpc>
                        <a:spcBef>
                          <a:spcPts val="300"/>
                        </a:spcBef>
                        <a:spcAft>
                          <a:spcPts val="100"/>
                        </a:spcAft>
                      </a:pPr>
                      <a:r>
                        <a:rPr lang="en-US" sz="1800" dirty="0" err="1">
                          <a:effectLst/>
                          <a:latin typeface="Times New Roman" pitchFamily="18" charset="0"/>
                          <a:cs typeface="Times New Roman" pitchFamily="18" charset="0"/>
                        </a:rPr>
                        <a:t>Định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hướng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xây</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dựng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liên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quan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đến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bối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cảnh</a:t>
                      </a:r>
                      <a:endParaRPr lang="en-US" sz="1800" dirty="0">
                        <a:solidFill>
                          <a:srgbClr val="4A2739"/>
                        </a:solidFill>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tích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1 </a:t>
                      </a:r>
                      <a:r>
                        <a:rPr lang="en-US" sz="1800" dirty="0" err="1">
                          <a:effectLst/>
                          <a:latin typeface="Times New Roman" pitchFamily="18" charset="0"/>
                          <a:cs typeface="Times New Roman" pitchFamily="18" charset="0"/>
                        </a:rPr>
                        <a:t>số</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mạnh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yếu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thời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thức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chính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p>
                    <a:p>
                      <a:pPr algn="l">
                        <a:lnSpc>
                          <a:spcPct val="120000"/>
                        </a:lnSpc>
                        <a:spcBef>
                          <a:spcPts val="300"/>
                        </a:spcBef>
                        <a:spcAft>
                          <a:spcPts val="100"/>
                        </a:spcAft>
                      </a:pPr>
                      <a:r>
                        <a:rPr lang="en-US" sz="1800" dirty="0" err="1">
                          <a:effectLst/>
                          <a:latin typeface="Times New Roman" pitchFamily="18" charset="0"/>
                          <a:cs typeface="Times New Roman" pitchFamily="18" charset="0"/>
                        </a:rPr>
                        <a:t>Định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hướng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xây</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dựng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ít</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liên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quan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đến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bối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cảnh</a:t>
                      </a:r>
                      <a:endParaRPr lang="en-US" sz="1800" dirty="0">
                        <a:solidFill>
                          <a:srgbClr val="4A2739"/>
                        </a:solidFill>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tích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đầy</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đủ</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mạnh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yếu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thời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thức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p>
                    <a:p>
                      <a:pPr algn="l">
                        <a:lnSpc>
                          <a:spcPct val="120000"/>
                        </a:lnSpc>
                        <a:spcBef>
                          <a:spcPts val="300"/>
                        </a:spcBef>
                        <a:spcAft>
                          <a:spcPts val="100"/>
                        </a:spcAft>
                      </a:pPr>
                      <a:r>
                        <a:rPr lang="en-US" sz="1800" dirty="0" err="1">
                          <a:effectLst/>
                          <a:latin typeface="Times New Roman" pitchFamily="18" charset="0"/>
                          <a:cs typeface="Times New Roman" pitchFamily="18" charset="0"/>
                        </a:rPr>
                        <a:t>Định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hướng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xây</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dựng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liên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quan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đến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bối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cảnh</a:t>
                      </a:r>
                      <a:r>
                        <a:rPr lang="en-US" sz="1800" dirty="0">
                          <a:effectLst/>
                          <a:latin typeface="Times New Roman" pitchFamily="18" charset="0"/>
                          <a:cs typeface="Times New Roman" pitchFamily="18" charset="0"/>
                        </a:rPr>
                        <a:t>.</a:t>
                      </a:r>
                      <a:endParaRPr lang="en-US" sz="1800" dirty="0">
                        <a:solidFill>
                          <a:srgbClr val="4A2739"/>
                        </a:solidFill>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tích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rõ</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mạnh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yếu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thời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thức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p>
                    <a:p>
                      <a:pPr algn="l">
                        <a:lnSpc>
                          <a:spcPct val="120000"/>
                        </a:lnSpc>
                        <a:spcBef>
                          <a:spcPts val="300"/>
                        </a:spcBef>
                        <a:spcAft>
                          <a:spcPts val="100"/>
                        </a:spcAft>
                      </a:pPr>
                      <a:r>
                        <a:rPr lang="en-US" sz="1800" dirty="0" err="1">
                          <a:effectLst/>
                          <a:latin typeface="Times New Roman" pitchFamily="18" charset="0"/>
                          <a:cs typeface="Times New Roman" pitchFamily="18" charset="0"/>
                        </a:rPr>
                        <a:t>Định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hướng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xây</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dựng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phù</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hợp</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với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bối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cảnh</a:t>
                      </a:r>
                      <a:r>
                        <a:rPr lang="en-US" sz="1800" dirty="0">
                          <a:effectLst/>
                          <a:latin typeface="Times New Roman" pitchFamily="18" charset="0"/>
                          <a:cs typeface="Times New Roman" pitchFamily="18" charset="0"/>
                        </a:rPr>
                        <a:t>. </a:t>
                      </a:r>
                      <a:endParaRPr lang="en-US" sz="1800" dirty="0">
                        <a:solidFill>
                          <a:srgbClr val="4A2739"/>
                        </a:solidFill>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bl>
          </a:graphicData>
        </a:graphic>
      </p:graphicFrame>
      <p:sp>
        <p:nvSpPr>
          <p:cNvPr id="6" name="Title 3">
            <a:extLst>
              <a:ext uri="{FF2B5EF4-FFF2-40B4-BE49-F238E27FC236}">
                <a16:creationId xmlns:a16="http://schemas.microsoft.com/office/drawing/2014/main" xmlns="" id="{9CA048DA-B005-49BF-8D24-804289841CAF}"/>
              </a:ext>
            </a:extLst>
          </p:cNvPr>
          <p:cNvSpPr>
            <a:spLocks noGrp="1"/>
          </p:cNvSpPr>
          <p:nvPr>
            <p:ph type="title"/>
          </p:nvPr>
        </p:nvSpPr>
        <p:spPr>
          <a:xfrm>
            <a:off x="1819241" y="28926"/>
            <a:ext cx="6649641" cy="447746"/>
          </a:xfrm>
        </p:spPr>
        <p:txBody>
          <a:bodyPr>
            <a:normAutofit fontScale="90000"/>
          </a:bodyPr>
          <a:lstStyle/>
          <a:p>
            <a:pPr algn="ctr"/>
            <a:r>
              <a:rPr lang="en-US" dirty="0">
                <a:latin typeface="Arial" panose="020B0604020202020204" pitchFamily="34" charset="0"/>
                <a:cs typeface="Arial" panose="020B0604020202020204" pitchFamily="34" charset="0"/>
              </a:rPr>
              <a:t>Rubric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99500171"/>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2433310814"/>
              </p:ext>
            </p:extLst>
          </p:nvPr>
        </p:nvGraphicFramePr>
        <p:xfrm>
          <a:off x="479376" y="1058477"/>
          <a:ext cx="11305254" cy="4585836"/>
        </p:xfrm>
        <a:graphic>
          <a:graphicData uri="http://schemas.openxmlformats.org/drawingml/2006/table">
            <a:tbl>
              <a:tblPr firstRow="1" bandRow="1">
                <a:tableStyleId>{72833802-FEF1-4C79-8D5D-14CF1EAF98D9}</a:tableStyleId>
              </a:tblPr>
              <a:tblGrid>
                <a:gridCol w="1669366">
                  <a:extLst>
                    <a:ext uri="{9D8B030D-6E8A-4147-A177-3AD203B41FA5}">
                      <a16:colId xmlns:a16="http://schemas.microsoft.com/office/drawing/2014/main" xmlns="" val="20000"/>
                    </a:ext>
                  </a:extLst>
                </a:gridCol>
                <a:gridCol w="1909500">
                  <a:extLst>
                    <a:ext uri="{9D8B030D-6E8A-4147-A177-3AD203B41FA5}">
                      <a16:colId xmlns:a16="http://schemas.microsoft.com/office/drawing/2014/main" xmlns="" val="20001"/>
                    </a:ext>
                  </a:extLst>
                </a:gridCol>
                <a:gridCol w="2073764">
                  <a:extLst>
                    <a:ext uri="{9D8B030D-6E8A-4147-A177-3AD203B41FA5}">
                      <a16:colId xmlns:a16="http://schemas.microsoft.com/office/drawing/2014/main" xmlns="" val="20002"/>
                    </a:ext>
                  </a:extLst>
                </a:gridCol>
                <a:gridCol w="1884208">
                  <a:extLst>
                    <a:ext uri="{9D8B030D-6E8A-4147-A177-3AD203B41FA5}">
                      <a16:colId xmlns:a16="http://schemas.microsoft.com/office/drawing/2014/main" xmlns="" val="20003"/>
                    </a:ext>
                  </a:extLst>
                </a:gridCol>
                <a:gridCol w="1884208">
                  <a:extLst>
                    <a:ext uri="{9D8B030D-6E8A-4147-A177-3AD203B41FA5}">
                      <a16:colId xmlns:a16="http://schemas.microsoft.com/office/drawing/2014/main" xmlns="" val="20004"/>
                    </a:ext>
                  </a:extLst>
                </a:gridCol>
                <a:gridCol w="1884208">
                  <a:extLst>
                    <a:ext uri="{9D8B030D-6E8A-4147-A177-3AD203B41FA5}">
                      <a16:colId xmlns:a16="http://schemas.microsoft.com/office/drawing/2014/main" xmlns="" val="20005"/>
                    </a:ext>
                  </a:extLst>
                </a:gridCol>
              </a:tblGrid>
              <a:tr h="442343">
                <a:tc rowSpan="2">
                  <a:txBody>
                    <a:bodyPr/>
                    <a:lstStyle/>
                    <a:p>
                      <a:pPr algn="ctr">
                        <a:lnSpc>
                          <a:spcPct val="120000"/>
                        </a:lnSpc>
                        <a:spcBef>
                          <a:spcPts val="300"/>
                        </a:spcBef>
                        <a:spcAft>
                          <a:spcPts val="100"/>
                        </a:spcAft>
                      </a:pPr>
                      <a:r>
                        <a:rPr lang="en-US" sz="1800" dirty="0" err="1">
                          <a:effectLst/>
                          <a:latin typeface="Times New Roman" pitchFamily="18" charset="0"/>
                          <a:cs typeface="Times New Roman" pitchFamily="18" charset="0"/>
                        </a:rPr>
                        <a:t>Tiêu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chí</a:t>
                      </a:r>
                      <a:endParaRPr lang="en-US" sz="1800"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5">
                  <a:txBody>
                    <a:bodyPr/>
                    <a:lstStyle/>
                    <a:p>
                      <a:pPr algn="ctr">
                        <a:lnSpc>
                          <a:spcPct val="120000"/>
                        </a:lnSpc>
                        <a:spcBef>
                          <a:spcPts val="300"/>
                        </a:spcBef>
                        <a:spcAft>
                          <a:spcPts val="100"/>
                        </a:spcAft>
                      </a:pPr>
                      <a:r>
                        <a:rPr lang="en-US" sz="1800" dirty="0" err="1">
                          <a:effectLst/>
                          <a:latin typeface="Times New Roman" pitchFamily="18" charset="0"/>
                          <a:cs typeface="Times New Roman" pitchFamily="18" charset="0"/>
                        </a:rPr>
                        <a:t>Mức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độ</a:t>
                      </a:r>
                      <a:endParaRPr lang="en-US" sz="1800"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1180836">
                <a:tc vMerge="1">
                  <a:txBody>
                    <a:bodyPr/>
                    <a:lstStyle/>
                    <a:p>
                      <a:endParaRPr lang="en-US"/>
                    </a:p>
                  </a:txBody>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1 – </a:t>
                      </a: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2 – </a:t>
                      </a:r>
                      <a:r>
                        <a:rPr lang="en-US" sz="1800" dirty="0" err="1">
                          <a:effectLst/>
                          <a:latin typeface="Times New Roman" pitchFamily="18" charset="0"/>
                          <a:cs typeface="Times New Roman" pitchFamily="18" charset="0"/>
                        </a:rPr>
                        <a:t>Cần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hoàn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thiện</a:t>
                      </a:r>
                      <a:r>
                        <a:rPr lang="en-US" sz="1800" dirty="0">
                          <a:effectLst/>
                          <a:latin typeface="Times New Roman" pitchFamily="18" charset="0"/>
                          <a:cs typeface="Times New Roman" pitchFamily="18" charset="0"/>
                        </a:rPr>
                        <a:t> </a:t>
                      </a:r>
                    </a:p>
                    <a:p>
                      <a:pPr algn="ctr">
                        <a:lnSpc>
                          <a:spcPct val="120000"/>
                        </a:lnSpc>
                        <a:spcBef>
                          <a:spcPts val="300"/>
                        </a:spcBef>
                        <a:spcAft>
                          <a:spcPts val="100"/>
                        </a:spcAft>
                      </a:pPr>
                      <a:r>
                        <a:rPr lang="en-US" sz="1800" dirty="0">
                          <a:effectLst/>
                          <a:latin typeface="Times New Roman" pitchFamily="18" charset="0"/>
                          <a:cs typeface="Times New Roman" pitchFamily="18" charset="0"/>
                        </a:rPr>
                        <a:t>(5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3 – </a:t>
                      </a:r>
                      <a:r>
                        <a:rPr lang="en-US" sz="1800" dirty="0" err="1">
                          <a:effectLst/>
                          <a:latin typeface="Times New Roman" pitchFamily="18" charset="0"/>
                          <a:cs typeface="Times New Roman" pitchFamily="18" charset="0"/>
                        </a:rPr>
                        <a:t>Đạt</a:t>
                      </a:r>
                      <a:endParaRPr lang="en-US" sz="1800" dirty="0">
                        <a:effectLst/>
                        <a:latin typeface="Times New Roman" pitchFamily="18" charset="0"/>
                        <a:cs typeface="Times New Roman" pitchFamily="18" charset="0"/>
                      </a:endParaRPr>
                    </a:p>
                    <a:p>
                      <a:pPr algn="ctr">
                        <a:lnSpc>
                          <a:spcPct val="120000"/>
                        </a:lnSpc>
                        <a:spcBef>
                          <a:spcPts val="300"/>
                        </a:spcBef>
                        <a:spcAft>
                          <a:spcPts val="100"/>
                        </a:spcAft>
                      </a:pPr>
                      <a:r>
                        <a:rPr lang="en-US" sz="1800" dirty="0">
                          <a:effectLst/>
                          <a:latin typeface="Times New Roman" pitchFamily="18" charset="0"/>
                          <a:cs typeface="Times New Roman" pitchFamily="18" charset="0"/>
                        </a:rPr>
                        <a:t>(10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4 – </a:t>
                      </a:r>
                      <a:r>
                        <a:rPr lang="en-US" sz="1800" dirty="0" err="1">
                          <a:effectLst/>
                          <a:latin typeface="Times New Roman" pitchFamily="18" charset="0"/>
                          <a:cs typeface="Times New Roman" pitchFamily="18" charset="0"/>
                        </a:rPr>
                        <a:t>Khá</a:t>
                      </a:r>
                      <a:endParaRPr lang="en-US" sz="1800" dirty="0">
                        <a:effectLst/>
                        <a:latin typeface="Times New Roman" pitchFamily="18" charset="0"/>
                        <a:cs typeface="Times New Roman" pitchFamily="18" charset="0"/>
                      </a:endParaRPr>
                    </a:p>
                    <a:p>
                      <a:pPr algn="ctr">
                        <a:lnSpc>
                          <a:spcPct val="120000"/>
                        </a:lnSpc>
                        <a:spcBef>
                          <a:spcPts val="300"/>
                        </a:spcBef>
                        <a:spcAft>
                          <a:spcPts val="100"/>
                        </a:spcAft>
                      </a:pPr>
                      <a:r>
                        <a:rPr lang="en-US" sz="1800" dirty="0">
                          <a:effectLst/>
                          <a:latin typeface="Times New Roman" pitchFamily="18" charset="0"/>
                          <a:cs typeface="Times New Roman" pitchFamily="18" charset="0"/>
                        </a:rPr>
                        <a:t>(15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Bef>
                          <a:spcPts val="300"/>
                        </a:spcBef>
                        <a:spcAft>
                          <a:spcPts val="100"/>
                        </a:spcAft>
                      </a:pPr>
                      <a:r>
                        <a:rPr lang="en-US" sz="1800" dirty="0">
                          <a:effectLst/>
                          <a:latin typeface="Times New Roman" pitchFamily="18" charset="0"/>
                          <a:cs typeface="Times New Roman" pitchFamily="18" charset="0"/>
                        </a:rPr>
                        <a:t>5 – </a:t>
                      </a:r>
                      <a:r>
                        <a:rPr lang="en-US" sz="1800" dirty="0" err="1">
                          <a:effectLst/>
                          <a:latin typeface="Times New Roman" pitchFamily="18" charset="0"/>
                          <a:cs typeface="Times New Roman" pitchFamily="18" charset="0"/>
                        </a:rPr>
                        <a:t>Tốt</a:t>
                      </a:r>
                      <a:endParaRPr lang="en-US" sz="1800" dirty="0">
                        <a:effectLst/>
                        <a:latin typeface="Times New Roman" pitchFamily="18" charset="0"/>
                        <a:cs typeface="Times New Roman" pitchFamily="18" charset="0"/>
                      </a:endParaRPr>
                    </a:p>
                    <a:p>
                      <a:pPr algn="ctr">
                        <a:lnSpc>
                          <a:spcPct val="120000"/>
                        </a:lnSpc>
                        <a:spcBef>
                          <a:spcPts val="300"/>
                        </a:spcBef>
                        <a:spcAft>
                          <a:spcPts val="100"/>
                        </a:spcAft>
                      </a:pPr>
                      <a:r>
                        <a:rPr lang="en-US" sz="1800" dirty="0">
                          <a:effectLst/>
                          <a:latin typeface="Times New Roman" pitchFamily="18" charset="0"/>
                          <a:cs typeface="Times New Roman" pitchFamily="18" charset="0"/>
                        </a:rPr>
                        <a:t>(20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2962657">
                <a:tc>
                  <a:txBody>
                    <a:bodyPr/>
                    <a:lstStyle/>
                    <a:p>
                      <a:pPr algn="l">
                        <a:lnSpc>
                          <a:spcPct val="120000"/>
                        </a:lnSpc>
                        <a:spcBef>
                          <a:spcPts val="300"/>
                        </a:spcBef>
                        <a:spcAft>
                          <a:spcPts val="100"/>
                        </a:spcAft>
                      </a:pPr>
                      <a:r>
                        <a:rPr lang="en-US" sz="1800" dirty="0">
                          <a:effectLst/>
                          <a:latin typeface="Times New Roman" pitchFamily="18" charset="0"/>
                          <a:cs typeface="Times New Roman" pitchFamily="18" charset="0"/>
                        </a:rPr>
                        <a:t>2. </a:t>
                      </a:r>
                      <a:r>
                        <a:rPr lang="en-US" sz="1800" dirty="0" err="1">
                          <a:effectLst/>
                          <a:latin typeface="Times New Roman" pitchFamily="18" charset="0"/>
                          <a:cs typeface="Times New Roman" pitchFamily="18" charset="0"/>
                        </a:rPr>
                        <a:t>Mục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tiêu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endParaRPr lang="en-US" sz="1800" dirty="0">
                        <a:effectLst/>
                        <a:latin typeface="Times New Roman" pitchFamily="18" charset="0"/>
                        <a:cs typeface="Times New Roman" pitchFamily="18" charset="0"/>
                      </a:endParaRPr>
                    </a:p>
                    <a:p>
                      <a:pPr algn="l">
                        <a:lnSpc>
                          <a:spcPct val="120000"/>
                        </a:lnSpc>
                        <a:spcBef>
                          <a:spcPts val="300"/>
                        </a:spcBef>
                        <a:spcAft>
                          <a:spcPts val="100"/>
                        </a:spcAft>
                      </a:pPr>
                      <a:r>
                        <a:rPr lang="en-US" sz="1800" dirty="0">
                          <a:effectLst/>
                          <a:latin typeface="Times New Roman" pitchFamily="18" charset="0"/>
                          <a:cs typeface="Times New Roman" pitchFamily="18" charset="0"/>
                        </a:rPr>
                        <a:t> </a:t>
                      </a:r>
                      <a:endParaRPr lang="en-US" sz="1800"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có</a:t>
                      </a:r>
                      <a:r>
                        <a:rPr lang="en-US" sz="1800" dirty="0">
                          <a:effectLst/>
                          <a:latin typeface="Times New Roman" pitchFamily="18" charset="0"/>
                          <a:cs typeface="Times New Roman" pitchFamily="18" charset="0"/>
                        </a:rPr>
                        <a:t> minh </a:t>
                      </a:r>
                      <a:r>
                        <a:rPr lang="en-US" sz="1800" dirty="0" err="1">
                          <a:effectLst/>
                          <a:latin typeface="Times New Roman" pitchFamily="18" charset="0"/>
                          <a:cs typeface="Times New Roman" pitchFamily="18" charset="0"/>
                        </a:rPr>
                        <a:t>chứng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Mục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tiêu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chưa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đáp</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ứng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yêu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cầu</a:t>
                      </a:r>
                      <a:r>
                        <a:rPr lang="en-US" sz="1800" dirty="0">
                          <a:effectLst/>
                          <a:latin typeface="Times New Roman" pitchFamily="18" charset="0"/>
                          <a:cs typeface="Times New Roman" pitchFamily="18" charset="0"/>
                        </a:rPr>
                        <a:t> SMART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chưa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đặc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riêng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Mục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tiêu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bản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đáp</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ứng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yêu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cầu</a:t>
                      </a:r>
                      <a:r>
                        <a:rPr lang="en-US" sz="1800" dirty="0">
                          <a:effectLst/>
                          <a:latin typeface="Times New Roman" pitchFamily="18" charset="0"/>
                          <a:cs typeface="Times New Roman" pitchFamily="18" charset="0"/>
                        </a:rPr>
                        <a:t> SMART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có</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biểu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đặc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Mục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tiêu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đáp</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ứng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yêu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cầu</a:t>
                      </a:r>
                      <a:r>
                        <a:rPr lang="en-US" sz="1800" dirty="0">
                          <a:effectLst/>
                          <a:latin typeface="Times New Roman" pitchFamily="18" charset="0"/>
                          <a:cs typeface="Times New Roman" pitchFamily="18" charset="0"/>
                        </a:rPr>
                        <a:t> SMART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đặc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riêng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Mục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tiêu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đáp</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ứng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hoàn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toàn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yêu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cầu</a:t>
                      </a:r>
                      <a:r>
                        <a:rPr lang="en-US" sz="1800" dirty="0">
                          <a:effectLst/>
                          <a:latin typeface="Times New Roman" pitchFamily="18" charset="0"/>
                          <a:cs typeface="Times New Roman" pitchFamily="18" charset="0"/>
                        </a:rPr>
                        <a:t> SMART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rõ</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đặc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riêng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bl>
          </a:graphicData>
        </a:graphic>
      </p:graphicFrame>
      <p:sp>
        <p:nvSpPr>
          <p:cNvPr id="6" name="Title 3">
            <a:extLst>
              <a:ext uri="{FF2B5EF4-FFF2-40B4-BE49-F238E27FC236}">
                <a16:creationId xmlns:a16="http://schemas.microsoft.com/office/drawing/2014/main" xmlns="" id="{9CA048DA-B005-49BF-8D24-804289841CAF}"/>
              </a:ext>
            </a:extLst>
          </p:cNvPr>
          <p:cNvSpPr>
            <a:spLocks noGrp="1"/>
          </p:cNvSpPr>
          <p:nvPr>
            <p:ph type="title"/>
          </p:nvPr>
        </p:nvSpPr>
        <p:spPr>
          <a:xfrm>
            <a:off x="1819241" y="156001"/>
            <a:ext cx="6649641" cy="602836"/>
          </a:xfrm>
        </p:spPr>
        <p:txBody>
          <a:bodyPr/>
          <a:lstStyle/>
          <a:p>
            <a:r>
              <a:rPr lang="en-US" dirty="0">
                <a:latin typeface="Arial" panose="020B0604020202020204" pitchFamily="34" charset="0"/>
                <a:cs typeface="Arial" panose="020B0604020202020204" pitchFamily="34" charset="0"/>
              </a:rPr>
              <a:t> Rubric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467369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2808359995"/>
              </p:ext>
            </p:extLst>
          </p:nvPr>
        </p:nvGraphicFramePr>
        <p:xfrm>
          <a:off x="407368" y="734077"/>
          <a:ext cx="11305256" cy="5987511"/>
        </p:xfrm>
        <a:graphic>
          <a:graphicData uri="http://schemas.openxmlformats.org/drawingml/2006/table">
            <a:tbl>
              <a:tblPr firstRow="1" bandRow="1">
                <a:tableStyleId>{72833802-FEF1-4C79-8D5D-14CF1EAF98D9}</a:tableStyleId>
              </a:tblPr>
              <a:tblGrid>
                <a:gridCol w="1669366">
                  <a:extLst>
                    <a:ext uri="{9D8B030D-6E8A-4147-A177-3AD203B41FA5}">
                      <a16:colId xmlns:a16="http://schemas.microsoft.com/office/drawing/2014/main" xmlns="" val="20000"/>
                    </a:ext>
                  </a:extLst>
                </a:gridCol>
                <a:gridCol w="1805353">
                  <a:extLst>
                    <a:ext uri="{9D8B030D-6E8A-4147-A177-3AD203B41FA5}">
                      <a16:colId xmlns:a16="http://schemas.microsoft.com/office/drawing/2014/main" xmlns="" val="20001"/>
                    </a:ext>
                  </a:extLst>
                </a:gridCol>
                <a:gridCol w="1980757">
                  <a:extLst>
                    <a:ext uri="{9D8B030D-6E8A-4147-A177-3AD203B41FA5}">
                      <a16:colId xmlns:a16="http://schemas.microsoft.com/office/drawing/2014/main" xmlns="" val="20002"/>
                    </a:ext>
                  </a:extLst>
                </a:gridCol>
                <a:gridCol w="1846471">
                  <a:extLst>
                    <a:ext uri="{9D8B030D-6E8A-4147-A177-3AD203B41FA5}">
                      <a16:colId xmlns:a16="http://schemas.microsoft.com/office/drawing/2014/main" xmlns="" val="20003"/>
                    </a:ext>
                  </a:extLst>
                </a:gridCol>
                <a:gridCol w="1880039">
                  <a:extLst>
                    <a:ext uri="{9D8B030D-6E8A-4147-A177-3AD203B41FA5}">
                      <a16:colId xmlns:a16="http://schemas.microsoft.com/office/drawing/2014/main" xmlns="" val="20004"/>
                    </a:ext>
                  </a:extLst>
                </a:gridCol>
                <a:gridCol w="2123270">
                  <a:extLst>
                    <a:ext uri="{9D8B030D-6E8A-4147-A177-3AD203B41FA5}">
                      <a16:colId xmlns:a16="http://schemas.microsoft.com/office/drawing/2014/main" xmlns="" val="20005"/>
                    </a:ext>
                  </a:extLst>
                </a:gridCol>
              </a:tblGrid>
              <a:tr h="417746">
                <a:tc rowSpan="2">
                  <a:txBody>
                    <a:bodyPr/>
                    <a:lstStyle/>
                    <a:p>
                      <a:pPr algn="ctr">
                        <a:lnSpc>
                          <a:spcPct val="150000"/>
                        </a:lnSpc>
                        <a:spcBef>
                          <a:spcPts val="300"/>
                        </a:spcBef>
                        <a:spcAft>
                          <a:spcPts val="100"/>
                        </a:spcAft>
                      </a:pPr>
                      <a:r>
                        <a:rPr lang="en-US" sz="1800" dirty="0" err="1">
                          <a:effectLst/>
                          <a:latin typeface="Times New Roman" pitchFamily="18" charset="0"/>
                          <a:cs typeface="Times New Roman" pitchFamily="18" charset="0"/>
                        </a:rPr>
                        <a:t>Tiêu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chí</a:t>
                      </a:r>
                      <a:endParaRPr lang="en-US" sz="1800"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5">
                  <a:txBody>
                    <a:bodyPr/>
                    <a:lstStyle/>
                    <a:p>
                      <a:pPr algn="ctr">
                        <a:lnSpc>
                          <a:spcPct val="150000"/>
                        </a:lnSpc>
                        <a:spcBef>
                          <a:spcPts val="300"/>
                        </a:spcBef>
                        <a:spcAft>
                          <a:spcPts val="100"/>
                        </a:spcAft>
                      </a:pPr>
                      <a:r>
                        <a:rPr lang="en-US" sz="1800" dirty="0" err="1">
                          <a:effectLst/>
                          <a:latin typeface="Times New Roman" pitchFamily="18" charset="0"/>
                          <a:cs typeface="Times New Roman" pitchFamily="18" charset="0"/>
                        </a:rPr>
                        <a:t>Mức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độ</a:t>
                      </a:r>
                      <a:endParaRPr lang="en-US" sz="1800"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1290372">
                <a:tc vMerge="1">
                  <a:txBody>
                    <a:bodyPr/>
                    <a:lstStyle/>
                    <a:p>
                      <a:endParaRPr lang="en-US"/>
                    </a:p>
                  </a:txBody>
                  <a:tcPr/>
                </a:tc>
                <a:tc>
                  <a:txBody>
                    <a:bodyPr/>
                    <a:lstStyle/>
                    <a:p>
                      <a:pPr algn="ctr">
                        <a:lnSpc>
                          <a:spcPct val="150000"/>
                        </a:lnSpc>
                        <a:spcBef>
                          <a:spcPts val="300"/>
                        </a:spcBef>
                        <a:spcAft>
                          <a:spcPts val="100"/>
                        </a:spcAft>
                      </a:pPr>
                      <a:r>
                        <a:rPr lang="en-US" sz="1800" dirty="0">
                          <a:effectLst/>
                          <a:latin typeface="Times New Roman" pitchFamily="18" charset="0"/>
                          <a:cs typeface="Times New Roman" pitchFamily="18" charset="0"/>
                        </a:rPr>
                        <a:t>1 – </a:t>
                      </a: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50000"/>
                        </a:lnSpc>
                        <a:spcBef>
                          <a:spcPts val="300"/>
                        </a:spcBef>
                        <a:spcAft>
                          <a:spcPts val="100"/>
                        </a:spcAft>
                      </a:pPr>
                      <a:r>
                        <a:rPr lang="en-US" sz="1800" dirty="0">
                          <a:effectLst/>
                          <a:latin typeface="Times New Roman" pitchFamily="18" charset="0"/>
                          <a:cs typeface="Times New Roman" pitchFamily="18" charset="0"/>
                        </a:rPr>
                        <a:t>2 – </a:t>
                      </a:r>
                      <a:r>
                        <a:rPr lang="en-US" sz="1800" dirty="0" err="1">
                          <a:effectLst/>
                          <a:latin typeface="Times New Roman" pitchFamily="18" charset="0"/>
                          <a:cs typeface="Times New Roman" pitchFamily="18" charset="0"/>
                        </a:rPr>
                        <a:t>Cần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hoàn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thiện</a:t>
                      </a:r>
                      <a:r>
                        <a:rPr lang="en-US" sz="1800" dirty="0">
                          <a:effectLst/>
                          <a:latin typeface="Times New Roman" pitchFamily="18" charset="0"/>
                          <a:cs typeface="Times New Roman" pitchFamily="18" charset="0"/>
                        </a:rPr>
                        <a:t> </a:t>
                      </a:r>
                    </a:p>
                    <a:p>
                      <a:pPr algn="ctr">
                        <a:lnSpc>
                          <a:spcPct val="150000"/>
                        </a:lnSpc>
                        <a:spcBef>
                          <a:spcPts val="300"/>
                        </a:spcBef>
                        <a:spcAft>
                          <a:spcPts val="100"/>
                        </a:spcAft>
                      </a:pPr>
                      <a:r>
                        <a:rPr lang="en-US" sz="1800" dirty="0">
                          <a:effectLst/>
                          <a:latin typeface="Times New Roman" pitchFamily="18" charset="0"/>
                          <a:cs typeface="Times New Roman" pitchFamily="18" charset="0"/>
                        </a:rPr>
                        <a:t>(5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50000"/>
                        </a:lnSpc>
                        <a:spcBef>
                          <a:spcPts val="300"/>
                        </a:spcBef>
                        <a:spcAft>
                          <a:spcPts val="100"/>
                        </a:spcAft>
                      </a:pPr>
                      <a:r>
                        <a:rPr lang="en-US" sz="1800" dirty="0">
                          <a:effectLst/>
                          <a:latin typeface="Times New Roman" pitchFamily="18" charset="0"/>
                          <a:cs typeface="Times New Roman" pitchFamily="18" charset="0"/>
                        </a:rPr>
                        <a:t>3 – </a:t>
                      </a:r>
                      <a:r>
                        <a:rPr lang="en-US" sz="1800" dirty="0" err="1">
                          <a:effectLst/>
                          <a:latin typeface="Times New Roman" pitchFamily="18" charset="0"/>
                          <a:cs typeface="Times New Roman" pitchFamily="18" charset="0"/>
                        </a:rPr>
                        <a:t>Đạt</a:t>
                      </a:r>
                      <a:endParaRPr lang="en-US" sz="1800" dirty="0">
                        <a:effectLst/>
                        <a:latin typeface="Times New Roman" pitchFamily="18" charset="0"/>
                        <a:cs typeface="Times New Roman" pitchFamily="18" charset="0"/>
                      </a:endParaRPr>
                    </a:p>
                    <a:p>
                      <a:pPr algn="ctr">
                        <a:lnSpc>
                          <a:spcPct val="150000"/>
                        </a:lnSpc>
                        <a:spcBef>
                          <a:spcPts val="300"/>
                        </a:spcBef>
                        <a:spcAft>
                          <a:spcPts val="100"/>
                        </a:spcAft>
                      </a:pPr>
                      <a:r>
                        <a:rPr lang="en-US" sz="1800" dirty="0">
                          <a:effectLst/>
                          <a:latin typeface="Times New Roman" pitchFamily="18" charset="0"/>
                          <a:cs typeface="Times New Roman" pitchFamily="18" charset="0"/>
                        </a:rPr>
                        <a:t>(10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50000"/>
                        </a:lnSpc>
                        <a:spcBef>
                          <a:spcPts val="300"/>
                        </a:spcBef>
                        <a:spcAft>
                          <a:spcPts val="100"/>
                        </a:spcAft>
                      </a:pPr>
                      <a:r>
                        <a:rPr lang="en-US" sz="1800" dirty="0">
                          <a:effectLst/>
                          <a:latin typeface="Times New Roman" pitchFamily="18" charset="0"/>
                          <a:cs typeface="Times New Roman" pitchFamily="18" charset="0"/>
                        </a:rPr>
                        <a:t>4 – </a:t>
                      </a:r>
                      <a:r>
                        <a:rPr lang="en-US" sz="1800" dirty="0" err="1">
                          <a:effectLst/>
                          <a:latin typeface="Times New Roman" pitchFamily="18" charset="0"/>
                          <a:cs typeface="Times New Roman" pitchFamily="18" charset="0"/>
                        </a:rPr>
                        <a:t>Khá</a:t>
                      </a:r>
                      <a:endParaRPr lang="en-US" sz="1800" dirty="0">
                        <a:effectLst/>
                        <a:latin typeface="Times New Roman" pitchFamily="18" charset="0"/>
                        <a:cs typeface="Times New Roman" pitchFamily="18" charset="0"/>
                      </a:endParaRPr>
                    </a:p>
                    <a:p>
                      <a:pPr algn="ctr">
                        <a:lnSpc>
                          <a:spcPct val="150000"/>
                        </a:lnSpc>
                        <a:spcBef>
                          <a:spcPts val="300"/>
                        </a:spcBef>
                        <a:spcAft>
                          <a:spcPts val="100"/>
                        </a:spcAft>
                      </a:pPr>
                      <a:r>
                        <a:rPr lang="en-US" sz="1800" dirty="0">
                          <a:effectLst/>
                          <a:latin typeface="Times New Roman" pitchFamily="18" charset="0"/>
                          <a:cs typeface="Times New Roman" pitchFamily="18" charset="0"/>
                        </a:rPr>
                        <a:t>(15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50000"/>
                        </a:lnSpc>
                        <a:spcBef>
                          <a:spcPts val="300"/>
                        </a:spcBef>
                        <a:spcAft>
                          <a:spcPts val="100"/>
                        </a:spcAft>
                      </a:pPr>
                      <a:r>
                        <a:rPr lang="en-US" sz="1800" dirty="0">
                          <a:effectLst/>
                          <a:latin typeface="Times New Roman" pitchFamily="18" charset="0"/>
                          <a:cs typeface="Times New Roman" pitchFamily="18" charset="0"/>
                        </a:rPr>
                        <a:t>5 – </a:t>
                      </a:r>
                      <a:r>
                        <a:rPr lang="en-US" sz="1800" dirty="0" err="1">
                          <a:effectLst/>
                          <a:latin typeface="Times New Roman" pitchFamily="18" charset="0"/>
                          <a:cs typeface="Times New Roman" pitchFamily="18" charset="0"/>
                        </a:rPr>
                        <a:t>Tốt</a:t>
                      </a:r>
                      <a:endParaRPr lang="en-US" sz="1800" dirty="0">
                        <a:effectLst/>
                        <a:latin typeface="Times New Roman" pitchFamily="18" charset="0"/>
                        <a:cs typeface="Times New Roman" pitchFamily="18" charset="0"/>
                      </a:endParaRPr>
                    </a:p>
                    <a:p>
                      <a:pPr algn="ctr">
                        <a:lnSpc>
                          <a:spcPct val="150000"/>
                        </a:lnSpc>
                        <a:spcBef>
                          <a:spcPts val="300"/>
                        </a:spcBef>
                        <a:spcAft>
                          <a:spcPts val="100"/>
                        </a:spcAft>
                      </a:pPr>
                      <a:r>
                        <a:rPr lang="en-US" sz="1800" dirty="0">
                          <a:effectLst/>
                          <a:latin typeface="Times New Roman" pitchFamily="18" charset="0"/>
                          <a:cs typeface="Times New Roman" pitchFamily="18" charset="0"/>
                        </a:rPr>
                        <a:t>(20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4279393">
                <a:tc>
                  <a:txBody>
                    <a:bodyPr/>
                    <a:lstStyle/>
                    <a:p>
                      <a:pPr algn="l">
                        <a:lnSpc>
                          <a:spcPct val="120000"/>
                        </a:lnSpc>
                        <a:spcBef>
                          <a:spcPts val="300"/>
                        </a:spcBef>
                        <a:spcAft>
                          <a:spcPts val="100"/>
                        </a:spcAft>
                      </a:pPr>
                      <a:r>
                        <a:rPr lang="en-US" sz="1800" dirty="0">
                          <a:effectLst/>
                          <a:latin typeface="Times New Roman" pitchFamily="18" charset="0"/>
                          <a:cs typeface="Times New Roman" pitchFamily="18" charset="0"/>
                        </a:rPr>
                        <a:t>3. </a:t>
                      </a:r>
                      <a:r>
                        <a:rPr lang="en-US" sz="1800" dirty="0" err="1">
                          <a:effectLst/>
                          <a:latin typeface="Times New Roman" pitchFamily="18" charset="0"/>
                          <a:cs typeface="Times New Roman" pitchFamily="18" charset="0"/>
                        </a:rPr>
                        <a:t>Nội</a:t>
                      </a:r>
                      <a:r>
                        <a:rPr lang="en-US" sz="1800" dirty="0">
                          <a:effectLst/>
                          <a:latin typeface="Times New Roman" pitchFamily="18" charset="0"/>
                          <a:cs typeface="Times New Roman" pitchFamily="18" charset="0"/>
                        </a:rPr>
                        <a:t> dung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endParaRPr lang="en-US" sz="1800" dirty="0">
                        <a:effectLst/>
                        <a:latin typeface="Times New Roman" pitchFamily="18" charset="0"/>
                        <a:cs typeface="Times New Roman" pitchFamily="18" charset="0"/>
                      </a:endParaRPr>
                    </a:p>
                    <a:p>
                      <a:pPr algn="l">
                        <a:lnSpc>
                          <a:spcPct val="120000"/>
                        </a:lnSpc>
                        <a:spcBef>
                          <a:spcPts val="300"/>
                        </a:spcBef>
                        <a:spcAft>
                          <a:spcPts val="100"/>
                        </a:spcAft>
                      </a:pPr>
                      <a:r>
                        <a:rPr lang="en-US" sz="1800" dirty="0">
                          <a:effectLst/>
                          <a:latin typeface="Times New Roman" pitchFamily="18" charset="0"/>
                          <a:cs typeface="Times New Roman" pitchFamily="18" charset="0"/>
                        </a:rPr>
                        <a:t> </a:t>
                      </a:r>
                      <a:endParaRPr lang="en-US" sz="1800"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có</a:t>
                      </a:r>
                      <a:r>
                        <a:rPr lang="en-US" sz="1800" dirty="0">
                          <a:effectLst/>
                          <a:latin typeface="Times New Roman" pitchFamily="18" charset="0"/>
                          <a:cs typeface="Times New Roman" pitchFamily="18" charset="0"/>
                        </a:rPr>
                        <a:t> minh </a:t>
                      </a:r>
                      <a:r>
                        <a:rPr lang="en-US" sz="1800" dirty="0" err="1">
                          <a:effectLst/>
                          <a:latin typeface="Times New Roman" pitchFamily="18" charset="0"/>
                          <a:cs typeface="Times New Roman" pitchFamily="18" charset="0"/>
                        </a:rPr>
                        <a:t>chứng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Nội</a:t>
                      </a:r>
                      <a:r>
                        <a:rPr lang="en-US" sz="1800" dirty="0">
                          <a:effectLst/>
                          <a:latin typeface="Times New Roman" pitchFamily="18" charset="0"/>
                          <a:cs typeface="Times New Roman" pitchFamily="18" charset="0"/>
                        </a:rPr>
                        <a:t> dung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còn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thiếu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chưa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tinh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thần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phổ</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thông</a:t>
                      </a:r>
                      <a:r>
                        <a:rPr lang="en-US" sz="1800" dirty="0">
                          <a:effectLst/>
                          <a:latin typeface="Times New Roman" pitchFamily="18" charset="0"/>
                          <a:cs typeface="Times New Roman" pitchFamily="18" charset="0"/>
                        </a:rPr>
                        <a:t> 2018.</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Nội</a:t>
                      </a:r>
                      <a:r>
                        <a:rPr lang="en-US" sz="1800" dirty="0">
                          <a:effectLst/>
                          <a:latin typeface="Times New Roman" pitchFamily="18" charset="0"/>
                          <a:cs typeface="Times New Roman" pitchFamily="18" charset="0"/>
                        </a:rPr>
                        <a:t> dung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đầy</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đủ</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đúng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tinh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thần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phổ</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thông</a:t>
                      </a:r>
                      <a:r>
                        <a:rPr lang="en-US" sz="1800" dirty="0">
                          <a:effectLst/>
                          <a:latin typeface="Times New Roman" pitchFamily="18" charset="0"/>
                          <a:cs typeface="Times New Roman" pitchFamily="18" charset="0"/>
                        </a:rPr>
                        <a:t> 2018.</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Nội</a:t>
                      </a:r>
                      <a:r>
                        <a:rPr lang="en-US" sz="1800" dirty="0">
                          <a:effectLst/>
                          <a:latin typeface="Times New Roman" pitchFamily="18" charset="0"/>
                          <a:cs typeface="Times New Roman" pitchFamily="18" charset="0"/>
                        </a:rPr>
                        <a:t> dung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phong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phú</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đúng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tinh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thần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phổ</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thông</a:t>
                      </a:r>
                      <a:r>
                        <a:rPr lang="en-US" sz="1800" dirty="0">
                          <a:effectLst/>
                          <a:latin typeface="Times New Roman" pitchFamily="18" charset="0"/>
                          <a:cs typeface="Times New Roman" pitchFamily="18" charset="0"/>
                        </a:rPr>
                        <a:t> 2018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nét</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riêng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 </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20000"/>
                        </a:lnSpc>
                        <a:spcBef>
                          <a:spcPts val="300"/>
                        </a:spcBef>
                        <a:spcAft>
                          <a:spcPts val="100"/>
                        </a:spcAft>
                      </a:pPr>
                      <a:r>
                        <a:rPr lang="en-US" sz="1800" dirty="0" err="1">
                          <a:effectLst/>
                          <a:latin typeface="Times New Roman" pitchFamily="18" charset="0"/>
                          <a:cs typeface="Times New Roman" pitchFamily="18" charset="0"/>
                        </a:rPr>
                        <a:t>Nội</a:t>
                      </a:r>
                      <a:r>
                        <a:rPr lang="en-US" sz="1800" dirty="0">
                          <a:effectLst/>
                          <a:latin typeface="Times New Roman" pitchFamily="18" charset="0"/>
                          <a:cs typeface="Times New Roman" pitchFamily="18" charset="0"/>
                        </a:rPr>
                        <a:t> dung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phong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phú</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vận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sáng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tinh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thần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phổ</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thông</a:t>
                      </a:r>
                      <a:r>
                        <a:rPr lang="en-US" sz="1800" dirty="0">
                          <a:effectLst/>
                          <a:latin typeface="Times New Roman" pitchFamily="18" charset="0"/>
                          <a:cs typeface="Times New Roman" pitchFamily="18" charset="0"/>
                        </a:rPr>
                        <a:t> 2018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rõ</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nét</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đặc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riêng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 </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bl>
          </a:graphicData>
        </a:graphic>
      </p:graphicFrame>
      <p:sp>
        <p:nvSpPr>
          <p:cNvPr id="6" name="Title 3">
            <a:extLst>
              <a:ext uri="{FF2B5EF4-FFF2-40B4-BE49-F238E27FC236}">
                <a16:creationId xmlns:a16="http://schemas.microsoft.com/office/drawing/2014/main" xmlns="" id="{9CA048DA-B005-49BF-8D24-804289841CAF}"/>
              </a:ext>
            </a:extLst>
          </p:cNvPr>
          <p:cNvSpPr>
            <a:spLocks noGrp="1"/>
          </p:cNvSpPr>
          <p:nvPr>
            <p:ph type="title"/>
          </p:nvPr>
        </p:nvSpPr>
        <p:spPr>
          <a:xfrm>
            <a:off x="1835951" y="1"/>
            <a:ext cx="6649641" cy="601678"/>
          </a:xfrm>
        </p:spPr>
        <p:txBody>
          <a:bodyPr>
            <a:normAutofit/>
          </a:bodyPr>
          <a:lstStyle/>
          <a:p>
            <a:r>
              <a:rPr lang="en-US" dirty="0">
                <a:latin typeface="Arial" panose="020B0604020202020204" pitchFamily="34" charset="0"/>
                <a:cs typeface="Arial" panose="020B0604020202020204" pitchFamily="34" charset="0"/>
              </a:rPr>
              <a:t>Rubric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0611255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3876205617"/>
              </p:ext>
            </p:extLst>
          </p:nvPr>
        </p:nvGraphicFramePr>
        <p:xfrm>
          <a:off x="263352" y="1196752"/>
          <a:ext cx="11377262" cy="5261428"/>
        </p:xfrm>
        <a:graphic>
          <a:graphicData uri="http://schemas.openxmlformats.org/drawingml/2006/table">
            <a:tbl>
              <a:tblPr firstRow="1" bandRow="1">
                <a:tableStyleId>{912C8C85-51F0-491E-9774-3900AFEF0FD7}</a:tableStyleId>
              </a:tblPr>
              <a:tblGrid>
                <a:gridCol w="1679998">
                  <a:extLst>
                    <a:ext uri="{9D8B030D-6E8A-4147-A177-3AD203B41FA5}">
                      <a16:colId xmlns:a16="http://schemas.microsoft.com/office/drawing/2014/main" xmlns="" val="20000"/>
                    </a:ext>
                  </a:extLst>
                </a:gridCol>
                <a:gridCol w="1795727">
                  <a:extLst>
                    <a:ext uri="{9D8B030D-6E8A-4147-A177-3AD203B41FA5}">
                      <a16:colId xmlns:a16="http://schemas.microsoft.com/office/drawing/2014/main" xmlns="" val="20001"/>
                    </a:ext>
                  </a:extLst>
                </a:gridCol>
                <a:gridCol w="2071737">
                  <a:extLst>
                    <a:ext uri="{9D8B030D-6E8A-4147-A177-3AD203B41FA5}">
                      <a16:colId xmlns:a16="http://schemas.microsoft.com/office/drawing/2014/main" xmlns="" val="20002"/>
                    </a:ext>
                  </a:extLst>
                </a:gridCol>
                <a:gridCol w="2037378">
                  <a:extLst>
                    <a:ext uri="{9D8B030D-6E8A-4147-A177-3AD203B41FA5}">
                      <a16:colId xmlns:a16="http://schemas.microsoft.com/office/drawing/2014/main" xmlns="" val="20003"/>
                    </a:ext>
                  </a:extLst>
                </a:gridCol>
                <a:gridCol w="1896211">
                  <a:extLst>
                    <a:ext uri="{9D8B030D-6E8A-4147-A177-3AD203B41FA5}">
                      <a16:colId xmlns:a16="http://schemas.microsoft.com/office/drawing/2014/main" xmlns="" val="20004"/>
                    </a:ext>
                  </a:extLst>
                </a:gridCol>
                <a:gridCol w="1896211">
                  <a:extLst>
                    <a:ext uri="{9D8B030D-6E8A-4147-A177-3AD203B41FA5}">
                      <a16:colId xmlns:a16="http://schemas.microsoft.com/office/drawing/2014/main" xmlns="" val="20005"/>
                    </a:ext>
                  </a:extLst>
                </a:gridCol>
              </a:tblGrid>
              <a:tr h="306543">
                <a:tc rowSpan="2">
                  <a:txBody>
                    <a:bodyPr/>
                    <a:lstStyle/>
                    <a:p>
                      <a:pPr algn="ctr">
                        <a:lnSpc>
                          <a:spcPct val="120000"/>
                        </a:lnSpc>
                        <a:spcBef>
                          <a:spcPts val="300"/>
                        </a:spcBef>
                        <a:spcAft>
                          <a:spcPts val="100"/>
                        </a:spcAft>
                      </a:pPr>
                      <a:r>
                        <a:rPr lang="en-US" sz="1900" dirty="0" err="1">
                          <a:effectLst/>
                          <a:latin typeface="Times New Roman" pitchFamily="18" charset="0"/>
                          <a:cs typeface="Times New Roman" pitchFamily="18" charset="0"/>
                        </a:rPr>
                        <a:t>Tiêu</a:t>
                      </a:r>
                      <a:r>
                        <a:rPr lang="en-US" sz="1900" dirty="0">
                          <a:effectLst/>
                          <a:latin typeface="Times New Roman" pitchFamily="18" charset="0"/>
                          <a:cs typeface="Times New Roman" pitchFamily="18" charset="0"/>
                        </a:rPr>
                        <a:t> </a:t>
                      </a:r>
                      <a:r>
                        <a:rPr lang="en-US" sz="1900" dirty="0" err="1">
                          <a:effectLst/>
                          <a:latin typeface="Times New Roman" pitchFamily="18" charset="0"/>
                          <a:cs typeface="Times New Roman" pitchFamily="18" charset="0"/>
                        </a:rPr>
                        <a:t>chí</a:t>
                      </a:r>
                      <a:endParaRPr lang="en-US" sz="1900" dirty="0">
                        <a:effectLst/>
                        <a:latin typeface="Times New Roman" pitchFamily="18" charset="0"/>
                        <a:ea typeface="Times New Roman"/>
                        <a:cs typeface="Times New Roman" pitchFamily="18" charset="0"/>
                      </a:endParaRPr>
                    </a:p>
                  </a:txBody>
                  <a:tcPr marL="51435" marR="51435" marT="0" marB="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gridSpan="5">
                  <a:txBody>
                    <a:bodyPr/>
                    <a:lstStyle/>
                    <a:p>
                      <a:pPr algn="ctr">
                        <a:lnSpc>
                          <a:spcPct val="120000"/>
                        </a:lnSpc>
                        <a:spcBef>
                          <a:spcPts val="300"/>
                        </a:spcBef>
                        <a:spcAft>
                          <a:spcPts val="100"/>
                        </a:spcAft>
                      </a:pPr>
                      <a:r>
                        <a:rPr lang="en-US" sz="1900" dirty="0" err="1">
                          <a:effectLst/>
                          <a:latin typeface="Times New Roman" pitchFamily="18" charset="0"/>
                          <a:cs typeface="Times New Roman" pitchFamily="18" charset="0"/>
                        </a:rPr>
                        <a:t>Mức</a:t>
                      </a:r>
                      <a:r>
                        <a:rPr lang="en-US" sz="1900" dirty="0">
                          <a:effectLst/>
                          <a:latin typeface="Times New Roman" pitchFamily="18" charset="0"/>
                          <a:cs typeface="Times New Roman" pitchFamily="18" charset="0"/>
                        </a:rPr>
                        <a:t> </a:t>
                      </a:r>
                      <a:r>
                        <a:rPr lang="en-US" sz="1900" dirty="0" err="1">
                          <a:effectLst/>
                          <a:latin typeface="Times New Roman" pitchFamily="18" charset="0"/>
                          <a:cs typeface="Times New Roman" pitchFamily="18" charset="0"/>
                        </a:rPr>
                        <a:t>độ</a:t>
                      </a:r>
                      <a:endParaRPr lang="en-US" sz="1900" dirty="0">
                        <a:effectLst/>
                        <a:latin typeface="Times New Roman" pitchFamily="18" charset="0"/>
                        <a:ea typeface="Times New Roman"/>
                        <a:cs typeface="Times New Roman" pitchFamily="18" charset="0"/>
                      </a:endParaRPr>
                    </a:p>
                  </a:txBody>
                  <a:tcPr marL="51435" marR="51435" marT="0" marB="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1213724">
                <a:tc vMerge="1">
                  <a:txBody>
                    <a:bodyPr/>
                    <a:lstStyle/>
                    <a:p>
                      <a:endParaRPr lang="en-US"/>
                    </a:p>
                  </a:txBody>
                  <a:tcPr/>
                </a:tc>
                <a:tc>
                  <a:txBody>
                    <a:bodyPr/>
                    <a:lstStyle/>
                    <a:p>
                      <a:pPr algn="ctr">
                        <a:lnSpc>
                          <a:spcPct val="120000"/>
                        </a:lnSpc>
                        <a:spcBef>
                          <a:spcPts val="300"/>
                        </a:spcBef>
                        <a:spcAft>
                          <a:spcPts val="100"/>
                        </a:spcAft>
                      </a:pPr>
                      <a:r>
                        <a:rPr lang="en-US" sz="1900" b="1" dirty="0">
                          <a:effectLst/>
                          <a:latin typeface="Times New Roman" pitchFamily="18" charset="0"/>
                          <a:cs typeface="Times New Roman" pitchFamily="18" charset="0"/>
                        </a:rPr>
                        <a:t>1 – </a:t>
                      </a:r>
                      <a:r>
                        <a:rPr lang="en-US" sz="1900" b="1" dirty="0" err="1">
                          <a:effectLst/>
                          <a:latin typeface="Times New Roman" pitchFamily="18" charset="0"/>
                          <a:cs typeface="Times New Roman" pitchFamily="18" charset="0"/>
                        </a:rPr>
                        <a:t>Không</a:t>
                      </a:r>
                      <a:r>
                        <a:rPr lang="en-US" sz="1900" b="1" dirty="0">
                          <a:effectLst/>
                          <a:latin typeface="Times New Roman" pitchFamily="18" charset="0"/>
                          <a:cs typeface="Times New Roman" pitchFamily="18" charset="0"/>
                        </a:rPr>
                        <a:t> </a:t>
                      </a:r>
                      <a:r>
                        <a:rPr lang="en-US" sz="1900" b="1" dirty="0" err="1">
                          <a:effectLst/>
                          <a:latin typeface="Times New Roman" pitchFamily="18" charset="0"/>
                          <a:cs typeface="Times New Roman" pitchFamily="18" charset="0"/>
                        </a:rPr>
                        <a:t>đánh</a:t>
                      </a:r>
                      <a:r>
                        <a:rPr lang="en-US" sz="1900" b="1" dirty="0">
                          <a:effectLst/>
                          <a:latin typeface="Times New Roman" pitchFamily="18" charset="0"/>
                          <a:cs typeface="Times New Roman" pitchFamily="18" charset="0"/>
                        </a:rPr>
                        <a:t> </a:t>
                      </a:r>
                      <a:r>
                        <a:rPr lang="en-US" sz="1900" b="1" dirty="0" err="1">
                          <a:effectLst/>
                          <a:latin typeface="Times New Roman" pitchFamily="18" charset="0"/>
                          <a:cs typeface="Times New Roman" pitchFamily="18" charset="0"/>
                        </a:rPr>
                        <a:t>giá</a:t>
                      </a:r>
                      <a:r>
                        <a:rPr lang="en-US" sz="1900" b="1" dirty="0">
                          <a:effectLst/>
                          <a:latin typeface="Times New Roman" pitchFamily="18" charset="0"/>
                          <a:cs typeface="Times New Roman" pitchFamily="18" charset="0"/>
                        </a:rPr>
                        <a:t> </a:t>
                      </a:r>
                      <a:r>
                        <a:rPr lang="en-US" sz="1900" b="1" dirty="0" err="1">
                          <a:effectLst/>
                          <a:latin typeface="Times New Roman" pitchFamily="18" charset="0"/>
                          <a:cs typeface="Times New Roman" pitchFamily="18" charset="0"/>
                        </a:rPr>
                        <a:t>được</a:t>
                      </a:r>
                      <a:r>
                        <a:rPr lang="en-US" sz="1900" b="1" dirty="0">
                          <a:effectLst/>
                          <a:latin typeface="Times New Roman" pitchFamily="18" charset="0"/>
                          <a:cs typeface="Times New Roman" pitchFamily="18" charset="0"/>
                        </a:rPr>
                        <a:t> (0 </a:t>
                      </a:r>
                      <a:r>
                        <a:rPr lang="en-US" sz="1900" b="1" dirty="0" err="1">
                          <a:effectLst/>
                          <a:latin typeface="Times New Roman" pitchFamily="18" charset="0"/>
                          <a:cs typeface="Times New Roman" pitchFamily="18" charset="0"/>
                        </a:rPr>
                        <a:t>điểm</a:t>
                      </a:r>
                      <a:r>
                        <a:rPr lang="en-US" sz="1900" b="1" dirty="0">
                          <a:effectLst/>
                          <a:latin typeface="Times New Roman" pitchFamily="18" charset="0"/>
                          <a:cs typeface="Times New Roman" pitchFamily="18" charset="0"/>
                        </a:rPr>
                        <a:t>)</a:t>
                      </a:r>
                      <a:endParaRPr lang="en-US" sz="1900" b="1" dirty="0">
                        <a:effectLst/>
                        <a:latin typeface="Times New Roman" pitchFamily="18" charset="0"/>
                        <a:ea typeface="Times New Roman"/>
                        <a:cs typeface="Times New Roman" pitchFamily="18" charset="0"/>
                      </a:endParaRPr>
                    </a:p>
                  </a:txBody>
                  <a:tcPr marL="51435" marR="51435" marT="0" marB="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lnSpc>
                          <a:spcPct val="120000"/>
                        </a:lnSpc>
                        <a:spcBef>
                          <a:spcPts val="300"/>
                        </a:spcBef>
                        <a:spcAft>
                          <a:spcPts val="100"/>
                        </a:spcAft>
                      </a:pPr>
                      <a:r>
                        <a:rPr lang="en-US" sz="1900" b="1" dirty="0">
                          <a:effectLst/>
                          <a:latin typeface="Times New Roman" pitchFamily="18" charset="0"/>
                          <a:cs typeface="Times New Roman" pitchFamily="18" charset="0"/>
                        </a:rPr>
                        <a:t>2 – </a:t>
                      </a:r>
                      <a:r>
                        <a:rPr lang="en-US" sz="1900" b="1" dirty="0" err="1">
                          <a:effectLst/>
                          <a:latin typeface="Times New Roman" pitchFamily="18" charset="0"/>
                          <a:cs typeface="Times New Roman" pitchFamily="18" charset="0"/>
                        </a:rPr>
                        <a:t>Cần</a:t>
                      </a:r>
                      <a:r>
                        <a:rPr lang="en-US" sz="1900" b="1" dirty="0">
                          <a:effectLst/>
                          <a:latin typeface="Times New Roman" pitchFamily="18" charset="0"/>
                          <a:cs typeface="Times New Roman" pitchFamily="18" charset="0"/>
                        </a:rPr>
                        <a:t> </a:t>
                      </a:r>
                      <a:r>
                        <a:rPr lang="en-US" sz="1900" b="1" dirty="0" err="1">
                          <a:effectLst/>
                          <a:latin typeface="Times New Roman" pitchFamily="18" charset="0"/>
                          <a:cs typeface="Times New Roman" pitchFamily="18" charset="0"/>
                        </a:rPr>
                        <a:t>hoàn</a:t>
                      </a:r>
                      <a:r>
                        <a:rPr lang="en-US" sz="1900" b="1" dirty="0">
                          <a:effectLst/>
                          <a:latin typeface="Times New Roman" pitchFamily="18" charset="0"/>
                          <a:cs typeface="Times New Roman" pitchFamily="18" charset="0"/>
                        </a:rPr>
                        <a:t> </a:t>
                      </a:r>
                      <a:r>
                        <a:rPr lang="en-US" sz="1900" b="1" dirty="0" err="1">
                          <a:effectLst/>
                          <a:latin typeface="Times New Roman" pitchFamily="18" charset="0"/>
                          <a:cs typeface="Times New Roman" pitchFamily="18" charset="0"/>
                        </a:rPr>
                        <a:t>thiện</a:t>
                      </a:r>
                      <a:r>
                        <a:rPr lang="en-US" sz="1900" b="1" dirty="0">
                          <a:effectLst/>
                          <a:latin typeface="Times New Roman" pitchFamily="18" charset="0"/>
                          <a:cs typeface="Times New Roman" pitchFamily="18" charset="0"/>
                        </a:rPr>
                        <a:t> </a:t>
                      </a:r>
                    </a:p>
                    <a:p>
                      <a:pPr algn="ctr">
                        <a:lnSpc>
                          <a:spcPct val="120000"/>
                        </a:lnSpc>
                        <a:spcBef>
                          <a:spcPts val="300"/>
                        </a:spcBef>
                        <a:spcAft>
                          <a:spcPts val="100"/>
                        </a:spcAft>
                      </a:pPr>
                      <a:r>
                        <a:rPr lang="en-US" sz="1900" b="1" dirty="0">
                          <a:effectLst/>
                          <a:latin typeface="Times New Roman" pitchFamily="18" charset="0"/>
                          <a:cs typeface="Times New Roman" pitchFamily="18" charset="0"/>
                        </a:rPr>
                        <a:t>(5 </a:t>
                      </a:r>
                      <a:r>
                        <a:rPr lang="en-US" sz="1900" b="1" dirty="0" err="1">
                          <a:effectLst/>
                          <a:latin typeface="Times New Roman" pitchFamily="18" charset="0"/>
                          <a:cs typeface="Times New Roman" pitchFamily="18" charset="0"/>
                        </a:rPr>
                        <a:t>điểm</a:t>
                      </a:r>
                      <a:r>
                        <a:rPr lang="en-US" sz="1900" b="1" dirty="0">
                          <a:effectLst/>
                          <a:latin typeface="Times New Roman" pitchFamily="18" charset="0"/>
                          <a:cs typeface="Times New Roman" pitchFamily="18" charset="0"/>
                        </a:rPr>
                        <a:t>)</a:t>
                      </a:r>
                      <a:endParaRPr lang="en-US" sz="1900" b="1" dirty="0">
                        <a:effectLst/>
                        <a:latin typeface="Times New Roman" pitchFamily="18" charset="0"/>
                        <a:ea typeface="Times New Roman"/>
                        <a:cs typeface="Times New Roman" pitchFamily="18" charset="0"/>
                      </a:endParaRPr>
                    </a:p>
                  </a:txBody>
                  <a:tcPr marL="51435" marR="51435" marT="0" marB="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lnSpc>
                          <a:spcPct val="120000"/>
                        </a:lnSpc>
                        <a:spcBef>
                          <a:spcPts val="300"/>
                        </a:spcBef>
                        <a:spcAft>
                          <a:spcPts val="100"/>
                        </a:spcAft>
                      </a:pPr>
                      <a:r>
                        <a:rPr lang="en-US" sz="1900" b="1" dirty="0">
                          <a:effectLst/>
                          <a:latin typeface="Times New Roman" pitchFamily="18" charset="0"/>
                          <a:cs typeface="Times New Roman" pitchFamily="18" charset="0"/>
                        </a:rPr>
                        <a:t>3 – </a:t>
                      </a:r>
                      <a:r>
                        <a:rPr lang="en-US" sz="1900" b="1" dirty="0" err="1">
                          <a:effectLst/>
                          <a:latin typeface="Times New Roman" pitchFamily="18" charset="0"/>
                          <a:cs typeface="Times New Roman" pitchFamily="18" charset="0"/>
                        </a:rPr>
                        <a:t>Đạt</a:t>
                      </a:r>
                      <a:endParaRPr lang="en-US" sz="1900" b="1" dirty="0">
                        <a:effectLst/>
                        <a:latin typeface="Times New Roman" pitchFamily="18" charset="0"/>
                        <a:cs typeface="Times New Roman" pitchFamily="18" charset="0"/>
                      </a:endParaRPr>
                    </a:p>
                    <a:p>
                      <a:pPr algn="ctr">
                        <a:lnSpc>
                          <a:spcPct val="120000"/>
                        </a:lnSpc>
                        <a:spcBef>
                          <a:spcPts val="300"/>
                        </a:spcBef>
                        <a:spcAft>
                          <a:spcPts val="100"/>
                        </a:spcAft>
                      </a:pPr>
                      <a:r>
                        <a:rPr lang="en-US" sz="1900" b="1" dirty="0">
                          <a:effectLst/>
                          <a:latin typeface="Times New Roman" pitchFamily="18" charset="0"/>
                          <a:cs typeface="Times New Roman" pitchFamily="18" charset="0"/>
                        </a:rPr>
                        <a:t>(10 </a:t>
                      </a:r>
                      <a:r>
                        <a:rPr lang="en-US" sz="1900" b="1" dirty="0" err="1">
                          <a:effectLst/>
                          <a:latin typeface="Times New Roman" pitchFamily="18" charset="0"/>
                          <a:cs typeface="Times New Roman" pitchFamily="18" charset="0"/>
                        </a:rPr>
                        <a:t>điểm</a:t>
                      </a:r>
                      <a:r>
                        <a:rPr lang="en-US" sz="1900" b="1" dirty="0">
                          <a:effectLst/>
                          <a:latin typeface="Times New Roman" pitchFamily="18" charset="0"/>
                          <a:cs typeface="Times New Roman" pitchFamily="18" charset="0"/>
                        </a:rPr>
                        <a:t>)</a:t>
                      </a:r>
                      <a:endParaRPr lang="en-US" sz="1900" b="1" dirty="0">
                        <a:effectLst/>
                        <a:latin typeface="Times New Roman" pitchFamily="18" charset="0"/>
                        <a:ea typeface="Times New Roman"/>
                        <a:cs typeface="Times New Roman" pitchFamily="18" charset="0"/>
                      </a:endParaRPr>
                    </a:p>
                  </a:txBody>
                  <a:tcPr marL="51435" marR="51435" marT="0" marB="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lnSpc>
                          <a:spcPct val="120000"/>
                        </a:lnSpc>
                        <a:spcBef>
                          <a:spcPts val="300"/>
                        </a:spcBef>
                        <a:spcAft>
                          <a:spcPts val="100"/>
                        </a:spcAft>
                      </a:pPr>
                      <a:r>
                        <a:rPr lang="en-US" sz="1900" b="1" dirty="0">
                          <a:effectLst/>
                          <a:latin typeface="Times New Roman" pitchFamily="18" charset="0"/>
                          <a:cs typeface="Times New Roman" pitchFamily="18" charset="0"/>
                        </a:rPr>
                        <a:t>4 – </a:t>
                      </a:r>
                      <a:r>
                        <a:rPr lang="en-US" sz="1900" b="1" dirty="0" err="1">
                          <a:effectLst/>
                          <a:latin typeface="Times New Roman" pitchFamily="18" charset="0"/>
                          <a:cs typeface="Times New Roman" pitchFamily="18" charset="0"/>
                        </a:rPr>
                        <a:t>Khá</a:t>
                      </a:r>
                      <a:endParaRPr lang="en-US" sz="1900" b="1" dirty="0">
                        <a:effectLst/>
                        <a:latin typeface="Times New Roman" pitchFamily="18" charset="0"/>
                        <a:cs typeface="Times New Roman" pitchFamily="18" charset="0"/>
                      </a:endParaRPr>
                    </a:p>
                    <a:p>
                      <a:pPr algn="ctr">
                        <a:lnSpc>
                          <a:spcPct val="120000"/>
                        </a:lnSpc>
                        <a:spcBef>
                          <a:spcPts val="300"/>
                        </a:spcBef>
                        <a:spcAft>
                          <a:spcPts val="100"/>
                        </a:spcAft>
                      </a:pPr>
                      <a:r>
                        <a:rPr lang="en-US" sz="1900" b="1" dirty="0">
                          <a:effectLst/>
                          <a:latin typeface="Times New Roman" pitchFamily="18" charset="0"/>
                          <a:cs typeface="Times New Roman" pitchFamily="18" charset="0"/>
                        </a:rPr>
                        <a:t>(15 </a:t>
                      </a:r>
                      <a:r>
                        <a:rPr lang="en-US" sz="1900" b="1" dirty="0" err="1">
                          <a:effectLst/>
                          <a:latin typeface="Times New Roman" pitchFamily="18" charset="0"/>
                          <a:cs typeface="Times New Roman" pitchFamily="18" charset="0"/>
                        </a:rPr>
                        <a:t>điểm</a:t>
                      </a:r>
                      <a:r>
                        <a:rPr lang="en-US" sz="1900" b="1" dirty="0">
                          <a:effectLst/>
                          <a:latin typeface="Times New Roman" pitchFamily="18" charset="0"/>
                          <a:cs typeface="Times New Roman" pitchFamily="18" charset="0"/>
                        </a:rPr>
                        <a:t>)</a:t>
                      </a:r>
                      <a:endParaRPr lang="en-US" sz="1900" b="1" dirty="0">
                        <a:effectLst/>
                        <a:latin typeface="Times New Roman" pitchFamily="18" charset="0"/>
                        <a:ea typeface="Times New Roman"/>
                        <a:cs typeface="Times New Roman" pitchFamily="18" charset="0"/>
                      </a:endParaRPr>
                    </a:p>
                  </a:txBody>
                  <a:tcPr marL="51435" marR="51435" marT="0" marB="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lnSpc>
                          <a:spcPct val="120000"/>
                        </a:lnSpc>
                        <a:spcBef>
                          <a:spcPts val="300"/>
                        </a:spcBef>
                        <a:spcAft>
                          <a:spcPts val="100"/>
                        </a:spcAft>
                      </a:pPr>
                      <a:r>
                        <a:rPr lang="en-US" sz="1900" b="1" dirty="0">
                          <a:effectLst/>
                          <a:latin typeface="Times New Roman" pitchFamily="18" charset="0"/>
                          <a:cs typeface="Times New Roman" pitchFamily="18" charset="0"/>
                        </a:rPr>
                        <a:t>5 – </a:t>
                      </a:r>
                      <a:r>
                        <a:rPr lang="en-US" sz="1900" b="1" dirty="0" err="1">
                          <a:effectLst/>
                          <a:latin typeface="Times New Roman" pitchFamily="18" charset="0"/>
                          <a:cs typeface="Times New Roman" pitchFamily="18" charset="0"/>
                        </a:rPr>
                        <a:t>Tốt</a:t>
                      </a:r>
                      <a:endParaRPr lang="en-US" sz="1900" b="1" dirty="0">
                        <a:effectLst/>
                        <a:latin typeface="Times New Roman" pitchFamily="18" charset="0"/>
                        <a:cs typeface="Times New Roman" pitchFamily="18" charset="0"/>
                      </a:endParaRPr>
                    </a:p>
                    <a:p>
                      <a:pPr algn="ctr">
                        <a:lnSpc>
                          <a:spcPct val="120000"/>
                        </a:lnSpc>
                        <a:spcBef>
                          <a:spcPts val="300"/>
                        </a:spcBef>
                        <a:spcAft>
                          <a:spcPts val="100"/>
                        </a:spcAft>
                      </a:pPr>
                      <a:r>
                        <a:rPr lang="en-US" sz="1900" b="1" dirty="0">
                          <a:effectLst/>
                          <a:latin typeface="Times New Roman" pitchFamily="18" charset="0"/>
                          <a:cs typeface="Times New Roman" pitchFamily="18" charset="0"/>
                        </a:rPr>
                        <a:t>(20 </a:t>
                      </a:r>
                      <a:r>
                        <a:rPr lang="en-US" sz="1900" b="1" dirty="0" err="1">
                          <a:effectLst/>
                          <a:latin typeface="Times New Roman" pitchFamily="18" charset="0"/>
                          <a:cs typeface="Times New Roman" pitchFamily="18" charset="0"/>
                        </a:rPr>
                        <a:t>điểm</a:t>
                      </a:r>
                      <a:r>
                        <a:rPr lang="en-US" sz="1900" b="1" dirty="0">
                          <a:effectLst/>
                          <a:latin typeface="Times New Roman" pitchFamily="18" charset="0"/>
                          <a:cs typeface="Times New Roman" pitchFamily="18" charset="0"/>
                        </a:rPr>
                        <a:t>)</a:t>
                      </a:r>
                      <a:endParaRPr lang="en-US" sz="1900" b="1" dirty="0">
                        <a:effectLst/>
                        <a:latin typeface="Times New Roman" pitchFamily="18" charset="0"/>
                        <a:ea typeface="Times New Roman"/>
                        <a:cs typeface="Times New Roman" pitchFamily="18" charset="0"/>
                      </a:endParaRPr>
                    </a:p>
                  </a:txBody>
                  <a:tcPr marL="51435" marR="51435" marT="0" marB="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xmlns="" val="10001"/>
                  </a:ext>
                </a:extLst>
              </a:tr>
              <a:tr h="3700232">
                <a:tc>
                  <a:txBody>
                    <a:bodyPr/>
                    <a:lstStyle/>
                    <a:p>
                      <a:pPr algn="l">
                        <a:lnSpc>
                          <a:spcPct val="120000"/>
                        </a:lnSpc>
                        <a:spcBef>
                          <a:spcPts val="300"/>
                        </a:spcBef>
                        <a:spcAft>
                          <a:spcPts val="100"/>
                        </a:spcAft>
                      </a:pPr>
                      <a:r>
                        <a:rPr lang="en-US" sz="1900" b="1" dirty="0">
                          <a:effectLst/>
                          <a:latin typeface="Times New Roman" pitchFamily="18" charset="0"/>
                          <a:ea typeface="Times New Roman"/>
                          <a:cs typeface="Times New Roman" pitchFamily="18" charset="0"/>
                        </a:rPr>
                        <a:t>4. </a:t>
                      </a:r>
                      <a:r>
                        <a:rPr lang="en-US" sz="1900" b="1" dirty="0" err="1">
                          <a:effectLst/>
                          <a:latin typeface="Times New Roman" pitchFamily="18" charset="0"/>
                          <a:ea typeface="Times New Roman"/>
                          <a:cs typeface="Times New Roman" pitchFamily="18" charset="0"/>
                        </a:rPr>
                        <a:t>Kế</a:t>
                      </a:r>
                      <a:r>
                        <a:rPr lang="en-US" sz="1900" b="1" dirty="0">
                          <a:effectLst/>
                          <a:latin typeface="Times New Roman" pitchFamily="18" charset="0"/>
                          <a:ea typeface="Times New Roman"/>
                          <a:cs typeface="Times New Roman" pitchFamily="18" charset="0"/>
                        </a:rPr>
                        <a:t> </a:t>
                      </a:r>
                      <a:r>
                        <a:rPr lang="en-US" sz="1900" b="1" dirty="0" err="1">
                          <a:effectLst/>
                          <a:latin typeface="Times New Roman" pitchFamily="18" charset="0"/>
                          <a:ea typeface="Times New Roman"/>
                          <a:cs typeface="Times New Roman" pitchFamily="18" charset="0"/>
                        </a:rPr>
                        <a:t>hoạch</a:t>
                      </a:r>
                      <a:r>
                        <a:rPr lang="en-US" sz="1900" b="1" dirty="0">
                          <a:effectLst/>
                          <a:latin typeface="Times New Roman" pitchFamily="18" charset="0"/>
                          <a:ea typeface="Times New Roman"/>
                          <a:cs typeface="Times New Roman" pitchFamily="18" charset="0"/>
                        </a:rPr>
                        <a:t> GD </a:t>
                      </a:r>
                      <a:r>
                        <a:rPr lang="en-US" sz="1900" b="1" dirty="0" err="1">
                          <a:effectLst/>
                          <a:latin typeface="Times New Roman" pitchFamily="18" charset="0"/>
                          <a:ea typeface="Times New Roman"/>
                          <a:cs typeface="Times New Roman" pitchFamily="18" charset="0"/>
                        </a:rPr>
                        <a:t>tổng</a:t>
                      </a:r>
                      <a:r>
                        <a:rPr lang="en-US" sz="1900" b="1" dirty="0">
                          <a:effectLst/>
                          <a:latin typeface="Times New Roman" pitchFamily="18" charset="0"/>
                          <a:ea typeface="Times New Roman"/>
                          <a:cs typeface="Times New Roman" pitchFamily="18" charset="0"/>
                        </a:rPr>
                        <a:t> </a:t>
                      </a:r>
                      <a:r>
                        <a:rPr lang="en-US" sz="1900" b="1" dirty="0" err="1">
                          <a:effectLst/>
                          <a:latin typeface="Times New Roman" pitchFamily="18" charset="0"/>
                          <a:ea typeface="Times New Roman"/>
                          <a:cs typeface="Times New Roman" pitchFamily="18" charset="0"/>
                        </a:rPr>
                        <a:t>hợp</a:t>
                      </a:r>
                      <a:r>
                        <a:rPr lang="en-US" sz="1900" b="1" dirty="0">
                          <a:effectLst/>
                          <a:latin typeface="Times New Roman" pitchFamily="18" charset="0"/>
                          <a:ea typeface="Times New Roman"/>
                          <a:cs typeface="Times New Roman" pitchFamily="18" charset="0"/>
                        </a:rPr>
                        <a:t> </a:t>
                      </a:r>
                      <a:r>
                        <a:rPr lang="en-US" sz="1900" b="1" dirty="0" err="1">
                          <a:effectLst/>
                          <a:latin typeface="Times New Roman" pitchFamily="18" charset="0"/>
                          <a:ea typeface="Times New Roman"/>
                          <a:cs typeface="Times New Roman" pitchFamily="18" charset="0"/>
                        </a:rPr>
                        <a:t>của</a:t>
                      </a:r>
                      <a:r>
                        <a:rPr lang="en-US" sz="1900" b="1" dirty="0">
                          <a:effectLst/>
                          <a:latin typeface="Times New Roman" pitchFamily="18" charset="0"/>
                          <a:ea typeface="Times New Roman"/>
                          <a:cs typeface="Times New Roman" pitchFamily="18" charset="0"/>
                        </a:rPr>
                        <a:t> </a:t>
                      </a:r>
                      <a:r>
                        <a:rPr lang="en-US" sz="1900" b="1" dirty="0" err="1">
                          <a:effectLst/>
                          <a:latin typeface="Times New Roman" pitchFamily="18" charset="0"/>
                          <a:ea typeface="Times New Roman"/>
                          <a:cs typeface="Times New Roman" pitchFamily="18" charset="0"/>
                        </a:rPr>
                        <a:t>năm</a:t>
                      </a:r>
                      <a:r>
                        <a:rPr lang="en-US" sz="1900" b="1" dirty="0">
                          <a:effectLst/>
                          <a:latin typeface="Times New Roman" pitchFamily="18" charset="0"/>
                          <a:ea typeface="Times New Roman"/>
                          <a:cs typeface="Times New Roman" pitchFamily="18" charset="0"/>
                        </a:rPr>
                        <a:t> </a:t>
                      </a:r>
                      <a:r>
                        <a:rPr lang="en-US" sz="1900" b="1" dirty="0" err="1">
                          <a:effectLst/>
                          <a:latin typeface="Times New Roman" pitchFamily="18" charset="0"/>
                          <a:ea typeface="Times New Roman"/>
                          <a:cs typeface="Times New Roman" pitchFamily="18" charset="0"/>
                        </a:rPr>
                        <a:t>học</a:t>
                      </a:r>
                      <a:endParaRPr lang="en-US" sz="1900" dirty="0">
                        <a:effectLst/>
                        <a:latin typeface="Times New Roman" pitchFamily="18" charset="0"/>
                        <a:ea typeface="Times New Roman"/>
                        <a:cs typeface="Times New Roman" pitchFamily="18" charset="0"/>
                      </a:endParaRPr>
                    </a:p>
                    <a:p>
                      <a:pPr algn="l">
                        <a:lnSpc>
                          <a:spcPct val="120000"/>
                        </a:lnSpc>
                        <a:spcBef>
                          <a:spcPts val="300"/>
                        </a:spcBef>
                        <a:spcAft>
                          <a:spcPts val="100"/>
                        </a:spcAft>
                      </a:pPr>
                      <a:r>
                        <a:rPr lang="en-US" sz="1900" b="1" dirty="0">
                          <a:effectLst/>
                          <a:latin typeface="Times New Roman" pitchFamily="18" charset="0"/>
                          <a:ea typeface="Times New Roman"/>
                          <a:cs typeface="Times New Roman" pitchFamily="18" charset="0"/>
                        </a:rPr>
                        <a:t> </a:t>
                      </a:r>
                      <a:endParaRPr lang="en-US" sz="1900" dirty="0">
                        <a:effectLst/>
                        <a:latin typeface="Times New Roman" pitchFamily="18" charset="0"/>
                        <a:ea typeface="Times New Roman"/>
                        <a:cs typeface="Times New Roman" pitchFamily="18" charset="0"/>
                      </a:endParaRPr>
                    </a:p>
                  </a:txBody>
                  <a:tcPr marL="51435" marR="51435" marT="0" marB="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l">
                        <a:lnSpc>
                          <a:spcPct val="120000"/>
                        </a:lnSpc>
                        <a:spcBef>
                          <a:spcPts val="300"/>
                        </a:spcBef>
                        <a:spcAft>
                          <a:spcPts val="100"/>
                        </a:spcAft>
                      </a:pPr>
                      <a:r>
                        <a:rPr lang="en-US" sz="1900" dirty="0" err="1">
                          <a:effectLst/>
                          <a:latin typeface="Times New Roman" pitchFamily="18" charset="0"/>
                          <a:ea typeface="Times New Roman"/>
                          <a:cs typeface="Times New Roman" pitchFamily="18" charset="0"/>
                        </a:rPr>
                        <a:t>Không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có</a:t>
                      </a:r>
                      <a:r>
                        <a:rPr lang="en-US" sz="1900" dirty="0">
                          <a:effectLst/>
                          <a:latin typeface="Times New Roman" pitchFamily="18" charset="0"/>
                          <a:ea typeface="Times New Roman"/>
                          <a:cs typeface="Times New Roman" pitchFamily="18" charset="0"/>
                        </a:rPr>
                        <a:t> minh </a:t>
                      </a:r>
                      <a:r>
                        <a:rPr lang="en-US" sz="1900" dirty="0" err="1">
                          <a:effectLst/>
                          <a:latin typeface="Times New Roman" pitchFamily="18" charset="0"/>
                          <a:ea typeface="Times New Roman"/>
                          <a:cs typeface="Times New Roman" pitchFamily="18" charset="0"/>
                        </a:rPr>
                        <a:t>chứng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để</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đánh</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giá</a:t>
                      </a:r>
                      <a:endParaRPr lang="en-US" sz="1900" dirty="0">
                        <a:effectLst/>
                        <a:latin typeface="Times New Roman" pitchFamily="18" charset="0"/>
                        <a:ea typeface="Times New Roman"/>
                        <a:cs typeface="Times New Roman" pitchFamily="18" charset="0"/>
                      </a:endParaRPr>
                    </a:p>
                  </a:txBody>
                  <a:tcPr marL="51435" marR="51435" marT="0" marB="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l">
                        <a:lnSpc>
                          <a:spcPct val="120000"/>
                        </a:lnSpc>
                        <a:spcBef>
                          <a:spcPts val="300"/>
                        </a:spcBef>
                        <a:spcAft>
                          <a:spcPts val="100"/>
                        </a:spcAft>
                      </a:pPr>
                      <a:r>
                        <a:rPr lang="en-US" sz="1900" dirty="0" err="1">
                          <a:effectLst/>
                          <a:latin typeface="Times New Roman" pitchFamily="18" charset="0"/>
                          <a:ea typeface="Times New Roman"/>
                          <a:cs typeface="Times New Roman" pitchFamily="18" charset="0"/>
                        </a:rPr>
                        <a:t>Thể</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hiện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chưa</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đầy</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đủ</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tiến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trình</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thực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hiện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các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nội</a:t>
                      </a:r>
                      <a:r>
                        <a:rPr lang="en-US" sz="1900" dirty="0">
                          <a:effectLst/>
                          <a:latin typeface="Times New Roman" pitchFamily="18" charset="0"/>
                          <a:ea typeface="Times New Roman"/>
                          <a:cs typeface="Times New Roman" pitchFamily="18" charset="0"/>
                        </a:rPr>
                        <a:t> dung </a:t>
                      </a:r>
                      <a:r>
                        <a:rPr lang="en-US" sz="1900" dirty="0" err="1">
                          <a:effectLst/>
                          <a:latin typeface="Times New Roman" pitchFamily="18" charset="0"/>
                          <a:ea typeface="Times New Roman"/>
                          <a:cs typeface="Times New Roman" pitchFamily="18" charset="0"/>
                        </a:rPr>
                        <a:t>chương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trình</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giáo</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dục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nhà</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trường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theo</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thời</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gian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cụ</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thể</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trong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năm</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học</a:t>
                      </a:r>
                      <a:r>
                        <a:rPr lang="en-US" sz="1900" dirty="0">
                          <a:effectLst/>
                          <a:latin typeface="Times New Roman" pitchFamily="18" charset="0"/>
                          <a:ea typeface="Times New Roman"/>
                          <a:cs typeface="Times New Roman" pitchFamily="18" charset="0"/>
                        </a:rPr>
                        <a:t>. </a:t>
                      </a:r>
                    </a:p>
                  </a:txBody>
                  <a:tcPr marL="51435" marR="51435" marT="0" marB="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l">
                        <a:lnSpc>
                          <a:spcPct val="120000"/>
                        </a:lnSpc>
                        <a:spcBef>
                          <a:spcPts val="300"/>
                        </a:spcBef>
                        <a:spcAft>
                          <a:spcPts val="100"/>
                        </a:spcAft>
                      </a:pPr>
                      <a:r>
                        <a:rPr lang="en-US" sz="1900" dirty="0" err="1">
                          <a:effectLst/>
                          <a:latin typeface="Times New Roman" pitchFamily="18" charset="0"/>
                          <a:ea typeface="Times New Roman"/>
                          <a:cs typeface="Times New Roman" pitchFamily="18" charset="0"/>
                        </a:rPr>
                        <a:t>Cơ</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bản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thể</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hiện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tiến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trình</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thực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hiện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các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nội</a:t>
                      </a:r>
                      <a:r>
                        <a:rPr lang="en-US" sz="1900" dirty="0">
                          <a:effectLst/>
                          <a:latin typeface="Times New Roman" pitchFamily="18" charset="0"/>
                          <a:ea typeface="Times New Roman"/>
                          <a:cs typeface="Times New Roman" pitchFamily="18" charset="0"/>
                        </a:rPr>
                        <a:t> dung </a:t>
                      </a:r>
                      <a:r>
                        <a:rPr lang="en-US" sz="1900" dirty="0" err="1">
                          <a:effectLst/>
                          <a:latin typeface="Times New Roman" pitchFamily="18" charset="0"/>
                          <a:ea typeface="Times New Roman"/>
                          <a:cs typeface="Times New Roman" pitchFamily="18" charset="0"/>
                        </a:rPr>
                        <a:t>chương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trình</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giáo</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dục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nhà</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trường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theo</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thời</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gian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cụ</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thể</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trong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năm</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học</a:t>
                      </a:r>
                      <a:r>
                        <a:rPr lang="en-US" sz="1900" dirty="0">
                          <a:effectLst/>
                          <a:latin typeface="Times New Roman" pitchFamily="18" charset="0"/>
                          <a:ea typeface="Times New Roman"/>
                          <a:cs typeface="Times New Roman" pitchFamily="18" charset="0"/>
                        </a:rPr>
                        <a:t>.</a:t>
                      </a:r>
                    </a:p>
                  </a:txBody>
                  <a:tcPr marL="51435" marR="51435" marT="0" marB="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l">
                        <a:lnSpc>
                          <a:spcPct val="120000"/>
                        </a:lnSpc>
                        <a:spcBef>
                          <a:spcPts val="300"/>
                        </a:spcBef>
                        <a:spcAft>
                          <a:spcPts val="100"/>
                        </a:spcAft>
                      </a:pPr>
                      <a:r>
                        <a:rPr lang="en-US" sz="1900" dirty="0" err="1">
                          <a:effectLst/>
                          <a:latin typeface="Times New Roman" pitchFamily="18" charset="0"/>
                          <a:ea typeface="Times New Roman"/>
                          <a:cs typeface="Times New Roman" pitchFamily="18" charset="0"/>
                        </a:rPr>
                        <a:t>Thể</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hiện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đầy</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đủ</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tiến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trình</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thực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hiện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các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nội</a:t>
                      </a:r>
                      <a:r>
                        <a:rPr lang="en-US" sz="1900" dirty="0">
                          <a:effectLst/>
                          <a:latin typeface="Times New Roman" pitchFamily="18" charset="0"/>
                          <a:ea typeface="Times New Roman"/>
                          <a:cs typeface="Times New Roman" pitchFamily="18" charset="0"/>
                        </a:rPr>
                        <a:t> dung </a:t>
                      </a:r>
                      <a:r>
                        <a:rPr lang="en-US" sz="1900" dirty="0" err="1">
                          <a:effectLst/>
                          <a:latin typeface="Times New Roman" pitchFamily="18" charset="0"/>
                          <a:ea typeface="Times New Roman"/>
                          <a:cs typeface="Times New Roman" pitchFamily="18" charset="0"/>
                        </a:rPr>
                        <a:t>chương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trình</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giáo</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dục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nhà</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trường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theo</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thời</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gian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cụ</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thể</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trong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năm</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học</a:t>
                      </a:r>
                      <a:r>
                        <a:rPr lang="en-US" sz="1900" dirty="0">
                          <a:effectLst/>
                          <a:latin typeface="Times New Roman" pitchFamily="18" charset="0"/>
                          <a:ea typeface="Times New Roman"/>
                          <a:cs typeface="Times New Roman" pitchFamily="18" charset="0"/>
                        </a:rPr>
                        <a:t>.</a:t>
                      </a:r>
                    </a:p>
                  </a:txBody>
                  <a:tcPr marL="51435" marR="51435" marT="0" marB="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l">
                        <a:lnSpc>
                          <a:spcPct val="120000"/>
                        </a:lnSpc>
                        <a:spcBef>
                          <a:spcPts val="300"/>
                        </a:spcBef>
                        <a:spcAft>
                          <a:spcPts val="100"/>
                        </a:spcAft>
                      </a:pPr>
                      <a:r>
                        <a:rPr lang="en-US" sz="1900" dirty="0" err="1">
                          <a:effectLst/>
                          <a:latin typeface="Times New Roman" pitchFamily="18" charset="0"/>
                          <a:ea typeface="Times New Roman"/>
                          <a:cs typeface="Times New Roman" pitchFamily="18" charset="0"/>
                        </a:rPr>
                        <a:t>Thể</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hiện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rõ</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ràng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đầy</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đủ</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tiến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trình</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thực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hiện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các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nội</a:t>
                      </a:r>
                      <a:r>
                        <a:rPr lang="en-US" sz="1900" dirty="0">
                          <a:effectLst/>
                          <a:latin typeface="Times New Roman" pitchFamily="18" charset="0"/>
                          <a:ea typeface="Times New Roman"/>
                          <a:cs typeface="Times New Roman" pitchFamily="18" charset="0"/>
                        </a:rPr>
                        <a:t> dung </a:t>
                      </a:r>
                      <a:r>
                        <a:rPr lang="en-US" sz="1900" dirty="0" err="1">
                          <a:effectLst/>
                          <a:latin typeface="Times New Roman" pitchFamily="18" charset="0"/>
                          <a:ea typeface="Times New Roman"/>
                          <a:cs typeface="Times New Roman" pitchFamily="18" charset="0"/>
                        </a:rPr>
                        <a:t>chương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trình</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giáo</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dục</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nhà</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trường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theo</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thời</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gian</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cụ</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thể</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trong</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năm</a:t>
                      </a:r>
                      <a:r>
                        <a:rPr lang="en-US" sz="1900" dirty="0">
                          <a:effectLst/>
                          <a:latin typeface="Times New Roman" pitchFamily="18" charset="0"/>
                          <a:ea typeface="Times New Roman"/>
                          <a:cs typeface="Times New Roman" pitchFamily="18" charset="0"/>
                        </a:rPr>
                        <a:t> </a:t>
                      </a:r>
                      <a:r>
                        <a:rPr lang="en-US" sz="1900" dirty="0" err="1">
                          <a:effectLst/>
                          <a:latin typeface="Times New Roman" pitchFamily="18" charset="0"/>
                          <a:ea typeface="Times New Roman"/>
                          <a:cs typeface="Times New Roman" pitchFamily="18" charset="0"/>
                        </a:rPr>
                        <a:t>học</a:t>
                      </a:r>
                      <a:r>
                        <a:rPr lang="en-US" sz="1900" dirty="0">
                          <a:effectLst/>
                          <a:latin typeface="Times New Roman" pitchFamily="18" charset="0"/>
                          <a:ea typeface="Times New Roman"/>
                          <a:cs typeface="Times New Roman" pitchFamily="18" charset="0"/>
                        </a:rPr>
                        <a:t>.</a:t>
                      </a:r>
                    </a:p>
                  </a:txBody>
                  <a:tcPr marL="51435" marR="51435" marT="0" marB="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xmlns="" val="10002"/>
                  </a:ext>
                </a:extLst>
              </a:tr>
            </a:tbl>
          </a:graphicData>
        </a:graphic>
      </p:graphicFrame>
      <p:sp>
        <p:nvSpPr>
          <p:cNvPr id="6" name="Title 3">
            <a:extLst>
              <a:ext uri="{FF2B5EF4-FFF2-40B4-BE49-F238E27FC236}">
                <a16:creationId xmlns:a16="http://schemas.microsoft.com/office/drawing/2014/main" xmlns="" id="{9CA048DA-B005-49BF-8D24-804289841CAF}"/>
              </a:ext>
            </a:extLst>
          </p:cNvPr>
          <p:cNvSpPr>
            <a:spLocks noGrp="1"/>
          </p:cNvSpPr>
          <p:nvPr>
            <p:ph type="title"/>
          </p:nvPr>
        </p:nvSpPr>
        <p:spPr>
          <a:xfrm>
            <a:off x="1835951" y="10"/>
            <a:ext cx="6649641" cy="623963"/>
          </a:xfrm>
        </p:spPr>
        <p:txBody>
          <a:bodyPr>
            <a:normAutofit fontScale="90000"/>
          </a:bodyPr>
          <a:lstStyle/>
          <a:p>
            <a:r>
              <a:rPr lang="en-US" dirty="0" err="1">
                <a:latin typeface="Arial" panose="020B0604020202020204" pitchFamily="34" charset="0"/>
                <a:cs typeface="Arial" panose="020B0604020202020204" pitchFamily="34" charset="0"/>
              </a:rPr>
              <a:t>Giới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thiệu</a:t>
            </a:r>
            <a:r>
              <a:rPr lang="en-US" dirty="0">
                <a:latin typeface="Arial" panose="020B0604020202020204" pitchFamily="34" charset="0"/>
                <a:cs typeface="Arial" panose="020B0604020202020204" pitchFamily="34" charset="0"/>
              </a:rPr>
              <a:t> Rubric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3620447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4141393443"/>
              </p:ext>
            </p:extLst>
          </p:nvPr>
        </p:nvGraphicFramePr>
        <p:xfrm>
          <a:off x="479376" y="976894"/>
          <a:ext cx="11377265" cy="5375610"/>
        </p:xfrm>
        <a:graphic>
          <a:graphicData uri="http://schemas.openxmlformats.org/drawingml/2006/table">
            <a:tbl>
              <a:tblPr firstRow="1" bandRow="1">
                <a:tableStyleId>{72833802-FEF1-4C79-8D5D-14CF1EAF98D9}</a:tableStyleId>
              </a:tblPr>
              <a:tblGrid>
                <a:gridCol w="1679998">
                  <a:extLst>
                    <a:ext uri="{9D8B030D-6E8A-4147-A177-3AD203B41FA5}">
                      <a16:colId xmlns:a16="http://schemas.microsoft.com/office/drawing/2014/main" xmlns="" val="20000"/>
                    </a:ext>
                  </a:extLst>
                </a:gridCol>
                <a:gridCol w="1921663">
                  <a:extLst>
                    <a:ext uri="{9D8B030D-6E8A-4147-A177-3AD203B41FA5}">
                      <a16:colId xmlns:a16="http://schemas.microsoft.com/office/drawing/2014/main" xmlns="" val="20001"/>
                    </a:ext>
                  </a:extLst>
                </a:gridCol>
                <a:gridCol w="2086971">
                  <a:extLst>
                    <a:ext uri="{9D8B030D-6E8A-4147-A177-3AD203B41FA5}">
                      <a16:colId xmlns:a16="http://schemas.microsoft.com/office/drawing/2014/main" xmlns="" val="20002"/>
                    </a:ext>
                  </a:extLst>
                </a:gridCol>
                <a:gridCol w="1896211">
                  <a:extLst>
                    <a:ext uri="{9D8B030D-6E8A-4147-A177-3AD203B41FA5}">
                      <a16:colId xmlns:a16="http://schemas.microsoft.com/office/drawing/2014/main" xmlns="" val="20003"/>
                    </a:ext>
                  </a:extLst>
                </a:gridCol>
                <a:gridCol w="1896211">
                  <a:extLst>
                    <a:ext uri="{9D8B030D-6E8A-4147-A177-3AD203B41FA5}">
                      <a16:colId xmlns:a16="http://schemas.microsoft.com/office/drawing/2014/main" xmlns="" val="20004"/>
                    </a:ext>
                  </a:extLst>
                </a:gridCol>
                <a:gridCol w="1896211">
                  <a:extLst>
                    <a:ext uri="{9D8B030D-6E8A-4147-A177-3AD203B41FA5}">
                      <a16:colId xmlns:a16="http://schemas.microsoft.com/office/drawing/2014/main" xmlns="" val="20005"/>
                    </a:ext>
                  </a:extLst>
                </a:gridCol>
              </a:tblGrid>
              <a:tr h="0">
                <a:tc rowSpan="2">
                  <a:txBody>
                    <a:bodyPr/>
                    <a:lstStyle/>
                    <a:p>
                      <a:pPr algn="ctr">
                        <a:lnSpc>
                          <a:spcPct val="130000"/>
                        </a:lnSpc>
                        <a:spcBef>
                          <a:spcPts val="300"/>
                        </a:spcBef>
                        <a:spcAft>
                          <a:spcPts val="100"/>
                        </a:spcAft>
                      </a:pPr>
                      <a:r>
                        <a:rPr lang="en-US" sz="1800" dirty="0" err="1">
                          <a:effectLst/>
                          <a:latin typeface="Times New Roman" pitchFamily="18" charset="0"/>
                          <a:cs typeface="Times New Roman" pitchFamily="18" charset="0"/>
                        </a:rPr>
                        <a:t>Tiêu</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chí</a:t>
                      </a:r>
                      <a:endParaRPr lang="en-US" sz="1800"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5">
                  <a:txBody>
                    <a:bodyPr/>
                    <a:lstStyle/>
                    <a:p>
                      <a:pPr algn="ctr">
                        <a:lnSpc>
                          <a:spcPct val="130000"/>
                        </a:lnSpc>
                        <a:spcBef>
                          <a:spcPts val="300"/>
                        </a:spcBef>
                        <a:spcAft>
                          <a:spcPts val="100"/>
                        </a:spcAft>
                      </a:pPr>
                      <a:r>
                        <a:rPr lang="en-US" sz="1800" dirty="0" err="1">
                          <a:effectLst/>
                          <a:latin typeface="Times New Roman" pitchFamily="18" charset="0"/>
                          <a:cs typeface="Times New Roman" pitchFamily="18" charset="0"/>
                        </a:rPr>
                        <a:t>Mức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độ</a:t>
                      </a:r>
                      <a:endParaRPr lang="en-US" sz="1800"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1311973">
                <a:tc vMerge="1">
                  <a:txBody>
                    <a:bodyPr/>
                    <a:lstStyle/>
                    <a:p>
                      <a:endParaRPr lang="en-US"/>
                    </a:p>
                  </a:txBody>
                  <a:tcPr/>
                </a:tc>
                <a:tc>
                  <a:txBody>
                    <a:bodyPr/>
                    <a:lstStyle/>
                    <a:p>
                      <a:pPr algn="ctr">
                        <a:lnSpc>
                          <a:spcPct val="130000"/>
                        </a:lnSpc>
                        <a:spcBef>
                          <a:spcPts val="300"/>
                        </a:spcBef>
                        <a:spcAft>
                          <a:spcPts val="100"/>
                        </a:spcAft>
                      </a:pPr>
                      <a:r>
                        <a:rPr lang="en-US" sz="1800" dirty="0">
                          <a:effectLst/>
                          <a:latin typeface="Times New Roman" pitchFamily="18" charset="0"/>
                          <a:cs typeface="Times New Roman" pitchFamily="18" charset="0"/>
                        </a:rPr>
                        <a:t>1 – </a:t>
                      </a: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được</a:t>
                      </a:r>
                      <a:r>
                        <a:rPr lang="en-US" sz="1800" dirty="0">
                          <a:effectLst/>
                          <a:latin typeface="Times New Roman" pitchFamily="18" charset="0"/>
                          <a:cs typeface="Times New Roman" pitchFamily="18" charset="0"/>
                        </a:rPr>
                        <a:t> (0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30000"/>
                        </a:lnSpc>
                        <a:spcBef>
                          <a:spcPts val="300"/>
                        </a:spcBef>
                        <a:spcAft>
                          <a:spcPts val="100"/>
                        </a:spcAft>
                      </a:pPr>
                      <a:r>
                        <a:rPr lang="en-US" sz="1800" dirty="0">
                          <a:effectLst/>
                          <a:latin typeface="Times New Roman" pitchFamily="18" charset="0"/>
                          <a:cs typeface="Times New Roman" pitchFamily="18" charset="0"/>
                        </a:rPr>
                        <a:t>2 – </a:t>
                      </a:r>
                      <a:r>
                        <a:rPr lang="en-US" sz="1800" dirty="0" err="1">
                          <a:effectLst/>
                          <a:latin typeface="Times New Roman" pitchFamily="18" charset="0"/>
                          <a:cs typeface="Times New Roman" pitchFamily="18" charset="0"/>
                        </a:rPr>
                        <a:t>Cần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hoàn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thiện</a:t>
                      </a:r>
                      <a:r>
                        <a:rPr lang="en-US" sz="1800" dirty="0">
                          <a:effectLst/>
                          <a:latin typeface="Times New Roman" pitchFamily="18" charset="0"/>
                          <a:cs typeface="Times New Roman" pitchFamily="18" charset="0"/>
                        </a:rPr>
                        <a:t> </a:t>
                      </a:r>
                    </a:p>
                    <a:p>
                      <a:pPr algn="ctr">
                        <a:lnSpc>
                          <a:spcPct val="130000"/>
                        </a:lnSpc>
                        <a:spcBef>
                          <a:spcPts val="300"/>
                        </a:spcBef>
                        <a:spcAft>
                          <a:spcPts val="100"/>
                        </a:spcAft>
                      </a:pPr>
                      <a:r>
                        <a:rPr lang="en-US" sz="1800" dirty="0">
                          <a:effectLst/>
                          <a:latin typeface="Times New Roman" pitchFamily="18" charset="0"/>
                          <a:cs typeface="Times New Roman" pitchFamily="18" charset="0"/>
                        </a:rPr>
                        <a:t>(5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30000"/>
                        </a:lnSpc>
                        <a:spcBef>
                          <a:spcPts val="300"/>
                        </a:spcBef>
                        <a:spcAft>
                          <a:spcPts val="100"/>
                        </a:spcAft>
                      </a:pPr>
                      <a:r>
                        <a:rPr lang="en-US" sz="1800" dirty="0">
                          <a:effectLst/>
                          <a:latin typeface="Times New Roman" pitchFamily="18" charset="0"/>
                          <a:cs typeface="Times New Roman" pitchFamily="18" charset="0"/>
                        </a:rPr>
                        <a:t>3 – </a:t>
                      </a:r>
                      <a:r>
                        <a:rPr lang="en-US" sz="1800" dirty="0" err="1">
                          <a:effectLst/>
                          <a:latin typeface="Times New Roman" pitchFamily="18" charset="0"/>
                          <a:cs typeface="Times New Roman" pitchFamily="18" charset="0"/>
                        </a:rPr>
                        <a:t>Đạt</a:t>
                      </a:r>
                      <a:endParaRPr lang="en-US" sz="1800" dirty="0">
                        <a:effectLst/>
                        <a:latin typeface="Times New Roman" pitchFamily="18" charset="0"/>
                        <a:cs typeface="Times New Roman" pitchFamily="18" charset="0"/>
                      </a:endParaRPr>
                    </a:p>
                    <a:p>
                      <a:pPr algn="ctr">
                        <a:lnSpc>
                          <a:spcPct val="130000"/>
                        </a:lnSpc>
                        <a:spcBef>
                          <a:spcPts val="300"/>
                        </a:spcBef>
                        <a:spcAft>
                          <a:spcPts val="100"/>
                        </a:spcAft>
                      </a:pPr>
                      <a:r>
                        <a:rPr lang="en-US" sz="1800" dirty="0">
                          <a:effectLst/>
                          <a:latin typeface="Times New Roman" pitchFamily="18" charset="0"/>
                          <a:cs typeface="Times New Roman" pitchFamily="18" charset="0"/>
                        </a:rPr>
                        <a:t>(10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30000"/>
                        </a:lnSpc>
                        <a:spcBef>
                          <a:spcPts val="300"/>
                        </a:spcBef>
                        <a:spcAft>
                          <a:spcPts val="100"/>
                        </a:spcAft>
                      </a:pPr>
                      <a:r>
                        <a:rPr lang="en-US" sz="1800" dirty="0">
                          <a:effectLst/>
                          <a:latin typeface="Times New Roman" pitchFamily="18" charset="0"/>
                          <a:cs typeface="Times New Roman" pitchFamily="18" charset="0"/>
                        </a:rPr>
                        <a:t>4 – </a:t>
                      </a:r>
                      <a:r>
                        <a:rPr lang="en-US" sz="1800" dirty="0" err="1">
                          <a:effectLst/>
                          <a:latin typeface="Times New Roman" pitchFamily="18" charset="0"/>
                          <a:cs typeface="Times New Roman" pitchFamily="18" charset="0"/>
                        </a:rPr>
                        <a:t>Khá</a:t>
                      </a:r>
                      <a:endParaRPr lang="en-US" sz="1800" dirty="0">
                        <a:effectLst/>
                        <a:latin typeface="Times New Roman" pitchFamily="18" charset="0"/>
                        <a:cs typeface="Times New Roman" pitchFamily="18" charset="0"/>
                      </a:endParaRPr>
                    </a:p>
                    <a:p>
                      <a:pPr algn="ctr">
                        <a:lnSpc>
                          <a:spcPct val="130000"/>
                        </a:lnSpc>
                        <a:spcBef>
                          <a:spcPts val="300"/>
                        </a:spcBef>
                        <a:spcAft>
                          <a:spcPts val="100"/>
                        </a:spcAft>
                      </a:pPr>
                      <a:r>
                        <a:rPr lang="en-US" sz="1800" dirty="0">
                          <a:effectLst/>
                          <a:latin typeface="Times New Roman" pitchFamily="18" charset="0"/>
                          <a:cs typeface="Times New Roman" pitchFamily="18" charset="0"/>
                        </a:rPr>
                        <a:t>(15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30000"/>
                        </a:lnSpc>
                        <a:spcBef>
                          <a:spcPts val="300"/>
                        </a:spcBef>
                        <a:spcAft>
                          <a:spcPts val="100"/>
                        </a:spcAft>
                      </a:pPr>
                      <a:r>
                        <a:rPr lang="en-US" sz="1800" dirty="0">
                          <a:effectLst/>
                          <a:latin typeface="Times New Roman" pitchFamily="18" charset="0"/>
                          <a:cs typeface="Times New Roman" pitchFamily="18" charset="0"/>
                        </a:rPr>
                        <a:t>5 – </a:t>
                      </a:r>
                      <a:r>
                        <a:rPr lang="en-US" sz="1800" dirty="0" err="1">
                          <a:effectLst/>
                          <a:latin typeface="Times New Roman" pitchFamily="18" charset="0"/>
                          <a:cs typeface="Times New Roman" pitchFamily="18" charset="0"/>
                        </a:rPr>
                        <a:t>Tốt</a:t>
                      </a:r>
                      <a:endParaRPr lang="en-US" sz="1800" dirty="0">
                        <a:effectLst/>
                        <a:latin typeface="Times New Roman" pitchFamily="18" charset="0"/>
                        <a:cs typeface="Times New Roman" pitchFamily="18" charset="0"/>
                      </a:endParaRPr>
                    </a:p>
                    <a:p>
                      <a:pPr algn="ctr">
                        <a:lnSpc>
                          <a:spcPct val="130000"/>
                        </a:lnSpc>
                        <a:spcBef>
                          <a:spcPts val="300"/>
                        </a:spcBef>
                        <a:spcAft>
                          <a:spcPts val="100"/>
                        </a:spcAft>
                      </a:pPr>
                      <a:r>
                        <a:rPr lang="en-US" sz="1800" dirty="0">
                          <a:effectLst/>
                          <a:latin typeface="Times New Roman" pitchFamily="18" charset="0"/>
                          <a:cs typeface="Times New Roman" pitchFamily="18" charset="0"/>
                        </a:rPr>
                        <a:t>(20 </a:t>
                      </a:r>
                      <a:r>
                        <a:rPr lang="en-US" sz="1800" dirty="0" err="1">
                          <a:effectLst/>
                          <a:latin typeface="Times New Roman" pitchFamily="18" charset="0"/>
                          <a:cs typeface="Times New Roman" pitchFamily="18" charset="0"/>
                        </a:rPr>
                        <a:t>điểm</a:t>
                      </a:r>
                      <a:r>
                        <a:rPr lang="en-US" sz="1800" dirty="0">
                          <a:effectLst/>
                          <a:latin typeface="Times New Roman" pitchFamily="18" charset="0"/>
                          <a:cs typeface="Times New Roman" pitchFamily="18" charset="0"/>
                        </a:rPr>
                        <a:t>)</a:t>
                      </a:r>
                      <a:endParaRPr lang="en-US" sz="1800" b="1"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3707021">
                <a:tc>
                  <a:txBody>
                    <a:bodyPr/>
                    <a:lstStyle/>
                    <a:p>
                      <a:pPr algn="l">
                        <a:lnSpc>
                          <a:spcPct val="130000"/>
                        </a:lnSpc>
                        <a:spcBef>
                          <a:spcPts val="300"/>
                        </a:spcBef>
                        <a:spcAft>
                          <a:spcPts val="100"/>
                        </a:spcAft>
                      </a:pPr>
                      <a:r>
                        <a:rPr lang="en-US" sz="1800" dirty="0">
                          <a:effectLst/>
                          <a:latin typeface="Times New Roman" pitchFamily="18" charset="0"/>
                          <a:cs typeface="Times New Roman" pitchFamily="18" charset="0"/>
                        </a:rPr>
                        <a:t>5. </a:t>
                      </a:r>
                      <a:r>
                        <a:rPr lang="en-US" sz="1800" dirty="0" err="1">
                          <a:effectLst/>
                          <a:latin typeface="Times New Roman" pitchFamily="18" charset="0"/>
                          <a:cs typeface="Times New Roman" pitchFamily="18" charset="0"/>
                        </a:rPr>
                        <a:t>Tổ</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chức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thực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endParaRPr lang="en-US" sz="1800" dirty="0">
                        <a:effectLst/>
                        <a:latin typeface="Times New Roman" pitchFamily="18" charset="0"/>
                        <a:ea typeface="Times New Roman"/>
                        <a:cs typeface="Times New Roman"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30000"/>
                        </a:lnSpc>
                        <a:spcBef>
                          <a:spcPts val="300"/>
                        </a:spcBef>
                        <a:spcAft>
                          <a:spcPts val="100"/>
                        </a:spcAft>
                      </a:pP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có</a:t>
                      </a:r>
                      <a:r>
                        <a:rPr lang="en-US" sz="1800" dirty="0">
                          <a:effectLst/>
                          <a:latin typeface="Times New Roman" pitchFamily="18" charset="0"/>
                          <a:cs typeface="Times New Roman" pitchFamily="18" charset="0"/>
                        </a:rPr>
                        <a:t> minh </a:t>
                      </a:r>
                      <a:r>
                        <a:rPr lang="en-US" sz="1800" dirty="0" err="1">
                          <a:effectLst/>
                          <a:latin typeface="Times New Roman" pitchFamily="18" charset="0"/>
                          <a:cs typeface="Times New Roman" pitchFamily="18" charset="0"/>
                        </a:rPr>
                        <a:t>chứng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đánh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30000"/>
                        </a:lnSpc>
                        <a:spcBef>
                          <a:spcPts val="300"/>
                        </a:spcBef>
                        <a:spcAft>
                          <a:spcPts val="100"/>
                        </a:spcAft>
                      </a:pPr>
                      <a:r>
                        <a:rPr lang="en-US" sz="1800" dirty="0" err="1">
                          <a:effectLst/>
                          <a:latin typeface="Times New Roman" pitchFamily="18" charset="0"/>
                          <a:cs typeface="Times New Roman" pitchFamily="18" charset="0"/>
                        </a:rPr>
                        <a:t>Chưa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thực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đầy</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đủ</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nội</a:t>
                      </a:r>
                      <a:r>
                        <a:rPr lang="en-US" sz="1800" dirty="0">
                          <a:effectLst/>
                          <a:latin typeface="Times New Roman" pitchFamily="18" charset="0"/>
                          <a:cs typeface="Times New Roman" pitchFamily="18" charset="0"/>
                        </a:rPr>
                        <a:t> dung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không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rõ</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vai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trò</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các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bên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liên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quan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trong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quản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lý</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thực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30000"/>
                        </a:lnSpc>
                        <a:spcBef>
                          <a:spcPts val="300"/>
                        </a:spcBef>
                        <a:spcAft>
                          <a:spcPts val="100"/>
                        </a:spcAft>
                      </a:pP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thực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đầy</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đủ</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nội</a:t>
                      </a:r>
                      <a:r>
                        <a:rPr lang="en-US" sz="1800" dirty="0">
                          <a:effectLst/>
                          <a:latin typeface="Times New Roman" pitchFamily="18" charset="0"/>
                          <a:cs typeface="Times New Roman" pitchFamily="18" charset="0"/>
                        </a:rPr>
                        <a:t> dung </a:t>
                      </a:r>
                      <a:r>
                        <a:rPr lang="en-US" sz="1800" dirty="0" err="1">
                          <a:effectLst/>
                          <a:latin typeface="Times New Roman" pitchFamily="18" charset="0"/>
                          <a:cs typeface="Times New Roman" pitchFamily="18" charset="0"/>
                        </a:rPr>
                        <a:t>chương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trình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rõ</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vai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trò</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của</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các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bên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liên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quan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trong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quản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lý</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thực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30000"/>
                        </a:lnSpc>
                        <a:spcBef>
                          <a:spcPts val="300"/>
                        </a:spcBef>
                        <a:spcAft>
                          <a:spcPts val="100"/>
                        </a:spcAft>
                      </a:pP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thực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cấp</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trong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quản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lý</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thực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cụ</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sát</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với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bối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cảnh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ct val="130000"/>
                        </a:lnSpc>
                        <a:spcBef>
                          <a:spcPts val="300"/>
                        </a:spcBef>
                        <a:spcAft>
                          <a:spcPts val="100"/>
                        </a:spcAft>
                      </a:pP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công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thực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phân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cấp</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trong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quản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lý</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thực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hiện</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kế</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hoạch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giáo</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dục</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cụ</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thể</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rõ</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ràng</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phù</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hợp</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với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bối</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cảnh</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nhà</a:t>
                      </a:r>
                      <a:r>
                        <a:rPr lang="en-US" sz="1800" dirty="0">
                          <a:effectLst/>
                          <a:latin typeface="Times New Roman" pitchFamily="18" charset="0"/>
                          <a:cs typeface="Times New Roman" pitchFamily="18" charset="0"/>
                        </a:rPr>
                        <a:t> </a:t>
                      </a:r>
                      <a:r>
                        <a:rPr lang="en-US" sz="1800" dirty="0" err="1">
                          <a:effectLst/>
                          <a:latin typeface="Times New Roman" pitchFamily="18" charset="0"/>
                          <a:cs typeface="Times New Roman" pitchFamily="18" charset="0"/>
                        </a:rPr>
                        <a:t>trường</a:t>
                      </a:r>
                      <a:r>
                        <a:rPr lang="en-US" sz="1800" dirty="0">
                          <a:effectLst/>
                          <a:latin typeface="Times New Roman" pitchFamily="18" charset="0"/>
                          <a:cs typeface="Times New Roman" pitchFamily="18" charset="0"/>
                        </a:rPr>
                        <a:t>.</a:t>
                      </a:r>
                      <a:endParaRPr lang="en-US" sz="1800" dirty="0">
                        <a:effectLst/>
                        <a:latin typeface="Times New Roman" pitchFamily="18" charset="0"/>
                        <a:ea typeface="Times New Roman"/>
                        <a:cs typeface="Times New Roman"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bl>
          </a:graphicData>
        </a:graphic>
      </p:graphicFrame>
      <p:sp>
        <p:nvSpPr>
          <p:cNvPr id="6" name="Title 3">
            <a:extLst>
              <a:ext uri="{FF2B5EF4-FFF2-40B4-BE49-F238E27FC236}">
                <a16:creationId xmlns:a16="http://schemas.microsoft.com/office/drawing/2014/main" xmlns="" id="{9CA048DA-B005-49BF-8D24-804289841CAF}"/>
              </a:ext>
            </a:extLst>
          </p:cNvPr>
          <p:cNvSpPr>
            <a:spLocks noGrp="1"/>
          </p:cNvSpPr>
          <p:nvPr>
            <p:ph type="title"/>
          </p:nvPr>
        </p:nvSpPr>
        <p:spPr>
          <a:xfrm>
            <a:off x="1835951" y="9"/>
            <a:ext cx="6649641" cy="492317"/>
          </a:xfrm>
        </p:spPr>
        <p:txBody>
          <a:bodyPr>
            <a:normAutofit fontScale="90000"/>
          </a:bodyPr>
          <a:lstStyle/>
          <a:p>
            <a:r>
              <a:rPr lang="en-US" dirty="0">
                <a:latin typeface="Arial" panose="020B0604020202020204" pitchFamily="34" charset="0"/>
                <a:cs typeface="Arial" panose="020B0604020202020204" pitchFamily="34" charset="0"/>
              </a:rPr>
              <a:t>Rubric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1324877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567608" y="1613091"/>
            <a:ext cx="8753924" cy="4779876"/>
          </a:xfrm>
        </p:spPr>
        <p:txBody>
          <a:bodyPr>
            <a:normAutofit/>
          </a:bodyPr>
          <a:lstStyle/>
          <a:p>
            <a:r>
              <a:rPr lang="en-US" sz="2100" b="1" dirty="0" err="1"/>
              <a:t>Tổng</a:t>
            </a:r>
            <a:r>
              <a:rPr lang="en-US" sz="2100" b="1" dirty="0"/>
              <a:t> </a:t>
            </a:r>
            <a:r>
              <a:rPr lang="en-US" sz="2100" b="1" dirty="0" err="1"/>
              <a:t>điểm</a:t>
            </a:r>
            <a:r>
              <a:rPr lang="en-US" sz="2100" b="1" dirty="0"/>
              <a:t> </a:t>
            </a:r>
            <a:r>
              <a:rPr lang="en-US" sz="2100" b="1" dirty="0" err="1"/>
              <a:t>tối</a:t>
            </a:r>
            <a:r>
              <a:rPr lang="en-US" sz="2100" b="1" dirty="0"/>
              <a:t> </a:t>
            </a:r>
            <a:r>
              <a:rPr lang="en-US" sz="2100" b="1" dirty="0" err="1"/>
              <a:t>đa</a:t>
            </a:r>
            <a:r>
              <a:rPr lang="en-US" sz="2100" b="1" dirty="0"/>
              <a:t>: 100 </a:t>
            </a:r>
            <a:r>
              <a:rPr lang="en-US" sz="2100" b="1" dirty="0" err="1"/>
              <a:t>điểm</a:t>
            </a:r>
            <a:endParaRPr lang="en-US" sz="2100" dirty="0"/>
          </a:p>
          <a:p>
            <a:pPr lvl="0"/>
            <a:r>
              <a:rPr lang="en-US" sz="2100" dirty="0" err="1"/>
              <a:t>Dưới</a:t>
            </a:r>
            <a:r>
              <a:rPr lang="en-US" sz="2100" dirty="0"/>
              <a:t> 50 </a:t>
            </a:r>
            <a:r>
              <a:rPr lang="en-US" sz="2100" dirty="0" err="1"/>
              <a:t>điểm</a:t>
            </a:r>
            <a:r>
              <a:rPr lang="en-US" sz="2100" dirty="0"/>
              <a:t>: </a:t>
            </a:r>
            <a:r>
              <a:rPr lang="en-US" sz="2100" dirty="0" err="1"/>
              <a:t>Chưa</a:t>
            </a:r>
            <a:r>
              <a:rPr lang="en-US" sz="2100" dirty="0"/>
              <a:t> </a:t>
            </a:r>
            <a:r>
              <a:rPr lang="en-US" sz="2100" dirty="0" err="1"/>
              <a:t>đạt</a:t>
            </a:r>
            <a:endParaRPr lang="en-US" sz="2100" dirty="0"/>
          </a:p>
          <a:p>
            <a:pPr lvl="0"/>
            <a:r>
              <a:rPr lang="en-US" sz="2100" dirty="0" err="1"/>
              <a:t>Từ</a:t>
            </a:r>
            <a:r>
              <a:rPr lang="en-US" sz="2100" dirty="0"/>
              <a:t> 50-66 </a:t>
            </a:r>
            <a:r>
              <a:rPr lang="en-US" sz="2100" dirty="0" err="1"/>
              <a:t>điểm</a:t>
            </a:r>
            <a:r>
              <a:rPr lang="en-US" sz="2100" dirty="0"/>
              <a:t>: </a:t>
            </a:r>
            <a:r>
              <a:rPr lang="en-US" sz="2100" dirty="0" err="1"/>
              <a:t>Trung</a:t>
            </a:r>
            <a:r>
              <a:rPr lang="en-US" sz="2100" dirty="0"/>
              <a:t> </a:t>
            </a:r>
            <a:r>
              <a:rPr lang="en-US" sz="2100" dirty="0" err="1"/>
              <a:t>bình</a:t>
            </a:r>
            <a:endParaRPr lang="en-US" sz="2100" dirty="0"/>
          </a:p>
          <a:p>
            <a:pPr lvl="0"/>
            <a:r>
              <a:rPr lang="en-US" sz="2100" dirty="0" err="1"/>
              <a:t>Từ</a:t>
            </a:r>
            <a:r>
              <a:rPr lang="en-US" sz="2100" dirty="0"/>
              <a:t> 67-83 </a:t>
            </a:r>
            <a:r>
              <a:rPr lang="en-US" sz="2100" dirty="0" err="1"/>
              <a:t>điểm</a:t>
            </a:r>
            <a:r>
              <a:rPr lang="en-US" sz="2100" dirty="0"/>
              <a:t>: </a:t>
            </a:r>
            <a:r>
              <a:rPr lang="en-US" sz="2100" dirty="0" err="1"/>
              <a:t>Khá</a:t>
            </a:r>
            <a:endParaRPr lang="en-US" sz="2100" dirty="0"/>
          </a:p>
          <a:p>
            <a:pPr lvl="0"/>
            <a:r>
              <a:rPr lang="en-US" sz="2100" dirty="0" err="1"/>
              <a:t>Từ</a:t>
            </a:r>
            <a:r>
              <a:rPr lang="en-US" sz="2100" dirty="0"/>
              <a:t> 84 – 100 </a:t>
            </a:r>
            <a:r>
              <a:rPr lang="en-US" sz="2100" dirty="0" err="1"/>
              <a:t>điểm</a:t>
            </a:r>
            <a:r>
              <a:rPr lang="en-US" sz="2100" dirty="0"/>
              <a:t>: </a:t>
            </a:r>
            <a:r>
              <a:rPr lang="en-US" sz="2100" dirty="0" err="1"/>
              <a:t>Tốt</a:t>
            </a:r>
            <a:endParaRPr lang="en-US" sz="2100" dirty="0"/>
          </a:p>
        </p:txBody>
      </p:sp>
      <p:sp>
        <p:nvSpPr>
          <p:cNvPr id="5" name="Title 3">
            <a:extLst>
              <a:ext uri="{FF2B5EF4-FFF2-40B4-BE49-F238E27FC236}">
                <a16:creationId xmlns:a16="http://schemas.microsoft.com/office/drawing/2014/main" xmlns="" id="{9CA048DA-B005-49BF-8D24-804289841CAF}"/>
              </a:ext>
            </a:extLst>
          </p:cNvPr>
          <p:cNvSpPr>
            <a:spLocks noGrp="1"/>
          </p:cNvSpPr>
          <p:nvPr>
            <p:ph type="title"/>
          </p:nvPr>
        </p:nvSpPr>
        <p:spPr>
          <a:xfrm>
            <a:off x="2207568" y="548680"/>
            <a:ext cx="8866621" cy="755575"/>
          </a:xfrm>
        </p:spPr>
        <p:txBody>
          <a:bodyPr>
            <a:normAutofit/>
          </a:bodyPr>
          <a:lstStyle/>
          <a:p>
            <a:pPr algn="ctr"/>
            <a:r>
              <a:rPr lang="en-US" sz="2400" dirty="0">
                <a:solidFill>
                  <a:srgbClr val="C00000"/>
                </a:solidFill>
                <a:latin typeface="Arial" panose="020B0604020202020204" pitchFamily="34" charset="0"/>
                <a:cs typeface="Arial" panose="020B0604020202020204" pitchFamily="34" charset="0"/>
              </a:rPr>
              <a:t>Rubric </a:t>
            </a:r>
            <a:r>
              <a:rPr lang="en-US" sz="2400" dirty="0" err="1">
                <a:solidFill>
                  <a:srgbClr val="C00000"/>
                </a:solidFill>
                <a:latin typeface="Arial" panose="020B0604020202020204" pitchFamily="34" charset="0"/>
                <a:cs typeface="Arial" panose="020B0604020202020204" pitchFamily="34" charset="0"/>
              </a:rPr>
              <a:t>đánh</a:t>
            </a:r>
            <a:r>
              <a:rPr lang="en-US" sz="2400" dirty="0">
                <a:solidFill>
                  <a:srgbClr val="C00000"/>
                </a:solidFill>
                <a:latin typeface="Arial" panose="020B0604020202020204" pitchFamily="34" charset="0"/>
                <a:cs typeface="Arial" panose="020B0604020202020204" pitchFamily="34" charset="0"/>
              </a:rPr>
              <a:t> </a:t>
            </a:r>
            <a:r>
              <a:rPr lang="en-US" sz="2400" dirty="0" err="1">
                <a:solidFill>
                  <a:srgbClr val="C00000"/>
                </a:solidFill>
                <a:latin typeface="Arial" panose="020B0604020202020204" pitchFamily="34" charset="0"/>
                <a:cs typeface="Arial" panose="020B0604020202020204" pitchFamily="34" charset="0"/>
              </a:rPr>
              <a:t>giá</a:t>
            </a:r>
            <a:r>
              <a:rPr lang="en-US" sz="2400" dirty="0">
                <a:solidFill>
                  <a:srgbClr val="C00000"/>
                </a:solidFill>
                <a:latin typeface="Arial" panose="020B0604020202020204" pitchFamily="34" charset="0"/>
                <a:cs typeface="Arial" panose="020B0604020202020204" pitchFamily="34" charset="0"/>
              </a:rPr>
              <a:t> </a:t>
            </a:r>
            <a:r>
              <a:rPr lang="en-US" sz="2400" dirty="0" err="1">
                <a:solidFill>
                  <a:srgbClr val="C00000"/>
                </a:solidFill>
                <a:latin typeface="Arial" panose="020B0604020202020204" pitchFamily="34" charset="0"/>
                <a:cs typeface="Arial" panose="020B0604020202020204" pitchFamily="34" charset="0"/>
              </a:rPr>
              <a:t>kế</a:t>
            </a:r>
            <a:r>
              <a:rPr lang="en-US" sz="2400" dirty="0">
                <a:solidFill>
                  <a:srgbClr val="C00000"/>
                </a:solidFill>
                <a:latin typeface="Arial" panose="020B0604020202020204" pitchFamily="34" charset="0"/>
                <a:cs typeface="Arial" panose="020B0604020202020204" pitchFamily="34" charset="0"/>
              </a:rPr>
              <a:t> </a:t>
            </a:r>
            <a:r>
              <a:rPr lang="en-US" sz="2400" dirty="0" err="1">
                <a:solidFill>
                  <a:srgbClr val="C00000"/>
                </a:solidFill>
                <a:latin typeface="Arial" panose="020B0604020202020204" pitchFamily="34" charset="0"/>
                <a:cs typeface="Arial" panose="020B0604020202020204" pitchFamily="34" charset="0"/>
              </a:rPr>
              <a:t>hoạch</a:t>
            </a:r>
            <a:r>
              <a:rPr lang="en-US" sz="2400" dirty="0">
                <a:solidFill>
                  <a:srgbClr val="C00000"/>
                </a:solidFill>
                <a:latin typeface="Arial" panose="020B0604020202020204" pitchFamily="34" charset="0"/>
                <a:cs typeface="Arial" panose="020B0604020202020204" pitchFamily="34" charset="0"/>
              </a:rPr>
              <a:t> GDNT</a:t>
            </a:r>
          </a:p>
        </p:txBody>
      </p:sp>
    </p:spTree>
    <p:extLst>
      <p:ext uri="{BB962C8B-B14F-4D97-AF65-F5344CB8AC3E}">
        <p14:creationId xmlns:p14="http://schemas.microsoft.com/office/powerpoint/2010/main" val="13013581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Content Placeholder 2"/>
          <p:cNvGraphicFramePr>
            <a:graphicFrameLocks noGrp="1"/>
          </p:cNvGraphicFramePr>
          <p:nvPr>
            <p:ph idx="4294967295"/>
            <p:extLst>
              <p:ext uri="{D42A27DB-BD31-4B8C-83A1-F6EECF244321}">
                <p14:modId xmlns:p14="http://schemas.microsoft.com/office/powerpoint/2010/main" val="1055772066"/>
              </p:ext>
            </p:extLst>
          </p:nvPr>
        </p:nvGraphicFramePr>
        <p:xfrm>
          <a:off x="623392" y="858843"/>
          <a:ext cx="11089232" cy="52673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3586056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C925557-B6DE-2B7C-AB2D-F28B32752DE7}"/>
              </a:ext>
            </a:extLst>
          </p:cNvPr>
          <p:cNvSpPr>
            <a:spLocks noGrp="1"/>
          </p:cNvSpPr>
          <p:nvPr>
            <p:ph type="title" idx="4294967295"/>
          </p:nvPr>
        </p:nvSpPr>
        <p:spPr>
          <a:xfrm>
            <a:off x="1981200" y="274639"/>
            <a:ext cx="8229600" cy="490537"/>
          </a:xfrm>
        </p:spPr>
        <p:txBody>
          <a:bodyPr/>
          <a:lstStyle/>
          <a:p>
            <a:pPr algn="ctr"/>
            <a:r>
              <a:rPr lang="en-US" dirty="0" err="1">
                <a:solidFill>
                  <a:schemeClr val="accent1"/>
                </a:solidFill>
                <a:latin typeface="Arial" panose="020B0604020202020204" pitchFamily="34" charset="0"/>
                <a:cs typeface="Arial" panose="020B0604020202020204" pitchFamily="34" charset="0"/>
              </a:rPr>
              <a:t>Phân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tích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bối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cảnh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bằng</a:t>
            </a:r>
            <a:r>
              <a:rPr lang="en-US" dirty="0">
                <a:solidFill>
                  <a:schemeClr val="accent1"/>
                </a:solidFill>
                <a:latin typeface="Arial" panose="020B0604020202020204" pitchFamily="34" charset="0"/>
                <a:cs typeface="Arial" panose="020B0604020202020204" pitchFamily="34" charset="0"/>
              </a:rPr>
              <a:t> ma </a:t>
            </a:r>
            <a:r>
              <a:rPr lang="en-US" dirty="0" err="1">
                <a:solidFill>
                  <a:schemeClr val="accent1"/>
                </a:solidFill>
                <a:latin typeface="Arial" panose="020B0604020202020204" pitchFamily="34" charset="0"/>
                <a:cs typeface="Arial" panose="020B0604020202020204" pitchFamily="34" charset="0"/>
              </a:rPr>
              <a:t>trận</a:t>
            </a:r>
            <a:r>
              <a:rPr lang="en-US" dirty="0">
                <a:solidFill>
                  <a:schemeClr val="accent1"/>
                </a:solidFill>
                <a:latin typeface="Arial" panose="020B0604020202020204" pitchFamily="34" charset="0"/>
                <a:cs typeface="Arial" panose="020B0604020202020204" pitchFamily="34" charset="0"/>
              </a:rPr>
              <a:t> SOWT</a:t>
            </a:r>
          </a:p>
        </p:txBody>
      </p:sp>
      <p:pic>
        <p:nvPicPr>
          <p:cNvPr id="6" name="Content Placeholder 5">
            <a:extLst>
              <a:ext uri="{FF2B5EF4-FFF2-40B4-BE49-F238E27FC236}">
                <a16:creationId xmlns:a16="http://schemas.microsoft.com/office/drawing/2014/main" xmlns="" id="{1F0F1DBC-27E5-F6A2-F2F2-0EB47AA7DF09}"/>
              </a:ext>
            </a:extLst>
          </p:cNvPr>
          <p:cNvPicPr>
            <a:picLocks noGrp="1" noChangeAspect="1"/>
          </p:cNvPicPr>
          <p:nvPr>
            <p:ph idx="4294967295"/>
          </p:nvPr>
        </p:nvPicPr>
        <p:blipFill>
          <a:blip r:embed="rId2"/>
          <a:stretch>
            <a:fillRect/>
          </a:stretch>
        </p:blipFill>
        <p:spPr>
          <a:xfrm>
            <a:off x="551384" y="858838"/>
            <a:ext cx="11233247" cy="5684613"/>
          </a:xfrm>
          <a:prstGeom prst="rect">
            <a:avLst/>
          </a:prstGeom>
        </p:spPr>
      </p:pic>
    </p:spTree>
    <p:extLst>
      <p:ext uri="{BB962C8B-B14F-4D97-AF65-F5344CB8AC3E}">
        <p14:creationId xmlns:p14="http://schemas.microsoft.com/office/powerpoint/2010/main" val="213162178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E217703-BF5D-E3CD-618D-0DF5DD8EF7F4}"/>
              </a:ext>
            </a:extLst>
          </p:cNvPr>
          <p:cNvSpPr>
            <a:spLocks noGrp="1"/>
          </p:cNvSpPr>
          <p:nvPr>
            <p:ph type="title" idx="4294967295"/>
          </p:nvPr>
        </p:nvSpPr>
        <p:spPr>
          <a:xfrm>
            <a:off x="1981200" y="274639"/>
            <a:ext cx="8229600" cy="490537"/>
          </a:xfrm>
        </p:spPr>
        <p:txBody>
          <a:bodyPr/>
          <a:lstStyle/>
          <a:p>
            <a:r>
              <a:rPr lang="en-US" dirty="0" err="1">
                <a:solidFill>
                  <a:schemeClr val="accent1"/>
                </a:solidFill>
                <a:latin typeface="Arial" panose="020B0604020202020204" pitchFamily="34" charset="0"/>
                <a:cs typeface="Arial" panose="020B0604020202020204" pitchFamily="34" charset="0"/>
              </a:rPr>
              <a:t>Phân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tích</a:t>
            </a:r>
            <a:r>
              <a:rPr lang="en-US" dirty="0">
                <a:solidFill>
                  <a:schemeClr val="accent1"/>
                </a:solidFill>
                <a:latin typeface="Arial" panose="020B0604020202020204" pitchFamily="34" charset="0"/>
                <a:cs typeface="Arial" panose="020B0604020202020204" pitchFamily="34" charset="0"/>
              </a:rPr>
              <a:t> SWOT- </a:t>
            </a:r>
            <a:r>
              <a:rPr lang="en-US" dirty="0" err="1">
                <a:solidFill>
                  <a:schemeClr val="accent1"/>
                </a:solidFill>
                <a:latin typeface="Arial" panose="020B0604020202020204" pitchFamily="34" charset="0"/>
                <a:cs typeface="Arial" panose="020B0604020202020204" pitchFamily="34" charset="0"/>
              </a:rPr>
              <a:t>Những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sai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lầm</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cần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tránh</a:t>
            </a:r>
            <a:endParaRPr lang="en-US" dirty="0">
              <a:solidFill>
                <a:schemeClr val="accent1"/>
              </a:solidFill>
              <a:latin typeface="Arial" panose="020B0604020202020204" pitchFamily="34" charset="0"/>
              <a:cs typeface="Arial" panose="020B0604020202020204" pitchFamily="34" charset="0"/>
            </a:endParaRPr>
          </a:p>
        </p:txBody>
      </p:sp>
      <p:graphicFrame>
        <p:nvGraphicFramePr>
          <p:cNvPr id="6" name="Content Placeholder 5">
            <a:extLst>
              <a:ext uri="{FF2B5EF4-FFF2-40B4-BE49-F238E27FC236}">
                <a16:creationId xmlns:a16="http://schemas.microsoft.com/office/drawing/2014/main" xmlns="" id="{7AAE0CA7-80DA-9B84-BA26-9D9AF5E6E58B}"/>
              </a:ext>
            </a:extLst>
          </p:cNvPr>
          <p:cNvGraphicFramePr>
            <a:graphicFrameLocks noGrp="1"/>
          </p:cNvGraphicFramePr>
          <p:nvPr>
            <p:ph idx="4294967295"/>
            <p:extLst>
              <p:ext uri="{D42A27DB-BD31-4B8C-83A1-F6EECF244321}">
                <p14:modId xmlns:p14="http://schemas.microsoft.com/office/powerpoint/2010/main" val="2055845978"/>
              </p:ext>
            </p:extLst>
          </p:nvPr>
        </p:nvGraphicFramePr>
        <p:xfrm>
          <a:off x="551384" y="858839"/>
          <a:ext cx="10945216"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7564640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18AFC15-2B3E-A0DE-A972-6192C1C530F6}"/>
              </a:ext>
            </a:extLst>
          </p:cNvPr>
          <p:cNvSpPr>
            <a:spLocks noGrp="1"/>
          </p:cNvSpPr>
          <p:nvPr>
            <p:ph type="title" idx="4294967295"/>
          </p:nvPr>
        </p:nvSpPr>
        <p:spPr>
          <a:xfrm>
            <a:off x="1981200" y="274639"/>
            <a:ext cx="8229600" cy="490537"/>
          </a:xfrm>
        </p:spPr>
        <p:txBody>
          <a:bodyPr/>
          <a:lstStyle/>
          <a:p>
            <a:r>
              <a:rPr lang="en-US" dirty="0" err="1">
                <a:solidFill>
                  <a:schemeClr val="accent1"/>
                </a:solidFill>
                <a:latin typeface="Arial" panose="020B0604020202020204" pitchFamily="34" charset="0"/>
                <a:cs typeface="Arial" panose="020B0604020202020204" pitchFamily="34" charset="0"/>
              </a:rPr>
              <a:t>Xác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định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mục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tiêu</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giáo</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dục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bằng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hàm</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dự</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báo</a:t>
            </a:r>
            <a:endParaRPr lang="en-US" dirty="0">
              <a:solidFill>
                <a:schemeClr val="accent1"/>
              </a:solidFill>
              <a:latin typeface="Arial" panose="020B0604020202020204" pitchFamily="34" charset="0"/>
              <a:cs typeface="Arial" panose="020B0604020202020204" pitchFamily="34" charset="0"/>
            </a:endParaRPr>
          </a:p>
        </p:txBody>
      </p:sp>
      <p:graphicFrame>
        <p:nvGraphicFramePr>
          <p:cNvPr id="6" name="Content Placeholder 5">
            <a:extLst>
              <a:ext uri="{FF2B5EF4-FFF2-40B4-BE49-F238E27FC236}">
                <a16:creationId xmlns:a16="http://schemas.microsoft.com/office/drawing/2014/main" xmlns="" id="{88018BD9-D3FB-C392-C70C-7DEE4EBF198F}"/>
              </a:ext>
            </a:extLst>
          </p:cNvPr>
          <p:cNvGraphicFramePr>
            <a:graphicFrameLocks noGrp="1"/>
          </p:cNvGraphicFramePr>
          <p:nvPr>
            <p:ph idx="4294967295"/>
            <p:extLst>
              <p:ext uri="{D42A27DB-BD31-4B8C-83A1-F6EECF244321}">
                <p14:modId xmlns:p14="http://schemas.microsoft.com/office/powerpoint/2010/main" val="3010105583"/>
              </p:ext>
            </p:extLst>
          </p:nvPr>
        </p:nvGraphicFramePr>
        <p:xfrm>
          <a:off x="551384" y="858839"/>
          <a:ext cx="11305256"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Arrow: Chevron 8">
            <a:extLst>
              <a:ext uri="{FF2B5EF4-FFF2-40B4-BE49-F238E27FC236}">
                <a16:creationId xmlns:a16="http://schemas.microsoft.com/office/drawing/2014/main" xmlns="" id="{227BF65B-6612-FDE5-6EE7-D955904AB61B}"/>
              </a:ext>
            </a:extLst>
          </p:cNvPr>
          <p:cNvSpPr/>
          <p:nvPr/>
        </p:nvSpPr>
        <p:spPr>
          <a:xfrm>
            <a:off x="3287688" y="4737878"/>
            <a:ext cx="4464496" cy="1261284"/>
          </a:xfrm>
          <a:prstGeom prst="chevron">
            <a:avLst/>
          </a:prstGeom>
          <a:solidFill>
            <a:srgbClr val="CC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a:solidFill>
                  <a:srgbClr val="C00000"/>
                </a:solidFill>
                <a:latin typeface="Arial" panose="020B0604020202020204" pitchFamily="34" charset="0"/>
                <a:cs typeface="Arial" panose="020B0604020202020204" pitchFamily="34" charset="0"/>
              </a:rPr>
              <a:t>Mục</a:t>
            </a:r>
            <a:r>
              <a:rPr lang="en-US" sz="2400" b="1" dirty="0">
                <a:solidFill>
                  <a:srgbClr val="C00000"/>
                </a:solidFill>
                <a:latin typeface="Arial" panose="020B0604020202020204" pitchFamily="34" charset="0"/>
                <a:cs typeface="Arial" panose="020B0604020202020204" pitchFamily="34" charset="0"/>
              </a:rPr>
              <a:t> </a:t>
            </a:r>
            <a:r>
              <a:rPr lang="en-US" sz="2400" b="1" dirty="0" err="1">
                <a:solidFill>
                  <a:srgbClr val="C00000"/>
                </a:solidFill>
                <a:latin typeface="Arial" panose="020B0604020202020204" pitchFamily="34" charset="0"/>
                <a:cs typeface="Arial" panose="020B0604020202020204" pitchFamily="34" charset="0"/>
              </a:rPr>
              <a:t>tiêu</a:t>
            </a:r>
            <a:r>
              <a:rPr lang="en-US" sz="2400" b="1" dirty="0">
                <a:solidFill>
                  <a:srgbClr val="C00000"/>
                </a:solidFill>
                <a:latin typeface="Arial" panose="020B0604020202020204" pitchFamily="34" charset="0"/>
                <a:cs typeface="Arial" panose="020B0604020202020204" pitchFamily="34" charset="0"/>
              </a:rPr>
              <a:t> </a:t>
            </a:r>
            <a:r>
              <a:rPr lang="en-US" sz="2400" b="1" dirty="0" err="1">
                <a:solidFill>
                  <a:srgbClr val="C00000"/>
                </a:solidFill>
                <a:latin typeface="Arial" panose="020B0604020202020204" pitchFamily="34" charset="0"/>
                <a:cs typeface="Arial" panose="020B0604020202020204" pitchFamily="34" charset="0"/>
              </a:rPr>
              <a:t>đảm</a:t>
            </a:r>
            <a:r>
              <a:rPr lang="en-US" sz="2400" b="1" dirty="0">
                <a:solidFill>
                  <a:srgbClr val="C00000"/>
                </a:solidFill>
                <a:latin typeface="Arial" panose="020B0604020202020204" pitchFamily="34" charset="0"/>
                <a:cs typeface="Arial" panose="020B0604020202020204" pitchFamily="34" charset="0"/>
              </a:rPr>
              <a:t> </a:t>
            </a:r>
            <a:r>
              <a:rPr lang="en-US" sz="2400" b="1" dirty="0" err="1">
                <a:solidFill>
                  <a:srgbClr val="C00000"/>
                </a:solidFill>
                <a:latin typeface="Arial" panose="020B0604020202020204" pitchFamily="34" charset="0"/>
                <a:cs typeface="Arial" panose="020B0604020202020204" pitchFamily="34" charset="0"/>
              </a:rPr>
              <a:t>bảo</a:t>
            </a:r>
            <a:r>
              <a:rPr lang="en-US" sz="2400" b="1" dirty="0">
                <a:solidFill>
                  <a:srgbClr val="C00000"/>
                </a:solidFill>
                <a:latin typeface="Arial" panose="020B0604020202020204" pitchFamily="34" charset="0"/>
                <a:cs typeface="Arial" panose="020B0604020202020204" pitchFamily="34" charset="0"/>
              </a:rPr>
              <a:t> </a:t>
            </a:r>
            <a:r>
              <a:rPr lang="en-US" sz="2400" b="1" dirty="0" err="1">
                <a:solidFill>
                  <a:srgbClr val="C00000"/>
                </a:solidFill>
                <a:latin typeface="Arial" panose="020B0604020202020204" pitchFamily="34" charset="0"/>
                <a:cs typeface="Arial" panose="020B0604020202020204" pitchFamily="34" charset="0"/>
              </a:rPr>
              <a:t>yêu</a:t>
            </a:r>
            <a:r>
              <a:rPr lang="en-US" sz="2400" b="1" dirty="0">
                <a:solidFill>
                  <a:srgbClr val="C00000"/>
                </a:solidFill>
                <a:latin typeface="Arial" panose="020B0604020202020204" pitchFamily="34" charset="0"/>
                <a:cs typeface="Arial" panose="020B0604020202020204" pitchFamily="34" charset="0"/>
              </a:rPr>
              <a:t> </a:t>
            </a:r>
            <a:r>
              <a:rPr lang="en-US" sz="2400" b="1" dirty="0" err="1">
                <a:solidFill>
                  <a:srgbClr val="C00000"/>
                </a:solidFill>
                <a:latin typeface="Arial" panose="020B0604020202020204" pitchFamily="34" charset="0"/>
                <a:cs typeface="Arial" panose="020B0604020202020204" pitchFamily="34" charset="0"/>
              </a:rPr>
              <a:t>cầu</a:t>
            </a:r>
            <a:r>
              <a:rPr lang="en-US" sz="2400" b="1" dirty="0">
                <a:solidFill>
                  <a:srgbClr val="C00000"/>
                </a:solidFill>
                <a:latin typeface="Arial" panose="020B0604020202020204" pitchFamily="34" charset="0"/>
                <a:cs typeface="Arial" panose="020B0604020202020204" pitchFamily="34" charset="0"/>
              </a:rPr>
              <a:t> SMART</a:t>
            </a:r>
          </a:p>
        </p:txBody>
      </p:sp>
    </p:spTree>
    <p:extLst>
      <p:ext uri="{BB962C8B-B14F-4D97-AF65-F5344CB8AC3E}">
        <p14:creationId xmlns:p14="http://schemas.microsoft.com/office/powerpoint/2010/main" val="393716988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xmlns="" id="{6205351A-B8D1-471B-A1C6-549FEF35554D}"/>
              </a:ext>
            </a:extLst>
          </p:cNvPr>
          <p:cNvGraphicFramePr>
            <a:graphicFrameLocks noGrp="1"/>
          </p:cNvGraphicFramePr>
          <p:nvPr>
            <p:ph idx="1"/>
            <p:extLst>
              <p:ext uri="{D42A27DB-BD31-4B8C-83A1-F6EECF244321}">
                <p14:modId xmlns:p14="http://schemas.microsoft.com/office/powerpoint/2010/main" val="2728071143"/>
              </p:ext>
            </p:extLst>
          </p:nvPr>
        </p:nvGraphicFramePr>
        <p:xfrm>
          <a:off x="1666876" y="943327"/>
          <a:ext cx="8825279" cy="2569689"/>
        </p:xfrm>
        <a:graphic>
          <a:graphicData uri="http://schemas.openxmlformats.org/drawingml/2006/table">
            <a:tbl>
              <a:tblPr firstRow="1" bandRow="1">
                <a:tableStyleId>{8799B23B-EC83-4686-B30A-512413B5E67A}</a:tableStyleId>
              </a:tblPr>
              <a:tblGrid>
                <a:gridCol w="1781456">
                  <a:extLst>
                    <a:ext uri="{9D8B030D-6E8A-4147-A177-3AD203B41FA5}">
                      <a16:colId xmlns:a16="http://schemas.microsoft.com/office/drawing/2014/main" xmlns="" val="20000"/>
                    </a:ext>
                  </a:extLst>
                </a:gridCol>
                <a:gridCol w="1447750">
                  <a:extLst>
                    <a:ext uri="{9D8B030D-6E8A-4147-A177-3AD203B41FA5}">
                      <a16:colId xmlns:a16="http://schemas.microsoft.com/office/drawing/2014/main" xmlns="" val="20001"/>
                    </a:ext>
                  </a:extLst>
                </a:gridCol>
                <a:gridCol w="1348589">
                  <a:extLst>
                    <a:ext uri="{9D8B030D-6E8A-4147-A177-3AD203B41FA5}">
                      <a16:colId xmlns:a16="http://schemas.microsoft.com/office/drawing/2014/main" xmlns="" val="20002"/>
                    </a:ext>
                  </a:extLst>
                </a:gridCol>
                <a:gridCol w="1318840">
                  <a:extLst>
                    <a:ext uri="{9D8B030D-6E8A-4147-A177-3AD203B41FA5}">
                      <a16:colId xmlns:a16="http://schemas.microsoft.com/office/drawing/2014/main" xmlns="" val="20003"/>
                    </a:ext>
                  </a:extLst>
                </a:gridCol>
                <a:gridCol w="1299009">
                  <a:extLst>
                    <a:ext uri="{9D8B030D-6E8A-4147-A177-3AD203B41FA5}">
                      <a16:colId xmlns:a16="http://schemas.microsoft.com/office/drawing/2014/main" xmlns="" val="20004"/>
                    </a:ext>
                  </a:extLst>
                </a:gridCol>
                <a:gridCol w="1629635">
                  <a:extLst>
                    <a:ext uri="{9D8B030D-6E8A-4147-A177-3AD203B41FA5}">
                      <a16:colId xmlns:a16="http://schemas.microsoft.com/office/drawing/2014/main" xmlns="" val="20005"/>
                    </a:ext>
                  </a:extLst>
                </a:gridCol>
              </a:tblGrid>
              <a:tr h="401514">
                <a:tc>
                  <a:txBody>
                    <a:bodyPr/>
                    <a:lstStyle/>
                    <a:p>
                      <a:pPr algn="ctr"/>
                      <a:r>
                        <a:rPr lang="en-US" sz="1800" dirty="0" err="1">
                          <a:ln>
                            <a:solidFill>
                              <a:schemeClr val="tx1"/>
                            </a:solidFill>
                          </a:ln>
                          <a:latin typeface="Times New Roman" pitchFamily="18" charset="0"/>
                          <a:cs typeface="Times New Roman" pitchFamily="18" charset="0"/>
                        </a:rPr>
                        <a:t>Năm</a:t>
                      </a:r>
                      <a:r>
                        <a:rPr lang="en-US" sz="1800" baseline="0" dirty="0">
                          <a:ln>
                            <a:solidFill>
                              <a:schemeClr val="tx1"/>
                            </a:solidFill>
                          </a:ln>
                          <a:latin typeface="Times New Roman" pitchFamily="18" charset="0"/>
                          <a:cs typeface="Times New Roman" pitchFamily="18" charset="0"/>
                        </a:rPr>
                        <a:t> </a:t>
                      </a:r>
                      <a:r>
                        <a:rPr lang="en-US" sz="1800" baseline="0" dirty="0" err="1">
                          <a:ln>
                            <a:solidFill>
                              <a:schemeClr val="tx1"/>
                            </a:solidFill>
                          </a:ln>
                          <a:latin typeface="Times New Roman" pitchFamily="18" charset="0"/>
                          <a:cs typeface="Times New Roman" pitchFamily="18" charset="0"/>
                        </a:rPr>
                        <a:t>học</a:t>
                      </a:r>
                      <a:endParaRPr lang="en-US" sz="1800" dirty="0">
                        <a:ln>
                          <a:solidFill>
                            <a:schemeClr val="tx1"/>
                          </a:solidFill>
                        </a:ln>
                        <a:latin typeface="Times New Roman" pitchFamily="18" charset="0"/>
                        <a:cs typeface="Times New Roman" pitchFamily="18" charset="0"/>
                      </a:endParaRP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2017-2018</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2018-2019</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2019-2020</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2020-2021</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2021-2022</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r h="722725">
                <a:tc>
                  <a:txBody>
                    <a:bodyPr/>
                    <a:lstStyle/>
                    <a:p>
                      <a:pPr algn="ctr"/>
                      <a:r>
                        <a:rPr lang="en-US" sz="1800" dirty="0" err="1">
                          <a:ln>
                            <a:solidFill>
                              <a:schemeClr val="tx1"/>
                            </a:solidFill>
                          </a:ln>
                          <a:latin typeface="Times New Roman" pitchFamily="18" charset="0"/>
                          <a:cs typeface="Times New Roman" pitchFamily="18" charset="0"/>
                        </a:rPr>
                        <a:t>Tỷ</a:t>
                      </a:r>
                      <a:r>
                        <a:rPr lang="en-US" sz="1800" baseline="0" dirty="0">
                          <a:ln>
                            <a:solidFill>
                              <a:schemeClr val="tx1"/>
                            </a:solidFill>
                          </a:ln>
                          <a:latin typeface="Times New Roman" pitchFamily="18" charset="0"/>
                          <a:cs typeface="Times New Roman" pitchFamily="18" charset="0"/>
                        </a:rPr>
                        <a:t> </a:t>
                      </a:r>
                      <a:r>
                        <a:rPr lang="en-US" sz="1800" baseline="0" dirty="0" err="1">
                          <a:ln>
                            <a:solidFill>
                              <a:schemeClr val="tx1"/>
                            </a:solidFill>
                          </a:ln>
                          <a:latin typeface="Times New Roman" pitchFamily="18" charset="0"/>
                          <a:cs typeface="Times New Roman" pitchFamily="18" charset="0"/>
                        </a:rPr>
                        <a:t>lệ</a:t>
                      </a:r>
                      <a:r>
                        <a:rPr lang="en-US" sz="1800" baseline="0" dirty="0">
                          <a:ln>
                            <a:solidFill>
                              <a:schemeClr val="tx1"/>
                            </a:solidFill>
                          </a:ln>
                          <a:latin typeface="Times New Roman" pitchFamily="18" charset="0"/>
                          <a:cs typeface="Times New Roman" pitchFamily="18" charset="0"/>
                        </a:rPr>
                        <a:t> HS HTT (%)</a:t>
                      </a:r>
                      <a:endParaRPr lang="en-US" sz="1800" dirty="0">
                        <a:ln>
                          <a:solidFill>
                            <a:schemeClr val="tx1"/>
                          </a:solidFill>
                        </a:ln>
                        <a:latin typeface="Times New Roman" pitchFamily="18" charset="0"/>
                        <a:cs typeface="Times New Roman" pitchFamily="18" charset="0"/>
                      </a:endParaRP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65,3</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62,7</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68,9</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71,2</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69,3</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722725">
                <a:tc>
                  <a:txBody>
                    <a:bodyPr/>
                    <a:lstStyle/>
                    <a:p>
                      <a:pPr algn="ctr"/>
                      <a:r>
                        <a:rPr lang="en-US" sz="1800" dirty="0" err="1">
                          <a:ln>
                            <a:solidFill>
                              <a:schemeClr val="tx1"/>
                            </a:solidFill>
                          </a:ln>
                          <a:latin typeface="Times New Roman" pitchFamily="18" charset="0"/>
                          <a:cs typeface="Times New Roman" pitchFamily="18" charset="0"/>
                        </a:rPr>
                        <a:t>Tỷ</a:t>
                      </a:r>
                      <a:r>
                        <a:rPr lang="en-US" sz="1800" baseline="0" dirty="0">
                          <a:ln>
                            <a:solidFill>
                              <a:schemeClr val="tx1"/>
                            </a:solidFill>
                          </a:ln>
                          <a:latin typeface="Times New Roman" pitchFamily="18" charset="0"/>
                          <a:cs typeface="Times New Roman" pitchFamily="18" charset="0"/>
                        </a:rPr>
                        <a:t> </a:t>
                      </a:r>
                      <a:r>
                        <a:rPr lang="en-US" sz="1800" baseline="0" dirty="0" err="1">
                          <a:ln>
                            <a:solidFill>
                              <a:schemeClr val="tx1"/>
                            </a:solidFill>
                          </a:ln>
                          <a:latin typeface="Times New Roman" pitchFamily="18" charset="0"/>
                          <a:cs typeface="Times New Roman" pitchFamily="18" charset="0"/>
                        </a:rPr>
                        <a:t>lệ</a:t>
                      </a:r>
                      <a:r>
                        <a:rPr lang="en-US" sz="1800" baseline="0" dirty="0">
                          <a:ln>
                            <a:solidFill>
                              <a:schemeClr val="tx1"/>
                            </a:solidFill>
                          </a:ln>
                          <a:latin typeface="Times New Roman" pitchFamily="18" charset="0"/>
                          <a:cs typeface="Times New Roman" pitchFamily="18" charset="0"/>
                        </a:rPr>
                        <a:t> HS HT(%)</a:t>
                      </a:r>
                      <a:endParaRPr lang="en-US" sz="1800" dirty="0">
                        <a:ln>
                          <a:solidFill>
                            <a:schemeClr val="tx1"/>
                          </a:solidFill>
                        </a:ln>
                        <a:latin typeface="Times New Roman" pitchFamily="18" charset="0"/>
                        <a:cs typeface="Times New Roman" pitchFamily="18" charset="0"/>
                      </a:endParaRP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34,0</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36,5</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30,6</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26,6</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29,8</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722725">
                <a:tc>
                  <a:txBody>
                    <a:bodyPr/>
                    <a:lstStyle/>
                    <a:p>
                      <a:pPr algn="ctr"/>
                      <a:r>
                        <a:rPr lang="en-US" sz="1800" dirty="0" err="1">
                          <a:ln>
                            <a:solidFill>
                              <a:schemeClr val="tx1"/>
                            </a:solidFill>
                          </a:ln>
                          <a:latin typeface="Times New Roman" pitchFamily="18" charset="0"/>
                          <a:cs typeface="Times New Roman" pitchFamily="18" charset="0"/>
                        </a:rPr>
                        <a:t>Tỷ</a:t>
                      </a:r>
                      <a:r>
                        <a:rPr lang="en-US" sz="1800" baseline="0" dirty="0">
                          <a:ln>
                            <a:solidFill>
                              <a:schemeClr val="tx1"/>
                            </a:solidFill>
                          </a:ln>
                          <a:latin typeface="Times New Roman" pitchFamily="18" charset="0"/>
                          <a:cs typeface="Times New Roman" pitchFamily="18" charset="0"/>
                        </a:rPr>
                        <a:t> </a:t>
                      </a:r>
                      <a:r>
                        <a:rPr lang="en-US" sz="1800" baseline="0" dirty="0" err="1">
                          <a:ln>
                            <a:solidFill>
                              <a:schemeClr val="tx1"/>
                            </a:solidFill>
                          </a:ln>
                          <a:latin typeface="Times New Roman" pitchFamily="18" charset="0"/>
                          <a:cs typeface="Times New Roman" pitchFamily="18" charset="0"/>
                        </a:rPr>
                        <a:t>lệ</a:t>
                      </a:r>
                      <a:r>
                        <a:rPr lang="en-US" sz="1800" baseline="0" dirty="0">
                          <a:ln>
                            <a:solidFill>
                              <a:schemeClr val="tx1"/>
                            </a:solidFill>
                          </a:ln>
                          <a:latin typeface="Times New Roman" pitchFamily="18" charset="0"/>
                          <a:cs typeface="Times New Roman" pitchFamily="18" charset="0"/>
                        </a:rPr>
                        <a:t> HS CHT(%)</a:t>
                      </a:r>
                      <a:endParaRPr lang="en-US" sz="1800" dirty="0">
                        <a:ln>
                          <a:solidFill>
                            <a:schemeClr val="tx1"/>
                          </a:solidFill>
                        </a:ln>
                        <a:latin typeface="Times New Roman" pitchFamily="18" charset="0"/>
                        <a:cs typeface="Times New Roman" pitchFamily="18" charset="0"/>
                      </a:endParaRP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0,7</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0,8</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1,5</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1,2</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800" dirty="0">
                          <a:ln>
                            <a:solidFill>
                              <a:schemeClr val="tx1"/>
                            </a:solidFill>
                          </a:ln>
                          <a:latin typeface="Times New Roman" pitchFamily="18" charset="0"/>
                          <a:cs typeface="Times New Roman" pitchFamily="18" charset="0"/>
                        </a:rPr>
                        <a:t>0.9</a:t>
                      </a:r>
                    </a:p>
                  </a:txBody>
                  <a:tcPr marL="57150" marR="57150" marT="28576" marB="28576">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bl>
          </a:graphicData>
        </a:graphic>
      </p:graphicFrame>
      <p:sp>
        <p:nvSpPr>
          <p:cNvPr id="105475" name="Title 1">
            <a:extLst>
              <a:ext uri="{FF2B5EF4-FFF2-40B4-BE49-F238E27FC236}">
                <a16:creationId xmlns:a16="http://schemas.microsoft.com/office/drawing/2014/main" xmlns="" id="{D169783F-91A0-4AF7-8484-76B16F9FF04D}"/>
              </a:ext>
            </a:extLst>
          </p:cNvPr>
          <p:cNvSpPr>
            <a:spLocks noGrp="1"/>
          </p:cNvSpPr>
          <p:nvPr>
            <p:ph type="title"/>
          </p:nvPr>
        </p:nvSpPr>
        <p:spPr>
          <a:xfrm>
            <a:off x="407368" y="152400"/>
            <a:ext cx="11089232" cy="540296"/>
          </a:xfrm>
        </p:spPr>
        <p:txBody>
          <a:bodyPr>
            <a:normAutofit fontScale="90000"/>
          </a:bodyPr>
          <a:lstStyle/>
          <a:p>
            <a:r>
              <a:rPr lang="en-US" altLang="en-US" dirty="0">
                <a:solidFill>
                  <a:srgbClr val="C00000"/>
                </a:solidFill>
                <a:ea typeface="ＭＳ Ｐゴシック" panose="020B0600070205080204" pitchFamily="34" charset="-128"/>
              </a:rPr>
              <a:t>ỨNG DỤNG KHOA HỌC DỰ BÁO TRONG XÁC ĐỊNH MỘT SỐ MỤC TIÊU GIÁO DỤC</a:t>
            </a:r>
          </a:p>
        </p:txBody>
      </p:sp>
      <p:sp>
        <p:nvSpPr>
          <p:cNvPr id="105476" name="TextBox 6">
            <a:extLst>
              <a:ext uri="{FF2B5EF4-FFF2-40B4-BE49-F238E27FC236}">
                <a16:creationId xmlns:a16="http://schemas.microsoft.com/office/drawing/2014/main" xmlns="" id="{8B6FC2B2-6832-4D29-A234-18541FAE1909}"/>
              </a:ext>
            </a:extLst>
          </p:cNvPr>
          <p:cNvSpPr txBox="1">
            <a:spLocks noChangeArrowheads="1"/>
          </p:cNvSpPr>
          <p:nvPr/>
        </p:nvSpPr>
        <p:spPr bwMode="auto">
          <a:xfrm>
            <a:off x="1682751" y="3455988"/>
            <a:ext cx="9001125" cy="30924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3048" tIns="26524" rIns="53048" bIns="26524">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ea typeface="ＭＳ Ｐゴシック" panose="020B0600070205080204" pitchFamily="34" charset="-128"/>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ea typeface="ＭＳ Ｐゴシック" panose="020B0600070205080204" pitchFamily="34" charset="-128"/>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ea typeface="ＭＳ Ｐゴシック" panose="020B0600070205080204" pitchFamily="34" charset="-128"/>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ea typeface="ＭＳ Ｐゴシック" panose="020B0600070205080204" pitchFamily="34" charset="-128"/>
              </a:defRPr>
            </a:lvl4pPr>
            <a:lvl5pPr marL="2057400" indent="-228600">
              <a:spcBef>
                <a:spcPct val="20000"/>
              </a:spcBef>
              <a:buClr>
                <a:srgbClr val="8FB08C"/>
              </a:buClr>
              <a:buChar char="•"/>
              <a:defRPr sz="2000">
                <a:solidFill>
                  <a:schemeClr val="tx1"/>
                </a:solidFill>
                <a:latin typeface="Georgia" panose="02040502050405020303" pitchFamily="18" charset="0"/>
                <a:ea typeface="ＭＳ Ｐゴシック" panose="020B0600070205080204" pitchFamily="34" charset="-128"/>
              </a:defRPr>
            </a:lvl5pPr>
            <a:lvl6pPr marL="2514600" indent="-228600" eaLnBrk="0" fontAlgn="base" hangingPunct="0">
              <a:spcBef>
                <a:spcPct val="20000"/>
              </a:spcBef>
              <a:spcAft>
                <a:spcPct val="0"/>
              </a:spcAft>
              <a:buClr>
                <a:srgbClr val="8FB08C"/>
              </a:buClr>
              <a:buChar char="•"/>
              <a:defRPr sz="2000">
                <a:solidFill>
                  <a:schemeClr val="tx1"/>
                </a:solidFill>
                <a:latin typeface="Georgia" panose="02040502050405020303" pitchFamily="18" charset="0"/>
                <a:ea typeface="ＭＳ Ｐゴシック" panose="020B0600070205080204" pitchFamily="34" charset="-128"/>
              </a:defRPr>
            </a:lvl6pPr>
            <a:lvl7pPr marL="2971800" indent="-228600" eaLnBrk="0" fontAlgn="base" hangingPunct="0">
              <a:spcBef>
                <a:spcPct val="20000"/>
              </a:spcBef>
              <a:spcAft>
                <a:spcPct val="0"/>
              </a:spcAft>
              <a:buClr>
                <a:srgbClr val="8FB08C"/>
              </a:buClr>
              <a:buChar char="•"/>
              <a:defRPr sz="2000">
                <a:solidFill>
                  <a:schemeClr val="tx1"/>
                </a:solidFill>
                <a:latin typeface="Georgia" panose="02040502050405020303" pitchFamily="18" charset="0"/>
                <a:ea typeface="ＭＳ Ｐゴシック" panose="020B0600070205080204" pitchFamily="34" charset="-128"/>
              </a:defRPr>
            </a:lvl7pPr>
            <a:lvl8pPr marL="3429000" indent="-228600" eaLnBrk="0" fontAlgn="base" hangingPunct="0">
              <a:spcBef>
                <a:spcPct val="20000"/>
              </a:spcBef>
              <a:spcAft>
                <a:spcPct val="0"/>
              </a:spcAft>
              <a:buClr>
                <a:srgbClr val="8FB08C"/>
              </a:buClr>
              <a:buChar char="•"/>
              <a:defRPr sz="2000">
                <a:solidFill>
                  <a:schemeClr val="tx1"/>
                </a:solidFill>
                <a:latin typeface="Georgia" panose="02040502050405020303" pitchFamily="18" charset="0"/>
                <a:ea typeface="ＭＳ Ｐゴシック" panose="020B0600070205080204" pitchFamily="34" charset="-128"/>
              </a:defRPr>
            </a:lvl8pPr>
            <a:lvl9pPr marL="3886200" indent="-228600" eaLnBrk="0" fontAlgn="base" hangingPunct="0">
              <a:spcBef>
                <a:spcPct val="20000"/>
              </a:spcBef>
              <a:spcAft>
                <a:spcPct val="0"/>
              </a:spcAft>
              <a:buClr>
                <a:srgbClr val="8FB08C"/>
              </a:buClr>
              <a:buChar char="•"/>
              <a:defRPr sz="2000">
                <a:solidFill>
                  <a:schemeClr val="tx1"/>
                </a:solidFill>
                <a:latin typeface="Georgia" panose="02040502050405020303" pitchFamily="18" charset="0"/>
                <a:ea typeface="ＭＳ Ｐゴシック" panose="020B0600070205080204" pitchFamily="34" charset="-128"/>
              </a:defRPr>
            </a:lvl9pPr>
          </a:lstStyle>
          <a:p>
            <a:pPr eaLnBrk="1" hangingPunct="1">
              <a:spcBef>
                <a:spcPct val="0"/>
              </a:spcBef>
              <a:buClrTx/>
              <a:buSzTx/>
              <a:buFontTx/>
              <a:buNone/>
            </a:pPr>
            <a:r>
              <a:rPr lang="en-US" altLang="en-US" sz="1900" dirty="0">
                <a:solidFill>
                  <a:srgbClr val="000000"/>
                </a:solidFill>
                <a:latin typeface="Times New Roman" panose="02020603050405020304" pitchFamily="18" charset="0"/>
                <a:cs typeface="Times New Roman" panose="02020603050405020304" pitchFamily="18" charset="0"/>
              </a:rPr>
              <a:t/>
            </a:r>
            <a:br>
              <a:rPr lang="en-US" altLang="en-US" sz="1900" dirty="0">
                <a:solidFill>
                  <a:srgbClr val="000000"/>
                </a:solidFill>
                <a:latin typeface="Times New Roman" panose="02020603050405020304" pitchFamily="18" charset="0"/>
                <a:cs typeface="Times New Roman" panose="02020603050405020304" pitchFamily="18" charset="0"/>
              </a:rPr>
            </a:br>
            <a:r>
              <a:rPr lang="en-US" altLang="en-US" sz="1900" dirty="0">
                <a:solidFill>
                  <a:srgbClr val="000000"/>
                </a:solidFill>
                <a:latin typeface="Times New Roman" panose="02020603050405020304" pitchFamily="18" charset="0"/>
                <a:cs typeface="Times New Roman" panose="02020603050405020304" pitchFamily="18" charset="0"/>
              </a:rPr>
              <a:t>​</a:t>
            </a:r>
            <a:br>
              <a:rPr lang="en-US" altLang="en-US" sz="1900" dirty="0">
                <a:solidFill>
                  <a:srgbClr val="000000"/>
                </a:solidFill>
                <a:latin typeface="Times New Roman" panose="02020603050405020304" pitchFamily="18" charset="0"/>
                <a:cs typeface="Times New Roman" panose="02020603050405020304" pitchFamily="18" charset="0"/>
              </a:rPr>
            </a:br>
            <a:r>
              <a:rPr lang="en-US" altLang="en-US" sz="1900" dirty="0">
                <a:solidFill>
                  <a:srgbClr val="000000"/>
                </a:solidFill>
                <a:latin typeface="Times New Roman" panose="02020603050405020304" pitchFamily="18" charset="0"/>
                <a:cs typeface="Times New Roman" panose="02020603050405020304" pitchFamily="18" charset="0"/>
              </a:rPr>
              <a:t> </a:t>
            </a:r>
          </a:p>
          <a:p>
            <a:pPr eaLnBrk="1" hangingPunct="1">
              <a:spcBef>
                <a:spcPct val="0"/>
              </a:spcBef>
              <a:buClrTx/>
              <a:buSzTx/>
              <a:buFontTx/>
              <a:buNone/>
            </a:pPr>
            <a:endParaRPr lang="en-US" altLang="en-US" sz="1900" dirty="0">
              <a:solidFill>
                <a:srgbClr val="000000"/>
              </a:solidFill>
              <a:latin typeface="Times New Roman" panose="02020603050405020304" pitchFamily="18" charset="0"/>
              <a:cs typeface="Times New Roman" panose="02020603050405020304" pitchFamily="18" charset="0"/>
            </a:endParaRPr>
          </a:p>
          <a:p>
            <a:pPr eaLnBrk="1" hangingPunct="1">
              <a:spcBef>
                <a:spcPct val="0"/>
              </a:spcBef>
              <a:buClrTx/>
              <a:buSzTx/>
              <a:buFontTx/>
              <a:buNone/>
            </a:pPr>
            <a:endParaRPr lang="en-US" altLang="en-US" sz="1900" dirty="0">
              <a:solidFill>
                <a:srgbClr val="000000"/>
              </a:solidFill>
              <a:latin typeface="Times New Roman" panose="02020603050405020304" pitchFamily="18" charset="0"/>
              <a:cs typeface="Times New Roman" panose="02020603050405020304" pitchFamily="18" charset="0"/>
            </a:endParaRPr>
          </a:p>
          <a:p>
            <a:pPr eaLnBrk="1" hangingPunct="1">
              <a:spcBef>
                <a:spcPct val="0"/>
              </a:spcBef>
              <a:buClrTx/>
              <a:buSzTx/>
              <a:buFontTx/>
              <a:buNone/>
            </a:pPr>
            <a:r>
              <a:rPr lang="en-US" altLang="en-US" sz="1900" dirty="0">
                <a:solidFill>
                  <a:srgbClr val="000000"/>
                </a:solidFill>
                <a:latin typeface="Times New Roman" panose="02020603050405020304" pitchFamily="18" charset="0"/>
                <a:cs typeface="Times New Roman" panose="02020603050405020304" pitchFamily="18" charset="0"/>
              </a:rPr>
              <a:t>​</a:t>
            </a:r>
          </a:p>
          <a:p>
            <a:pPr eaLnBrk="1" hangingPunct="1">
              <a:spcBef>
                <a:spcPct val="0"/>
              </a:spcBef>
              <a:buClrTx/>
              <a:buSzTx/>
              <a:buFontTx/>
              <a:buNone/>
            </a:pPr>
            <a:r>
              <a:rPr lang="en-US" altLang="en-US" sz="1900" dirty="0">
                <a:solidFill>
                  <a:srgbClr val="000000"/>
                </a:solidFill>
                <a:latin typeface="Times New Roman" panose="02020603050405020304" pitchFamily="18" charset="0"/>
                <a:cs typeface="Times New Roman" panose="02020603050405020304" pitchFamily="18" charset="0"/>
              </a:rPr>
              <a:t>TỶ LỆ HS  HTT 2022-2023 = 69,3 + 1,0 *1= 70,3 (%)</a:t>
            </a:r>
          </a:p>
          <a:p>
            <a:pPr eaLnBrk="1" hangingPunct="1">
              <a:spcBef>
                <a:spcPct val="0"/>
              </a:spcBef>
              <a:buClrTx/>
              <a:buSzTx/>
              <a:buFontTx/>
              <a:buNone/>
            </a:pPr>
            <a:r>
              <a:rPr lang="en-US" altLang="en-US" sz="1900" dirty="0">
                <a:solidFill>
                  <a:srgbClr val="000000"/>
                </a:solidFill>
                <a:latin typeface="Times New Roman" panose="02020603050405020304" pitchFamily="18" charset="0"/>
                <a:cs typeface="Times New Roman" panose="02020603050405020304" pitchFamily="18" charset="0"/>
              </a:rPr>
              <a:t>TỶ LỆ HS HT= 29,8 – 1,05*1 = 28,75 (%)</a:t>
            </a:r>
          </a:p>
          <a:p>
            <a:pPr eaLnBrk="1" hangingPunct="1">
              <a:spcBef>
                <a:spcPct val="0"/>
              </a:spcBef>
              <a:buClrTx/>
              <a:buSzTx/>
              <a:buFontTx/>
              <a:buNone/>
            </a:pPr>
            <a:r>
              <a:rPr lang="en-US" altLang="en-US" sz="1900" dirty="0">
                <a:solidFill>
                  <a:srgbClr val="000000"/>
                </a:solidFill>
                <a:latin typeface="Times New Roman" panose="02020603050405020304" pitchFamily="18" charset="0"/>
                <a:cs typeface="Times New Roman" panose="02020603050405020304" pitchFamily="18" charset="0"/>
              </a:rPr>
              <a:t/>
            </a:r>
            <a:br>
              <a:rPr lang="en-US" altLang="en-US" sz="1900" dirty="0">
                <a:solidFill>
                  <a:srgbClr val="000000"/>
                </a:solidFill>
                <a:latin typeface="Times New Roman" panose="02020603050405020304" pitchFamily="18" charset="0"/>
                <a:cs typeface="Times New Roman" panose="02020603050405020304" pitchFamily="18" charset="0"/>
              </a:rPr>
            </a:br>
            <a:r>
              <a:rPr lang="en-US" altLang="en-US" sz="1900" dirty="0">
                <a:solidFill>
                  <a:srgbClr val="0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Ghi</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chú</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Chuỗi</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thời</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gian</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càng</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dài</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thì</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sai</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số</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dự</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báo</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càng</a:t>
            </a:r>
            <a:r>
              <a:rPr lang="en-US" altLang="en-US" sz="1900" b="1" dirty="0">
                <a:solidFill>
                  <a:srgbClr val="C00000"/>
                </a:solidFill>
                <a:latin typeface="Times New Roman" panose="02020603050405020304" pitchFamily="18" charset="0"/>
                <a:cs typeface="Times New Roman" panose="02020603050405020304" pitchFamily="18" charset="0"/>
              </a:rPr>
              <a:t> </a:t>
            </a:r>
            <a:r>
              <a:rPr lang="en-US" altLang="en-US" sz="1900" b="1" dirty="0" err="1">
                <a:solidFill>
                  <a:srgbClr val="C00000"/>
                </a:solidFill>
                <a:latin typeface="Times New Roman" panose="02020603050405020304" pitchFamily="18" charset="0"/>
                <a:cs typeface="Times New Roman" panose="02020603050405020304" pitchFamily="18" charset="0"/>
              </a:rPr>
              <a:t>thấp</a:t>
            </a:r>
            <a:endParaRPr lang="en-US" altLang="en-US" sz="1900" b="1" dirty="0">
              <a:solidFill>
                <a:srgbClr val="C00000"/>
              </a:solidFill>
              <a:latin typeface="Times New Roman" panose="02020603050405020304" pitchFamily="18" charset="0"/>
              <a:cs typeface="Times New Roman" panose="02020603050405020304" pitchFamily="18" charset="0"/>
            </a:endParaRPr>
          </a:p>
        </p:txBody>
      </p:sp>
      <p:graphicFrame>
        <p:nvGraphicFramePr>
          <p:cNvPr id="105477" name="Object 3">
            <a:extLst>
              <a:ext uri="{FF2B5EF4-FFF2-40B4-BE49-F238E27FC236}">
                <a16:creationId xmlns:a16="http://schemas.microsoft.com/office/drawing/2014/main" xmlns="" id="{1A64E139-F61A-4536-8D43-AE8C9BE60647}"/>
              </a:ext>
            </a:extLst>
          </p:cNvPr>
          <p:cNvGraphicFramePr>
            <a:graphicFrameLocks noChangeAspect="1"/>
          </p:cNvGraphicFramePr>
          <p:nvPr/>
        </p:nvGraphicFramePr>
        <p:xfrm>
          <a:off x="1682751" y="3544888"/>
          <a:ext cx="3586163" cy="1600200"/>
        </p:xfrm>
        <a:graphic>
          <a:graphicData uri="http://schemas.openxmlformats.org/presentationml/2006/ole">
            <mc:AlternateContent xmlns:mc="http://schemas.openxmlformats.org/markup-compatibility/2006">
              <mc:Choice xmlns:v="urn:schemas-microsoft-com:vml" Requires="v">
                <p:oleObj spid="_x0000_s1027" name="Equation" r:id="rId3" imgW="1179360" imgH="621360" progId="Equation.3">
                  <p:embed/>
                </p:oleObj>
              </mc:Choice>
              <mc:Fallback>
                <p:oleObj name="Equation" r:id="rId3" imgW="1179360" imgH="621360" progId="Equation.3">
                  <p:embed/>
                  <p:pic>
                    <p:nvPicPr>
                      <p:cNvPr id="105477" name="Object 3">
                        <a:extLst>
                          <a:ext uri="{FF2B5EF4-FFF2-40B4-BE49-F238E27FC236}">
                            <a16:creationId xmlns:a16="http://schemas.microsoft.com/office/drawing/2014/main" xmlns="" id="{1A64E139-F61A-4536-8D43-AE8C9BE6064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82751" y="3544888"/>
                        <a:ext cx="3586163"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5478" name="TextBox 1">
            <a:extLst>
              <a:ext uri="{FF2B5EF4-FFF2-40B4-BE49-F238E27FC236}">
                <a16:creationId xmlns:a16="http://schemas.microsoft.com/office/drawing/2014/main" xmlns="" id="{F9C3F75F-9651-4018-AA32-DBEE85BBFF23}"/>
              </a:ext>
            </a:extLst>
          </p:cNvPr>
          <p:cNvSpPr txBox="1">
            <a:spLocks noChangeArrowheads="1"/>
          </p:cNvSpPr>
          <p:nvPr/>
        </p:nvSpPr>
        <p:spPr bwMode="auto">
          <a:xfrm>
            <a:off x="6637339" y="3709988"/>
            <a:ext cx="2270125"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3048" tIns="26524" rIns="53048" bIns="26524">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ea typeface="ＭＳ Ｐゴシック" panose="020B0600070205080204" pitchFamily="34" charset="-128"/>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ea typeface="ＭＳ Ｐゴシック" panose="020B0600070205080204" pitchFamily="34" charset="-128"/>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ea typeface="ＭＳ Ｐゴシック" panose="020B0600070205080204" pitchFamily="34" charset="-128"/>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ea typeface="ＭＳ Ｐゴシック" panose="020B0600070205080204" pitchFamily="34" charset="-128"/>
              </a:defRPr>
            </a:lvl4pPr>
            <a:lvl5pPr marL="2057400" indent="-228600">
              <a:spcBef>
                <a:spcPct val="20000"/>
              </a:spcBef>
              <a:buClr>
                <a:srgbClr val="8FB08C"/>
              </a:buClr>
              <a:buChar char="•"/>
              <a:defRPr sz="2000">
                <a:solidFill>
                  <a:schemeClr val="tx1"/>
                </a:solidFill>
                <a:latin typeface="Georgia" panose="02040502050405020303" pitchFamily="18" charset="0"/>
                <a:ea typeface="ＭＳ Ｐゴシック" panose="020B0600070205080204" pitchFamily="34" charset="-128"/>
              </a:defRPr>
            </a:lvl5pPr>
            <a:lvl6pPr marL="2514600" indent="-228600" eaLnBrk="0" fontAlgn="base" hangingPunct="0">
              <a:spcBef>
                <a:spcPct val="20000"/>
              </a:spcBef>
              <a:spcAft>
                <a:spcPct val="0"/>
              </a:spcAft>
              <a:buClr>
                <a:srgbClr val="8FB08C"/>
              </a:buClr>
              <a:buChar char="•"/>
              <a:defRPr sz="2000">
                <a:solidFill>
                  <a:schemeClr val="tx1"/>
                </a:solidFill>
                <a:latin typeface="Georgia" panose="02040502050405020303" pitchFamily="18" charset="0"/>
                <a:ea typeface="ＭＳ Ｐゴシック" panose="020B0600070205080204" pitchFamily="34" charset="-128"/>
              </a:defRPr>
            </a:lvl6pPr>
            <a:lvl7pPr marL="2971800" indent="-228600" eaLnBrk="0" fontAlgn="base" hangingPunct="0">
              <a:spcBef>
                <a:spcPct val="20000"/>
              </a:spcBef>
              <a:spcAft>
                <a:spcPct val="0"/>
              </a:spcAft>
              <a:buClr>
                <a:srgbClr val="8FB08C"/>
              </a:buClr>
              <a:buChar char="•"/>
              <a:defRPr sz="2000">
                <a:solidFill>
                  <a:schemeClr val="tx1"/>
                </a:solidFill>
                <a:latin typeface="Georgia" panose="02040502050405020303" pitchFamily="18" charset="0"/>
                <a:ea typeface="ＭＳ Ｐゴシック" panose="020B0600070205080204" pitchFamily="34" charset="-128"/>
              </a:defRPr>
            </a:lvl7pPr>
            <a:lvl8pPr marL="3429000" indent="-228600" eaLnBrk="0" fontAlgn="base" hangingPunct="0">
              <a:spcBef>
                <a:spcPct val="20000"/>
              </a:spcBef>
              <a:spcAft>
                <a:spcPct val="0"/>
              </a:spcAft>
              <a:buClr>
                <a:srgbClr val="8FB08C"/>
              </a:buClr>
              <a:buChar char="•"/>
              <a:defRPr sz="2000">
                <a:solidFill>
                  <a:schemeClr val="tx1"/>
                </a:solidFill>
                <a:latin typeface="Georgia" panose="02040502050405020303" pitchFamily="18" charset="0"/>
                <a:ea typeface="ＭＳ Ｐゴシック" panose="020B0600070205080204" pitchFamily="34" charset="-128"/>
              </a:defRPr>
            </a:lvl8pPr>
            <a:lvl9pPr marL="3886200" indent="-228600" eaLnBrk="0" fontAlgn="base" hangingPunct="0">
              <a:spcBef>
                <a:spcPct val="20000"/>
              </a:spcBef>
              <a:spcAft>
                <a:spcPct val="0"/>
              </a:spcAft>
              <a:buClr>
                <a:srgbClr val="8FB08C"/>
              </a:buClr>
              <a:buChar char="•"/>
              <a:defRPr sz="2000">
                <a:solidFill>
                  <a:schemeClr val="tx1"/>
                </a:solidFill>
                <a:latin typeface="Georgia" panose="02040502050405020303" pitchFamily="18" charset="0"/>
                <a:ea typeface="ＭＳ Ｐゴシック" panose="020B0600070205080204" pitchFamily="34" charset="-128"/>
              </a:defRPr>
            </a:lvl9pPr>
          </a:lstStyle>
          <a:p>
            <a:pPr eaLnBrk="1" hangingPunct="1">
              <a:spcBef>
                <a:spcPct val="0"/>
              </a:spcBef>
              <a:buClrTx/>
              <a:buSzTx/>
              <a:buFontTx/>
              <a:buNone/>
            </a:pPr>
            <a:endParaRPr lang="en-US" altLang="en-US" sz="1900">
              <a:solidFill>
                <a:srgbClr val="000000"/>
              </a:solidFill>
              <a:latin typeface="Times New Roman" panose="02020603050405020304" pitchFamily="18" charset="0"/>
              <a:cs typeface="Times New Roman" panose="02020603050405020304" pitchFamily="18" charset="0"/>
            </a:endParaRPr>
          </a:p>
          <a:p>
            <a:pPr eaLnBrk="1" hangingPunct="1">
              <a:spcBef>
                <a:spcPct val="0"/>
              </a:spcBef>
              <a:buClrTx/>
              <a:buSzTx/>
              <a:buFontTx/>
              <a:buNone/>
            </a:pPr>
            <a:r>
              <a:rPr lang="en-US" altLang="en-US" sz="1900">
                <a:solidFill>
                  <a:srgbClr val="000000"/>
                </a:solidFill>
                <a:latin typeface="Times New Roman" panose="02020603050405020304" pitchFamily="18" charset="0"/>
                <a:cs typeface="Times New Roman" panose="02020603050405020304" pitchFamily="18" charset="0"/>
              </a:rPr>
              <a:t>L là tầm xa dự báo</a:t>
            </a:r>
          </a:p>
          <a:p>
            <a:pPr eaLnBrk="1" hangingPunct="1">
              <a:spcBef>
                <a:spcPct val="0"/>
              </a:spcBef>
              <a:buClrTx/>
              <a:buSzTx/>
              <a:buFontTx/>
              <a:buNone/>
            </a:pPr>
            <a:endParaRPr lang="en-US" altLang="en-US" sz="1900">
              <a:solidFill>
                <a:srgbClr val="000000"/>
              </a:solidFill>
              <a:latin typeface="Times New Roman" panose="02020603050405020304" pitchFamily="18" charset="0"/>
              <a:cs typeface="Times New Roman" panose="02020603050405020304" pitchFamily="18" charset="0"/>
            </a:endParaRPr>
          </a:p>
          <a:p>
            <a:pPr eaLnBrk="1" hangingPunct="1">
              <a:spcBef>
                <a:spcPct val="0"/>
              </a:spcBef>
              <a:buClrTx/>
              <a:buSzTx/>
              <a:buFontTx/>
              <a:buNone/>
            </a:pPr>
            <a:r>
              <a:rPr lang="en-US" altLang="en-US" sz="1900">
                <a:solidFill>
                  <a:srgbClr val="000000"/>
                </a:solidFill>
                <a:latin typeface="Times New Roman" panose="02020603050405020304" pitchFamily="18" charset="0"/>
                <a:cs typeface="Times New Roman" panose="02020603050405020304" pitchFamily="18" charset="0"/>
              </a:rPr>
              <a:t>Là giá trị dự báo</a:t>
            </a:r>
          </a:p>
        </p:txBody>
      </p:sp>
      <p:pic>
        <p:nvPicPr>
          <p:cNvPr id="105479" name="Picture 2">
            <a:extLst>
              <a:ext uri="{FF2B5EF4-FFF2-40B4-BE49-F238E27FC236}">
                <a16:creationId xmlns:a16="http://schemas.microsoft.com/office/drawing/2014/main" xmlns="" id="{2ED81FD4-5470-443A-B1C4-5DCD1C9D63E6}"/>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008689" y="3357564"/>
            <a:ext cx="174625" cy="134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80" name="Picture 3">
            <a:extLst>
              <a:ext uri="{FF2B5EF4-FFF2-40B4-BE49-F238E27FC236}">
                <a16:creationId xmlns:a16="http://schemas.microsoft.com/office/drawing/2014/main" xmlns="" id="{C80F5696-379C-4C3E-A496-01CD5B4E6D7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008689" y="3357564"/>
            <a:ext cx="174625" cy="134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81" name="Picture 9">
            <a:extLst>
              <a:ext uri="{FF2B5EF4-FFF2-40B4-BE49-F238E27FC236}">
                <a16:creationId xmlns:a16="http://schemas.microsoft.com/office/drawing/2014/main" xmlns="" id="{CF6DFB55-9EEE-441A-9D22-7D3C909EBA7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008689" y="3357564"/>
            <a:ext cx="174625" cy="134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82" name="Picture 10">
            <a:extLst>
              <a:ext uri="{FF2B5EF4-FFF2-40B4-BE49-F238E27FC236}">
                <a16:creationId xmlns:a16="http://schemas.microsoft.com/office/drawing/2014/main" xmlns="" id="{162C1724-228A-4DC1-8A7F-19AA423A42B5}"/>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965826" y="4470401"/>
            <a:ext cx="765175"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itle 1">
            <a:extLst>
              <a:ext uri="{FF2B5EF4-FFF2-40B4-BE49-F238E27FC236}">
                <a16:creationId xmlns:a16="http://schemas.microsoft.com/office/drawing/2014/main" xmlns="" id="{4DE9ED7B-263C-2ADF-95B1-D29DB0A7D8A2}"/>
              </a:ext>
            </a:extLst>
          </p:cNvPr>
          <p:cNvSpPr>
            <a:spLocks noGrp="1"/>
          </p:cNvSpPr>
          <p:nvPr>
            <p:ph type="title" idx="4294967295"/>
          </p:nvPr>
        </p:nvSpPr>
        <p:spPr>
          <a:xfrm>
            <a:off x="2063552" y="476672"/>
            <a:ext cx="7886700" cy="469106"/>
          </a:xfrm>
        </p:spPr>
        <p:txBody>
          <a:bodyPr>
            <a:noAutofit/>
          </a:bodyPr>
          <a:lstStyle/>
          <a:p>
            <a:pPr algn="ctr"/>
            <a:r>
              <a:rPr lang="en-US" altLang="en-US" dirty="0" err="1">
                <a:solidFill>
                  <a:srgbClr val="C00000"/>
                </a:solidFill>
                <a:latin typeface="Arial" panose="020B0604020202020204" pitchFamily="34" charset="0"/>
                <a:cs typeface="Arial" panose="020B0604020202020204" pitchFamily="34" charset="0"/>
              </a:rPr>
              <a:t>Cách</a:t>
            </a:r>
            <a:r>
              <a:rPr lang="en-US" altLang="en-US" dirty="0">
                <a:solidFill>
                  <a:srgbClr val="C00000"/>
                </a:solidFill>
                <a:latin typeface="Arial" panose="020B0604020202020204" pitchFamily="34" charset="0"/>
                <a:cs typeface="Arial" panose="020B0604020202020204" pitchFamily="34" charset="0"/>
              </a:rPr>
              <a:t> </a:t>
            </a:r>
            <a:r>
              <a:rPr lang="en-US" altLang="en-US" dirty="0" err="1">
                <a:solidFill>
                  <a:srgbClr val="C00000"/>
                </a:solidFill>
                <a:latin typeface="Arial" panose="020B0604020202020204" pitchFamily="34" charset="0"/>
                <a:cs typeface="Arial" panose="020B0604020202020204" pitchFamily="34" charset="0"/>
              </a:rPr>
              <a:t>viết</a:t>
            </a:r>
            <a:r>
              <a:rPr lang="en-US" altLang="en-US" dirty="0">
                <a:solidFill>
                  <a:srgbClr val="C00000"/>
                </a:solidFill>
                <a:latin typeface="Arial" panose="020B0604020202020204" pitchFamily="34" charset="0"/>
                <a:cs typeface="Arial" panose="020B0604020202020204" pitchFamily="34" charset="0"/>
              </a:rPr>
              <a:t> </a:t>
            </a:r>
            <a:r>
              <a:rPr lang="en-US" altLang="en-US" dirty="0" err="1">
                <a:solidFill>
                  <a:srgbClr val="C00000"/>
                </a:solidFill>
                <a:latin typeface="Arial" panose="020B0604020202020204" pitchFamily="34" charset="0"/>
                <a:cs typeface="Arial" panose="020B0604020202020204" pitchFamily="34" charset="0"/>
              </a:rPr>
              <a:t>mục</a:t>
            </a:r>
            <a:r>
              <a:rPr lang="en-US" altLang="en-US" dirty="0">
                <a:solidFill>
                  <a:srgbClr val="C00000"/>
                </a:solidFill>
                <a:latin typeface="Arial" panose="020B0604020202020204" pitchFamily="34" charset="0"/>
                <a:cs typeface="Arial" panose="020B0604020202020204" pitchFamily="34" charset="0"/>
              </a:rPr>
              <a:t> </a:t>
            </a:r>
            <a:r>
              <a:rPr lang="en-US" altLang="en-US" dirty="0" err="1">
                <a:solidFill>
                  <a:srgbClr val="C00000"/>
                </a:solidFill>
                <a:latin typeface="Arial" panose="020B0604020202020204" pitchFamily="34" charset="0"/>
                <a:cs typeface="Arial" panose="020B0604020202020204" pitchFamily="34" charset="0"/>
              </a:rPr>
              <a:t>tiêu</a:t>
            </a:r>
            <a:endParaRPr lang="en-US" altLang="en-US" dirty="0">
              <a:solidFill>
                <a:srgbClr val="C00000"/>
              </a:solidFill>
              <a:latin typeface="Arial" panose="020B0604020202020204" pitchFamily="34" charset="0"/>
              <a:cs typeface="Arial" panose="020B0604020202020204" pitchFamily="34" charset="0"/>
            </a:endParaRPr>
          </a:p>
        </p:txBody>
      </p:sp>
      <p:graphicFrame>
        <p:nvGraphicFramePr>
          <p:cNvPr id="2" name="Content Placeholder 1">
            <a:extLst>
              <a:ext uri="{FF2B5EF4-FFF2-40B4-BE49-F238E27FC236}">
                <a16:creationId xmlns:a16="http://schemas.microsoft.com/office/drawing/2014/main" xmlns="" id="{E3B73337-75B2-DE58-3F2F-1907BCAEB36A}"/>
              </a:ext>
            </a:extLst>
          </p:cNvPr>
          <p:cNvGraphicFramePr>
            <a:graphicFrameLocks noGrp="1"/>
          </p:cNvGraphicFramePr>
          <p:nvPr>
            <p:ph idx="4294967295"/>
            <p:extLst>
              <p:ext uri="{D42A27DB-BD31-4B8C-83A1-F6EECF244321}">
                <p14:modId xmlns:p14="http://schemas.microsoft.com/office/powerpoint/2010/main" val="1654008817"/>
              </p:ext>
            </p:extLst>
          </p:nvPr>
        </p:nvGraphicFramePr>
        <p:xfrm>
          <a:off x="407368" y="1600200"/>
          <a:ext cx="7272808" cy="46371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a:extLst>
              <a:ext uri="{FF2B5EF4-FFF2-40B4-BE49-F238E27FC236}">
                <a16:creationId xmlns:a16="http://schemas.microsoft.com/office/drawing/2014/main" xmlns="" id="{D8A44EF4-58EE-F95C-6AA8-BD1DCA161AA0}"/>
              </a:ext>
            </a:extLst>
          </p:cNvPr>
          <p:cNvPicPr>
            <a:picLocks noChangeAspect="1"/>
          </p:cNvPicPr>
          <p:nvPr/>
        </p:nvPicPr>
        <p:blipFill>
          <a:blip r:embed="rId7"/>
          <a:stretch>
            <a:fillRect/>
          </a:stretch>
        </p:blipFill>
        <p:spPr>
          <a:xfrm>
            <a:off x="8622787" y="2564904"/>
            <a:ext cx="2654930" cy="2208262"/>
          </a:xfrm>
          <a:prstGeom prst="rect">
            <a:avLst/>
          </a:prstGeom>
        </p:spPr>
      </p:pic>
    </p:spTree>
    <p:extLst>
      <p:ext uri="{BB962C8B-B14F-4D97-AF65-F5344CB8AC3E}">
        <p14:creationId xmlns:p14="http://schemas.microsoft.com/office/powerpoint/2010/main" val="167832493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xmlns="" id="{2E252A3D-2A18-2838-4BF1-6CD74D2DF343}"/>
              </a:ext>
            </a:extLst>
          </p:cNvPr>
          <p:cNvGrpSpPr/>
          <p:nvPr/>
        </p:nvGrpSpPr>
        <p:grpSpPr>
          <a:xfrm>
            <a:off x="551384" y="898661"/>
            <a:ext cx="9918328" cy="5770699"/>
            <a:chOff x="551384" y="898661"/>
            <a:chExt cx="9918328" cy="5770699"/>
          </a:xfrm>
        </p:grpSpPr>
        <p:pic>
          <p:nvPicPr>
            <p:cNvPr id="4" name="Picture 3">
              <a:extLst>
                <a:ext uri="{FF2B5EF4-FFF2-40B4-BE49-F238E27FC236}">
                  <a16:creationId xmlns:a16="http://schemas.microsoft.com/office/drawing/2014/main" xmlns="" id="{A73DFF22-1682-EAD6-FC07-400392A9E671}"/>
                </a:ext>
              </a:extLst>
            </p:cNvPr>
            <p:cNvPicPr>
              <a:picLocks noChangeAspect="1"/>
            </p:cNvPicPr>
            <p:nvPr/>
          </p:nvPicPr>
          <p:blipFill>
            <a:blip r:embed="rId2"/>
            <a:stretch>
              <a:fillRect/>
            </a:stretch>
          </p:blipFill>
          <p:spPr>
            <a:xfrm>
              <a:off x="551384" y="898661"/>
              <a:ext cx="9865096" cy="5770699"/>
            </a:xfrm>
            <a:prstGeom prst="rect">
              <a:avLst/>
            </a:prstGeom>
          </p:spPr>
        </p:pic>
        <p:sp>
          <p:nvSpPr>
            <p:cNvPr id="5" name="Rectangle: Rounded Corners 4">
              <a:extLst>
                <a:ext uri="{FF2B5EF4-FFF2-40B4-BE49-F238E27FC236}">
                  <a16:creationId xmlns:a16="http://schemas.microsoft.com/office/drawing/2014/main" xmlns="" id="{E4602124-0816-DE84-873F-618568E67208}"/>
                </a:ext>
              </a:extLst>
            </p:cNvPr>
            <p:cNvSpPr/>
            <p:nvPr/>
          </p:nvSpPr>
          <p:spPr>
            <a:xfrm>
              <a:off x="7985944" y="1268760"/>
              <a:ext cx="2483768" cy="648072"/>
            </a:xfrm>
            <a:prstGeom prst="roundRect">
              <a:avLst/>
            </a:prstGeom>
            <a:ln>
              <a:solidFill>
                <a:schemeClr val="bg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xmlns="" id="{014BF775-207B-1CD5-BC3C-7688553959C1}"/>
                </a:ext>
              </a:extLst>
            </p:cNvPr>
            <p:cNvSpPr/>
            <p:nvPr/>
          </p:nvSpPr>
          <p:spPr>
            <a:xfrm>
              <a:off x="9227828" y="5604279"/>
              <a:ext cx="1080120" cy="936104"/>
            </a:xfrm>
            <a:prstGeom prst="roundRect">
              <a:avLst/>
            </a:prstGeom>
            <a:ln>
              <a:solidFill>
                <a:schemeClr val="bg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grpSp>
      <p:pic>
        <p:nvPicPr>
          <p:cNvPr id="8" name="Picture 7">
            <a:extLst>
              <a:ext uri="{FF2B5EF4-FFF2-40B4-BE49-F238E27FC236}">
                <a16:creationId xmlns:a16="http://schemas.microsoft.com/office/drawing/2014/main" xmlns="" id="{21DE2711-E33C-B699-3733-0AB92C788556}"/>
              </a:ext>
            </a:extLst>
          </p:cNvPr>
          <p:cNvPicPr>
            <a:picLocks noChangeAspect="1"/>
          </p:cNvPicPr>
          <p:nvPr/>
        </p:nvPicPr>
        <p:blipFill>
          <a:blip r:embed="rId3"/>
          <a:stretch>
            <a:fillRect/>
          </a:stretch>
        </p:blipFill>
        <p:spPr>
          <a:xfrm>
            <a:off x="1793853" y="-122197"/>
            <a:ext cx="8230313" cy="1261981"/>
          </a:xfrm>
          <a:prstGeom prst="rect">
            <a:avLst/>
          </a:prstGeom>
        </p:spPr>
      </p:pic>
    </p:spTree>
    <p:extLst>
      <p:ext uri="{BB962C8B-B14F-4D97-AF65-F5344CB8AC3E}">
        <p14:creationId xmlns:p14="http://schemas.microsoft.com/office/powerpoint/2010/main" val="18996857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4BF2646-4757-5D82-CCEB-11E04D44B7C2}"/>
              </a:ext>
            </a:extLst>
          </p:cNvPr>
          <p:cNvSpPr>
            <a:spLocks noGrp="1"/>
          </p:cNvSpPr>
          <p:nvPr>
            <p:ph type="title" idx="4294967295"/>
          </p:nvPr>
        </p:nvSpPr>
        <p:spPr>
          <a:xfrm>
            <a:off x="1981200" y="274639"/>
            <a:ext cx="8229600" cy="490537"/>
          </a:xfrm>
        </p:spPr>
        <p:txBody>
          <a:bodyPr/>
          <a:lstStyle/>
          <a:p>
            <a:r>
              <a:rPr lang="en-US" dirty="0" err="1">
                <a:solidFill>
                  <a:schemeClr val="accent1"/>
                </a:solidFill>
                <a:latin typeface="Arial" panose="020B0604020202020204" pitchFamily="34" charset="0"/>
                <a:cs typeface="Arial" panose="020B0604020202020204" pitchFamily="34" charset="0"/>
              </a:rPr>
              <a:t>Nghiên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cứu</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trường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hợp</a:t>
            </a:r>
            <a:r>
              <a:rPr lang="en-US" dirty="0">
                <a:solidFill>
                  <a:schemeClr val="accent1"/>
                </a:solidFill>
                <a:latin typeface="Arial" panose="020B0604020202020204" pitchFamily="34" charset="0"/>
                <a:cs typeface="Arial" panose="020B0604020202020204" pitchFamily="34" charset="0"/>
              </a:rPr>
              <a:t> (15’)</a:t>
            </a:r>
          </a:p>
        </p:txBody>
      </p:sp>
      <p:graphicFrame>
        <p:nvGraphicFramePr>
          <p:cNvPr id="6" name="Content Placeholder 5">
            <a:extLst>
              <a:ext uri="{FF2B5EF4-FFF2-40B4-BE49-F238E27FC236}">
                <a16:creationId xmlns:a16="http://schemas.microsoft.com/office/drawing/2014/main" xmlns="" id="{A2C6D821-7A6B-C055-2F13-77CBC88695C6}"/>
              </a:ext>
            </a:extLst>
          </p:cNvPr>
          <p:cNvGraphicFramePr>
            <a:graphicFrameLocks noGrp="1"/>
          </p:cNvGraphicFramePr>
          <p:nvPr>
            <p:ph idx="4294967295"/>
            <p:extLst>
              <p:ext uri="{D42A27DB-BD31-4B8C-83A1-F6EECF244321}">
                <p14:modId xmlns:p14="http://schemas.microsoft.com/office/powerpoint/2010/main" val="1245147185"/>
              </p:ext>
            </p:extLst>
          </p:nvPr>
        </p:nvGraphicFramePr>
        <p:xfrm>
          <a:off x="839416" y="858838"/>
          <a:ext cx="10729191" cy="53064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9692256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19E64E7-EED9-C118-EF2B-7739FFFF59D7}"/>
              </a:ext>
            </a:extLst>
          </p:cNvPr>
          <p:cNvSpPr>
            <a:spLocks noGrp="1"/>
          </p:cNvSpPr>
          <p:nvPr>
            <p:ph type="title" idx="4294967295"/>
          </p:nvPr>
        </p:nvSpPr>
        <p:spPr>
          <a:xfrm>
            <a:off x="1981200" y="274639"/>
            <a:ext cx="8229600" cy="490537"/>
          </a:xfrm>
        </p:spPr>
        <p:txBody>
          <a:bodyPr/>
          <a:lstStyle/>
          <a:p>
            <a:r>
              <a:rPr lang="en-US" dirty="0" err="1">
                <a:solidFill>
                  <a:schemeClr val="accent1"/>
                </a:solidFill>
                <a:latin typeface="Arial" panose="020B0604020202020204" pitchFamily="34" charset="0"/>
                <a:cs typeface="Arial" panose="020B0604020202020204" pitchFamily="34" charset="0"/>
              </a:rPr>
              <a:t>Thực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hành</a:t>
            </a:r>
            <a:r>
              <a:rPr lang="en-US" dirty="0">
                <a:solidFill>
                  <a:schemeClr val="accent1"/>
                </a:solidFill>
                <a:latin typeface="Arial" panose="020B0604020202020204" pitchFamily="34" charset="0"/>
                <a:cs typeface="Arial" panose="020B0604020202020204" pitchFamily="34" charset="0"/>
              </a:rPr>
              <a:t> (30’)</a:t>
            </a:r>
          </a:p>
        </p:txBody>
      </p:sp>
      <p:graphicFrame>
        <p:nvGraphicFramePr>
          <p:cNvPr id="6" name="Content Placeholder 5">
            <a:extLst>
              <a:ext uri="{FF2B5EF4-FFF2-40B4-BE49-F238E27FC236}">
                <a16:creationId xmlns:a16="http://schemas.microsoft.com/office/drawing/2014/main" xmlns="" id="{D058970F-538D-2E32-D91F-04251DC50DB0}"/>
              </a:ext>
            </a:extLst>
          </p:cNvPr>
          <p:cNvGraphicFramePr>
            <a:graphicFrameLocks noGrp="1"/>
          </p:cNvGraphicFramePr>
          <p:nvPr>
            <p:ph idx="4294967295"/>
            <p:extLst>
              <p:ext uri="{D42A27DB-BD31-4B8C-83A1-F6EECF244321}">
                <p14:modId xmlns:p14="http://schemas.microsoft.com/office/powerpoint/2010/main" val="237277921"/>
              </p:ext>
            </p:extLst>
          </p:nvPr>
        </p:nvGraphicFramePr>
        <p:xfrm>
          <a:off x="335360" y="1196753"/>
          <a:ext cx="11377264" cy="49294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xmlns="" id="{E5D7A294-ED9D-BDF4-CF2A-8345B131FFD8}"/>
              </a:ext>
            </a:extLst>
          </p:cNvPr>
          <p:cNvSpPr txBox="1"/>
          <p:nvPr/>
        </p:nvSpPr>
        <p:spPr>
          <a:xfrm>
            <a:off x="2351584" y="5445224"/>
            <a:ext cx="7488832" cy="415498"/>
          </a:xfrm>
          <a:prstGeom prst="rect">
            <a:avLst/>
          </a:prstGeom>
          <a:noFill/>
        </p:spPr>
        <p:txBody>
          <a:bodyPr wrap="square" rtlCol="0">
            <a:spAutoFit/>
          </a:bodyPr>
          <a:lstStyle/>
          <a:p>
            <a:r>
              <a:rPr lang="en-US" dirty="0" err="1"/>
              <a:t>Làm</a:t>
            </a:r>
            <a:r>
              <a:rPr lang="en-US" dirty="0"/>
              <a:t> </a:t>
            </a:r>
            <a:r>
              <a:rPr lang="en-US" dirty="0" err="1"/>
              <a:t>ra</a:t>
            </a:r>
            <a:r>
              <a:rPr lang="en-US" dirty="0"/>
              <a:t> </a:t>
            </a:r>
            <a:r>
              <a:rPr lang="en-US" dirty="0" err="1"/>
              <a:t>giấy</a:t>
            </a:r>
            <a:r>
              <a:rPr lang="en-US" dirty="0"/>
              <a:t> A4 </a:t>
            </a:r>
            <a:r>
              <a:rPr lang="en-US" dirty="0" err="1"/>
              <a:t>hoặc</a:t>
            </a:r>
            <a:r>
              <a:rPr lang="en-US" dirty="0"/>
              <a:t> </a:t>
            </a:r>
            <a:r>
              <a:rPr lang="en-US" dirty="0" err="1"/>
              <a:t>trên</a:t>
            </a:r>
            <a:r>
              <a:rPr lang="en-US" dirty="0"/>
              <a:t> </a:t>
            </a:r>
            <a:r>
              <a:rPr lang="en-US" dirty="0" err="1"/>
              <a:t>máy</a:t>
            </a:r>
            <a:r>
              <a:rPr lang="en-US" dirty="0"/>
              <a:t> </a:t>
            </a:r>
            <a:r>
              <a:rPr lang="en-US" dirty="0" err="1"/>
              <a:t>tính</a:t>
            </a:r>
            <a:r>
              <a:rPr lang="en-US" dirty="0"/>
              <a:t> </a:t>
            </a:r>
            <a:r>
              <a:rPr lang="en-US" dirty="0" err="1"/>
              <a:t>cá</a:t>
            </a:r>
            <a:r>
              <a:rPr lang="en-US" dirty="0"/>
              <a:t> </a:t>
            </a:r>
            <a:r>
              <a:rPr lang="en-US" dirty="0" err="1"/>
              <a:t>nhân</a:t>
            </a:r>
            <a:r>
              <a:rPr lang="en-US" dirty="0"/>
              <a:t> </a:t>
            </a:r>
            <a:r>
              <a:rPr lang="en-US" dirty="0" err="1"/>
              <a:t>để</a:t>
            </a:r>
            <a:r>
              <a:rPr lang="en-US" dirty="0"/>
              <a:t> </a:t>
            </a:r>
            <a:r>
              <a:rPr lang="en-US" dirty="0" err="1"/>
              <a:t>trình</a:t>
            </a:r>
            <a:r>
              <a:rPr lang="en-US" dirty="0"/>
              <a:t> </a:t>
            </a:r>
            <a:r>
              <a:rPr lang="en-US" dirty="0" err="1"/>
              <a:t>chiếu</a:t>
            </a:r>
            <a:endParaRPr lang="en-US" dirty="0"/>
          </a:p>
        </p:txBody>
      </p:sp>
    </p:spTree>
    <p:extLst>
      <p:ext uri="{BB962C8B-B14F-4D97-AF65-F5344CB8AC3E}">
        <p14:creationId xmlns:p14="http://schemas.microsoft.com/office/powerpoint/2010/main" val="172892941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ctrTitle"/>
          </p:nvPr>
        </p:nvSpPr>
        <p:spPr>
          <a:xfrm>
            <a:off x="5424488" y="2276872"/>
            <a:ext cx="4991992" cy="1616252"/>
          </a:xfrm>
        </p:spPr>
        <p:txBody>
          <a:bodyPr>
            <a:normAutofit fontScale="90000"/>
          </a:bodyPr>
          <a:lstStyle/>
          <a:p>
            <a:r>
              <a:rPr lang="en-US" dirty="0" err="1">
                <a:latin typeface="Arial" panose="020B0604020202020204" pitchFamily="34" charset="0"/>
                <a:cs typeface="Arial" panose="020B0604020202020204" pitchFamily="34" charset="0"/>
              </a:rPr>
              <a:t>Hướng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dẫn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sử</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Excell</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xây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tổng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endParaRPr lang="en-US" dirty="0">
              <a:latin typeface="Arial" panose="020B0604020202020204" pitchFamily="34" charset="0"/>
              <a:cs typeface="Arial" panose="020B0604020202020204" pitchFamily="34" charset="0"/>
            </a:endParaRPr>
          </a:p>
        </p:txBody>
      </p:sp>
      <p:pic>
        <p:nvPicPr>
          <p:cNvPr id="7" name="Picture Placeholder 6"/>
          <p:cNvPicPr>
            <a:picLocks noGrp="1" noChangeAspect="1"/>
          </p:cNvPicPr>
          <p:nvPr>
            <p:ph type="pic" sz="quarter" idx="13"/>
          </p:nvPr>
        </p:nvPicPr>
        <p:blipFill rotWithShape="1">
          <a:blip r:embed="rId2"/>
          <a:srcRect l="-29114" t="-9397" r="-34493" b="-3113"/>
          <a:stretch/>
        </p:blipFill>
        <p:spPr>
          <a:xfrm>
            <a:off x="1323373" y="781811"/>
            <a:ext cx="4664751" cy="4033877"/>
          </a:xfrm>
        </p:spPr>
      </p:pic>
    </p:spTree>
    <p:extLst>
      <p:ext uri="{BB962C8B-B14F-4D97-AF65-F5344CB8AC3E}">
        <p14:creationId xmlns:p14="http://schemas.microsoft.com/office/powerpoint/2010/main" val="195623132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13011" y="209036"/>
            <a:ext cx="8405559" cy="1147969"/>
          </a:xfrm>
        </p:spPr>
        <p:txBody>
          <a:bodyPr>
            <a:normAutofit/>
          </a:bodyPr>
          <a:lstStyle/>
          <a:p>
            <a:pPr>
              <a:defRPr/>
            </a:pPr>
            <a:r>
              <a:rPr lang="en-US" sz="2300" dirty="0" err="1">
                <a:solidFill>
                  <a:srgbClr val="800000"/>
                </a:solidFill>
                <a:latin typeface="Arial" panose="020B0604020202020204" pitchFamily="34" charset="0"/>
                <a:cs typeface="Arial" panose="020B0604020202020204" pitchFamily="34" charset="0"/>
              </a:rPr>
              <a:t>Cách</a:t>
            </a:r>
            <a:r>
              <a:rPr lang="en-US" sz="2300" dirty="0">
                <a:solidFill>
                  <a:srgbClr val="800000"/>
                </a:solidFill>
                <a:latin typeface="Arial" panose="020B0604020202020204" pitchFamily="34" charset="0"/>
                <a:cs typeface="Arial" panose="020B0604020202020204" pitchFamily="34" charset="0"/>
              </a:rPr>
              <a:t> XD </a:t>
            </a:r>
            <a:r>
              <a:rPr lang="en-US" sz="2300" dirty="0" err="1">
                <a:solidFill>
                  <a:srgbClr val="800000"/>
                </a:solidFill>
                <a:latin typeface="Arial" panose="020B0604020202020204" pitchFamily="34" charset="0"/>
                <a:cs typeface="Arial" panose="020B0604020202020204" pitchFamily="34" charset="0"/>
              </a:rPr>
              <a:t>kế</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hoạch</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môn</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học</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hoạt</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động</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trải</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nghiệm</a:t>
            </a:r>
            <a:r>
              <a:rPr lang="en-US" sz="2300" dirty="0">
                <a:solidFill>
                  <a:srgbClr val="800000"/>
                </a:solidFill>
                <a:latin typeface="Arial" panose="020B0604020202020204" pitchFamily="34" charset="0"/>
                <a:cs typeface="Arial" panose="020B0604020202020204" pitchFamily="34" charset="0"/>
              </a:rPr>
              <a:t> </a:t>
            </a:r>
            <a:r>
              <a:rPr lang="en-US" sz="2300" dirty="0">
                <a:solidFill>
                  <a:srgbClr val="800000"/>
                </a:solidFill>
                <a:latin typeface="Arial" panose="020B0604020202020204" pitchFamily="34" charset="0"/>
                <a:cs typeface="Arial" panose="020B0604020202020204" pitchFamily="34" charset="0"/>
                <a:hlinkClick r:id="rId3" action="ppaction://hlinkfile"/>
              </a:rPr>
              <a:t>(@)</a:t>
            </a:r>
            <a:endParaRPr lang="en-US" sz="2300" dirty="0">
              <a:solidFill>
                <a:srgbClr val="800000"/>
              </a:solidFill>
              <a:latin typeface="Arial" panose="020B0604020202020204" pitchFamily="34" charset="0"/>
              <a:cs typeface="Arial" panose="020B0604020202020204" pitchFamily="34" charset="0"/>
            </a:endParaRPr>
          </a:p>
        </p:txBody>
      </p:sp>
      <p:graphicFrame>
        <p:nvGraphicFramePr>
          <p:cNvPr id="5" name="Content Placeholder 4"/>
          <p:cNvGraphicFramePr>
            <a:graphicFrameLocks noGrp="1"/>
          </p:cNvGraphicFramePr>
          <p:nvPr>
            <p:ph idx="4294967295"/>
            <p:extLst>
              <p:ext uri="{D42A27DB-BD31-4B8C-83A1-F6EECF244321}">
                <p14:modId xmlns:p14="http://schemas.microsoft.com/office/powerpoint/2010/main" val="3374813307"/>
              </p:ext>
            </p:extLst>
          </p:nvPr>
        </p:nvGraphicFramePr>
        <p:xfrm>
          <a:off x="407368" y="1603585"/>
          <a:ext cx="11305256" cy="438031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extBox 3"/>
          <p:cNvSpPr txBox="1"/>
          <p:nvPr/>
        </p:nvSpPr>
        <p:spPr>
          <a:xfrm>
            <a:off x="1524002" y="5298107"/>
            <a:ext cx="6275973" cy="638350"/>
          </a:xfrm>
          <a:prstGeom prst="rect">
            <a:avLst/>
          </a:prstGeom>
          <a:solidFill>
            <a:srgbClr val="FFFF00"/>
          </a:solidFill>
          <a:ln>
            <a:solidFill>
              <a:schemeClr val="accent2"/>
            </a:solidFill>
          </a:ln>
        </p:spPr>
        <p:txBody>
          <a:bodyPr wrap="square" lIns="53055" tIns="26528" rIns="53055" bIns="26528" rtlCol="0">
            <a:spAutoFit/>
          </a:bodyPr>
          <a:lstStyle/>
          <a:p>
            <a:pPr algn="just"/>
            <a:r>
              <a:rPr lang="en-US" sz="1900" dirty="0" err="1">
                <a:latin typeface="Arial"/>
                <a:cs typeface="Arial"/>
              </a:rPr>
              <a:t>Phân</a:t>
            </a:r>
            <a:r>
              <a:rPr lang="en-US" sz="1900" dirty="0">
                <a:latin typeface="Arial"/>
                <a:cs typeface="Arial"/>
              </a:rPr>
              <a:t> </a:t>
            </a:r>
            <a:r>
              <a:rPr lang="en-US" sz="1900" dirty="0" err="1">
                <a:latin typeface="Arial"/>
                <a:cs typeface="Arial"/>
              </a:rPr>
              <a:t>phối</a:t>
            </a:r>
            <a:r>
              <a:rPr lang="en-US" sz="1900" dirty="0">
                <a:latin typeface="Arial"/>
                <a:cs typeface="Arial"/>
              </a:rPr>
              <a:t> </a:t>
            </a:r>
            <a:r>
              <a:rPr lang="en-US" sz="1900" dirty="0" err="1">
                <a:latin typeface="Arial"/>
                <a:cs typeface="Arial"/>
              </a:rPr>
              <a:t>số</a:t>
            </a:r>
            <a:r>
              <a:rPr lang="en-US" sz="1900" dirty="0">
                <a:latin typeface="Arial"/>
                <a:cs typeface="Arial"/>
              </a:rPr>
              <a:t> </a:t>
            </a:r>
            <a:r>
              <a:rPr lang="en-US" sz="1900" dirty="0" err="1">
                <a:latin typeface="Arial"/>
                <a:cs typeface="Arial"/>
              </a:rPr>
              <a:t>tiết</a:t>
            </a:r>
            <a:r>
              <a:rPr lang="en-US" sz="1900" dirty="0">
                <a:latin typeface="Arial"/>
                <a:cs typeface="Arial"/>
              </a:rPr>
              <a:t> </a:t>
            </a:r>
            <a:r>
              <a:rPr lang="en-US" sz="1900" dirty="0" err="1">
                <a:latin typeface="Arial"/>
                <a:cs typeface="Arial"/>
              </a:rPr>
              <a:t>cho</a:t>
            </a:r>
            <a:r>
              <a:rPr lang="en-US" sz="1900" dirty="0">
                <a:latin typeface="Arial"/>
                <a:cs typeface="Arial"/>
              </a:rPr>
              <a:t> </a:t>
            </a:r>
            <a:r>
              <a:rPr lang="en-US" sz="1900" dirty="0" err="1">
                <a:latin typeface="Arial"/>
                <a:cs typeface="Arial"/>
              </a:rPr>
              <a:t>từng</a:t>
            </a:r>
            <a:r>
              <a:rPr lang="en-US" sz="1900" dirty="0">
                <a:latin typeface="Arial"/>
                <a:cs typeface="Arial"/>
              </a:rPr>
              <a:t> </a:t>
            </a:r>
            <a:r>
              <a:rPr lang="en-US" sz="1900" dirty="0" err="1">
                <a:latin typeface="Arial"/>
                <a:cs typeface="Arial"/>
              </a:rPr>
              <a:t>nội</a:t>
            </a:r>
            <a:r>
              <a:rPr lang="en-US" sz="1900" dirty="0">
                <a:latin typeface="Arial"/>
                <a:cs typeface="Arial"/>
              </a:rPr>
              <a:t> dung: </a:t>
            </a:r>
            <a:r>
              <a:rPr lang="en-US" sz="1900" dirty="0" err="1">
                <a:latin typeface="Arial"/>
                <a:cs typeface="Arial"/>
              </a:rPr>
              <a:t>Tham</a:t>
            </a:r>
            <a:r>
              <a:rPr lang="en-US" sz="1900" dirty="0">
                <a:latin typeface="Arial"/>
                <a:cs typeface="Arial"/>
              </a:rPr>
              <a:t> </a:t>
            </a:r>
            <a:r>
              <a:rPr lang="en-US" sz="1900" dirty="0" err="1">
                <a:latin typeface="Arial"/>
                <a:cs typeface="Arial"/>
              </a:rPr>
              <a:t>khảo</a:t>
            </a:r>
            <a:r>
              <a:rPr lang="en-US" sz="1900" dirty="0">
                <a:latin typeface="Arial"/>
                <a:cs typeface="Arial"/>
              </a:rPr>
              <a:t> CTGDPT 2006, </a:t>
            </a:r>
            <a:r>
              <a:rPr lang="en-US" sz="1900" dirty="0" err="1">
                <a:latin typeface="Arial"/>
                <a:cs typeface="Arial"/>
              </a:rPr>
              <a:t>và</a:t>
            </a:r>
            <a:r>
              <a:rPr lang="en-US" sz="1900" dirty="0">
                <a:latin typeface="Arial"/>
                <a:cs typeface="Arial"/>
              </a:rPr>
              <a:t> SGK </a:t>
            </a:r>
            <a:r>
              <a:rPr lang="en-US" sz="1900" dirty="0" err="1">
                <a:latin typeface="Arial"/>
                <a:cs typeface="Arial"/>
              </a:rPr>
              <a:t>có</a:t>
            </a:r>
            <a:r>
              <a:rPr lang="en-US" sz="1900" dirty="0">
                <a:latin typeface="Arial"/>
                <a:cs typeface="Arial"/>
              </a:rPr>
              <a:t> </a:t>
            </a:r>
            <a:r>
              <a:rPr lang="en-US" sz="1900" dirty="0" err="1">
                <a:latin typeface="Arial"/>
                <a:cs typeface="Arial"/>
              </a:rPr>
              <a:t>sự</a:t>
            </a:r>
            <a:r>
              <a:rPr lang="en-US" sz="1900" dirty="0">
                <a:latin typeface="Arial"/>
                <a:cs typeface="Arial"/>
              </a:rPr>
              <a:t> </a:t>
            </a:r>
            <a:r>
              <a:rPr lang="en-US" sz="1900" dirty="0" err="1">
                <a:latin typeface="Arial"/>
                <a:cs typeface="Arial"/>
              </a:rPr>
              <a:t>điều</a:t>
            </a:r>
            <a:r>
              <a:rPr lang="en-US" sz="1900" dirty="0">
                <a:latin typeface="Arial"/>
                <a:cs typeface="Arial"/>
              </a:rPr>
              <a:t> </a:t>
            </a:r>
            <a:r>
              <a:rPr lang="en-US" sz="1900" dirty="0" err="1">
                <a:latin typeface="Arial"/>
                <a:cs typeface="Arial"/>
              </a:rPr>
              <a:t>chỉnh</a:t>
            </a:r>
            <a:r>
              <a:rPr lang="en-US" sz="1900" dirty="0">
                <a:latin typeface="Arial"/>
                <a:cs typeface="Arial"/>
              </a:rPr>
              <a:t> </a:t>
            </a:r>
            <a:r>
              <a:rPr lang="en-US" sz="1900" dirty="0" err="1">
                <a:latin typeface="Arial"/>
                <a:cs typeface="Arial"/>
              </a:rPr>
              <a:t>cho</a:t>
            </a:r>
            <a:r>
              <a:rPr lang="en-US" sz="1900" dirty="0">
                <a:latin typeface="Arial"/>
                <a:cs typeface="Arial"/>
              </a:rPr>
              <a:t> </a:t>
            </a:r>
            <a:r>
              <a:rPr lang="en-US" sz="1900" dirty="0" err="1">
                <a:latin typeface="Arial"/>
                <a:cs typeface="Arial"/>
              </a:rPr>
              <a:t>phù</a:t>
            </a:r>
            <a:r>
              <a:rPr lang="en-US" sz="1900" dirty="0">
                <a:latin typeface="Arial"/>
                <a:cs typeface="Arial"/>
              </a:rPr>
              <a:t> </a:t>
            </a:r>
            <a:r>
              <a:rPr lang="en-US" sz="1900" dirty="0" err="1">
                <a:latin typeface="Arial"/>
                <a:cs typeface="Arial"/>
              </a:rPr>
              <a:t>hợp</a:t>
            </a:r>
            <a:endParaRPr lang="en-US" sz="1900" dirty="0">
              <a:latin typeface="Arial"/>
              <a:cs typeface="Arial"/>
            </a:endParaRPr>
          </a:p>
        </p:txBody>
      </p:sp>
    </p:spTree>
    <p:extLst>
      <p:ext uri="{BB962C8B-B14F-4D97-AF65-F5344CB8AC3E}">
        <p14:creationId xmlns:p14="http://schemas.microsoft.com/office/powerpoint/2010/main" val="355581368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Content Placeholder 2"/>
          <p:cNvGraphicFramePr>
            <a:graphicFrameLocks noGrp="1"/>
          </p:cNvGraphicFramePr>
          <p:nvPr>
            <p:ph idx="4294967295"/>
            <p:extLst>
              <p:ext uri="{D42A27DB-BD31-4B8C-83A1-F6EECF244321}">
                <p14:modId xmlns:p14="http://schemas.microsoft.com/office/powerpoint/2010/main" val="1744975811"/>
              </p:ext>
            </p:extLst>
          </p:nvPr>
        </p:nvGraphicFramePr>
        <p:xfrm>
          <a:off x="695400" y="358140"/>
          <a:ext cx="11089232" cy="57680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4176760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ctrTitle"/>
          </p:nvPr>
        </p:nvSpPr>
        <p:spPr>
          <a:xfrm>
            <a:off x="1666875" y="143282"/>
            <a:ext cx="8858250" cy="494164"/>
          </a:xfrm>
        </p:spPr>
        <p:txBody>
          <a:bodyPr>
            <a:normAutofit fontScale="90000"/>
          </a:bodyPr>
          <a:lstStyle/>
          <a:p>
            <a:r>
              <a:rPr lang="en-US" dirty="0" err="1">
                <a:latin typeface="Arial" panose="020B0604020202020204" pitchFamily="34" charset="0"/>
                <a:cs typeface="Arial" panose="020B0604020202020204" pitchFamily="34" charset="0"/>
              </a:rPr>
              <a:t>Gợi</a:t>
            </a:r>
            <a:r>
              <a:rPr lang="en-US" dirty="0">
                <a:latin typeface="Arial" panose="020B0604020202020204" pitchFamily="34" charset="0"/>
                <a:cs typeface="Arial" panose="020B0604020202020204" pitchFamily="34" charset="0"/>
              </a:rPr>
              <a:t> ý </a:t>
            </a:r>
            <a:r>
              <a:rPr lang="en-US" dirty="0" err="1">
                <a:latin typeface="Arial" panose="020B0604020202020204" pitchFamily="34" charset="0"/>
                <a:cs typeface="Arial" panose="020B0604020202020204" pitchFamily="34" charset="0"/>
              </a:rPr>
              <a:t>cách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khung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phối</a:t>
            </a:r>
            <a:r>
              <a:rPr lang="en-US" dirty="0">
                <a:latin typeface="Arial" panose="020B0604020202020204" pitchFamily="34" charset="0"/>
                <a:cs typeface="Arial" panose="020B0604020202020204" pitchFamily="34" charset="0"/>
              </a:rPr>
              <a:t> CTGD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kỳ</a:t>
            </a:r>
            <a:endParaRPr lang="en-US" dirty="0">
              <a:latin typeface="Arial" panose="020B0604020202020204" pitchFamily="34" charset="0"/>
              <a:cs typeface="Arial" panose="020B0604020202020204" pitchFamily="34" charset="0"/>
            </a:endParaRPr>
          </a:p>
        </p:txBody>
      </p:sp>
      <p:pic>
        <p:nvPicPr>
          <p:cNvPr id="7" name="Picture Placeholder 6"/>
          <p:cNvPicPr>
            <a:picLocks noGrp="1" noChangeAspect="1"/>
          </p:cNvPicPr>
          <p:nvPr>
            <p:ph type="pic" sz="quarter" idx="13"/>
          </p:nvPr>
        </p:nvPicPr>
        <p:blipFill rotWithShape="1">
          <a:blip r:embed="rId2"/>
          <a:srcRect l="-629" t="-29323" r="-3144" b="-17289"/>
          <a:stretch/>
        </p:blipFill>
        <p:spPr>
          <a:xfrm rot="20002008">
            <a:off x="1709288" y="444026"/>
            <a:ext cx="1783601" cy="1958898"/>
          </a:xfrm>
        </p:spPr>
      </p:pic>
      <p:graphicFrame>
        <p:nvGraphicFramePr>
          <p:cNvPr id="8" name="Diagram 7"/>
          <p:cNvGraphicFramePr/>
          <p:nvPr>
            <p:extLst>
              <p:ext uri="{D42A27DB-BD31-4B8C-83A1-F6EECF244321}">
                <p14:modId xmlns:p14="http://schemas.microsoft.com/office/powerpoint/2010/main" val="2905399241"/>
              </p:ext>
            </p:extLst>
          </p:nvPr>
        </p:nvGraphicFramePr>
        <p:xfrm>
          <a:off x="292100" y="853223"/>
          <a:ext cx="11564540" cy="600478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9725345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ctrTitle"/>
          </p:nvPr>
        </p:nvSpPr>
        <p:spPr>
          <a:xfrm>
            <a:off x="3215680" y="352696"/>
            <a:ext cx="7249023" cy="659267"/>
          </a:xfrm>
        </p:spPr>
        <p:txBody>
          <a:bodyPr>
            <a:normAutofit fontScale="90000"/>
          </a:bodyPr>
          <a:lstStyle/>
          <a:p>
            <a:pPr algn="ctr"/>
            <a:r>
              <a:rPr lang="en-US" dirty="0" err="1">
                <a:latin typeface="Arial" panose="020B0604020202020204" pitchFamily="34" charset="0"/>
                <a:cs typeface="Arial" panose="020B0604020202020204" pitchFamily="34" charset="0"/>
              </a:rPr>
              <a:t>Gợi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ý</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khung</a:t>
            </a:r>
            <a:r>
              <a:rPr lang="en-US" dirty="0">
                <a:latin typeface="Arial" panose="020B0604020202020204" pitchFamily="34" charset="0"/>
                <a:cs typeface="Arial" panose="020B0604020202020204" pitchFamily="34" charset="0"/>
              </a:rPr>
              <a:t> KHGD </a:t>
            </a:r>
            <a:r>
              <a:rPr lang="en-US" dirty="0" err="1">
                <a:latin typeface="Arial" panose="020B0604020202020204" pitchFamily="34" charset="0"/>
                <a:cs typeface="Arial" panose="020B0604020202020204" pitchFamily="34" charset="0"/>
              </a:rPr>
              <a:t>tổng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endParaRPr lang="en-US" dirty="0">
              <a:latin typeface="Arial" panose="020B0604020202020204" pitchFamily="34" charset="0"/>
              <a:cs typeface="Arial" panose="020B0604020202020204" pitchFamily="34" charset="0"/>
            </a:endParaRPr>
          </a:p>
        </p:txBody>
      </p:sp>
      <p:graphicFrame>
        <p:nvGraphicFramePr>
          <p:cNvPr id="8" name="Diagram 7"/>
          <p:cNvGraphicFramePr/>
          <p:nvPr>
            <p:extLst>
              <p:ext uri="{D42A27DB-BD31-4B8C-83A1-F6EECF244321}">
                <p14:modId xmlns:p14="http://schemas.microsoft.com/office/powerpoint/2010/main" val="1719345135"/>
              </p:ext>
            </p:extLst>
          </p:nvPr>
        </p:nvGraphicFramePr>
        <p:xfrm>
          <a:off x="3056200" y="1269912"/>
          <a:ext cx="8656423" cy="523837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7" name="Picture Placeholder 6"/>
          <p:cNvPicPr>
            <a:picLocks noGrp="1" noChangeAspect="1"/>
          </p:cNvPicPr>
          <p:nvPr>
            <p:ph type="pic" sz="quarter" idx="13"/>
          </p:nvPr>
        </p:nvPicPr>
        <p:blipFill rotWithShape="1">
          <a:blip r:embed="rId7"/>
          <a:srcRect l="446" b="2456"/>
          <a:stretch/>
        </p:blipFill>
        <p:spPr>
          <a:xfrm>
            <a:off x="697802" y="682329"/>
            <a:ext cx="2058989" cy="2869409"/>
          </a:xfrm>
        </p:spPr>
      </p:pic>
    </p:spTree>
    <p:extLst>
      <p:ext uri="{BB962C8B-B14F-4D97-AF65-F5344CB8AC3E}">
        <p14:creationId xmlns:p14="http://schemas.microsoft.com/office/powerpoint/2010/main" val="346209612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ctrTitle"/>
          </p:nvPr>
        </p:nvSpPr>
        <p:spPr>
          <a:xfrm>
            <a:off x="3696979" y="154271"/>
            <a:ext cx="6795174" cy="505154"/>
          </a:xfrm>
        </p:spPr>
        <p:txBody>
          <a:bodyPr>
            <a:normAutofit fontScale="90000"/>
          </a:bodyPr>
          <a:lstStyle/>
          <a:p>
            <a:r>
              <a:rPr lang="en-US" dirty="0" err="1">
                <a:latin typeface="Arial" panose="020B0604020202020204" pitchFamily="34" charset="0"/>
                <a:cs typeface="Arial" panose="020B0604020202020204" pitchFamily="34" charset="0"/>
              </a:rPr>
              <a:t>Gợi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ý</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xây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khoá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biểu</a:t>
            </a:r>
            <a:endParaRPr lang="en-US" dirty="0">
              <a:latin typeface="Arial" panose="020B0604020202020204" pitchFamily="34" charset="0"/>
              <a:cs typeface="Arial" panose="020B0604020202020204" pitchFamily="34" charset="0"/>
            </a:endParaRPr>
          </a:p>
        </p:txBody>
      </p:sp>
      <p:pic>
        <p:nvPicPr>
          <p:cNvPr id="7" name="Picture Placeholder 6"/>
          <p:cNvPicPr>
            <a:picLocks noGrp="1" noChangeAspect="1"/>
          </p:cNvPicPr>
          <p:nvPr>
            <p:ph type="pic" sz="quarter" idx="13"/>
          </p:nvPr>
        </p:nvPicPr>
        <p:blipFill rotWithShape="1">
          <a:blip r:embed="rId2"/>
          <a:srcRect l="-629" t="-29323" r="-3144" b="-17289"/>
          <a:stretch/>
        </p:blipFill>
        <p:spPr>
          <a:xfrm rot="20002008">
            <a:off x="1709288" y="444026"/>
            <a:ext cx="1783601" cy="1958898"/>
          </a:xfrm>
        </p:spPr>
      </p:pic>
      <p:graphicFrame>
        <p:nvGraphicFramePr>
          <p:cNvPr id="8" name="Diagram 7"/>
          <p:cNvGraphicFramePr/>
          <p:nvPr>
            <p:extLst>
              <p:ext uri="{D42A27DB-BD31-4B8C-83A1-F6EECF244321}">
                <p14:modId xmlns:p14="http://schemas.microsoft.com/office/powerpoint/2010/main" val="1645862579"/>
              </p:ext>
            </p:extLst>
          </p:nvPr>
        </p:nvGraphicFramePr>
        <p:xfrm>
          <a:off x="623392" y="853223"/>
          <a:ext cx="11161240" cy="600478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106928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ctrTitle"/>
          </p:nvPr>
        </p:nvSpPr>
        <p:spPr>
          <a:xfrm>
            <a:off x="3696982" y="154270"/>
            <a:ext cx="5804535" cy="1135482"/>
          </a:xfrm>
        </p:spPr>
        <p:txBody>
          <a:bodyPr>
            <a:normAutofit fontScale="90000"/>
          </a:bodyPr>
          <a:lstStyle/>
          <a:p>
            <a:pPr algn="ctr">
              <a:lnSpc>
                <a:spcPct val="100000"/>
              </a:lnSpc>
            </a:pPr>
            <a:r>
              <a:rPr lang="en-US" dirty="0" err="1">
                <a:latin typeface="Arial" panose="020B0604020202020204" pitchFamily="34" charset="0"/>
                <a:cs typeface="Arial" panose="020B0604020202020204" pitchFamily="34" charset="0"/>
              </a:rPr>
              <a:t>Xác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định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nghiệm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endParaRPr lang="en-US" dirty="0">
              <a:latin typeface="Arial" panose="020B0604020202020204" pitchFamily="34" charset="0"/>
              <a:cs typeface="Arial" panose="020B0604020202020204" pitchFamily="34" charset="0"/>
            </a:endParaRPr>
          </a:p>
        </p:txBody>
      </p:sp>
      <p:pic>
        <p:nvPicPr>
          <p:cNvPr id="7" name="Picture Placeholder 6"/>
          <p:cNvPicPr>
            <a:picLocks noGrp="1" noChangeAspect="1"/>
          </p:cNvPicPr>
          <p:nvPr>
            <p:ph type="pic" sz="quarter" idx="13"/>
          </p:nvPr>
        </p:nvPicPr>
        <p:blipFill rotWithShape="1">
          <a:blip r:embed="rId2"/>
          <a:srcRect l="-629" t="-29323" r="-3144" b="-17289"/>
          <a:stretch/>
        </p:blipFill>
        <p:spPr>
          <a:xfrm rot="20002008">
            <a:off x="1709288" y="444026"/>
            <a:ext cx="1783601" cy="1958898"/>
          </a:xfrm>
        </p:spPr>
      </p:pic>
      <p:graphicFrame>
        <p:nvGraphicFramePr>
          <p:cNvPr id="8" name="Diagram 7"/>
          <p:cNvGraphicFramePr/>
          <p:nvPr>
            <p:extLst>
              <p:ext uri="{D42A27DB-BD31-4B8C-83A1-F6EECF244321}">
                <p14:modId xmlns:p14="http://schemas.microsoft.com/office/powerpoint/2010/main" val="2277484407"/>
              </p:ext>
            </p:extLst>
          </p:nvPr>
        </p:nvGraphicFramePr>
        <p:xfrm>
          <a:off x="767408" y="1567547"/>
          <a:ext cx="11017224" cy="600478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4631001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841476" y="2"/>
            <a:ext cx="8621844" cy="777803"/>
          </a:xfrm>
        </p:spPr>
        <p:txBody>
          <a:bodyPr>
            <a:normAutofit/>
          </a:bodyPr>
          <a:lstStyle/>
          <a:p>
            <a:r>
              <a:rPr lang="en-US" dirty="0" err="1">
                <a:solidFill>
                  <a:schemeClr val="accent1"/>
                </a:solidFill>
                <a:latin typeface="Arial" panose="020B0604020202020204" pitchFamily="34" charset="0"/>
                <a:cs typeface="Arial" panose="020B0604020202020204" pitchFamily="34" charset="0"/>
              </a:rPr>
              <a:t>Tổ</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chức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xây</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dựng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kế</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hoạch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giáo</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dục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nhà</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trường</a:t>
            </a:r>
            <a:endParaRPr lang="en-US" dirty="0">
              <a:solidFill>
                <a:schemeClr val="accent1"/>
              </a:solidFill>
              <a:latin typeface="Arial" panose="020B0604020202020204" pitchFamily="34" charset="0"/>
              <a:cs typeface="Arial" panose="020B0604020202020204" pitchFamily="34" charset="0"/>
            </a:endParaRPr>
          </a:p>
        </p:txBody>
      </p:sp>
      <p:graphicFrame>
        <p:nvGraphicFramePr>
          <p:cNvPr id="5" name="Content Placeholder 4"/>
          <p:cNvGraphicFramePr>
            <a:graphicFrameLocks noGrp="1"/>
          </p:cNvGraphicFramePr>
          <p:nvPr>
            <p:ph idx="4294967295"/>
            <p:extLst>
              <p:ext uri="{D42A27DB-BD31-4B8C-83A1-F6EECF244321}">
                <p14:modId xmlns:p14="http://schemas.microsoft.com/office/powerpoint/2010/main" val="25658042"/>
              </p:ext>
            </p:extLst>
          </p:nvPr>
        </p:nvGraphicFramePr>
        <p:xfrm>
          <a:off x="407368" y="1671933"/>
          <a:ext cx="10055953" cy="45050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ounded Rectangular Callout 2"/>
          <p:cNvSpPr/>
          <p:nvPr/>
        </p:nvSpPr>
        <p:spPr>
          <a:xfrm>
            <a:off x="788934" y="1603671"/>
            <a:ext cx="2456418" cy="1270206"/>
          </a:xfrm>
          <a:prstGeom prst="wedgeRoundRectCallout">
            <a:avLst/>
          </a:prstGeom>
          <a:solidFill>
            <a:srgbClr val="0070C0"/>
          </a:solidFill>
        </p:spPr>
        <p:style>
          <a:lnRef idx="0">
            <a:schemeClr val="accent4"/>
          </a:lnRef>
          <a:fillRef idx="3">
            <a:schemeClr val="accent4"/>
          </a:fillRef>
          <a:effectRef idx="3">
            <a:schemeClr val="accent4"/>
          </a:effectRef>
          <a:fontRef idx="minor">
            <a:schemeClr val="lt1"/>
          </a:fontRef>
        </p:style>
        <p:txBody>
          <a:bodyPr lIns="60976" tIns="30487" rIns="60976" bIns="30487" rtlCol="0" anchor="ctr"/>
          <a:lstStyle/>
          <a:p>
            <a:pPr algn="ctr"/>
            <a:r>
              <a:rPr lang="en-US" sz="2000" dirty="0">
                <a:latin typeface="Arial" panose="020B0604020202020204" pitchFamily="34" charset="0"/>
                <a:cs typeface="Arial" panose="020B0604020202020204" pitchFamily="34" charset="0"/>
              </a:rPr>
              <a:t>CBQL, GV, </a:t>
            </a:r>
            <a:r>
              <a:rPr lang="en-US" sz="2000" dirty="0" err="1">
                <a:latin typeface="Arial" panose="020B0604020202020204" pitchFamily="34" charset="0"/>
                <a:cs typeface="Arial" panose="020B0604020202020204" pitchFamily="34" charset="0"/>
              </a:rPr>
              <a:t>các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liên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quan</a:t>
            </a:r>
            <a:endParaRPr lang="en-US" sz="2000" dirty="0">
              <a:latin typeface="Arial" panose="020B0604020202020204" pitchFamily="34" charset="0"/>
              <a:cs typeface="Arial" panose="020B0604020202020204" pitchFamily="34" charset="0"/>
            </a:endParaRPr>
          </a:p>
        </p:txBody>
      </p:sp>
      <p:sp>
        <p:nvSpPr>
          <p:cNvPr id="6" name="Rounded Rectangular Callout 5"/>
          <p:cNvSpPr/>
          <p:nvPr/>
        </p:nvSpPr>
        <p:spPr>
          <a:xfrm>
            <a:off x="3267542" y="5281389"/>
            <a:ext cx="3197570" cy="1225638"/>
          </a:xfrm>
          <a:prstGeom prst="wedgeRoundRectCallout">
            <a:avLst>
              <a:gd name="adj1" fmla="val -18042"/>
              <a:gd name="adj2" fmla="val -92045"/>
              <a:gd name="adj3" fmla="val 16667"/>
            </a:avLst>
          </a:prstGeom>
          <a:solidFill>
            <a:schemeClr val="accent2">
              <a:lumMod val="75000"/>
            </a:schemeClr>
          </a:solidFill>
        </p:spPr>
        <p:style>
          <a:lnRef idx="0">
            <a:schemeClr val="accent1"/>
          </a:lnRef>
          <a:fillRef idx="3">
            <a:schemeClr val="accent1"/>
          </a:fillRef>
          <a:effectRef idx="3">
            <a:schemeClr val="accent1"/>
          </a:effectRef>
          <a:fontRef idx="minor">
            <a:schemeClr val="lt1"/>
          </a:fontRef>
        </p:style>
        <p:txBody>
          <a:bodyPr lIns="60976" tIns="30487" rIns="60976" bIns="30487" rtlCol="0" anchor="ctr"/>
          <a:lstStyle/>
          <a:p>
            <a:pPr marL="190546" indent="-190546" algn="ctr">
              <a:buFontTx/>
              <a:buChar char="-"/>
            </a:pPr>
            <a:r>
              <a:rPr lang="en-US" sz="2400" dirty="0" err="1">
                <a:solidFill>
                  <a:srgbClr val="FFFF00"/>
                </a:solidFill>
                <a:latin typeface="Arial" panose="020B0604020202020204" pitchFamily="34" charset="0"/>
                <a:cs typeface="Arial" panose="020B0604020202020204" pitchFamily="34" charset="0"/>
              </a:rPr>
              <a:t>Căn</a:t>
            </a:r>
            <a:r>
              <a:rPr lang="en-US" sz="2400" dirty="0">
                <a:solidFill>
                  <a:srgbClr val="FFFF00"/>
                </a:solidFill>
                <a:latin typeface="Arial" panose="020B0604020202020204" pitchFamily="34" charset="0"/>
                <a:cs typeface="Arial" panose="020B0604020202020204" pitchFamily="34" charset="0"/>
              </a:rPr>
              <a:t> </a:t>
            </a:r>
            <a:r>
              <a:rPr lang="en-US" sz="2400" dirty="0" err="1">
                <a:solidFill>
                  <a:srgbClr val="FFFF00"/>
                </a:solidFill>
                <a:latin typeface="Arial" panose="020B0604020202020204" pitchFamily="34" charset="0"/>
                <a:cs typeface="Arial" panose="020B0604020202020204" pitchFamily="34" charset="0"/>
              </a:rPr>
              <a:t>cứ</a:t>
            </a:r>
            <a:r>
              <a:rPr lang="en-US" sz="2400" dirty="0">
                <a:solidFill>
                  <a:srgbClr val="FFFF00"/>
                </a:solidFill>
                <a:latin typeface="Arial" panose="020B0604020202020204" pitchFamily="34" charset="0"/>
                <a:cs typeface="Arial" panose="020B0604020202020204" pitchFamily="34" charset="0"/>
              </a:rPr>
              <a:t> </a:t>
            </a:r>
            <a:r>
              <a:rPr lang="en-US" sz="2400" dirty="0" err="1">
                <a:solidFill>
                  <a:srgbClr val="FFFF00"/>
                </a:solidFill>
                <a:latin typeface="Arial" panose="020B0604020202020204" pitchFamily="34" charset="0"/>
                <a:cs typeface="Arial" panose="020B0604020202020204" pitchFamily="34" charset="0"/>
              </a:rPr>
              <a:t>pháp</a:t>
            </a:r>
            <a:r>
              <a:rPr lang="en-US" sz="2400" dirty="0">
                <a:solidFill>
                  <a:srgbClr val="FFFF00"/>
                </a:solidFill>
                <a:latin typeface="Arial" panose="020B0604020202020204" pitchFamily="34" charset="0"/>
                <a:cs typeface="Arial" panose="020B0604020202020204" pitchFamily="34" charset="0"/>
              </a:rPr>
              <a:t> </a:t>
            </a:r>
            <a:r>
              <a:rPr lang="en-US" sz="2400" dirty="0" err="1">
                <a:solidFill>
                  <a:srgbClr val="FFFF00"/>
                </a:solidFill>
                <a:latin typeface="Arial" panose="020B0604020202020204" pitchFamily="34" charset="0"/>
                <a:cs typeface="Arial" panose="020B0604020202020204" pitchFamily="34" charset="0"/>
              </a:rPr>
              <a:t>lý</a:t>
            </a:r>
            <a:endParaRPr lang="en-US" sz="2400" dirty="0">
              <a:solidFill>
                <a:srgbClr val="FFFF00"/>
              </a:solidFill>
              <a:latin typeface="Arial" panose="020B0604020202020204" pitchFamily="34" charset="0"/>
              <a:cs typeface="Arial" panose="020B0604020202020204" pitchFamily="34" charset="0"/>
            </a:endParaRPr>
          </a:p>
          <a:p>
            <a:pPr marL="190546" indent="-190546" algn="ctr">
              <a:buFontTx/>
              <a:buChar char="-"/>
            </a:pPr>
            <a:r>
              <a:rPr lang="en-US" sz="2400" dirty="0" err="1">
                <a:solidFill>
                  <a:srgbClr val="FFFF00"/>
                </a:solidFill>
                <a:latin typeface="Arial" panose="020B0604020202020204" pitchFamily="34" charset="0"/>
                <a:cs typeface="Arial" panose="020B0604020202020204" pitchFamily="34" charset="0"/>
              </a:rPr>
              <a:t>Căn</a:t>
            </a:r>
            <a:r>
              <a:rPr lang="en-US" sz="2400" dirty="0">
                <a:solidFill>
                  <a:srgbClr val="FFFF00"/>
                </a:solidFill>
                <a:latin typeface="Arial" panose="020B0604020202020204" pitchFamily="34" charset="0"/>
                <a:cs typeface="Arial" panose="020B0604020202020204" pitchFamily="34" charset="0"/>
              </a:rPr>
              <a:t> </a:t>
            </a:r>
            <a:r>
              <a:rPr lang="en-US" sz="2400" dirty="0" err="1">
                <a:solidFill>
                  <a:srgbClr val="FFFF00"/>
                </a:solidFill>
                <a:latin typeface="Arial" panose="020B0604020202020204" pitchFamily="34" charset="0"/>
                <a:cs typeface="Arial" panose="020B0604020202020204" pitchFamily="34" charset="0"/>
              </a:rPr>
              <a:t>cứ</a:t>
            </a:r>
            <a:r>
              <a:rPr lang="en-US" sz="2400" dirty="0">
                <a:solidFill>
                  <a:srgbClr val="FFFF00"/>
                </a:solidFill>
                <a:latin typeface="Arial" panose="020B0604020202020204" pitchFamily="34" charset="0"/>
                <a:cs typeface="Arial" panose="020B0604020202020204" pitchFamily="34" charset="0"/>
              </a:rPr>
              <a:t> </a:t>
            </a:r>
            <a:r>
              <a:rPr lang="en-US" sz="2400" dirty="0" err="1">
                <a:solidFill>
                  <a:srgbClr val="FFFF00"/>
                </a:solidFill>
                <a:latin typeface="Arial" panose="020B0604020202020204" pitchFamily="34" charset="0"/>
                <a:cs typeface="Arial" panose="020B0604020202020204" pitchFamily="34" charset="0"/>
              </a:rPr>
              <a:t>thực</a:t>
            </a:r>
            <a:r>
              <a:rPr lang="en-US" sz="2400" dirty="0">
                <a:solidFill>
                  <a:srgbClr val="FFFF00"/>
                </a:solidFill>
                <a:latin typeface="Arial" panose="020B0604020202020204" pitchFamily="34" charset="0"/>
                <a:cs typeface="Arial" panose="020B0604020202020204" pitchFamily="34" charset="0"/>
              </a:rPr>
              <a:t> </a:t>
            </a:r>
            <a:r>
              <a:rPr lang="en-US" sz="2400" dirty="0" err="1">
                <a:solidFill>
                  <a:srgbClr val="FFFF00"/>
                </a:solidFill>
                <a:latin typeface="Arial" panose="020B0604020202020204" pitchFamily="34" charset="0"/>
                <a:cs typeface="Arial" panose="020B0604020202020204" pitchFamily="34" charset="0"/>
              </a:rPr>
              <a:t>tiễn</a:t>
            </a:r>
            <a:endParaRPr lang="en-US" sz="2400" dirty="0">
              <a:solidFill>
                <a:srgbClr val="FFFF00"/>
              </a:solidFill>
              <a:latin typeface="Arial" panose="020B0604020202020204" pitchFamily="34" charset="0"/>
              <a:cs typeface="Arial" panose="020B0604020202020204" pitchFamily="34" charset="0"/>
            </a:endParaRPr>
          </a:p>
        </p:txBody>
      </p:sp>
      <p:sp>
        <p:nvSpPr>
          <p:cNvPr id="7" name="Rounded Rectangular Callout 6"/>
          <p:cNvSpPr/>
          <p:nvPr/>
        </p:nvSpPr>
        <p:spPr>
          <a:xfrm>
            <a:off x="5254352" y="992260"/>
            <a:ext cx="4303642" cy="1359344"/>
          </a:xfrm>
          <a:prstGeom prst="wedgeRoundRectCallout">
            <a:avLst>
              <a:gd name="adj1" fmla="val -20833"/>
              <a:gd name="adj2" fmla="val 85904"/>
              <a:gd name="adj3" fmla="val 16667"/>
            </a:avLst>
          </a:prstGeom>
          <a:solidFill>
            <a:srgbClr val="7030A0"/>
          </a:solidFill>
        </p:spPr>
        <p:style>
          <a:lnRef idx="0">
            <a:schemeClr val="accent5"/>
          </a:lnRef>
          <a:fillRef idx="3">
            <a:schemeClr val="accent5"/>
          </a:fillRef>
          <a:effectRef idx="3">
            <a:schemeClr val="accent5"/>
          </a:effectRef>
          <a:fontRef idx="minor">
            <a:schemeClr val="lt1"/>
          </a:fontRef>
        </p:style>
        <p:txBody>
          <a:bodyPr lIns="60976" tIns="30487" rIns="60976" bIns="30487" rtlCol="0" anchor="ctr"/>
          <a:lstStyle/>
          <a:p>
            <a:pPr marL="190546" indent="-190546">
              <a:buFontTx/>
              <a:buChar char="-"/>
            </a:pPr>
            <a:r>
              <a:rPr lang="en-US" sz="2000" dirty="0" err="1">
                <a:solidFill>
                  <a:srgbClr val="FFFF00"/>
                </a:solidFill>
                <a:latin typeface="Arial" panose="020B0604020202020204" pitchFamily="34" charset="0"/>
                <a:cs typeface="Arial" panose="020B0604020202020204" pitchFamily="34" charset="0"/>
              </a:rPr>
              <a:t>Thực</a:t>
            </a:r>
            <a:r>
              <a:rPr lang="en-US" sz="2000" dirty="0">
                <a:solidFill>
                  <a:srgbClr val="FFFF00"/>
                </a:solidFill>
                <a:latin typeface="Arial" panose="020B0604020202020204" pitchFamily="34" charset="0"/>
                <a:cs typeface="Arial" panose="020B0604020202020204" pitchFamily="34" charset="0"/>
              </a:rPr>
              <a:t> </a:t>
            </a:r>
            <a:r>
              <a:rPr lang="en-US" sz="2000" dirty="0" err="1">
                <a:solidFill>
                  <a:srgbClr val="FFFF00"/>
                </a:solidFill>
                <a:latin typeface="Arial" panose="020B0604020202020204" pitchFamily="34" charset="0"/>
                <a:cs typeface="Arial" panose="020B0604020202020204" pitchFamily="34" charset="0"/>
              </a:rPr>
              <a:t>hành</a:t>
            </a:r>
            <a:r>
              <a:rPr lang="en-US" sz="2000" dirty="0">
                <a:solidFill>
                  <a:srgbClr val="FFFF00"/>
                </a:solidFill>
                <a:latin typeface="Arial" panose="020B0604020202020204" pitchFamily="34" charset="0"/>
                <a:cs typeface="Arial" panose="020B0604020202020204" pitchFamily="34" charset="0"/>
              </a:rPr>
              <a:t> </a:t>
            </a:r>
            <a:r>
              <a:rPr lang="en-US" sz="2000" dirty="0" err="1">
                <a:solidFill>
                  <a:srgbClr val="FFFF00"/>
                </a:solidFill>
                <a:latin typeface="Arial" panose="020B0604020202020204" pitchFamily="34" charset="0"/>
                <a:cs typeface="Arial" panose="020B0604020202020204" pitchFamily="34" charset="0"/>
              </a:rPr>
              <a:t>phân</a:t>
            </a:r>
            <a:r>
              <a:rPr lang="en-US" sz="2000" dirty="0">
                <a:solidFill>
                  <a:srgbClr val="FFFF00"/>
                </a:solidFill>
                <a:latin typeface="Arial" panose="020B0604020202020204" pitchFamily="34" charset="0"/>
                <a:cs typeface="Arial" panose="020B0604020202020204" pitchFamily="34" charset="0"/>
              </a:rPr>
              <a:t> </a:t>
            </a:r>
            <a:r>
              <a:rPr lang="en-US" sz="2000" dirty="0" err="1">
                <a:solidFill>
                  <a:srgbClr val="FFFF00"/>
                </a:solidFill>
                <a:latin typeface="Arial" panose="020B0604020202020204" pitchFamily="34" charset="0"/>
                <a:cs typeface="Arial" panose="020B0604020202020204" pitchFamily="34" charset="0"/>
              </a:rPr>
              <a:t>tích</a:t>
            </a:r>
            <a:r>
              <a:rPr lang="en-US" sz="2000" dirty="0">
                <a:solidFill>
                  <a:srgbClr val="FFFF00"/>
                </a:solidFill>
                <a:latin typeface="Arial" panose="020B0604020202020204" pitchFamily="34" charset="0"/>
                <a:cs typeface="Arial" panose="020B0604020202020204" pitchFamily="34" charset="0"/>
              </a:rPr>
              <a:t> SWOT</a:t>
            </a:r>
          </a:p>
          <a:p>
            <a:pPr marL="190546" indent="-190546">
              <a:buFontTx/>
              <a:buChar char="-"/>
            </a:pPr>
            <a:r>
              <a:rPr lang="en-US" sz="2000" dirty="0">
                <a:solidFill>
                  <a:srgbClr val="FFFF00"/>
                </a:solidFill>
                <a:latin typeface="Arial" panose="020B0604020202020204" pitchFamily="34" charset="0"/>
                <a:cs typeface="Arial" panose="020B0604020202020204" pitchFamily="34" charset="0"/>
              </a:rPr>
              <a:t>- </a:t>
            </a:r>
            <a:r>
              <a:rPr lang="en-US" sz="2000" dirty="0" err="1">
                <a:solidFill>
                  <a:srgbClr val="FFFF00"/>
                </a:solidFill>
                <a:latin typeface="Arial" panose="020B0604020202020204" pitchFamily="34" charset="0"/>
                <a:cs typeface="Arial" panose="020B0604020202020204" pitchFamily="34" charset="0"/>
              </a:rPr>
              <a:t>Thực</a:t>
            </a:r>
            <a:r>
              <a:rPr lang="en-US" sz="2000" dirty="0">
                <a:solidFill>
                  <a:srgbClr val="FFFF00"/>
                </a:solidFill>
                <a:latin typeface="Arial" panose="020B0604020202020204" pitchFamily="34" charset="0"/>
                <a:cs typeface="Arial" panose="020B0604020202020204" pitchFamily="34" charset="0"/>
              </a:rPr>
              <a:t> </a:t>
            </a:r>
            <a:r>
              <a:rPr lang="en-US" sz="2000" dirty="0" err="1">
                <a:solidFill>
                  <a:srgbClr val="FFFF00"/>
                </a:solidFill>
                <a:latin typeface="Arial" panose="020B0604020202020204" pitchFamily="34" charset="0"/>
                <a:cs typeface="Arial" panose="020B0604020202020204" pitchFamily="34" charset="0"/>
              </a:rPr>
              <a:t>hành</a:t>
            </a:r>
            <a:r>
              <a:rPr lang="en-US" sz="2000" dirty="0">
                <a:solidFill>
                  <a:srgbClr val="FFFF00"/>
                </a:solidFill>
                <a:latin typeface="Arial" panose="020B0604020202020204" pitchFamily="34" charset="0"/>
                <a:cs typeface="Arial" panose="020B0604020202020204" pitchFamily="34" charset="0"/>
              </a:rPr>
              <a:t> XD </a:t>
            </a:r>
            <a:r>
              <a:rPr lang="en-US" sz="2000" dirty="0" err="1">
                <a:solidFill>
                  <a:srgbClr val="FFFF00"/>
                </a:solidFill>
                <a:latin typeface="Arial" panose="020B0604020202020204" pitchFamily="34" charset="0"/>
                <a:cs typeface="Arial" panose="020B0604020202020204" pitchFamily="34" charset="0"/>
              </a:rPr>
              <a:t>khung</a:t>
            </a:r>
            <a:r>
              <a:rPr lang="en-US" sz="2000" dirty="0">
                <a:solidFill>
                  <a:srgbClr val="FFFF00"/>
                </a:solidFill>
                <a:latin typeface="Arial" panose="020B0604020202020204" pitchFamily="34" charset="0"/>
                <a:cs typeface="Arial" panose="020B0604020202020204" pitchFamily="34" charset="0"/>
              </a:rPr>
              <a:t> KHGD</a:t>
            </a:r>
          </a:p>
        </p:txBody>
      </p:sp>
    </p:spTree>
    <p:extLst>
      <p:ext uri="{BB962C8B-B14F-4D97-AF65-F5344CB8AC3E}">
        <p14:creationId xmlns:p14="http://schemas.microsoft.com/office/powerpoint/2010/main" val="122820168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1476505815"/>
              </p:ext>
            </p:extLst>
          </p:nvPr>
        </p:nvGraphicFramePr>
        <p:xfrm>
          <a:off x="47328" y="1393896"/>
          <a:ext cx="11737304" cy="49159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le 3"/>
          <p:cNvSpPr>
            <a:spLocks noGrp="1"/>
          </p:cNvSpPr>
          <p:nvPr>
            <p:ph type="title"/>
          </p:nvPr>
        </p:nvSpPr>
        <p:spPr>
          <a:xfrm>
            <a:off x="1894156" y="277794"/>
            <a:ext cx="8608745" cy="611207"/>
          </a:xfrm>
        </p:spPr>
        <p:txBody>
          <a:bodyPr>
            <a:normAutofit fontScale="90000"/>
          </a:bodyPr>
          <a:lstStyle/>
          <a:p>
            <a:r>
              <a:rPr lang="en-US" dirty="0" err="1">
                <a:latin typeface="Arial" panose="020B0604020202020204" pitchFamily="34" charset="0"/>
                <a:cs typeface="Arial" panose="020B0604020202020204" pitchFamily="34" charset="0"/>
              </a:rPr>
              <a:t>Yêu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cầu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về</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xây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trường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406377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itle 3"/>
          <p:cNvSpPr>
            <a:spLocks noGrp="1"/>
          </p:cNvSpPr>
          <p:nvPr>
            <p:ph type="title"/>
          </p:nvPr>
        </p:nvSpPr>
        <p:spPr>
          <a:xfrm>
            <a:off x="1894156" y="257952"/>
            <a:ext cx="8666341" cy="545942"/>
          </a:xfrm>
        </p:spPr>
        <p:txBody>
          <a:bodyPr>
            <a:normAutofit/>
          </a:bodyPr>
          <a:lstStyle/>
          <a:p>
            <a:pPr algn="ct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số</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ý</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endParaRPr lang="en-US" sz="2400" dirty="0">
              <a:latin typeface="Arial" panose="020B0604020202020204" pitchFamily="34" charset="0"/>
              <a:cs typeface="Arial" panose="020B0604020202020204" pitchFamily="34" charset="0"/>
            </a:endParaRPr>
          </a:p>
        </p:txBody>
      </p:sp>
      <p:graphicFrame>
        <p:nvGraphicFramePr>
          <p:cNvPr id="7" name="Content Placeholder 5"/>
          <p:cNvGraphicFramePr>
            <a:graphicFrameLocks/>
          </p:cNvGraphicFramePr>
          <p:nvPr>
            <p:extLst>
              <p:ext uri="{D42A27DB-BD31-4B8C-83A1-F6EECF244321}">
                <p14:modId xmlns:p14="http://schemas.microsoft.com/office/powerpoint/2010/main" val="3628193250"/>
              </p:ext>
            </p:extLst>
          </p:nvPr>
        </p:nvGraphicFramePr>
        <p:xfrm>
          <a:off x="407368" y="1628801"/>
          <a:ext cx="11089231" cy="44532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9197523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itle 3"/>
          <p:cNvSpPr>
            <a:spLocks noGrp="1"/>
          </p:cNvSpPr>
          <p:nvPr>
            <p:ph type="title"/>
          </p:nvPr>
        </p:nvSpPr>
        <p:spPr>
          <a:xfrm>
            <a:off x="1894156" y="257952"/>
            <a:ext cx="8594333" cy="645154"/>
          </a:xfrm>
        </p:spPr>
        <p:txBody>
          <a:bodyPr>
            <a:normAutofit/>
          </a:bodyPr>
          <a:lstStyle/>
          <a:p>
            <a:pPr algn="ct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số</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ý</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endParaRPr lang="en-US" sz="2400" dirty="0">
              <a:latin typeface="Arial" panose="020B0604020202020204" pitchFamily="34" charset="0"/>
              <a:cs typeface="Arial" panose="020B0604020202020204" pitchFamily="34" charset="0"/>
            </a:endParaRPr>
          </a:p>
        </p:txBody>
      </p:sp>
      <p:graphicFrame>
        <p:nvGraphicFramePr>
          <p:cNvPr id="7" name="Content Placeholder 5"/>
          <p:cNvGraphicFramePr>
            <a:graphicFrameLocks/>
          </p:cNvGraphicFramePr>
          <p:nvPr>
            <p:extLst>
              <p:ext uri="{D42A27DB-BD31-4B8C-83A1-F6EECF244321}">
                <p14:modId xmlns:p14="http://schemas.microsoft.com/office/powerpoint/2010/main" val="953587918"/>
              </p:ext>
            </p:extLst>
          </p:nvPr>
        </p:nvGraphicFramePr>
        <p:xfrm>
          <a:off x="479376" y="1501679"/>
          <a:ext cx="11305255" cy="44532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1519045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itle 3"/>
          <p:cNvSpPr>
            <a:spLocks noGrp="1"/>
          </p:cNvSpPr>
          <p:nvPr>
            <p:ph type="title"/>
          </p:nvPr>
        </p:nvSpPr>
        <p:spPr>
          <a:xfrm>
            <a:off x="1894155" y="257952"/>
            <a:ext cx="8599780" cy="722777"/>
          </a:xfrm>
        </p:spPr>
        <p:txBody>
          <a:bodyPr>
            <a:normAutofit/>
          </a:bodyPr>
          <a:lstStyle/>
          <a:p>
            <a:pPr algn="ct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số</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ý</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endParaRPr lang="en-US" sz="2400" dirty="0">
              <a:latin typeface="Arial" panose="020B0604020202020204" pitchFamily="34" charset="0"/>
              <a:cs typeface="Arial" panose="020B0604020202020204" pitchFamily="34" charset="0"/>
            </a:endParaRPr>
          </a:p>
        </p:txBody>
      </p:sp>
      <p:graphicFrame>
        <p:nvGraphicFramePr>
          <p:cNvPr id="7" name="Content Placeholder 5"/>
          <p:cNvGraphicFramePr>
            <a:graphicFrameLocks/>
          </p:cNvGraphicFramePr>
          <p:nvPr>
            <p:extLst>
              <p:ext uri="{D42A27DB-BD31-4B8C-83A1-F6EECF244321}">
                <p14:modId xmlns:p14="http://schemas.microsoft.com/office/powerpoint/2010/main" val="1315546245"/>
              </p:ext>
            </p:extLst>
          </p:nvPr>
        </p:nvGraphicFramePr>
        <p:xfrm>
          <a:off x="407368" y="1521522"/>
          <a:ext cx="11449271" cy="44532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5033177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itle 3"/>
          <p:cNvSpPr>
            <a:spLocks noGrp="1"/>
          </p:cNvSpPr>
          <p:nvPr>
            <p:ph type="title"/>
          </p:nvPr>
        </p:nvSpPr>
        <p:spPr>
          <a:xfrm>
            <a:off x="1894156" y="257952"/>
            <a:ext cx="8594333" cy="794785"/>
          </a:xfrm>
        </p:spPr>
        <p:txBody>
          <a:bodyPr>
            <a:normAutofit/>
          </a:bodyPr>
          <a:lstStyle/>
          <a:p>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số</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ý</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endParaRPr lang="en-US" sz="2400" dirty="0">
              <a:latin typeface="Arial" panose="020B0604020202020204" pitchFamily="34" charset="0"/>
              <a:cs typeface="Arial" panose="020B0604020202020204" pitchFamily="34" charset="0"/>
            </a:endParaRPr>
          </a:p>
        </p:txBody>
      </p:sp>
      <p:graphicFrame>
        <p:nvGraphicFramePr>
          <p:cNvPr id="9" name="Content Placeholder 5"/>
          <p:cNvGraphicFramePr>
            <a:graphicFrameLocks/>
          </p:cNvGraphicFramePr>
          <p:nvPr>
            <p:extLst>
              <p:ext uri="{D42A27DB-BD31-4B8C-83A1-F6EECF244321}">
                <p14:modId xmlns:p14="http://schemas.microsoft.com/office/powerpoint/2010/main" val="2599620803"/>
              </p:ext>
            </p:extLst>
          </p:nvPr>
        </p:nvGraphicFramePr>
        <p:xfrm>
          <a:off x="479376" y="1706439"/>
          <a:ext cx="11233248" cy="44865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862207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81200" y="274639"/>
            <a:ext cx="8229600" cy="490537"/>
          </a:xfrm>
        </p:spPr>
        <p:txBody>
          <a:bodyPr/>
          <a:lstStyle/>
          <a:p>
            <a:endParaRPr lang="en-US"/>
          </a:p>
        </p:txBody>
      </p:sp>
      <p:pic>
        <p:nvPicPr>
          <p:cNvPr id="4" name="Content Placeholder 3"/>
          <p:cNvPicPr>
            <a:picLocks noGrp="1" noChangeAspect="1"/>
          </p:cNvPicPr>
          <p:nvPr>
            <p:ph idx="4294967295"/>
          </p:nvPr>
        </p:nvPicPr>
        <p:blipFill>
          <a:blip r:embed="rId2">
            <a:extLst>
              <a:ext uri="{28A0092B-C50C-407E-A947-70E740481C1C}">
                <a14:useLocalDpi xmlns:a14="http://schemas.microsoft.com/office/drawing/2010/main" val="0"/>
              </a:ext>
            </a:extLst>
          </a:blip>
          <a:stretch>
            <a:fillRect/>
          </a:stretch>
        </p:blipFill>
        <p:spPr>
          <a:xfrm>
            <a:off x="407368" y="435006"/>
            <a:ext cx="11377264" cy="6125592"/>
          </a:xfrm>
        </p:spPr>
      </p:pic>
    </p:spTree>
    <p:extLst>
      <p:ext uri="{BB962C8B-B14F-4D97-AF65-F5344CB8AC3E}">
        <p14:creationId xmlns:p14="http://schemas.microsoft.com/office/powerpoint/2010/main" val="1904670639"/>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8" name="Picture Placeholder 16">
            <a:extLst>
              <a:ext uri="{FF2B5EF4-FFF2-40B4-BE49-F238E27FC236}">
                <a16:creationId xmlns:a16="http://schemas.microsoft.com/office/drawing/2014/main" xmlns="" id="{BA026684-ED32-4C82-8EFB-03E9E047EA33}"/>
              </a:ext>
            </a:extLst>
          </p:cNvPr>
          <p:cNvPicPr>
            <a:picLocks noGrp="1" noChangeAspect="1"/>
          </p:cNvPicPr>
          <p:nvPr>
            <p:ph type="pic" sz="quarter" idx="13"/>
          </p:nvPr>
        </p:nvPicPr>
        <p:blipFill>
          <a:blip r:embed="rId2"/>
          <a:srcRect/>
          <a:stretch/>
        </p:blipFill>
        <p:spPr>
          <a:xfrm>
            <a:off x="1874877" y="1197086"/>
            <a:ext cx="3007437" cy="3495809"/>
          </a:xfrm>
          <a:custGeom>
            <a:avLst/>
            <a:gdLst>
              <a:gd name="connsiteX0" fmla="*/ 2214261 w 4428523"/>
              <a:gd name="connsiteY0" fmla="*/ 0 h 5137089"/>
              <a:gd name="connsiteX1" fmla="*/ 4428523 w 4428523"/>
              <a:gd name="connsiteY1" fmla="*/ 1107131 h 5137089"/>
              <a:gd name="connsiteX2" fmla="*/ 4428523 w 4428523"/>
              <a:gd name="connsiteY2" fmla="*/ 4029957 h 5137089"/>
              <a:gd name="connsiteX3" fmla="*/ 2214261 w 4428523"/>
              <a:gd name="connsiteY3" fmla="*/ 5137089 h 5137089"/>
              <a:gd name="connsiteX4" fmla="*/ 0 w 4428523"/>
              <a:gd name="connsiteY4" fmla="*/ 4029957 h 5137089"/>
              <a:gd name="connsiteX5" fmla="*/ 0 w 4428523"/>
              <a:gd name="connsiteY5" fmla="*/ 1107131 h 5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8523" h="5137089">
                <a:moveTo>
                  <a:pt x="2214261" y="0"/>
                </a:moveTo>
                <a:lnTo>
                  <a:pt x="4428523" y="1107131"/>
                </a:lnTo>
                <a:lnTo>
                  <a:pt x="4428523" y="4029957"/>
                </a:lnTo>
                <a:lnTo>
                  <a:pt x="2214261" y="5137089"/>
                </a:lnTo>
                <a:lnTo>
                  <a:pt x="0" y="4029957"/>
                </a:lnTo>
                <a:lnTo>
                  <a:pt x="0" y="1107131"/>
                </a:lnTo>
                <a:close/>
              </a:path>
            </a:pathLst>
          </a:custGeom>
        </p:spPr>
      </p:pic>
      <p:sp>
        <p:nvSpPr>
          <p:cNvPr id="8" name="Title 7">
            <a:extLst>
              <a:ext uri="{FF2B5EF4-FFF2-40B4-BE49-F238E27FC236}">
                <a16:creationId xmlns:a16="http://schemas.microsoft.com/office/drawing/2014/main" xmlns="" id="{8B6C5EAB-81FF-4827-A160-22F4363C611A}"/>
              </a:ext>
            </a:extLst>
          </p:cNvPr>
          <p:cNvSpPr>
            <a:spLocks noGrp="1"/>
          </p:cNvSpPr>
          <p:nvPr>
            <p:ph type="ctrTitle"/>
          </p:nvPr>
        </p:nvSpPr>
        <p:spPr>
          <a:xfrm>
            <a:off x="5231904" y="2492896"/>
            <a:ext cx="6624736" cy="2407102"/>
          </a:xfrm>
        </p:spPr>
        <p:txBody>
          <a:bodyPr>
            <a:normAutofit fontScale="90000"/>
          </a:bodyPr>
          <a:lstStyle/>
          <a:p>
            <a:r>
              <a:rPr lang="en-US" dirty="0">
                <a:solidFill>
                  <a:schemeClr val="tx1"/>
                </a:solidFill>
                <a:latin typeface="Arial" panose="020B0604020202020204" pitchFamily="34" charset="0"/>
                <a:cs typeface="Arial" panose="020B0604020202020204" pitchFamily="34" charset="0"/>
              </a:rPr>
              <a:t/>
            </a:r>
            <a:br>
              <a:rPr lang="en-US" dirty="0">
                <a:solidFill>
                  <a:schemeClr val="tx1"/>
                </a:solidFill>
                <a:latin typeface="Arial" panose="020B0604020202020204" pitchFamily="34" charset="0"/>
                <a:cs typeface="Arial" panose="020B0604020202020204" pitchFamily="34" charset="0"/>
              </a:rPr>
            </a:br>
            <a:r>
              <a:rPr lang="en-US" dirty="0">
                <a:solidFill>
                  <a:schemeClr val="tx1"/>
                </a:solidFill>
                <a:latin typeface="Arial" panose="020B0604020202020204" pitchFamily="34" charset="0"/>
                <a:cs typeface="Arial" panose="020B0604020202020204" pitchFamily="34" charset="0"/>
              </a:rPr>
              <a:t/>
            </a:r>
            <a:br>
              <a:rPr lang="en-US" dirty="0">
                <a:solidFill>
                  <a:schemeClr val="tx1"/>
                </a:solidFill>
                <a:latin typeface="Arial" panose="020B0604020202020204" pitchFamily="34" charset="0"/>
                <a:cs typeface="Arial" panose="020B0604020202020204" pitchFamily="34" charset="0"/>
              </a:rPr>
            </a:br>
            <a:r>
              <a:rPr lang="en-US" dirty="0">
                <a:solidFill>
                  <a:schemeClr val="tx1"/>
                </a:solidFill>
                <a:latin typeface="Arial" panose="020B0604020202020204" pitchFamily="34" charset="0"/>
                <a:cs typeface="Arial" panose="020B0604020202020204" pitchFamily="34" charset="0"/>
              </a:rPr>
              <a:t/>
            </a:r>
            <a:br>
              <a:rPr lang="en-US" dirty="0">
                <a:solidFill>
                  <a:schemeClr val="tx1"/>
                </a:solidFill>
                <a:latin typeface="Arial" panose="020B0604020202020204" pitchFamily="34" charset="0"/>
                <a:cs typeface="Arial" panose="020B0604020202020204" pitchFamily="34" charset="0"/>
              </a:rPr>
            </a:br>
            <a:r>
              <a:rPr lang="en-US" dirty="0" err="1">
                <a:solidFill>
                  <a:schemeClr val="tx1"/>
                </a:solidFill>
                <a:latin typeface="Arial" panose="020B0604020202020204" pitchFamily="34" charset="0"/>
                <a:cs typeface="Arial" panose="020B0604020202020204" pitchFamily="34" charset="0"/>
              </a:rPr>
              <a:t>Thực</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hành</a:t>
            </a:r>
            <a:r>
              <a:rPr lang="en-US" dirty="0">
                <a:solidFill>
                  <a:schemeClr val="tx1"/>
                </a:solidFill>
                <a:latin typeface="Arial" panose="020B0604020202020204" pitchFamily="34" charset="0"/>
                <a:cs typeface="Arial" panose="020B0604020202020204" pitchFamily="34" charset="0"/>
              </a:rPr>
              <a:t> (ở </a:t>
            </a:r>
            <a:r>
              <a:rPr lang="en-US" dirty="0" err="1">
                <a:solidFill>
                  <a:schemeClr val="tx1"/>
                </a:solidFill>
                <a:latin typeface="Arial" panose="020B0604020202020204" pitchFamily="34" charset="0"/>
                <a:cs typeface="Arial" panose="020B0604020202020204" pitchFamily="34" charset="0"/>
              </a:rPr>
              <a:t>nhà</a:t>
            </a:r>
            <a:r>
              <a:rPr lang="en-US" dirty="0">
                <a:solidFill>
                  <a:schemeClr val="tx1"/>
                </a:solidFill>
                <a:latin typeface="Arial" panose="020B0604020202020204" pitchFamily="34" charset="0"/>
                <a:cs typeface="Arial" panose="020B0604020202020204" pitchFamily="34" charset="0"/>
              </a:rPr>
              <a:t> )</a:t>
            </a:r>
            <a:br>
              <a:rPr lang="en-US" dirty="0">
                <a:solidFill>
                  <a:schemeClr val="tx1"/>
                </a:solidFill>
                <a:latin typeface="Arial" panose="020B0604020202020204" pitchFamily="34" charset="0"/>
                <a:cs typeface="Arial" panose="020B0604020202020204" pitchFamily="34" charset="0"/>
              </a:rPr>
            </a:br>
            <a:r>
              <a:rPr lang="en-US" dirty="0">
                <a:solidFill>
                  <a:schemeClr val="tx1"/>
                </a:solidFill>
                <a:latin typeface="Arial" panose="020B0604020202020204" pitchFamily="34" charset="0"/>
                <a:cs typeface="Arial" panose="020B0604020202020204" pitchFamily="34" charset="0"/>
              </a:rPr>
              <a:t/>
            </a:r>
            <a:br>
              <a:rPr lang="en-US" dirty="0">
                <a:solidFill>
                  <a:schemeClr val="tx1"/>
                </a:solidFill>
                <a:latin typeface="Arial" panose="020B0604020202020204" pitchFamily="34" charset="0"/>
                <a:cs typeface="Arial" panose="020B0604020202020204" pitchFamily="34" charset="0"/>
              </a:rPr>
            </a:br>
            <a:r>
              <a:rPr lang="en-US" dirty="0">
                <a:solidFill>
                  <a:schemeClr val="tx1"/>
                </a:solidFill>
                <a:latin typeface="Arial" panose="020B0604020202020204" pitchFamily="34" charset="0"/>
                <a:cs typeface="Arial" panose="020B0604020202020204" pitchFamily="34" charset="0"/>
              </a:rPr>
              <a:t>Hoàn </a:t>
            </a:r>
            <a:r>
              <a:rPr lang="en-US" dirty="0" err="1">
                <a:solidFill>
                  <a:schemeClr val="tx1"/>
                </a:solidFill>
                <a:latin typeface="Arial" panose="020B0604020202020204" pitchFamily="34" charset="0"/>
                <a:cs typeface="Arial" panose="020B0604020202020204" pitchFamily="34" charset="0"/>
              </a:rPr>
              <a:t>thiện</a:t>
            </a:r>
            <a:r>
              <a:rPr lang="en-US" dirty="0">
                <a:solidFill>
                  <a:schemeClr val="tx1"/>
                </a:solidFill>
                <a:latin typeface="Arial" panose="020B0604020202020204" pitchFamily="34" charset="0"/>
                <a:cs typeface="Arial" panose="020B0604020202020204" pitchFamily="34" charset="0"/>
              </a:rPr>
              <a:t> KHGD </a:t>
            </a:r>
            <a:r>
              <a:rPr lang="en-US" dirty="0" err="1">
                <a:solidFill>
                  <a:schemeClr val="tx1"/>
                </a:solidFill>
                <a:latin typeface="Arial" panose="020B0604020202020204" pitchFamily="34" charset="0"/>
                <a:cs typeface="Arial" panose="020B0604020202020204" pitchFamily="34" charset="0"/>
              </a:rPr>
              <a:t>nhà</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trường</a:t>
            </a:r>
            <a:r>
              <a:rPr lang="en-US" dirty="0">
                <a:solidFill>
                  <a:schemeClr val="tx1"/>
                </a:solidFill>
                <a:latin typeface="Arial" panose="020B0604020202020204" pitchFamily="34" charset="0"/>
                <a:cs typeface="Arial" panose="020B0604020202020204" pitchFamily="34" charset="0"/>
              </a:rPr>
              <a:t/>
            </a:r>
            <a:br>
              <a:rPr lang="en-US" dirty="0">
                <a:solidFill>
                  <a:schemeClr val="tx1"/>
                </a:solidFill>
                <a:latin typeface="Arial" panose="020B0604020202020204" pitchFamily="34" charset="0"/>
                <a:cs typeface="Arial" panose="020B0604020202020204" pitchFamily="34" charset="0"/>
              </a:rPr>
            </a:br>
            <a:r>
              <a:rPr lang="en-US" dirty="0" err="1">
                <a:solidFill>
                  <a:schemeClr val="tx1"/>
                </a:solidFill>
                <a:latin typeface="Arial" panose="020B0604020202020204" pitchFamily="34" charset="0"/>
                <a:cs typeface="Arial" panose="020B0604020202020204" pitchFamily="34" charset="0"/>
              </a:rPr>
              <a:t>cho</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năm</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học</a:t>
            </a:r>
            <a:r>
              <a:rPr lang="en-US" dirty="0">
                <a:solidFill>
                  <a:schemeClr val="tx1"/>
                </a:solidFill>
                <a:latin typeface="Arial" panose="020B0604020202020204" pitchFamily="34" charset="0"/>
                <a:cs typeface="Arial" panose="020B0604020202020204" pitchFamily="34" charset="0"/>
              </a:rPr>
              <a:t> 2023-2024</a:t>
            </a:r>
            <a:br>
              <a:rPr lang="en-US" dirty="0">
                <a:solidFill>
                  <a:schemeClr val="tx1"/>
                </a:solidFill>
                <a:latin typeface="Arial" panose="020B0604020202020204" pitchFamily="34" charset="0"/>
                <a:cs typeface="Arial" panose="020B0604020202020204" pitchFamily="34" charset="0"/>
              </a:rPr>
            </a:br>
            <a:r>
              <a:rPr lang="en-US" dirty="0" err="1">
                <a:solidFill>
                  <a:schemeClr val="tx1"/>
                </a:solidFill>
                <a:latin typeface="Arial" panose="020B0604020202020204" pitchFamily="34" charset="0"/>
                <a:cs typeface="Arial" panose="020B0604020202020204" pitchFamily="34" charset="0"/>
              </a:rPr>
              <a:t>Sử</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dụng</a:t>
            </a:r>
            <a:r>
              <a:rPr lang="en-US" dirty="0">
                <a:solidFill>
                  <a:schemeClr val="tx1"/>
                </a:solidFill>
                <a:latin typeface="Arial" panose="020B0604020202020204" pitchFamily="34" charset="0"/>
                <a:cs typeface="Arial" panose="020B0604020202020204" pitchFamily="34" charset="0"/>
              </a:rPr>
              <a:t> rubric </a:t>
            </a:r>
            <a:r>
              <a:rPr lang="en-US" dirty="0" err="1">
                <a:solidFill>
                  <a:schemeClr val="tx1"/>
                </a:solidFill>
                <a:latin typeface="Arial" panose="020B0604020202020204" pitchFamily="34" charset="0"/>
                <a:cs typeface="Arial" panose="020B0604020202020204" pitchFamily="34" charset="0"/>
              </a:rPr>
              <a:t>để</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tham</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chiếu</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trong</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quá</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trình</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xây</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dựng</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hoàn</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thiện</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kế</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hoạch</a:t>
            </a:r>
            <a:r>
              <a:rPr lang="en-US" dirty="0">
                <a:solidFill>
                  <a:schemeClr val="tx1"/>
                </a:solidFill>
                <a:latin typeface="Arial" panose="020B0604020202020204" pitchFamily="34" charset="0"/>
                <a:cs typeface="Arial" panose="020B0604020202020204" pitchFamily="34" charset="0"/>
              </a:rPr>
              <a:t> GDNT</a:t>
            </a:r>
          </a:p>
        </p:txBody>
      </p:sp>
    </p:spTree>
    <p:extLst>
      <p:ext uri="{BB962C8B-B14F-4D97-AF65-F5344CB8AC3E}">
        <p14:creationId xmlns:p14="http://schemas.microsoft.com/office/powerpoint/2010/main" val="78356048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13014" y="209036"/>
            <a:ext cx="8431458" cy="1059725"/>
          </a:xfrm>
        </p:spPr>
        <p:txBody>
          <a:bodyPr/>
          <a:lstStyle/>
          <a:p>
            <a:pPr algn="ctr">
              <a:defRPr/>
            </a:pPr>
            <a:r>
              <a:rPr lang="en-US" dirty="0" err="1">
                <a:solidFill>
                  <a:srgbClr val="800000"/>
                </a:solidFill>
                <a:latin typeface="Arial" panose="020B0604020202020204" pitchFamily="34" charset="0"/>
                <a:cs typeface="Arial" panose="020B0604020202020204" pitchFamily="34" charset="0"/>
              </a:rPr>
              <a:t>Chỉ</a:t>
            </a:r>
            <a:r>
              <a:rPr lang="en-US" dirty="0">
                <a:solidFill>
                  <a:srgbClr val="800000"/>
                </a:solidFill>
                <a:latin typeface="Arial" panose="020B0604020202020204" pitchFamily="34" charset="0"/>
                <a:cs typeface="Arial" panose="020B0604020202020204" pitchFamily="34" charset="0"/>
              </a:rPr>
              <a:t> </a:t>
            </a:r>
            <a:r>
              <a:rPr lang="en-US" dirty="0" err="1">
                <a:solidFill>
                  <a:srgbClr val="800000"/>
                </a:solidFill>
                <a:latin typeface="Arial" panose="020B0604020202020204" pitchFamily="34" charset="0"/>
                <a:cs typeface="Arial" panose="020B0604020202020204" pitchFamily="34" charset="0"/>
              </a:rPr>
              <a:t>đạo</a:t>
            </a:r>
            <a:r>
              <a:rPr lang="en-US" dirty="0">
                <a:solidFill>
                  <a:srgbClr val="800000"/>
                </a:solidFill>
                <a:latin typeface="Arial" panose="020B0604020202020204" pitchFamily="34" charset="0"/>
                <a:cs typeface="Arial" panose="020B0604020202020204" pitchFamily="34" charset="0"/>
              </a:rPr>
              <a:t> </a:t>
            </a:r>
            <a:r>
              <a:rPr lang="en-US" dirty="0" err="1">
                <a:solidFill>
                  <a:srgbClr val="800000"/>
                </a:solidFill>
                <a:latin typeface="Arial" panose="020B0604020202020204" pitchFamily="34" charset="0"/>
                <a:cs typeface="Arial" panose="020B0604020202020204" pitchFamily="34" charset="0"/>
              </a:rPr>
              <a:t>xây</a:t>
            </a:r>
            <a:r>
              <a:rPr lang="en-US" dirty="0">
                <a:solidFill>
                  <a:srgbClr val="800000"/>
                </a:solidFill>
                <a:latin typeface="Arial" panose="020B0604020202020204" pitchFamily="34" charset="0"/>
                <a:cs typeface="Arial" panose="020B0604020202020204" pitchFamily="34" charset="0"/>
              </a:rPr>
              <a:t> </a:t>
            </a:r>
            <a:r>
              <a:rPr lang="en-US" dirty="0" err="1">
                <a:solidFill>
                  <a:srgbClr val="800000"/>
                </a:solidFill>
                <a:latin typeface="Arial" panose="020B0604020202020204" pitchFamily="34" charset="0"/>
                <a:cs typeface="Arial" panose="020B0604020202020204" pitchFamily="34" charset="0"/>
              </a:rPr>
              <a:t>dựng</a:t>
            </a:r>
            <a:r>
              <a:rPr lang="en-US" dirty="0">
                <a:solidFill>
                  <a:srgbClr val="800000"/>
                </a:solidFill>
                <a:latin typeface="Arial" panose="020B0604020202020204" pitchFamily="34" charset="0"/>
                <a:cs typeface="Arial" panose="020B0604020202020204" pitchFamily="34" charset="0"/>
              </a:rPr>
              <a:t> </a:t>
            </a:r>
            <a:r>
              <a:rPr lang="en-US" dirty="0" err="1">
                <a:solidFill>
                  <a:srgbClr val="800000"/>
                </a:solidFill>
                <a:latin typeface="Arial" panose="020B0604020202020204" pitchFamily="34" charset="0"/>
                <a:cs typeface="Arial" panose="020B0604020202020204" pitchFamily="34" charset="0"/>
              </a:rPr>
              <a:t>kế</a:t>
            </a:r>
            <a:r>
              <a:rPr lang="en-US" dirty="0">
                <a:solidFill>
                  <a:srgbClr val="800000"/>
                </a:solidFill>
                <a:latin typeface="Arial" panose="020B0604020202020204" pitchFamily="34" charset="0"/>
                <a:cs typeface="Arial" panose="020B0604020202020204" pitchFamily="34" charset="0"/>
              </a:rPr>
              <a:t> </a:t>
            </a:r>
            <a:r>
              <a:rPr lang="en-US" dirty="0" err="1">
                <a:solidFill>
                  <a:srgbClr val="800000"/>
                </a:solidFill>
                <a:latin typeface="Arial" panose="020B0604020202020204" pitchFamily="34" charset="0"/>
                <a:cs typeface="Arial" panose="020B0604020202020204" pitchFamily="34" charset="0"/>
              </a:rPr>
              <a:t>hoạch</a:t>
            </a:r>
            <a:r>
              <a:rPr lang="en-US" dirty="0">
                <a:solidFill>
                  <a:srgbClr val="800000"/>
                </a:solidFill>
                <a:latin typeface="Arial" panose="020B0604020202020204" pitchFamily="34" charset="0"/>
                <a:cs typeface="Arial" panose="020B0604020202020204" pitchFamily="34" charset="0"/>
              </a:rPr>
              <a:t> </a:t>
            </a:r>
            <a:r>
              <a:rPr lang="en-US" dirty="0" err="1">
                <a:solidFill>
                  <a:srgbClr val="800000"/>
                </a:solidFill>
                <a:latin typeface="Arial" panose="020B0604020202020204" pitchFamily="34" charset="0"/>
                <a:cs typeface="Arial" panose="020B0604020202020204" pitchFamily="34" charset="0"/>
              </a:rPr>
              <a:t>môn</a:t>
            </a:r>
            <a:r>
              <a:rPr lang="en-US" dirty="0">
                <a:solidFill>
                  <a:srgbClr val="800000"/>
                </a:solidFill>
                <a:latin typeface="Arial" panose="020B0604020202020204" pitchFamily="34" charset="0"/>
                <a:cs typeface="Arial" panose="020B0604020202020204" pitchFamily="34" charset="0"/>
              </a:rPr>
              <a:t> </a:t>
            </a:r>
            <a:r>
              <a:rPr lang="en-US" dirty="0" err="1">
                <a:solidFill>
                  <a:srgbClr val="800000"/>
                </a:solidFill>
                <a:latin typeface="Arial" panose="020B0604020202020204" pitchFamily="34" charset="0"/>
                <a:cs typeface="Arial" panose="020B0604020202020204" pitchFamily="34" charset="0"/>
              </a:rPr>
              <a:t>học</a:t>
            </a:r>
            <a:r>
              <a:rPr lang="en-US" dirty="0">
                <a:solidFill>
                  <a:srgbClr val="800000"/>
                </a:solidFill>
                <a:latin typeface="Arial" panose="020B0604020202020204" pitchFamily="34" charset="0"/>
                <a:cs typeface="Arial" panose="020B0604020202020204" pitchFamily="34" charset="0"/>
              </a:rPr>
              <a:t>, </a:t>
            </a:r>
            <a:r>
              <a:rPr lang="en-US" dirty="0" err="1">
                <a:solidFill>
                  <a:srgbClr val="800000"/>
                </a:solidFill>
                <a:latin typeface="Arial" panose="020B0604020202020204" pitchFamily="34" charset="0"/>
                <a:cs typeface="Arial" panose="020B0604020202020204" pitchFamily="34" charset="0"/>
              </a:rPr>
              <a:t>bài</a:t>
            </a:r>
            <a:r>
              <a:rPr lang="en-US" dirty="0">
                <a:solidFill>
                  <a:srgbClr val="800000"/>
                </a:solidFill>
                <a:latin typeface="Arial" panose="020B0604020202020204" pitchFamily="34" charset="0"/>
                <a:cs typeface="Arial" panose="020B0604020202020204" pitchFamily="34" charset="0"/>
              </a:rPr>
              <a:t> </a:t>
            </a:r>
            <a:r>
              <a:rPr lang="en-US" dirty="0" err="1">
                <a:solidFill>
                  <a:srgbClr val="800000"/>
                </a:solidFill>
                <a:latin typeface="Arial" panose="020B0604020202020204" pitchFamily="34" charset="0"/>
                <a:cs typeface="Arial" panose="020B0604020202020204" pitchFamily="34" charset="0"/>
              </a:rPr>
              <a:t>học</a:t>
            </a:r>
            <a:endParaRPr lang="en-US" dirty="0">
              <a:solidFill>
                <a:srgbClr val="800000"/>
              </a:solidFill>
              <a:latin typeface="Arial" panose="020B0604020202020204" pitchFamily="34" charset="0"/>
              <a:cs typeface="Arial" panose="020B0604020202020204" pitchFamily="34" charset="0"/>
            </a:endParaRPr>
          </a:p>
        </p:txBody>
      </p:sp>
      <p:graphicFrame>
        <p:nvGraphicFramePr>
          <p:cNvPr id="5" name="Content Placeholder 4"/>
          <p:cNvGraphicFramePr>
            <a:graphicFrameLocks noGrp="1"/>
          </p:cNvGraphicFramePr>
          <p:nvPr>
            <p:ph idx="4294967295"/>
          </p:nvPr>
        </p:nvGraphicFramePr>
        <p:xfrm>
          <a:off x="479376" y="1603585"/>
          <a:ext cx="10945216" cy="438031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0572394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91544" y="404664"/>
            <a:ext cx="7886700" cy="879474"/>
          </a:xfrm>
        </p:spPr>
        <p:txBody>
          <a:bodyPr/>
          <a:lstStyle/>
          <a:p>
            <a:pPr algn="ctr"/>
            <a:r>
              <a:rPr lang="en-US" dirty="0" err="1">
                <a:solidFill>
                  <a:schemeClr val="accent1"/>
                </a:solidFill>
                <a:latin typeface="Arial" panose="020B0604020202020204" pitchFamily="34" charset="0"/>
                <a:cs typeface="Arial" panose="020B0604020202020204" pitchFamily="34" charset="0"/>
              </a:rPr>
              <a:t>Nội</a:t>
            </a:r>
            <a:r>
              <a:rPr lang="en-US" dirty="0">
                <a:solidFill>
                  <a:schemeClr val="accent1"/>
                </a:solidFill>
                <a:latin typeface="Arial" panose="020B0604020202020204" pitchFamily="34" charset="0"/>
                <a:cs typeface="Arial" panose="020B0604020202020204" pitchFamily="34" charset="0"/>
              </a:rPr>
              <a:t> dung </a:t>
            </a:r>
            <a:r>
              <a:rPr lang="en-US" dirty="0" err="1">
                <a:solidFill>
                  <a:schemeClr val="accent1"/>
                </a:solidFill>
                <a:latin typeface="Arial" panose="020B0604020202020204" pitchFamily="34" charset="0"/>
                <a:cs typeface="Arial" panose="020B0604020202020204" pitchFamily="34" charset="0"/>
              </a:rPr>
              <a:t>giáo</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dục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địa</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phương</a:t>
            </a:r>
            <a:r>
              <a:rPr lang="en-US" dirty="0">
                <a:solidFill>
                  <a:schemeClr val="accent1"/>
                </a:solidFill>
                <a:latin typeface="Arial" panose="020B0604020202020204" pitchFamily="34" charset="0"/>
                <a:cs typeface="Arial" panose="020B0604020202020204" pitchFamily="34" charset="0"/>
              </a:rPr>
              <a:t> </a:t>
            </a:r>
          </a:p>
        </p:txBody>
      </p:sp>
      <p:graphicFrame>
        <p:nvGraphicFramePr>
          <p:cNvPr id="4" name="Content Placeholder 3"/>
          <p:cNvGraphicFramePr>
            <a:graphicFrameLocks noGrp="1"/>
          </p:cNvGraphicFramePr>
          <p:nvPr>
            <p:ph idx="4294967295"/>
          </p:nvPr>
        </p:nvGraphicFramePr>
        <p:xfrm>
          <a:off x="479376" y="1419225"/>
          <a:ext cx="11017224" cy="51847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7116290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623060" y="209037"/>
            <a:ext cx="8953500" cy="1147969"/>
          </a:xfrm>
        </p:spPr>
        <p:txBody>
          <a:bodyPr>
            <a:normAutofit fontScale="90000"/>
          </a:bodyPr>
          <a:lstStyle/>
          <a:p>
            <a:pPr algn="ctr">
              <a:defRPr/>
            </a:pPr>
            <a:r>
              <a:rPr lang="en-US" sz="2300" dirty="0" err="1">
                <a:solidFill>
                  <a:srgbClr val="800000"/>
                </a:solidFill>
                <a:latin typeface="Arial" panose="020B0604020202020204" pitchFamily="34" charset="0"/>
                <a:cs typeface="Arial" panose="020B0604020202020204" pitchFamily="34" charset="0"/>
              </a:rPr>
              <a:t>Xây</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dựng</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kế</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hoạch</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môn</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học</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hoạt</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động</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trải</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nghiệm</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hướng</a:t>
            </a:r>
            <a:r>
              <a:rPr lang="en-US" sz="2300" dirty="0">
                <a:solidFill>
                  <a:srgbClr val="800000"/>
                </a:solidFill>
                <a:latin typeface="Arial" panose="020B0604020202020204" pitchFamily="34" charset="0"/>
                <a:cs typeface="Arial" panose="020B0604020202020204" pitchFamily="34" charset="0"/>
              </a:rPr>
              <a:t> </a:t>
            </a:r>
            <a:r>
              <a:rPr lang="en-US" sz="2300" dirty="0" err="1">
                <a:solidFill>
                  <a:srgbClr val="800000"/>
                </a:solidFill>
                <a:latin typeface="Arial" panose="020B0604020202020204" pitchFamily="34" charset="0"/>
                <a:cs typeface="Arial" panose="020B0604020202020204" pitchFamily="34" charset="0"/>
              </a:rPr>
              <a:t>nghiệp</a:t>
            </a:r>
            <a:r>
              <a:rPr lang="en-US" sz="2300" dirty="0">
                <a:solidFill>
                  <a:srgbClr val="800000"/>
                </a:solidFill>
                <a:latin typeface="Arial" panose="020B0604020202020204" pitchFamily="34" charset="0"/>
                <a:cs typeface="Arial" panose="020B0604020202020204" pitchFamily="34" charset="0"/>
              </a:rPr>
              <a:t> </a:t>
            </a:r>
            <a:br>
              <a:rPr lang="en-US" sz="2300" dirty="0">
                <a:solidFill>
                  <a:srgbClr val="800000"/>
                </a:solidFill>
                <a:latin typeface="Arial" panose="020B0604020202020204" pitchFamily="34" charset="0"/>
                <a:cs typeface="Arial" panose="020B0604020202020204" pitchFamily="34" charset="0"/>
              </a:rPr>
            </a:br>
            <a:r>
              <a:rPr lang="en-US" sz="2000" dirty="0">
                <a:solidFill>
                  <a:srgbClr val="800000"/>
                </a:solidFill>
                <a:latin typeface="Arial" panose="020B0604020202020204" pitchFamily="34" charset="0"/>
                <a:cs typeface="Arial" panose="020B0604020202020204" pitchFamily="34" charset="0"/>
              </a:rPr>
              <a:t>(</a:t>
            </a:r>
            <a:r>
              <a:rPr lang="en-US" sz="2000" i="1" dirty="0" err="1">
                <a:solidFill>
                  <a:srgbClr val="0937C9"/>
                </a:solidFill>
                <a:latin typeface="Arial" panose="020B0604020202020204" pitchFamily="34" charset="0"/>
                <a:cs typeface="Arial" panose="020B0604020202020204" pitchFamily="34" charset="0"/>
              </a:rPr>
              <a:t>Nội</a:t>
            </a:r>
            <a:r>
              <a:rPr lang="en-US" sz="2000" i="1" dirty="0">
                <a:solidFill>
                  <a:srgbClr val="0937C9"/>
                </a:solidFill>
                <a:latin typeface="Arial" panose="020B0604020202020204" pitchFamily="34" charset="0"/>
                <a:cs typeface="Arial" panose="020B0604020202020204" pitchFamily="34" charset="0"/>
              </a:rPr>
              <a:t> dung </a:t>
            </a:r>
            <a:r>
              <a:rPr lang="en-US" sz="2000" i="1" dirty="0" err="1">
                <a:solidFill>
                  <a:srgbClr val="0937C9"/>
                </a:solidFill>
                <a:latin typeface="Arial" panose="020B0604020202020204" pitchFamily="34" charset="0"/>
                <a:cs typeface="Arial" panose="020B0604020202020204" pitchFamily="34" charset="0"/>
              </a:rPr>
              <a:t>này</a:t>
            </a:r>
            <a:r>
              <a:rPr lang="en-US" sz="2000" i="1" dirty="0">
                <a:solidFill>
                  <a:srgbClr val="0937C9"/>
                </a:solidFill>
                <a:latin typeface="Arial" panose="020B0604020202020204" pitchFamily="34" charset="0"/>
                <a:cs typeface="Arial" panose="020B0604020202020204" pitchFamily="34" charset="0"/>
              </a:rPr>
              <a:t> do </a:t>
            </a:r>
            <a:r>
              <a:rPr lang="en-US" sz="2000" i="1" dirty="0" err="1">
                <a:solidFill>
                  <a:srgbClr val="0937C9"/>
                </a:solidFill>
                <a:latin typeface="Arial" panose="020B0604020202020204" pitchFamily="34" charset="0"/>
                <a:cs typeface="Arial" panose="020B0604020202020204" pitchFamily="34" charset="0"/>
              </a:rPr>
              <a:t>tổ</a:t>
            </a:r>
            <a:r>
              <a:rPr lang="en-US" sz="2000" i="1" dirty="0">
                <a:solidFill>
                  <a:srgbClr val="0937C9"/>
                </a:solidFill>
                <a:latin typeface="Arial" panose="020B0604020202020204" pitchFamily="34" charset="0"/>
                <a:cs typeface="Arial" panose="020B0604020202020204" pitchFamily="34" charset="0"/>
              </a:rPr>
              <a:t> </a:t>
            </a:r>
            <a:r>
              <a:rPr lang="en-US" sz="2000" i="1" dirty="0" err="1">
                <a:solidFill>
                  <a:srgbClr val="0937C9"/>
                </a:solidFill>
                <a:latin typeface="Arial" panose="020B0604020202020204" pitchFamily="34" charset="0"/>
                <a:cs typeface="Arial" panose="020B0604020202020204" pitchFamily="34" charset="0"/>
              </a:rPr>
              <a:t>chuyên</a:t>
            </a:r>
            <a:r>
              <a:rPr lang="en-US" sz="2000" i="1" dirty="0">
                <a:solidFill>
                  <a:srgbClr val="0937C9"/>
                </a:solidFill>
                <a:latin typeface="Arial" panose="020B0604020202020204" pitchFamily="34" charset="0"/>
                <a:cs typeface="Arial" panose="020B0604020202020204" pitchFamily="34" charset="0"/>
              </a:rPr>
              <a:t> </a:t>
            </a:r>
            <a:r>
              <a:rPr lang="en-US" sz="2000" i="1" dirty="0" err="1">
                <a:solidFill>
                  <a:srgbClr val="0937C9"/>
                </a:solidFill>
                <a:latin typeface="Arial" panose="020B0604020202020204" pitchFamily="34" charset="0"/>
                <a:cs typeface="Arial" panose="020B0604020202020204" pitchFamily="34" charset="0"/>
              </a:rPr>
              <a:t>môn</a:t>
            </a:r>
            <a:r>
              <a:rPr lang="en-US" sz="2000" i="1" dirty="0">
                <a:solidFill>
                  <a:srgbClr val="0937C9"/>
                </a:solidFill>
                <a:latin typeface="Arial" panose="020B0604020202020204" pitchFamily="34" charset="0"/>
                <a:cs typeface="Arial" panose="020B0604020202020204" pitchFamily="34" charset="0"/>
              </a:rPr>
              <a:t> </a:t>
            </a:r>
            <a:r>
              <a:rPr lang="en-US" sz="2000" i="1" dirty="0" err="1">
                <a:solidFill>
                  <a:srgbClr val="0937C9"/>
                </a:solidFill>
                <a:latin typeface="Arial" panose="020B0604020202020204" pitchFamily="34" charset="0"/>
                <a:cs typeface="Arial" panose="020B0604020202020204" pitchFamily="34" charset="0"/>
              </a:rPr>
              <a:t>hoặc</a:t>
            </a:r>
            <a:r>
              <a:rPr lang="en-US" sz="2000" i="1" dirty="0">
                <a:solidFill>
                  <a:srgbClr val="0937C9"/>
                </a:solidFill>
                <a:latin typeface="Arial" panose="020B0604020202020204" pitchFamily="34" charset="0"/>
                <a:cs typeface="Arial" panose="020B0604020202020204" pitchFamily="34" charset="0"/>
              </a:rPr>
              <a:t> </a:t>
            </a:r>
            <a:r>
              <a:rPr lang="en-US" sz="2000" i="1" dirty="0" err="1">
                <a:solidFill>
                  <a:srgbClr val="0937C9"/>
                </a:solidFill>
                <a:latin typeface="Arial" panose="020B0604020202020204" pitchFamily="34" charset="0"/>
                <a:cs typeface="Arial" panose="020B0604020202020204" pitchFamily="34" charset="0"/>
              </a:rPr>
              <a:t>nhóm</a:t>
            </a:r>
            <a:r>
              <a:rPr lang="en-US" sz="2000" i="1" dirty="0">
                <a:solidFill>
                  <a:srgbClr val="0937C9"/>
                </a:solidFill>
                <a:latin typeface="Arial" panose="020B0604020202020204" pitchFamily="34" charset="0"/>
                <a:cs typeface="Arial" panose="020B0604020202020204" pitchFamily="34" charset="0"/>
              </a:rPr>
              <a:t> GV </a:t>
            </a:r>
            <a:r>
              <a:rPr lang="en-US" sz="2000" i="1" dirty="0" err="1">
                <a:solidFill>
                  <a:srgbClr val="0937C9"/>
                </a:solidFill>
                <a:latin typeface="Arial" panose="020B0604020202020204" pitchFamily="34" charset="0"/>
                <a:cs typeface="Arial" panose="020B0604020202020204" pitchFamily="34" charset="0"/>
              </a:rPr>
              <a:t>theo</a:t>
            </a:r>
            <a:r>
              <a:rPr lang="en-US" sz="2000" i="1" dirty="0">
                <a:solidFill>
                  <a:srgbClr val="0937C9"/>
                </a:solidFill>
                <a:latin typeface="Arial" panose="020B0604020202020204" pitchFamily="34" charset="0"/>
                <a:cs typeface="Arial" panose="020B0604020202020204" pitchFamily="34" charset="0"/>
              </a:rPr>
              <a:t> </a:t>
            </a:r>
            <a:r>
              <a:rPr lang="en-US" sz="2000" i="1" dirty="0" err="1">
                <a:solidFill>
                  <a:srgbClr val="0937C9"/>
                </a:solidFill>
                <a:latin typeface="Arial" panose="020B0604020202020204" pitchFamily="34" charset="0"/>
                <a:cs typeface="Arial" panose="020B0604020202020204" pitchFamily="34" charset="0"/>
              </a:rPr>
              <a:t>môn</a:t>
            </a:r>
            <a:r>
              <a:rPr lang="en-US" sz="2000" i="1" dirty="0">
                <a:solidFill>
                  <a:srgbClr val="0937C9"/>
                </a:solidFill>
                <a:latin typeface="Arial" panose="020B0604020202020204" pitchFamily="34" charset="0"/>
                <a:cs typeface="Arial" panose="020B0604020202020204" pitchFamily="34" charset="0"/>
              </a:rPr>
              <a:t> </a:t>
            </a:r>
            <a:r>
              <a:rPr lang="en-US" sz="2000" i="1" dirty="0" err="1">
                <a:solidFill>
                  <a:srgbClr val="0937C9"/>
                </a:solidFill>
                <a:latin typeface="Arial" panose="020B0604020202020204" pitchFamily="34" charset="0"/>
                <a:cs typeface="Arial" panose="020B0604020202020204" pitchFamily="34" charset="0"/>
              </a:rPr>
              <a:t>học</a:t>
            </a:r>
            <a:r>
              <a:rPr lang="en-US" sz="2000" i="1" dirty="0">
                <a:solidFill>
                  <a:srgbClr val="0937C9"/>
                </a:solidFill>
                <a:latin typeface="Arial" panose="020B0604020202020204" pitchFamily="34" charset="0"/>
                <a:cs typeface="Arial" panose="020B0604020202020204" pitchFamily="34" charset="0"/>
              </a:rPr>
              <a:t> </a:t>
            </a:r>
            <a:r>
              <a:rPr lang="en-US" sz="2000" i="1" dirty="0" err="1">
                <a:solidFill>
                  <a:srgbClr val="0937C9"/>
                </a:solidFill>
                <a:latin typeface="Arial" panose="020B0604020202020204" pitchFamily="34" charset="0"/>
                <a:cs typeface="Arial" panose="020B0604020202020204" pitchFamily="34" charset="0"/>
              </a:rPr>
              <a:t>thực</a:t>
            </a:r>
            <a:r>
              <a:rPr lang="en-US" sz="2000" i="1" dirty="0">
                <a:solidFill>
                  <a:srgbClr val="0937C9"/>
                </a:solidFill>
                <a:latin typeface="Arial" panose="020B0604020202020204" pitchFamily="34" charset="0"/>
                <a:cs typeface="Arial" panose="020B0604020202020204" pitchFamily="34" charset="0"/>
              </a:rPr>
              <a:t> </a:t>
            </a:r>
            <a:r>
              <a:rPr lang="en-US" sz="2000" i="1" dirty="0" err="1">
                <a:solidFill>
                  <a:srgbClr val="0937C9"/>
                </a:solidFill>
                <a:latin typeface="Arial" panose="020B0604020202020204" pitchFamily="34" charset="0"/>
                <a:cs typeface="Arial" panose="020B0604020202020204" pitchFamily="34" charset="0"/>
              </a:rPr>
              <a:t>hiện</a:t>
            </a:r>
            <a:r>
              <a:rPr lang="en-US" sz="2000" i="1" dirty="0">
                <a:solidFill>
                  <a:srgbClr val="0937C9"/>
                </a:solidFill>
                <a:latin typeface="Arial" panose="020B0604020202020204" pitchFamily="34" charset="0"/>
                <a:cs typeface="Arial" panose="020B0604020202020204" pitchFamily="34" charset="0"/>
              </a:rPr>
              <a:t>)</a:t>
            </a:r>
          </a:p>
        </p:txBody>
      </p:sp>
      <p:graphicFrame>
        <p:nvGraphicFramePr>
          <p:cNvPr id="5" name="Content Placeholder 4"/>
          <p:cNvGraphicFramePr>
            <a:graphicFrameLocks noGrp="1"/>
          </p:cNvGraphicFramePr>
          <p:nvPr>
            <p:ph idx="4294967295"/>
            <p:extLst>
              <p:ext uri="{D42A27DB-BD31-4B8C-83A1-F6EECF244321}">
                <p14:modId xmlns:p14="http://schemas.microsoft.com/office/powerpoint/2010/main" val="2602908139"/>
              </p:ext>
            </p:extLst>
          </p:nvPr>
        </p:nvGraphicFramePr>
        <p:xfrm>
          <a:off x="407368" y="1383155"/>
          <a:ext cx="11305256" cy="438031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1524003" y="5298108"/>
            <a:ext cx="9072977" cy="930729"/>
          </a:xfrm>
          <a:prstGeom prst="rect">
            <a:avLst/>
          </a:prstGeom>
          <a:solidFill>
            <a:srgbClr val="FFFF00"/>
          </a:solidFill>
          <a:ln>
            <a:solidFill>
              <a:schemeClr val="accent2"/>
            </a:solidFill>
          </a:ln>
        </p:spPr>
        <p:txBody>
          <a:bodyPr wrap="square" lIns="53048" tIns="26524" rIns="53048" bIns="26524" rtlCol="0">
            <a:spAutoFit/>
          </a:bodyPr>
          <a:lstStyle/>
          <a:p>
            <a:pPr algn="ctr"/>
            <a:r>
              <a:rPr lang="en-US" sz="1900" dirty="0" err="1">
                <a:latin typeface="Arial"/>
                <a:cs typeface="Arial"/>
              </a:rPr>
              <a:t>Phân</a:t>
            </a:r>
            <a:r>
              <a:rPr lang="en-US" sz="1900" dirty="0">
                <a:latin typeface="Arial"/>
                <a:cs typeface="Arial"/>
              </a:rPr>
              <a:t> </a:t>
            </a:r>
            <a:r>
              <a:rPr lang="en-US" sz="1900" dirty="0" err="1">
                <a:latin typeface="Arial"/>
                <a:cs typeface="Arial"/>
              </a:rPr>
              <a:t>phối</a:t>
            </a:r>
            <a:r>
              <a:rPr lang="en-US" sz="1900" dirty="0">
                <a:latin typeface="Arial"/>
                <a:cs typeface="Arial"/>
              </a:rPr>
              <a:t> </a:t>
            </a:r>
            <a:r>
              <a:rPr lang="en-US" sz="1900" dirty="0" err="1">
                <a:latin typeface="Arial"/>
                <a:cs typeface="Arial"/>
              </a:rPr>
              <a:t>số</a:t>
            </a:r>
            <a:r>
              <a:rPr lang="en-US" sz="1900" dirty="0">
                <a:latin typeface="Arial"/>
                <a:cs typeface="Arial"/>
              </a:rPr>
              <a:t> </a:t>
            </a:r>
            <a:r>
              <a:rPr lang="en-US" sz="1900" dirty="0" err="1">
                <a:latin typeface="Arial"/>
                <a:cs typeface="Arial"/>
              </a:rPr>
              <a:t>tiết</a:t>
            </a:r>
            <a:r>
              <a:rPr lang="en-US" sz="1900" dirty="0">
                <a:latin typeface="Arial"/>
                <a:cs typeface="Arial"/>
              </a:rPr>
              <a:t> </a:t>
            </a:r>
            <a:r>
              <a:rPr lang="en-US" sz="1900" dirty="0" err="1">
                <a:latin typeface="Arial"/>
                <a:cs typeface="Arial"/>
              </a:rPr>
              <a:t>cho</a:t>
            </a:r>
            <a:r>
              <a:rPr lang="en-US" sz="1900" dirty="0">
                <a:latin typeface="Arial"/>
                <a:cs typeface="Arial"/>
              </a:rPr>
              <a:t> </a:t>
            </a:r>
            <a:r>
              <a:rPr lang="en-US" sz="1900" dirty="0" err="1">
                <a:latin typeface="Arial"/>
                <a:cs typeface="Arial"/>
              </a:rPr>
              <a:t>từng</a:t>
            </a:r>
            <a:r>
              <a:rPr lang="en-US" sz="1900" dirty="0">
                <a:latin typeface="Arial"/>
                <a:cs typeface="Arial"/>
              </a:rPr>
              <a:t> </a:t>
            </a:r>
            <a:r>
              <a:rPr lang="en-US" sz="1900" dirty="0" err="1">
                <a:latin typeface="Arial"/>
                <a:cs typeface="Arial"/>
              </a:rPr>
              <a:t>nội</a:t>
            </a:r>
            <a:r>
              <a:rPr lang="en-US" sz="1900" dirty="0">
                <a:latin typeface="Arial"/>
                <a:cs typeface="Arial"/>
              </a:rPr>
              <a:t> dung: </a:t>
            </a:r>
          </a:p>
          <a:p>
            <a:pPr marL="342900" indent="-342900" algn="ctr">
              <a:buFontTx/>
              <a:buChar char="-"/>
            </a:pPr>
            <a:r>
              <a:rPr lang="en-US" sz="1900" dirty="0" err="1">
                <a:latin typeface="Arial"/>
                <a:cs typeface="Arial"/>
              </a:rPr>
              <a:t>Tham</a:t>
            </a:r>
            <a:r>
              <a:rPr lang="en-US" sz="1900" dirty="0">
                <a:latin typeface="Arial"/>
                <a:cs typeface="Arial"/>
              </a:rPr>
              <a:t> </a:t>
            </a:r>
            <a:r>
              <a:rPr lang="en-US" sz="1900" dirty="0" err="1">
                <a:latin typeface="Arial"/>
                <a:cs typeface="Arial"/>
              </a:rPr>
              <a:t>khảo</a:t>
            </a:r>
            <a:r>
              <a:rPr lang="en-US" sz="1900" dirty="0">
                <a:latin typeface="Arial"/>
                <a:cs typeface="Arial"/>
              </a:rPr>
              <a:t> CTGDPT 2006, </a:t>
            </a:r>
            <a:r>
              <a:rPr lang="en-US" sz="1900" dirty="0" err="1">
                <a:latin typeface="Arial"/>
                <a:cs typeface="Arial"/>
              </a:rPr>
              <a:t>và</a:t>
            </a:r>
            <a:r>
              <a:rPr lang="en-US" sz="1900" dirty="0">
                <a:latin typeface="Arial"/>
                <a:cs typeface="Arial"/>
              </a:rPr>
              <a:t> SGK </a:t>
            </a:r>
            <a:r>
              <a:rPr lang="en-US" sz="1900" dirty="0" err="1">
                <a:latin typeface="Arial"/>
                <a:cs typeface="Arial"/>
              </a:rPr>
              <a:t>mà</a:t>
            </a:r>
            <a:r>
              <a:rPr lang="en-US" sz="1900" dirty="0">
                <a:latin typeface="Arial"/>
                <a:cs typeface="Arial"/>
              </a:rPr>
              <a:t> </a:t>
            </a:r>
            <a:r>
              <a:rPr lang="en-US" sz="1900" dirty="0" err="1">
                <a:latin typeface="Arial"/>
                <a:cs typeface="Arial"/>
              </a:rPr>
              <a:t>trường</a:t>
            </a:r>
            <a:r>
              <a:rPr lang="en-US" sz="1900" dirty="0">
                <a:latin typeface="Arial"/>
                <a:cs typeface="Arial"/>
              </a:rPr>
              <a:t> </a:t>
            </a:r>
            <a:r>
              <a:rPr lang="en-US" sz="1900" dirty="0" err="1">
                <a:latin typeface="Arial"/>
                <a:cs typeface="Arial"/>
              </a:rPr>
              <a:t>lựa</a:t>
            </a:r>
            <a:r>
              <a:rPr lang="en-US" sz="1900" dirty="0">
                <a:latin typeface="Arial"/>
                <a:cs typeface="Arial"/>
              </a:rPr>
              <a:t> </a:t>
            </a:r>
            <a:r>
              <a:rPr lang="en-US" sz="1900" dirty="0" err="1">
                <a:latin typeface="Arial"/>
                <a:cs typeface="Arial"/>
              </a:rPr>
              <a:t>chọn</a:t>
            </a:r>
            <a:endParaRPr lang="en-US" sz="1900" dirty="0">
              <a:latin typeface="Arial"/>
              <a:cs typeface="Arial"/>
            </a:endParaRPr>
          </a:p>
          <a:p>
            <a:pPr marL="342900" indent="-342900" algn="ctr">
              <a:buFontTx/>
              <a:buChar char="-"/>
            </a:pPr>
            <a:r>
              <a:rPr lang="en-US" sz="1900" dirty="0" err="1">
                <a:latin typeface="Arial"/>
                <a:cs typeface="Arial"/>
              </a:rPr>
              <a:t>Có</a:t>
            </a:r>
            <a:r>
              <a:rPr lang="en-US" sz="1900" dirty="0">
                <a:latin typeface="Arial"/>
                <a:cs typeface="Arial"/>
              </a:rPr>
              <a:t> </a:t>
            </a:r>
            <a:r>
              <a:rPr lang="en-US" sz="1900" dirty="0" err="1">
                <a:latin typeface="Arial"/>
                <a:cs typeface="Arial"/>
              </a:rPr>
              <a:t>sự</a:t>
            </a:r>
            <a:r>
              <a:rPr lang="en-US" sz="1900" dirty="0">
                <a:latin typeface="Arial"/>
                <a:cs typeface="Arial"/>
              </a:rPr>
              <a:t> </a:t>
            </a:r>
            <a:r>
              <a:rPr lang="en-US" sz="1900" dirty="0" err="1">
                <a:latin typeface="Arial"/>
                <a:cs typeface="Arial"/>
              </a:rPr>
              <a:t>điều</a:t>
            </a:r>
            <a:r>
              <a:rPr lang="en-US" sz="1900" dirty="0">
                <a:latin typeface="Arial"/>
                <a:cs typeface="Arial"/>
              </a:rPr>
              <a:t> </a:t>
            </a:r>
            <a:r>
              <a:rPr lang="en-US" sz="1900" dirty="0" err="1">
                <a:latin typeface="Arial"/>
                <a:cs typeface="Arial"/>
              </a:rPr>
              <a:t>chỉnh</a:t>
            </a:r>
            <a:r>
              <a:rPr lang="en-US" sz="1900" dirty="0">
                <a:latin typeface="Arial"/>
                <a:cs typeface="Arial"/>
              </a:rPr>
              <a:t> </a:t>
            </a:r>
            <a:r>
              <a:rPr lang="en-US" sz="1900" dirty="0" err="1">
                <a:latin typeface="Arial"/>
                <a:cs typeface="Arial"/>
              </a:rPr>
              <a:t>cho</a:t>
            </a:r>
            <a:r>
              <a:rPr lang="en-US" sz="1900" dirty="0">
                <a:latin typeface="Arial"/>
                <a:cs typeface="Arial"/>
              </a:rPr>
              <a:t> </a:t>
            </a:r>
            <a:r>
              <a:rPr lang="en-US" sz="1900" dirty="0" err="1">
                <a:latin typeface="Arial"/>
                <a:cs typeface="Arial"/>
              </a:rPr>
              <a:t>phù</a:t>
            </a:r>
            <a:r>
              <a:rPr lang="en-US" sz="1900" dirty="0">
                <a:latin typeface="Arial"/>
                <a:cs typeface="Arial"/>
              </a:rPr>
              <a:t> </a:t>
            </a:r>
            <a:r>
              <a:rPr lang="en-US" sz="1900" dirty="0" err="1">
                <a:latin typeface="Arial"/>
                <a:cs typeface="Arial"/>
              </a:rPr>
              <a:t>hợp</a:t>
            </a:r>
            <a:r>
              <a:rPr lang="en-US" sz="1900" dirty="0">
                <a:latin typeface="Arial"/>
                <a:cs typeface="Arial"/>
              </a:rPr>
              <a:t> </a:t>
            </a:r>
            <a:r>
              <a:rPr lang="en-US" sz="1900" dirty="0" err="1">
                <a:latin typeface="Arial"/>
                <a:cs typeface="Arial"/>
              </a:rPr>
              <a:t>với</a:t>
            </a:r>
            <a:r>
              <a:rPr lang="en-US" sz="1900" dirty="0">
                <a:latin typeface="Arial"/>
                <a:cs typeface="Arial"/>
              </a:rPr>
              <a:t> </a:t>
            </a:r>
            <a:r>
              <a:rPr lang="en-US" sz="1900" dirty="0" err="1">
                <a:latin typeface="Arial"/>
                <a:cs typeface="Arial"/>
              </a:rPr>
              <a:t>đặc</a:t>
            </a:r>
            <a:r>
              <a:rPr lang="en-US" sz="1900" dirty="0">
                <a:latin typeface="Arial"/>
                <a:cs typeface="Arial"/>
              </a:rPr>
              <a:t> </a:t>
            </a:r>
            <a:r>
              <a:rPr lang="en-US" sz="1900" dirty="0" err="1">
                <a:latin typeface="Arial"/>
                <a:cs typeface="Arial"/>
              </a:rPr>
              <a:t>điểm</a:t>
            </a:r>
            <a:r>
              <a:rPr lang="en-US" sz="1900" dirty="0">
                <a:latin typeface="Arial"/>
                <a:cs typeface="Arial"/>
              </a:rPr>
              <a:t> HS, </a:t>
            </a:r>
            <a:r>
              <a:rPr lang="en-US" sz="1900" dirty="0" err="1">
                <a:latin typeface="Arial"/>
                <a:cs typeface="Arial"/>
              </a:rPr>
              <a:t>điều</a:t>
            </a:r>
            <a:r>
              <a:rPr lang="en-US" sz="1900" dirty="0">
                <a:latin typeface="Arial"/>
                <a:cs typeface="Arial"/>
              </a:rPr>
              <a:t> </a:t>
            </a:r>
            <a:r>
              <a:rPr lang="en-US" sz="1900" dirty="0" err="1">
                <a:latin typeface="Arial"/>
                <a:cs typeface="Arial"/>
              </a:rPr>
              <a:t>kiện</a:t>
            </a:r>
            <a:r>
              <a:rPr lang="en-US" sz="1900" dirty="0">
                <a:latin typeface="Arial"/>
                <a:cs typeface="Arial"/>
              </a:rPr>
              <a:t> </a:t>
            </a:r>
            <a:r>
              <a:rPr lang="en-US" sz="1900" dirty="0" err="1">
                <a:latin typeface="Arial"/>
                <a:cs typeface="Arial"/>
              </a:rPr>
              <a:t>của</a:t>
            </a:r>
            <a:r>
              <a:rPr lang="en-US" sz="1900" dirty="0">
                <a:latin typeface="Arial"/>
                <a:cs typeface="Arial"/>
              </a:rPr>
              <a:t> </a:t>
            </a:r>
            <a:r>
              <a:rPr lang="en-US" sz="1900" dirty="0" err="1">
                <a:latin typeface="Arial"/>
                <a:cs typeface="Arial"/>
              </a:rPr>
              <a:t>nhà</a:t>
            </a:r>
            <a:r>
              <a:rPr lang="en-US" sz="1900" dirty="0">
                <a:latin typeface="Arial"/>
                <a:cs typeface="Arial"/>
              </a:rPr>
              <a:t> </a:t>
            </a:r>
            <a:r>
              <a:rPr lang="en-US" sz="1900" dirty="0" err="1">
                <a:latin typeface="Arial"/>
                <a:cs typeface="Arial"/>
              </a:rPr>
              <a:t>trường</a:t>
            </a:r>
            <a:r>
              <a:rPr lang="en-US" sz="1900" dirty="0">
                <a:latin typeface="Arial"/>
                <a:cs typeface="Arial"/>
              </a:rPr>
              <a:t>.</a:t>
            </a:r>
          </a:p>
        </p:txBody>
      </p:sp>
    </p:spTree>
    <p:extLst>
      <p:ext uri="{BB962C8B-B14F-4D97-AF65-F5344CB8AC3E}">
        <p14:creationId xmlns:p14="http://schemas.microsoft.com/office/powerpoint/2010/main" val="59598864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9D43F91-96BE-EA6C-EB05-BB862B6F2D0D}"/>
              </a:ext>
            </a:extLst>
          </p:cNvPr>
          <p:cNvSpPr>
            <a:spLocks noGrp="1"/>
          </p:cNvSpPr>
          <p:nvPr>
            <p:ph type="title" idx="4294967295"/>
          </p:nvPr>
        </p:nvSpPr>
        <p:spPr>
          <a:xfrm>
            <a:off x="1981200" y="274639"/>
            <a:ext cx="8229600" cy="490537"/>
          </a:xfrm>
        </p:spPr>
        <p:txBody>
          <a:bodyPr/>
          <a:lstStyle/>
          <a:p>
            <a:pPr algn="ctr"/>
            <a:r>
              <a:rPr lang="en-US" dirty="0" err="1">
                <a:solidFill>
                  <a:schemeClr val="accent1"/>
                </a:solidFill>
                <a:latin typeface="Arial" panose="020B0604020202020204" pitchFamily="34" charset="0"/>
                <a:cs typeface="Arial" panose="020B0604020202020204" pitchFamily="34" charset="0"/>
              </a:rPr>
              <a:t>Hướng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dẫn</a:t>
            </a:r>
            <a:r>
              <a:rPr lang="en-US" dirty="0">
                <a:solidFill>
                  <a:schemeClr val="accent1"/>
                </a:solidFill>
                <a:latin typeface="Arial" panose="020B0604020202020204" pitchFamily="34" charset="0"/>
                <a:cs typeface="Arial" panose="020B0604020202020204" pitchFamily="34" charset="0"/>
              </a:rPr>
              <a:t> GV </a:t>
            </a:r>
            <a:r>
              <a:rPr lang="en-US" dirty="0" err="1">
                <a:solidFill>
                  <a:schemeClr val="accent1"/>
                </a:solidFill>
                <a:latin typeface="Arial" panose="020B0604020202020204" pitchFamily="34" charset="0"/>
                <a:cs typeface="Arial" panose="020B0604020202020204" pitchFamily="34" charset="0"/>
              </a:rPr>
              <a:t>xây</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dựng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kế</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hoạch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bài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dạy</a:t>
            </a:r>
            <a:endParaRPr lang="en-US" dirty="0">
              <a:solidFill>
                <a:schemeClr val="accent1"/>
              </a:solidFill>
              <a:latin typeface="Arial" panose="020B0604020202020204" pitchFamily="34" charset="0"/>
              <a:cs typeface="Arial" panose="020B0604020202020204" pitchFamily="34" charset="0"/>
            </a:endParaRPr>
          </a:p>
        </p:txBody>
      </p:sp>
      <p:pic>
        <p:nvPicPr>
          <p:cNvPr id="6" name="Content Placeholder 5">
            <a:extLst>
              <a:ext uri="{FF2B5EF4-FFF2-40B4-BE49-F238E27FC236}">
                <a16:creationId xmlns:a16="http://schemas.microsoft.com/office/drawing/2014/main" xmlns="" id="{366D2EF8-C82C-867A-3D11-D8F091A614F9}"/>
              </a:ext>
            </a:extLst>
          </p:cNvPr>
          <p:cNvPicPr>
            <a:picLocks noGrp="1" noChangeAspect="1"/>
          </p:cNvPicPr>
          <p:nvPr>
            <p:ph idx="4294967295"/>
          </p:nvPr>
        </p:nvPicPr>
        <p:blipFill>
          <a:blip r:embed="rId2"/>
          <a:stretch>
            <a:fillRect/>
          </a:stretch>
        </p:blipFill>
        <p:spPr>
          <a:xfrm>
            <a:off x="335360" y="1177924"/>
            <a:ext cx="11856640" cy="4915372"/>
          </a:xfrm>
          <a:prstGeom prst="rect">
            <a:avLst/>
          </a:prstGeom>
        </p:spPr>
      </p:pic>
    </p:spTree>
    <p:extLst>
      <p:ext uri="{BB962C8B-B14F-4D97-AF65-F5344CB8AC3E}">
        <p14:creationId xmlns:p14="http://schemas.microsoft.com/office/powerpoint/2010/main" val="381927615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35360" y="1248600"/>
            <a:ext cx="11233247" cy="4505039"/>
          </a:xfrm>
        </p:spPr>
        <p:txBody>
          <a:bodyPr>
            <a:normAutofit fontScale="92500" lnSpcReduction="10000"/>
          </a:bodyPr>
          <a:lstStyle/>
          <a:p>
            <a:pPr algn="ctr" eaLnBrk="1" hangingPunct="1">
              <a:lnSpc>
                <a:spcPct val="90000"/>
              </a:lnSpc>
              <a:buFont typeface="Wingdings 3" charset="0"/>
              <a:buNone/>
            </a:pPr>
            <a:r>
              <a:rPr lang="en-US" sz="2400" dirty="0">
                <a:latin typeface="Arial" panose="020B0604020202020204" pitchFamily="34" charset="0"/>
                <a:cs typeface="Arial" panose="020B0604020202020204" pitchFamily="34" charset="0"/>
              </a:rPr>
              <a:t>	</a:t>
            </a:r>
            <a:r>
              <a:rPr lang="en-US" sz="2400" b="1" dirty="0">
                <a:solidFill>
                  <a:srgbClr val="7030A0"/>
                </a:solidFill>
                <a:latin typeface="Arial" panose="020B0604020202020204" pitchFamily="34" charset="0"/>
                <a:cs typeface="Arial" panose="020B0604020202020204" pitchFamily="34" charset="0"/>
              </a:rPr>
              <a:t>TÊN BÀI</a:t>
            </a:r>
          </a:p>
          <a:p>
            <a:pPr eaLnBrk="1" hangingPunct="1">
              <a:lnSpc>
                <a:spcPct val="90000"/>
              </a:lnSpc>
              <a:buFont typeface="Wingdings 3" charset="0"/>
              <a:buNone/>
            </a:pPr>
            <a:r>
              <a:rPr lang="en-US" sz="2400" dirty="0">
                <a:latin typeface="Arial" panose="020B0604020202020204" pitchFamily="34" charset="0"/>
                <a:cs typeface="Arial" panose="020B0604020202020204" pitchFamily="34" charset="0"/>
              </a:rPr>
              <a:t>I. </a:t>
            </a:r>
            <a:r>
              <a:rPr lang="en-US" sz="2400" b="1" dirty="0" err="1">
                <a:solidFill>
                  <a:srgbClr val="800000"/>
                </a:solidFill>
                <a:latin typeface="Arial" panose="020B0604020202020204" pitchFamily="34" charset="0"/>
                <a:cs typeface="Arial" panose="020B0604020202020204" pitchFamily="34" charset="0"/>
              </a:rPr>
              <a:t>Mục</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tiêu</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bài</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học</a:t>
            </a:r>
            <a:endParaRPr lang="en-US" sz="2400" b="1" dirty="0">
              <a:solidFill>
                <a:srgbClr val="800000"/>
              </a:solidFill>
              <a:latin typeface="Arial" panose="020B0604020202020204" pitchFamily="34" charset="0"/>
              <a:cs typeface="Arial" panose="020B0604020202020204" pitchFamily="34" charset="0"/>
            </a:endParaRPr>
          </a:p>
          <a:p>
            <a:pPr eaLnBrk="1" hangingPunct="1">
              <a:lnSpc>
                <a:spcPct val="90000"/>
              </a:lnSpc>
              <a:buFont typeface="Wingdings 3" charset="0"/>
              <a:buNone/>
            </a:pPr>
            <a:r>
              <a:rPr lang="en-US" sz="2400" dirty="0">
                <a:latin typeface="Arial" panose="020B0604020202020204" pitchFamily="34" charset="0"/>
                <a:cs typeface="Arial" panose="020B0604020202020204" pitchFamily="34" charset="0"/>
              </a:rPr>
              <a:t>II. </a:t>
            </a:r>
            <a:r>
              <a:rPr lang="en-US" sz="2400" b="1" dirty="0" err="1">
                <a:solidFill>
                  <a:srgbClr val="800000"/>
                </a:solidFill>
                <a:latin typeface="Arial" panose="020B0604020202020204" pitchFamily="34" charset="0"/>
                <a:cs typeface="Arial" panose="020B0604020202020204" pitchFamily="34" charset="0"/>
              </a:rPr>
              <a:t>Chuẩn</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bị</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Tài</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liệu</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và</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phương</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tiện</a:t>
            </a:r>
            <a:r>
              <a:rPr lang="en-US" sz="2400" b="1" dirty="0">
                <a:solidFill>
                  <a:srgbClr val="800000"/>
                </a:solidFill>
                <a:latin typeface="Arial" panose="020B0604020202020204" pitchFamily="34" charset="0"/>
                <a:cs typeface="Arial" panose="020B0604020202020204" pitchFamily="34" charset="0"/>
              </a:rPr>
              <a:t>)</a:t>
            </a:r>
          </a:p>
          <a:p>
            <a:pPr eaLnBrk="1" hangingPunct="1">
              <a:lnSpc>
                <a:spcPct val="90000"/>
              </a:lnSpc>
              <a:buFont typeface="Wingdings 3" charset="0"/>
              <a:buNone/>
            </a:pPr>
            <a:r>
              <a:rPr lang="en-US" sz="2400" b="1" dirty="0">
                <a:solidFill>
                  <a:srgbClr val="800000"/>
                </a:solidFill>
                <a:latin typeface="Arial" panose="020B0604020202020204" pitchFamily="34" charset="0"/>
                <a:cs typeface="Arial" panose="020B0604020202020204" pitchFamily="34" charset="0"/>
              </a:rPr>
              <a:t>III. </a:t>
            </a:r>
            <a:r>
              <a:rPr lang="en-US" sz="2400" b="1" dirty="0" err="1">
                <a:solidFill>
                  <a:srgbClr val="800000"/>
                </a:solidFill>
                <a:latin typeface="Arial" panose="020B0604020202020204" pitchFamily="34" charset="0"/>
                <a:cs typeface="Arial" panose="020B0604020202020204" pitchFamily="34" charset="0"/>
              </a:rPr>
              <a:t>Tiến</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trình</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dạy</a:t>
            </a:r>
            <a:r>
              <a:rPr lang="en-US" sz="2400" b="1" dirty="0">
                <a:solidFill>
                  <a:srgbClr val="800000"/>
                </a:solidFill>
                <a:latin typeface="Arial" panose="020B0604020202020204" pitchFamily="34" charset="0"/>
                <a:cs typeface="Arial" panose="020B0604020202020204" pitchFamily="34" charset="0"/>
              </a:rPr>
              <a:t> </a:t>
            </a:r>
            <a:r>
              <a:rPr lang="en-US" sz="2400" b="1" dirty="0" err="1">
                <a:solidFill>
                  <a:srgbClr val="800000"/>
                </a:solidFill>
                <a:latin typeface="Arial" panose="020B0604020202020204" pitchFamily="34" charset="0"/>
                <a:cs typeface="Arial" panose="020B0604020202020204" pitchFamily="34" charset="0"/>
              </a:rPr>
              <a:t>học</a:t>
            </a:r>
            <a:endParaRPr lang="en-US" sz="2400" b="1" dirty="0">
              <a:solidFill>
                <a:srgbClr val="800000"/>
              </a:solidFill>
              <a:latin typeface="Arial" panose="020B0604020202020204" pitchFamily="34" charset="0"/>
              <a:cs typeface="Arial" panose="020B0604020202020204" pitchFamily="34" charset="0"/>
            </a:endParaRPr>
          </a:p>
          <a:p>
            <a:pPr eaLnBrk="1" hangingPunct="1">
              <a:lnSpc>
                <a:spcPct val="90000"/>
              </a:lnSpc>
              <a:buFont typeface="Wingdings 3" charset="0"/>
              <a:buNone/>
            </a:pPr>
            <a:r>
              <a:rPr lang="en-US" sz="2400" dirty="0">
                <a:latin typeface="Arial" panose="020B0604020202020204" pitchFamily="34" charset="0"/>
                <a:cs typeface="Arial" panose="020B0604020202020204" pitchFamily="34" charset="0"/>
              </a:rPr>
              <a:t>1. </a:t>
            </a:r>
            <a:r>
              <a:rPr lang="en-US" sz="2400" i="1" dirty="0" err="1">
                <a:latin typeface="Arial" panose="020B0604020202020204" pitchFamily="34" charset="0"/>
                <a:cs typeface="Arial" panose="020B0604020202020204" pitchFamily="34" charset="0"/>
              </a:rPr>
              <a:t>Giới</a:t>
            </a:r>
            <a:r>
              <a:rPr lang="en-US" sz="2400" i="1" dirty="0">
                <a:latin typeface="Arial" panose="020B0604020202020204" pitchFamily="34" charset="0"/>
                <a:cs typeface="Arial" panose="020B0604020202020204" pitchFamily="34" charset="0"/>
              </a:rPr>
              <a:t> </a:t>
            </a:r>
            <a:r>
              <a:rPr lang="en-US" sz="2400" i="1" dirty="0" err="1">
                <a:latin typeface="Arial" panose="020B0604020202020204" pitchFamily="34" charset="0"/>
                <a:cs typeface="Arial" panose="020B0604020202020204" pitchFamily="34" charset="0"/>
              </a:rPr>
              <a:t>thiệu</a:t>
            </a:r>
            <a:r>
              <a:rPr lang="en-US" sz="2400" i="1" dirty="0">
                <a:latin typeface="Arial" panose="020B0604020202020204" pitchFamily="34" charset="0"/>
                <a:cs typeface="Arial" panose="020B0604020202020204" pitchFamily="34" charset="0"/>
              </a:rPr>
              <a:t> </a:t>
            </a:r>
            <a:r>
              <a:rPr lang="en-US" sz="2400" i="1" dirty="0" err="1">
                <a:latin typeface="Arial" panose="020B0604020202020204" pitchFamily="34" charset="0"/>
                <a:cs typeface="Arial" panose="020B0604020202020204" pitchFamily="34" charset="0"/>
              </a:rPr>
              <a:t>bài</a:t>
            </a:r>
            <a:r>
              <a:rPr lang="en-US" sz="2400" i="1" dirty="0">
                <a:latin typeface="Arial" panose="020B0604020202020204" pitchFamily="34" charset="0"/>
                <a:cs typeface="Arial" panose="020B0604020202020204" pitchFamily="34" charset="0"/>
              </a:rPr>
              <a:t> </a:t>
            </a:r>
            <a:r>
              <a:rPr lang="en-US" sz="2400" i="1" dirty="0" err="1">
                <a:latin typeface="Arial" panose="020B0604020202020204" pitchFamily="34" charset="0"/>
                <a:cs typeface="Arial" panose="020B0604020202020204" pitchFamily="34" charset="0"/>
              </a:rPr>
              <a:t>học</a:t>
            </a:r>
            <a:endParaRPr lang="en-US" sz="2400" i="1" dirty="0">
              <a:latin typeface="Arial" panose="020B0604020202020204" pitchFamily="34" charset="0"/>
              <a:cs typeface="Arial" panose="020B0604020202020204" pitchFamily="34" charset="0"/>
            </a:endParaRPr>
          </a:p>
          <a:p>
            <a:pPr eaLnBrk="1" hangingPunct="1">
              <a:lnSpc>
                <a:spcPct val="90000"/>
              </a:lnSpc>
              <a:buFont typeface="Wingdings 3" charset="0"/>
              <a:buNone/>
            </a:pPr>
            <a:r>
              <a:rPr lang="en-US" sz="2400" dirty="0">
                <a:latin typeface="Arial" panose="020B0604020202020204" pitchFamily="34" charset="0"/>
                <a:cs typeface="Arial" panose="020B0604020202020204" pitchFamily="34" charset="0"/>
              </a:rPr>
              <a:t>2. </a:t>
            </a:r>
            <a:r>
              <a:rPr lang="en-US" sz="2400" i="1" dirty="0" err="1">
                <a:latin typeface="Arial" panose="020B0604020202020204" pitchFamily="34" charset="0"/>
                <a:cs typeface="Arial" panose="020B0604020202020204" pitchFamily="34" charset="0"/>
              </a:rPr>
              <a:t>Dạy</a:t>
            </a:r>
            <a:r>
              <a:rPr lang="en-US" sz="2400" i="1" dirty="0">
                <a:latin typeface="Arial" panose="020B0604020202020204" pitchFamily="34" charset="0"/>
                <a:cs typeface="Arial" panose="020B0604020202020204" pitchFamily="34" charset="0"/>
              </a:rPr>
              <a:t> </a:t>
            </a:r>
            <a:r>
              <a:rPr lang="en-US" sz="2400" i="1" dirty="0" err="1">
                <a:latin typeface="Arial" panose="020B0604020202020204" pitchFamily="34" charset="0"/>
                <a:cs typeface="Arial" panose="020B0604020202020204" pitchFamily="34" charset="0"/>
              </a:rPr>
              <a:t>học</a:t>
            </a:r>
            <a:r>
              <a:rPr lang="en-US" sz="2400" i="1" dirty="0">
                <a:latin typeface="Arial" panose="020B0604020202020204" pitchFamily="34" charset="0"/>
                <a:cs typeface="Arial" panose="020B0604020202020204" pitchFamily="34" charset="0"/>
              </a:rPr>
              <a:t> </a:t>
            </a:r>
            <a:r>
              <a:rPr lang="en-US" sz="2400" i="1" dirty="0" err="1">
                <a:latin typeface="Arial" panose="020B0604020202020204" pitchFamily="34" charset="0"/>
                <a:cs typeface="Arial" panose="020B0604020202020204" pitchFamily="34" charset="0"/>
              </a:rPr>
              <a:t>bài</a:t>
            </a:r>
            <a:r>
              <a:rPr lang="en-US" sz="2400" i="1" dirty="0">
                <a:latin typeface="Arial" panose="020B0604020202020204" pitchFamily="34" charset="0"/>
                <a:cs typeface="Arial" panose="020B0604020202020204" pitchFamily="34" charset="0"/>
              </a:rPr>
              <a:t> </a:t>
            </a:r>
            <a:r>
              <a:rPr lang="en-US" sz="2400" i="1" dirty="0" err="1">
                <a:latin typeface="Arial" panose="020B0604020202020204" pitchFamily="34" charset="0"/>
                <a:cs typeface="Arial" panose="020B0604020202020204" pitchFamily="34" charset="0"/>
              </a:rPr>
              <a:t>mới</a:t>
            </a:r>
            <a:endParaRPr lang="en-US" sz="2400" i="1" dirty="0">
              <a:latin typeface="Arial" panose="020B0604020202020204" pitchFamily="34" charset="0"/>
              <a:cs typeface="Arial" panose="020B0604020202020204" pitchFamily="34" charset="0"/>
            </a:endParaRPr>
          </a:p>
          <a:p>
            <a:pPr eaLnBrk="1" hangingPunct="1">
              <a:lnSpc>
                <a:spcPct val="90000"/>
              </a:lnSpc>
              <a:buFont typeface="Wingdings 3" charset="0"/>
              <a:buNone/>
            </a:pPr>
            <a:r>
              <a:rPr lang="en-US" sz="2400" dirty="0">
                <a:latin typeface="Arial" panose="020B0604020202020204" pitchFamily="34" charset="0"/>
                <a:cs typeface="Arial" panose="020B0604020202020204" pitchFamily="34" charset="0"/>
              </a:rPr>
              <a:t>	- </a:t>
            </a:r>
            <a:r>
              <a:rPr lang="en-US" sz="2400" dirty="0" err="1">
                <a:latin typeface="Arial" panose="020B0604020202020204" pitchFamily="34" charset="0"/>
                <a:cs typeface="Arial" panose="020B0604020202020204" pitchFamily="34" charset="0"/>
              </a:rPr>
              <a:t>Hoạt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động</a:t>
            </a:r>
            <a:r>
              <a:rPr lang="en-US" sz="2400" dirty="0">
                <a:latin typeface="Arial" panose="020B0604020202020204" pitchFamily="34" charset="0"/>
                <a:cs typeface="Arial" panose="020B0604020202020204" pitchFamily="34" charset="0"/>
              </a:rPr>
              <a:t> 1: ….</a:t>
            </a:r>
          </a:p>
          <a:p>
            <a:pPr eaLnBrk="1" hangingPunct="1">
              <a:lnSpc>
                <a:spcPct val="90000"/>
              </a:lnSpc>
              <a:buFont typeface="Wingdings 3" charset="0"/>
              <a:buNone/>
            </a:pP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Mục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tiêu</a:t>
            </a:r>
            <a:endParaRPr lang="en-US" sz="2400" dirty="0">
              <a:latin typeface="Arial" panose="020B0604020202020204" pitchFamily="34" charset="0"/>
              <a:cs typeface="Arial" panose="020B0604020202020204" pitchFamily="34" charset="0"/>
            </a:endParaRPr>
          </a:p>
          <a:p>
            <a:pPr eaLnBrk="1" hangingPunct="1">
              <a:lnSpc>
                <a:spcPct val="90000"/>
              </a:lnSpc>
              <a:buFont typeface="Wingdings 3" charset="0"/>
              <a:buNone/>
            </a:pPr>
            <a:r>
              <a:rPr lang="en-US" sz="2400" dirty="0">
                <a:latin typeface="Arial" panose="020B0604020202020204" pitchFamily="34" charset="0"/>
                <a:cs typeface="Arial" panose="020B0604020202020204" pitchFamily="34" charset="0"/>
              </a:rPr>
              <a:t>	+ </a:t>
            </a:r>
            <a:r>
              <a:rPr lang="en-US" sz="2400" dirty="0" err="1">
                <a:latin typeface="Arial" panose="020B0604020202020204" pitchFamily="34" charset="0"/>
                <a:cs typeface="Arial" panose="020B0604020202020204" pitchFamily="34" charset="0"/>
              </a:rPr>
              <a:t>Cách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tiến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nêu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rõ</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GV, HS)</a:t>
            </a:r>
          </a:p>
          <a:p>
            <a:pPr eaLnBrk="1" hangingPunct="1">
              <a:lnSpc>
                <a:spcPct val="90000"/>
              </a:lnSpc>
              <a:buFont typeface="Wingdings 3" charset="0"/>
              <a:buNone/>
            </a:pPr>
            <a:r>
              <a:rPr lang="en-US" sz="2400" dirty="0">
                <a:latin typeface="Arial" panose="020B0604020202020204" pitchFamily="34" charset="0"/>
                <a:cs typeface="Arial" panose="020B0604020202020204" pitchFamily="34" charset="0"/>
              </a:rPr>
              <a:t>	+ </a:t>
            </a:r>
            <a:r>
              <a:rPr lang="en-US" sz="2400" dirty="0" err="1">
                <a:latin typeface="Arial" panose="020B0604020202020204" pitchFamily="34" charset="0"/>
                <a:cs typeface="Arial" panose="020B0604020202020204" pitchFamily="34" charset="0"/>
              </a:rPr>
              <a:t>Kết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luận</a:t>
            </a:r>
            <a:endParaRPr lang="en-US" sz="2400" dirty="0">
              <a:latin typeface="Arial" panose="020B0604020202020204" pitchFamily="34" charset="0"/>
              <a:cs typeface="Arial" panose="020B0604020202020204" pitchFamily="34" charset="0"/>
            </a:endParaRPr>
          </a:p>
          <a:p>
            <a:pPr eaLnBrk="1" hangingPunct="1">
              <a:lnSpc>
                <a:spcPct val="90000"/>
              </a:lnSpc>
            </a:pPr>
            <a:endParaRPr lang="en-US" sz="2400"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913016" y="209037"/>
            <a:ext cx="8287440" cy="773097"/>
          </a:xfrm>
        </p:spPr>
        <p:txBody>
          <a:bodyPr>
            <a:normAutofit/>
          </a:bodyPr>
          <a:lstStyle/>
          <a:p>
            <a:pPr algn="ctr" eaLnBrk="1" fontAlgn="auto" hangingPunct="1">
              <a:spcAft>
                <a:spcPts val="0"/>
              </a:spcAft>
              <a:defRPr/>
            </a:pPr>
            <a:r>
              <a:rPr lang="en-US" sz="3200" dirty="0" err="1">
                <a:solidFill>
                  <a:srgbClr val="0070C0"/>
                </a:solidFill>
                <a:latin typeface="Arial" panose="020B0604020202020204" pitchFamily="34" charset="0"/>
                <a:ea typeface="+mj-ea"/>
                <a:cs typeface="Arial" panose="020B0604020202020204" pitchFamily="34" charset="0"/>
              </a:rPr>
              <a:t>Cấu</a:t>
            </a:r>
            <a:r>
              <a:rPr lang="en-US" sz="3200" dirty="0">
                <a:solidFill>
                  <a:srgbClr val="0070C0"/>
                </a:solidFill>
                <a:latin typeface="Arial" panose="020B0604020202020204" pitchFamily="34" charset="0"/>
                <a:ea typeface="+mj-ea"/>
                <a:cs typeface="Arial" panose="020B0604020202020204" pitchFamily="34" charset="0"/>
              </a:rPr>
              <a:t> </a:t>
            </a:r>
            <a:r>
              <a:rPr lang="en-US" sz="3200" dirty="0" err="1">
                <a:solidFill>
                  <a:srgbClr val="0070C0"/>
                </a:solidFill>
                <a:latin typeface="Arial" panose="020B0604020202020204" pitchFamily="34" charset="0"/>
                <a:ea typeface="+mj-ea"/>
                <a:cs typeface="Arial" panose="020B0604020202020204" pitchFamily="34" charset="0"/>
              </a:rPr>
              <a:t>trúc</a:t>
            </a:r>
            <a:r>
              <a:rPr lang="en-US" sz="3200" dirty="0">
                <a:solidFill>
                  <a:srgbClr val="0070C0"/>
                </a:solidFill>
                <a:latin typeface="Arial" panose="020B0604020202020204" pitchFamily="34" charset="0"/>
                <a:ea typeface="+mj-ea"/>
                <a:cs typeface="Arial" panose="020B0604020202020204" pitchFamily="34" charset="0"/>
              </a:rPr>
              <a:t> </a:t>
            </a:r>
            <a:r>
              <a:rPr lang="en-US" sz="3200" dirty="0" err="1">
                <a:solidFill>
                  <a:srgbClr val="0070C0"/>
                </a:solidFill>
                <a:latin typeface="Arial" panose="020B0604020202020204" pitchFamily="34" charset="0"/>
                <a:ea typeface="+mj-ea"/>
                <a:cs typeface="Arial" panose="020B0604020202020204" pitchFamily="34" charset="0"/>
              </a:rPr>
              <a:t>cơ</a:t>
            </a:r>
            <a:r>
              <a:rPr lang="en-US" sz="3200" dirty="0">
                <a:solidFill>
                  <a:srgbClr val="0070C0"/>
                </a:solidFill>
                <a:latin typeface="Arial" panose="020B0604020202020204" pitchFamily="34" charset="0"/>
                <a:ea typeface="+mj-ea"/>
                <a:cs typeface="Arial" panose="020B0604020202020204" pitchFamily="34" charset="0"/>
              </a:rPr>
              <a:t> </a:t>
            </a:r>
            <a:r>
              <a:rPr lang="en-US" sz="3200" dirty="0" err="1">
                <a:solidFill>
                  <a:srgbClr val="0070C0"/>
                </a:solidFill>
                <a:latin typeface="Arial" panose="020B0604020202020204" pitchFamily="34" charset="0"/>
                <a:ea typeface="+mj-ea"/>
                <a:cs typeface="Arial" panose="020B0604020202020204" pitchFamily="34" charset="0"/>
              </a:rPr>
              <a:t>bản</a:t>
            </a:r>
            <a:r>
              <a:rPr lang="en-US" sz="3200" dirty="0">
                <a:solidFill>
                  <a:srgbClr val="0070C0"/>
                </a:solidFill>
                <a:latin typeface="Arial" panose="020B0604020202020204" pitchFamily="34" charset="0"/>
                <a:ea typeface="+mj-ea"/>
                <a:cs typeface="Arial" panose="020B0604020202020204" pitchFamily="34" charset="0"/>
              </a:rPr>
              <a:t> </a:t>
            </a:r>
            <a:r>
              <a:rPr lang="en-US" sz="3200" dirty="0" err="1">
                <a:solidFill>
                  <a:srgbClr val="0070C0"/>
                </a:solidFill>
                <a:latin typeface="Arial" panose="020B0604020202020204" pitchFamily="34" charset="0"/>
                <a:ea typeface="+mj-ea"/>
                <a:cs typeface="Arial" panose="020B0604020202020204" pitchFamily="34" charset="0"/>
              </a:rPr>
              <a:t>của</a:t>
            </a:r>
            <a:r>
              <a:rPr lang="en-US" sz="3200" dirty="0">
                <a:solidFill>
                  <a:srgbClr val="0070C0"/>
                </a:solidFill>
                <a:latin typeface="Arial" panose="020B0604020202020204" pitchFamily="34" charset="0"/>
                <a:ea typeface="+mj-ea"/>
                <a:cs typeface="Arial" panose="020B0604020202020204" pitchFamily="34" charset="0"/>
              </a:rPr>
              <a:t> 1 </a:t>
            </a:r>
            <a:r>
              <a:rPr lang="en-US" sz="3200" dirty="0" err="1">
                <a:solidFill>
                  <a:srgbClr val="0070C0"/>
                </a:solidFill>
                <a:latin typeface="Arial" panose="020B0604020202020204" pitchFamily="34" charset="0"/>
                <a:ea typeface="+mj-ea"/>
                <a:cs typeface="Arial" panose="020B0604020202020204" pitchFamily="34" charset="0"/>
              </a:rPr>
              <a:t>kế</a:t>
            </a:r>
            <a:r>
              <a:rPr lang="en-US" sz="3200" dirty="0">
                <a:solidFill>
                  <a:srgbClr val="0070C0"/>
                </a:solidFill>
                <a:latin typeface="Arial" panose="020B0604020202020204" pitchFamily="34" charset="0"/>
                <a:ea typeface="+mj-ea"/>
                <a:cs typeface="Arial" panose="020B0604020202020204" pitchFamily="34" charset="0"/>
              </a:rPr>
              <a:t> </a:t>
            </a:r>
            <a:r>
              <a:rPr lang="en-US" sz="3200" dirty="0" err="1">
                <a:solidFill>
                  <a:srgbClr val="0070C0"/>
                </a:solidFill>
                <a:latin typeface="Arial" panose="020B0604020202020204" pitchFamily="34" charset="0"/>
                <a:ea typeface="+mj-ea"/>
                <a:cs typeface="Arial" panose="020B0604020202020204" pitchFamily="34" charset="0"/>
              </a:rPr>
              <a:t>hoạch</a:t>
            </a:r>
            <a:r>
              <a:rPr lang="en-US" sz="3200" dirty="0">
                <a:solidFill>
                  <a:srgbClr val="0070C0"/>
                </a:solidFill>
                <a:latin typeface="Arial" panose="020B0604020202020204" pitchFamily="34" charset="0"/>
                <a:ea typeface="+mj-ea"/>
                <a:cs typeface="Arial" panose="020B0604020202020204" pitchFamily="34" charset="0"/>
              </a:rPr>
              <a:t> </a:t>
            </a:r>
            <a:r>
              <a:rPr lang="en-US" sz="3200" dirty="0" err="1">
                <a:solidFill>
                  <a:srgbClr val="0070C0"/>
                </a:solidFill>
                <a:latin typeface="Arial" panose="020B0604020202020204" pitchFamily="34" charset="0"/>
                <a:ea typeface="+mj-ea"/>
                <a:cs typeface="Arial" panose="020B0604020202020204" pitchFamily="34" charset="0"/>
              </a:rPr>
              <a:t>bài</a:t>
            </a:r>
            <a:r>
              <a:rPr lang="en-US" sz="3200" dirty="0">
                <a:solidFill>
                  <a:srgbClr val="0070C0"/>
                </a:solidFill>
                <a:latin typeface="Arial" panose="020B0604020202020204" pitchFamily="34" charset="0"/>
                <a:ea typeface="+mj-ea"/>
                <a:cs typeface="Arial" panose="020B0604020202020204" pitchFamily="34" charset="0"/>
              </a:rPr>
              <a:t> </a:t>
            </a:r>
            <a:r>
              <a:rPr lang="en-US" sz="3200" dirty="0" err="1">
                <a:solidFill>
                  <a:srgbClr val="0070C0"/>
                </a:solidFill>
                <a:latin typeface="Arial" panose="020B0604020202020204" pitchFamily="34" charset="0"/>
                <a:ea typeface="+mj-ea"/>
                <a:cs typeface="Arial" panose="020B0604020202020204" pitchFamily="34" charset="0"/>
              </a:rPr>
              <a:t>dạy</a:t>
            </a:r>
            <a:endParaRPr lang="en-US" sz="3200" dirty="0">
              <a:solidFill>
                <a:srgbClr val="0070C0"/>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53200791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Content Placeholder 2"/>
          <p:cNvSpPr>
            <a:spLocks noGrp="1"/>
          </p:cNvSpPr>
          <p:nvPr>
            <p:ph idx="4294967295"/>
          </p:nvPr>
        </p:nvSpPr>
        <p:spPr>
          <a:xfrm>
            <a:off x="407368" y="1143001"/>
            <a:ext cx="11377264" cy="4983163"/>
          </a:xfrm>
        </p:spPr>
        <p:txBody>
          <a:bodyPr/>
          <a:lstStyle/>
          <a:p>
            <a:pPr eaLnBrk="1" hangingPunct="1">
              <a:buFont typeface="Wingdings 3" charset="0"/>
              <a:buNone/>
            </a:pP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động</a:t>
            </a:r>
            <a:r>
              <a:rPr lang="en-US" sz="2800" dirty="0">
                <a:latin typeface="Arial" panose="020B0604020202020204" pitchFamily="34" charset="0"/>
                <a:cs typeface="Arial" panose="020B0604020202020204" pitchFamily="34" charset="0"/>
              </a:rPr>
              <a:t> 2 (</a:t>
            </a:r>
            <a:r>
              <a:rPr lang="en-US" sz="2800" dirty="0" err="1">
                <a:latin typeface="Arial" panose="020B0604020202020204" pitchFamily="34" charset="0"/>
                <a:cs typeface="Arial" panose="020B0604020202020204" pitchFamily="34" charset="0"/>
              </a:rPr>
              <a:t>cấu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trúc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như</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trên</a:t>
            </a:r>
            <a:r>
              <a:rPr lang="en-US" sz="2800" dirty="0">
                <a:latin typeface="Arial" panose="020B0604020202020204" pitchFamily="34" charset="0"/>
                <a:cs typeface="Arial" panose="020B0604020202020204" pitchFamily="34" charset="0"/>
              </a:rPr>
              <a:t>)</a:t>
            </a:r>
          </a:p>
          <a:p>
            <a:pPr eaLnBrk="1" hangingPunct="1">
              <a:buFont typeface="Wingdings 3" charset="0"/>
              <a:buNone/>
            </a:pPr>
            <a:r>
              <a:rPr lang="en-US" sz="2800" dirty="0">
                <a:latin typeface="Arial" panose="020B0604020202020204" pitchFamily="34" charset="0"/>
                <a:cs typeface="Arial" panose="020B0604020202020204" pitchFamily="34" charset="0"/>
              </a:rPr>
              <a:t>-…</a:t>
            </a:r>
          </a:p>
          <a:p>
            <a:pPr eaLnBrk="1" hangingPunct="1">
              <a:buFont typeface="Wingdings 3" charset="0"/>
              <a:buNone/>
            </a:pPr>
            <a:r>
              <a:rPr lang="en-US" sz="2800" dirty="0">
                <a:latin typeface="Arial" panose="020B0604020202020204" pitchFamily="34" charset="0"/>
                <a:cs typeface="Arial" panose="020B0604020202020204" pitchFamily="34" charset="0"/>
              </a:rPr>
              <a:t>3. </a:t>
            </a:r>
            <a:r>
              <a:rPr lang="en-US" sz="2800" i="1" dirty="0" err="1">
                <a:latin typeface="Arial" panose="020B0604020202020204" pitchFamily="34" charset="0"/>
                <a:cs typeface="Arial" panose="020B0604020202020204" pitchFamily="34" charset="0"/>
              </a:rPr>
              <a:t>Luyện</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tập</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củng</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cố</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hiện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linh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trong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giờ</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hoặc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cuối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giờ</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a:t>
            </a:r>
          </a:p>
          <a:p>
            <a:pPr eaLnBrk="1" hangingPunct="1">
              <a:buFont typeface="Wingdings 3" charset="0"/>
              <a:buNone/>
            </a:pPr>
            <a:r>
              <a:rPr lang="en-US" sz="2800" dirty="0">
                <a:latin typeface="Arial" panose="020B0604020202020204" pitchFamily="34" charset="0"/>
                <a:cs typeface="Arial" panose="020B0604020202020204" pitchFamily="34" charset="0"/>
              </a:rPr>
              <a:t>4. </a:t>
            </a:r>
            <a:r>
              <a:rPr lang="en-US" sz="2800" i="1" dirty="0" err="1">
                <a:latin typeface="Arial" panose="020B0604020202020204" pitchFamily="34" charset="0"/>
                <a:cs typeface="Arial" panose="020B0604020202020204" pitchFamily="34" charset="0"/>
              </a:rPr>
              <a:t>Hoạt</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động</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tiếp</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nối</a:t>
            </a:r>
            <a:r>
              <a:rPr lang="en-US" sz="2800" dirty="0">
                <a:latin typeface="Arial" panose="020B0604020202020204" pitchFamily="34" charset="0"/>
                <a:cs typeface="Arial" panose="020B0604020202020204" pitchFamily="34" charset="0"/>
              </a:rPr>
              <a:t> </a:t>
            </a:r>
          </a:p>
          <a:p>
            <a:pPr eaLnBrk="1" hangingPunct="1">
              <a:buFont typeface="Wingdings 3" charset="0"/>
              <a:buNone/>
            </a:pP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Định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hướng</a:t>
            </a:r>
            <a:r>
              <a:rPr lang="en-US" sz="2800" dirty="0">
                <a:latin typeface="Arial" panose="020B0604020202020204" pitchFamily="34" charset="0"/>
                <a:cs typeface="Arial" panose="020B0604020202020204" pitchFamily="34" charset="0"/>
              </a:rPr>
              <a:t> HS </a:t>
            </a:r>
            <a:r>
              <a:rPr lang="en-US" sz="2800" dirty="0" err="1">
                <a:latin typeface="Arial" panose="020B0604020202020204" pitchFamily="34" charset="0"/>
                <a:cs typeface="Arial" panose="020B0604020202020204" pitchFamily="34" charset="0"/>
              </a:rPr>
              <a:t>vận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dụng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a:t>
            </a:r>
          </a:p>
          <a:p>
            <a:pPr eaLnBrk="1" hangingPunct="1">
              <a:buFont typeface="Wingdings 3" charset="0"/>
              <a:buNone/>
            </a:pP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Hoàn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thành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tiếp</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những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việc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giao</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làm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tập</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về</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chuẩn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bị</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mới</a:t>
            </a:r>
            <a:r>
              <a:rPr lang="en-US" sz="2800" dirty="0">
                <a:latin typeface="Arial" panose="020B0604020202020204" pitchFamily="34" charset="0"/>
                <a:cs typeface="Arial" panose="020B0604020202020204" pitchFamily="34" charset="0"/>
              </a:rPr>
              <a:t>,...</a:t>
            </a:r>
          </a:p>
          <a:p>
            <a:pPr eaLnBrk="1" hangingPunct="1">
              <a:buFont typeface="Wingdings 3" charset="0"/>
              <a:buNone/>
            </a:pPr>
            <a:r>
              <a:rPr lang="en-US" sz="2800" dirty="0">
                <a:latin typeface="Arial" panose="020B0604020202020204" pitchFamily="34" charset="0"/>
                <a:cs typeface="Arial" panose="020B0604020202020204" pitchFamily="34" charset="0"/>
              </a:rPr>
              <a:t>5. </a:t>
            </a:r>
            <a:r>
              <a:rPr lang="en-US" sz="2800" i="1" dirty="0" err="1">
                <a:latin typeface="Arial" panose="020B0604020202020204" pitchFamily="34" charset="0"/>
                <a:cs typeface="Arial" panose="020B0604020202020204" pitchFamily="34" charset="0"/>
              </a:rPr>
              <a:t>Dự</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kiến</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kiểm</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tra</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đánh</a:t>
            </a:r>
            <a:r>
              <a:rPr lang="en-US" sz="2800" i="1" dirty="0">
                <a:latin typeface="Arial" panose="020B0604020202020204" pitchFamily="34" charset="0"/>
                <a:cs typeface="Arial" panose="020B0604020202020204" pitchFamily="34" charset="0"/>
              </a:rPr>
              <a:t> </a:t>
            </a:r>
            <a:r>
              <a:rPr lang="en-US" sz="2800" i="1" dirty="0" err="1">
                <a:latin typeface="Arial" panose="020B0604020202020204" pitchFamily="34" charset="0"/>
                <a:cs typeface="Arial" panose="020B0604020202020204" pitchFamily="34" charset="0"/>
              </a:rPr>
              <a:t>giá</a:t>
            </a:r>
            <a:r>
              <a:rPr lang="en-US" sz="2800" i="1" dirty="0">
                <a:latin typeface="Arial" panose="020B0604020202020204" pitchFamily="34" charset="0"/>
                <a:cs typeface="Arial" panose="020B0604020202020204" pitchFamily="34" charset="0"/>
              </a:rPr>
              <a:t> </a:t>
            </a:r>
            <a:r>
              <a:rPr lang="en-US" sz="2800" dirty="0">
                <a:latin typeface="Arial" panose="020B0604020202020204" pitchFamily="34" charset="0"/>
                <a:cs typeface="Arial" panose="020B0604020202020204" pitchFamily="34" charset="0"/>
              </a:rPr>
              <a:t>(</a:t>
            </a:r>
            <a:r>
              <a:rPr lang="en-US" sz="2800" dirty="0" err="1">
                <a:latin typeface="Arial" panose="020B0604020202020204" pitchFamily="34" charset="0"/>
                <a:cs typeface="Arial" panose="020B0604020202020204" pitchFamily="34" charset="0"/>
              </a:rPr>
              <a:t>thực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hiện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linh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hoạt</a:t>
            </a:r>
            <a:r>
              <a:rPr lang="en-US" sz="2800" dirty="0">
                <a:latin typeface="Arial" panose="020B0604020202020204" pitchFamily="34" charset="0"/>
                <a:cs typeface="Arial" panose="020B0604020202020204" pitchFamily="34" charset="0"/>
              </a:rPr>
              <a:t>).</a:t>
            </a:r>
          </a:p>
          <a:p>
            <a:pPr eaLnBrk="1" hangingPunct="1"/>
            <a:endParaRPr lang="en-US"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981200" y="274638"/>
            <a:ext cx="8229600" cy="562074"/>
          </a:xfrm>
        </p:spPr>
        <p:txBody>
          <a:bodyPr/>
          <a:lstStyle/>
          <a:p>
            <a:pPr algn="ctr" eaLnBrk="1" fontAlgn="auto" hangingPunct="1">
              <a:spcAft>
                <a:spcPts val="0"/>
              </a:spcAft>
              <a:defRPr/>
            </a:pPr>
            <a:r>
              <a:rPr lang="en-US" dirty="0" err="1">
                <a:solidFill>
                  <a:srgbClr val="0070C0"/>
                </a:solidFill>
                <a:latin typeface="Arial" panose="020B0604020202020204" pitchFamily="34" charset="0"/>
                <a:ea typeface="+mj-ea"/>
                <a:cs typeface="Arial" panose="020B0604020202020204" pitchFamily="34" charset="0"/>
              </a:rPr>
              <a:t>Cấu</a:t>
            </a:r>
            <a:r>
              <a:rPr lang="en-US" dirty="0">
                <a:solidFill>
                  <a:srgbClr val="0070C0"/>
                </a:solidFill>
                <a:latin typeface="Arial" panose="020B0604020202020204" pitchFamily="34" charset="0"/>
                <a:ea typeface="+mj-ea"/>
                <a:cs typeface="Arial" panose="020B0604020202020204" pitchFamily="34" charset="0"/>
              </a:rPr>
              <a:t> </a:t>
            </a:r>
            <a:r>
              <a:rPr lang="en-US" dirty="0" err="1">
                <a:solidFill>
                  <a:srgbClr val="0070C0"/>
                </a:solidFill>
                <a:latin typeface="Arial" panose="020B0604020202020204" pitchFamily="34" charset="0"/>
                <a:ea typeface="+mj-ea"/>
                <a:cs typeface="Arial" panose="020B0604020202020204" pitchFamily="34" charset="0"/>
              </a:rPr>
              <a:t>trúc</a:t>
            </a:r>
            <a:r>
              <a:rPr lang="en-US" dirty="0">
                <a:solidFill>
                  <a:srgbClr val="0070C0"/>
                </a:solidFill>
                <a:latin typeface="Arial" panose="020B0604020202020204" pitchFamily="34" charset="0"/>
                <a:ea typeface="+mj-ea"/>
                <a:cs typeface="Arial" panose="020B0604020202020204" pitchFamily="34" charset="0"/>
              </a:rPr>
              <a:t> 1 KHBD (</a:t>
            </a:r>
            <a:r>
              <a:rPr lang="en-US" dirty="0" err="1">
                <a:solidFill>
                  <a:srgbClr val="0070C0"/>
                </a:solidFill>
                <a:latin typeface="Arial" panose="020B0604020202020204" pitchFamily="34" charset="0"/>
                <a:ea typeface="+mj-ea"/>
                <a:cs typeface="Arial" panose="020B0604020202020204" pitchFamily="34" charset="0"/>
              </a:rPr>
              <a:t>tiếp</a:t>
            </a:r>
            <a:r>
              <a:rPr lang="en-US" dirty="0">
                <a:solidFill>
                  <a:srgbClr val="0070C0"/>
                </a:solidFill>
                <a:latin typeface="Arial" panose="020B0604020202020204" pitchFamily="34" charset="0"/>
                <a:ea typeface="+mj-ea"/>
                <a:cs typeface="Arial" panose="020B0604020202020204" pitchFamily="34" charset="0"/>
              </a:rPr>
              <a:t> </a:t>
            </a:r>
            <a:r>
              <a:rPr lang="en-US" dirty="0" err="1">
                <a:solidFill>
                  <a:srgbClr val="0070C0"/>
                </a:solidFill>
                <a:latin typeface="Arial" panose="020B0604020202020204" pitchFamily="34" charset="0"/>
                <a:ea typeface="+mj-ea"/>
                <a:cs typeface="Arial" panose="020B0604020202020204" pitchFamily="34" charset="0"/>
              </a:rPr>
              <a:t>theo</a:t>
            </a:r>
            <a:r>
              <a:rPr lang="en-US" dirty="0">
                <a:solidFill>
                  <a:srgbClr val="0070C0"/>
                </a:solidFill>
                <a:latin typeface="Arial" panose="020B0604020202020204" pitchFamily="34" charset="0"/>
                <a:ea typeface="+mj-ea"/>
                <a:cs typeface="Arial" panose="020B0604020202020204" pitchFamily="34" charset="0"/>
              </a:rPr>
              <a:t>)</a:t>
            </a:r>
          </a:p>
        </p:txBody>
      </p:sp>
    </p:spTree>
    <p:extLst>
      <p:ext uri="{BB962C8B-B14F-4D97-AF65-F5344CB8AC3E}">
        <p14:creationId xmlns:p14="http://schemas.microsoft.com/office/powerpoint/2010/main" val="16089222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906250" y="-178538"/>
            <a:ext cx="395966" cy="7266419"/>
            <a:chOff x="0" y="0"/>
            <a:chExt cx="156431" cy="2870684"/>
          </a:xfrm>
        </p:grpSpPr>
        <p:sp>
          <p:nvSpPr>
            <p:cNvPr id="3" name="Freeform 3"/>
            <p:cNvSpPr/>
            <p:nvPr/>
          </p:nvSpPr>
          <p:spPr>
            <a:xfrm>
              <a:off x="0" y="0"/>
              <a:ext cx="156431" cy="2870684"/>
            </a:xfrm>
            <a:custGeom>
              <a:avLst/>
              <a:gdLst/>
              <a:ahLst/>
              <a:cxnLst/>
              <a:rect l="l" t="t" r="r" b="b"/>
              <a:pathLst>
                <a:path w="156431" h="2870684">
                  <a:moveTo>
                    <a:pt x="0" y="0"/>
                  </a:moveTo>
                  <a:lnTo>
                    <a:pt x="156431" y="0"/>
                  </a:lnTo>
                  <a:lnTo>
                    <a:pt x="156431" y="2870684"/>
                  </a:lnTo>
                  <a:lnTo>
                    <a:pt x="0" y="2870684"/>
                  </a:lnTo>
                  <a:close/>
                </a:path>
              </a:pathLst>
            </a:custGeom>
            <a:solidFill>
              <a:srgbClr val="4F826F"/>
            </a:solidFill>
          </p:spPr>
        </p:sp>
        <p:sp>
          <p:nvSpPr>
            <p:cNvPr id="4" name="TextBox 4"/>
            <p:cNvSpPr txBox="1"/>
            <p:nvPr/>
          </p:nvSpPr>
          <p:spPr>
            <a:xfrm>
              <a:off x="0" y="-47625"/>
              <a:ext cx="812800" cy="860425"/>
            </a:xfrm>
            <a:prstGeom prst="rect">
              <a:avLst/>
            </a:prstGeom>
          </p:spPr>
          <p:txBody>
            <a:bodyPr lIns="33867" tIns="33867" rIns="33867" bIns="33867" rtlCol="0" anchor="ctr"/>
            <a:lstStyle/>
            <a:p>
              <a:pPr algn="ctr">
                <a:lnSpc>
                  <a:spcPts val="2224"/>
                </a:lnSpc>
              </a:pPr>
              <a:endParaRPr sz="1400"/>
            </a:p>
          </p:txBody>
        </p:sp>
      </p:grpSp>
      <p:sp>
        <p:nvSpPr>
          <p:cNvPr id="13" name="Freeform 13"/>
          <p:cNvSpPr/>
          <p:nvPr/>
        </p:nvSpPr>
        <p:spPr>
          <a:xfrm>
            <a:off x="5634222" y="1334365"/>
            <a:ext cx="6117562" cy="4232642"/>
          </a:xfrm>
          <a:custGeom>
            <a:avLst/>
            <a:gdLst/>
            <a:ahLst/>
            <a:cxnLst/>
            <a:rect l="l" t="t" r="r" b="b"/>
            <a:pathLst>
              <a:path w="9176343" h="6348963">
                <a:moveTo>
                  <a:pt x="0" y="0"/>
                </a:moveTo>
                <a:lnTo>
                  <a:pt x="9176343" y="0"/>
                </a:lnTo>
                <a:lnTo>
                  <a:pt x="9176343" y="6348964"/>
                </a:lnTo>
                <a:lnTo>
                  <a:pt x="0" y="6348964"/>
                </a:lnTo>
                <a:lnTo>
                  <a:pt x="0" y="0"/>
                </a:lnTo>
                <a:close/>
              </a:path>
            </a:pathLst>
          </a:custGeom>
          <a:blipFill>
            <a:blip r:embed="rId2"/>
            <a:stretch>
              <a:fillRect l="-556" r="-556"/>
            </a:stretch>
          </a:blipFill>
        </p:spPr>
      </p:sp>
      <p:sp>
        <p:nvSpPr>
          <p:cNvPr id="14" name="TextBox 14"/>
          <p:cNvSpPr txBox="1"/>
          <p:nvPr/>
        </p:nvSpPr>
        <p:spPr>
          <a:xfrm>
            <a:off x="685801" y="2474677"/>
            <a:ext cx="5214687" cy="1654299"/>
          </a:xfrm>
          <a:prstGeom prst="rect">
            <a:avLst/>
          </a:prstGeom>
        </p:spPr>
        <p:txBody>
          <a:bodyPr lIns="0" tIns="0" rIns="0" bIns="0" rtlCol="0" anchor="t">
            <a:spAutoFit/>
          </a:bodyPr>
          <a:lstStyle/>
          <a:p>
            <a:pPr>
              <a:lnSpc>
                <a:spcPts val="4327"/>
              </a:lnSpc>
            </a:pPr>
            <a:r>
              <a:rPr lang="en-US" sz="3934">
                <a:solidFill>
                  <a:srgbClr val="124DB1"/>
                </a:solidFill>
                <a:latin typeface="Arial Unicode Bold"/>
              </a:rPr>
              <a:t>HƯỚNG DẪN GV </a:t>
            </a:r>
          </a:p>
          <a:p>
            <a:pPr>
              <a:lnSpc>
                <a:spcPts val="4327"/>
              </a:lnSpc>
            </a:pPr>
            <a:r>
              <a:rPr lang="en-US" sz="3934">
                <a:solidFill>
                  <a:srgbClr val="124DB1"/>
                </a:solidFill>
                <a:latin typeface="Arial Unicode Bold"/>
              </a:rPr>
              <a:t>XÂY DỰNG </a:t>
            </a:r>
          </a:p>
          <a:p>
            <a:pPr>
              <a:lnSpc>
                <a:spcPts val="4327"/>
              </a:lnSpc>
            </a:pPr>
            <a:r>
              <a:rPr lang="en-US" sz="3934">
                <a:solidFill>
                  <a:srgbClr val="124DB1"/>
                </a:solidFill>
                <a:latin typeface="Arial Unicode Bold"/>
              </a:rPr>
              <a:t>KẾ HOẠCH BÀI DẠY</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71165">
            <a:off x="10672202" y="6314790"/>
            <a:ext cx="691409" cy="691409"/>
          </a:xfrm>
          <a:custGeom>
            <a:avLst/>
            <a:gdLst/>
            <a:ahLst/>
            <a:cxnLst/>
            <a:rect l="l" t="t" r="r" b="b"/>
            <a:pathLst>
              <a:path w="1037114" h="1037114">
                <a:moveTo>
                  <a:pt x="0" y="0"/>
                </a:moveTo>
                <a:lnTo>
                  <a:pt x="1037114" y="0"/>
                </a:lnTo>
                <a:lnTo>
                  <a:pt x="1037114" y="1037114"/>
                </a:lnTo>
                <a:lnTo>
                  <a:pt x="0" y="1037114"/>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sp>
      <p:grpSp>
        <p:nvGrpSpPr>
          <p:cNvPr id="8" name="Group 8"/>
          <p:cNvGrpSpPr/>
          <p:nvPr/>
        </p:nvGrpSpPr>
        <p:grpSpPr>
          <a:xfrm>
            <a:off x="11906250" y="-178538"/>
            <a:ext cx="395966" cy="7266419"/>
            <a:chOff x="0" y="0"/>
            <a:chExt cx="156431" cy="2870684"/>
          </a:xfrm>
        </p:grpSpPr>
        <p:sp>
          <p:nvSpPr>
            <p:cNvPr id="9" name="Freeform 9"/>
            <p:cNvSpPr/>
            <p:nvPr/>
          </p:nvSpPr>
          <p:spPr>
            <a:xfrm>
              <a:off x="0" y="0"/>
              <a:ext cx="156431" cy="2870684"/>
            </a:xfrm>
            <a:custGeom>
              <a:avLst/>
              <a:gdLst/>
              <a:ahLst/>
              <a:cxnLst/>
              <a:rect l="l" t="t" r="r" b="b"/>
              <a:pathLst>
                <a:path w="156431" h="2870684">
                  <a:moveTo>
                    <a:pt x="0" y="0"/>
                  </a:moveTo>
                  <a:lnTo>
                    <a:pt x="156431" y="0"/>
                  </a:lnTo>
                  <a:lnTo>
                    <a:pt x="156431" y="2870684"/>
                  </a:lnTo>
                  <a:lnTo>
                    <a:pt x="0" y="2870684"/>
                  </a:lnTo>
                  <a:close/>
                </a:path>
              </a:pathLst>
            </a:custGeom>
            <a:solidFill>
              <a:srgbClr val="4F826F"/>
            </a:solidFill>
          </p:spPr>
        </p:sp>
        <p:sp>
          <p:nvSpPr>
            <p:cNvPr id="10" name="TextBox 10"/>
            <p:cNvSpPr txBox="1"/>
            <p:nvPr/>
          </p:nvSpPr>
          <p:spPr>
            <a:xfrm>
              <a:off x="0" y="-47625"/>
              <a:ext cx="812800" cy="860425"/>
            </a:xfrm>
            <a:prstGeom prst="rect">
              <a:avLst/>
            </a:prstGeom>
          </p:spPr>
          <p:txBody>
            <a:bodyPr lIns="33867" tIns="33867" rIns="33867" bIns="33867" rtlCol="0" anchor="ctr"/>
            <a:lstStyle/>
            <a:p>
              <a:pPr algn="ctr">
                <a:lnSpc>
                  <a:spcPts val="2224"/>
                </a:lnSpc>
              </a:pPr>
              <a:endParaRPr sz="1400"/>
            </a:p>
          </p:txBody>
        </p:sp>
      </p:grpSp>
      <p:sp>
        <p:nvSpPr>
          <p:cNvPr id="14" name="Freeform 14"/>
          <p:cNvSpPr/>
          <p:nvPr/>
        </p:nvSpPr>
        <p:spPr>
          <a:xfrm>
            <a:off x="6950273" y="0"/>
            <a:ext cx="2665591" cy="2438732"/>
          </a:xfrm>
          <a:custGeom>
            <a:avLst/>
            <a:gdLst/>
            <a:ahLst/>
            <a:cxnLst/>
            <a:rect l="l" t="t" r="r" b="b"/>
            <a:pathLst>
              <a:path w="3998386" h="3658098">
                <a:moveTo>
                  <a:pt x="0" y="0"/>
                </a:moveTo>
                <a:lnTo>
                  <a:pt x="3998386" y="0"/>
                </a:lnTo>
                <a:lnTo>
                  <a:pt x="3998386" y="3658098"/>
                </a:lnTo>
                <a:lnTo>
                  <a:pt x="0" y="3658098"/>
                </a:lnTo>
                <a:lnTo>
                  <a:pt x="0" y="0"/>
                </a:lnTo>
                <a:close/>
              </a:path>
            </a:pathLst>
          </a:custGeom>
          <a:blipFill>
            <a:blip r:embed="rId4"/>
            <a:stretch>
              <a:fillRect/>
            </a:stretch>
          </a:blipFill>
        </p:spPr>
      </p:sp>
      <p:sp>
        <p:nvSpPr>
          <p:cNvPr id="15" name="TextBox 15"/>
          <p:cNvSpPr txBox="1"/>
          <p:nvPr/>
        </p:nvSpPr>
        <p:spPr>
          <a:xfrm>
            <a:off x="2401911" y="2372048"/>
            <a:ext cx="8391079" cy="2636234"/>
          </a:xfrm>
          <a:prstGeom prst="rect">
            <a:avLst/>
          </a:prstGeom>
        </p:spPr>
        <p:txBody>
          <a:bodyPr lIns="0" tIns="0" rIns="0" bIns="0" rtlCol="0" anchor="t">
            <a:spAutoFit/>
          </a:bodyPr>
          <a:lstStyle/>
          <a:p>
            <a:pPr>
              <a:lnSpc>
                <a:spcPts val="4160"/>
              </a:lnSpc>
            </a:pPr>
            <a:r>
              <a:rPr lang="en-US" sz="2666" spc="157">
                <a:solidFill>
                  <a:srgbClr val="302D26"/>
                </a:solidFill>
                <a:latin typeface="Arial Unicode Bold"/>
              </a:rPr>
              <a:t> 1. Theo Thầy/Cô xây dựng kế hoạch bài dạy cần dựa vào những căn cứ nào?</a:t>
            </a:r>
          </a:p>
          <a:p>
            <a:pPr>
              <a:lnSpc>
                <a:spcPts val="4160"/>
              </a:lnSpc>
            </a:pPr>
            <a:r>
              <a:rPr lang="en-US" sz="2666" spc="157">
                <a:solidFill>
                  <a:srgbClr val="302D26"/>
                </a:solidFill>
                <a:latin typeface="Arial Unicode Bold"/>
              </a:rPr>
              <a:t>2. Hiện nay trong xây dựng kế hoạch bài dạy, GV gặp khó khăn/ lúng túng về điều gì?</a:t>
            </a:r>
          </a:p>
          <a:p>
            <a:pPr>
              <a:lnSpc>
                <a:spcPts val="4160"/>
              </a:lnSpc>
            </a:pPr>
            <a:r>
              <a:rPr lang="en-US" sz="2666" spc="157">
                <a:solidFill>
                  <a:srgbClr val="302D26"/>
                </a:solidFill>
                <a:latin typeface="Arial Unicode Bold"/>
              </a:rPr>
              <a:t>3. Làm thế nào để giúp GV khắc phục?</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9"/>
          <p:cNvGrpSpPr/>
          <p:nvPr/>
        </p:nvGrpSpPr>
        <p:grpSpPr>
          <a:xfrm>
            <a:off x="11906250" y="-178538"/>
            <a:ext cx="395966" cy="7266419"/>
            <a:chOff x="0" y="0"/>
            <a:chExt cx="156431" cy="2870684"/>
          </a:xfrm>
        </p:grpSpPr>
        <p:sp>
          <p:nvSpPr>
            <p:cNvPr id="10" name="Freeform 10"/>
            <p:cNvSpPr/>
            <p:nvPr/>
          </p:nvSpPr>
          <p:spPr>
            <a:xfrm>
              <a:off x="0" y="0"/>
              <a:ext cx="156431" cy="2870684"/>
            </a:xfrm>
            <a:custGeom>
              <a:avLst/>
              <a:gdLst/>
              <a:ahLst/>
              <a:cxnLst/>
              <a:rect l="l" t="t" r="r" b="b"/>
              <a:pathLst>
                <a:path w="156431" h="2870684">
                  <a:moveTo>
                    <a:pt x="0" y="0"/>
                  </a:moveTo>
                  <a:lnTo>
                    <a:pt x="156431" y="0"/>
                  </a:lnTo>
                  <a:lnTo>
                    <a:pt x="156431" y="2870684"/>
                  </a:lnTo>
                  <a:lnTo>
                    <a:pt x="0" y="2870684"/>
                  </a:lnTo>
                  <a:close/>
                </a:path>
              </a:pathLst>
            </a:custGeom>
            <a:solidFill>
              <a:srgbClr val="4F826F"/>
            </a:solidFill>
          </p:spPr>
        </p:sp>
        <p:sp>
          <p:nvSpPr>
            <p:cNvPr id="11" name="TextBox 11"/>
            <p:cNvSpPr txBox="1"/>
            <p:nvPr/>
          </p:nvSpPr>
          <p:spPr>
            <a:xfrm>
              <a:off x="0" y="-47625"/>
              <a:ext cx="812800" cy="860425"/>
            </a:xfrm>
            <a:prstGeom prst="rect">
              <a:avLst/>
            </a:prstGeom>
          </p:spPr>
          <p:txBody>
            <a:bodyPr lIns="33867" tIns="33867" rIns="33867" bIns="33867" rtlCol="0" anchor="ctr"/>
            <a:lstStyle/>
            <a:p>
              <a:pPr algn="ctr">
                <a:lnSpc>
                  <a:spcPts val="2224"/>
                </a:lnSpc>
              </a:pPr>
              <a:endParaRPr sz="1400"/>
            </a:p>
          </p:txBody>
        </p:sp>
      </p:grpSp>
      <p:grpSp>
        <p:nvGrpSpPr>
          <p:cNvPr id="12" name="Group 12"/>
          <p:cNvGrpSpPr/>
          <p:nvPr/>
        </p:nvGrpSpPr>
        <p:grpSpPr>
          <a:xfrm>
            <a:off x="2591901" y="1097251"/>
            <a:ext cx="8914299" cy="5281683"/>
            <a:chOff x="0" y="0"/>
            <a:chExt cx="17828598" cy="10563365"/>
          </a:xfrm>
        </p:grpSpPr>
        <p:sp>
          <p:nvSpPr>
            <p:cNvPr id="13" name="Freeform 13"/>
            <p:cNvSpPr/>
            <p:nvPr/>
          </p:nvSpPr>
          <p:spPr>
            <a:xfrm>
              <a:off x="0" y="0"/>
              <a:ext cx="17828598" cy="10563365"/>
            </a:xfrm>
            <a:custGeom>
              <a:avLst/>
              <a:gdLst/>
              <a:ahLst/>
              <a:cxnLst/>
              <a:rect l="l" t="t" r="r" b="b"/>
              <a:pathLst>
                <a:path w="17828598" h="10563365">
                  <a:moveTo>
                    <a:pt x="0" y="0"/>
                  </a:moveTo>
                  <a:lnTo>
                    <a:pt x="17828598" y="0"/>
                  </a:lnTo>
                  <a:lnTo>
                    <a:pt x="17828598" y="10563365"/>
                  </a:lnTo>
                  <a:lnTo>
                    <a:pt x="0" y="10563365"/>
                  </a:lnTo>
                  <a:lnTo>
                    <a:pt x="0" y="0"/>
                  </a:lnTo>
                  <a:close/>
                </a:path>
              </a:pathLst>
            </a:custGeom>
            <a:blipFill>
              <a:blip r:embed="rId2"/>
              <a:stretch>
                <a:fillRect b="-8441"/>
              </a:stretch>
            </a:blipFill>
          </p:spPr>
        </p:sp>
        <p:grpSp>
          <p:nvGrpSpPr>
            <p:cNvPr id="14" name="Group 14"/>
            <p:cNvGrpSpPr/>
            <p:nvPr/>
          </p:nvGrpSpPr>
          <p:grpSpPr>
            <a:xfrm>
              <a:off x="6112652" y="3777784"/>
              <a:ext cx="3384758" cy="3528578"/>
              <a:chOff x="0" y="0"/>
              <a:chExt cx="812800" cy="847336"/>
            </a:xfrm>
          </p:grpSpPr>
          <p:sp>
            <p:nvSpPr>
              <p:cNvPr id="15" name="Freeform 15"/>
              <p:cNvSpPr/>
              <p:nvPr/>
            </p:nvSpPr>
            <p:spPr>
              <a:xfrm>
                <a:off x="-15378" y="0"/>
                <a:ext cx="843555" cy="847336"/>
              </a:xfrm>
              <a:custGeom>
                <a:avLst/>
                <a:gdLst/>
                <a:ahLst/>
                <a:cxnLst/>
                <a:rect l="l" t="t" r="r" b="b"/>
                <a:pathLst>
                  <a:path w="843555" h="847336">
                    <a:moveTo>
                      <a:pt x="421778" y="0"/>
                    </a:moveTo>
                    <a:cubicBezTo>
                      <a:pt x="655024" y="1043"/>
                      <a:pt x="843556" y="190420"/>
                      <a:pt x="843556" y="423668"/>
                    </a:cubicBezTo>
                    <a:cubicBezTo>
                      <a:pt x="843556" y="656916"/>
                      <a:pt x="655024" y="846293"/>
                      <a:pt x="421778" y="847336"/>
                    </a:cubicBezTo>
                    <a:cubicBezTo>
                      <a:pt x="188532" y="846293"/>
                      <a:pt x="0" y="656916"/>
                      <a:pt x="0" y="423668"/>
                    </a:cubicBezTo>
                    <a:cubicBezTo>
                      <a:pt x="0" y="190420"/>
                      <a:pt x="188532" y="1043"/>
                      <a:pt x="421778" y="0"/>
                    </a:cubicBezTo>
                    <a:close/>
                  </a:path>
                </a:pathLst>
              </a:custGeom>
              <a:solidFill>
                <a:srgbClr val="C2DACE"/>
              </a:solidFill>
            </p:spPr>
          </p:sp>
          <p:sp>
            <p:nvSpPr>
              <p:cNvPr id="16" name="TextBox 16"/>
              <p:cNvSpPr txBox="1"/>
              <p:nvPr/>
            </p:nvSpPr>
            <p:spPr>
              <a:xfrm>
                <a:off x="76200" y="28575"/>
                <a:ext cx="660400" cy="708025"/>
              </a:xfrm>
              <a:prstGeom prst="rect">
                <a:avLst/>
              </a:prstGeom>
            </p:spPr>
            <p:txBody>
              <a:bodyPr lIns="33867" tIns="33867" rIns="33867" bIns="33867" rtlCol="0" anchor="ctr"/>
              <a:lstStyle/>
              <a:p>
                <a:pPr algn="ctr">
                  <a:lnSpc>
                    <a:spcPts val="2224"/>
                  </a:lnSpc>
                </a:pPr>
                <a:endParaRPr sz="1400"/>
              </a:p>
            </p:txBody>
          </p:sp>
        </p:grpSp>
        <p:sp>
          <p:nvSpPr>
            <p:cNvPr id="17" name="TextBox 17"/>
            <p:cNvSpPr txBox="1"/>
            <p:nvPr/>
          </p:nvSpPr>
          <p:spPr>
            <a:xfrm>
              <a:off x="6263974" y="5029340"/>
              <a:ext cx="3233438" cy="1129540"/>
            </a:xfrm>
            <a:prstGeom prst="rect">
              <a:avLst/>
            </a:prstGeom>
          </p:spPr>
          <p:txBody>
            <a:bodyPr lIns="0" tIns="0" rIns="0" bIns="0" rtlCol="0" anchor="t">
              <a:spAutoFit/>
            </a:bodyPr>
            <a:lstStyle/>
            <a:p>
              <a:pPr algn="ctr">
                <a:lnSpc>
                  <a:spcPts val="2316"/>
                </a:lnSpc>
              </a:pPr>
              <a:r>
                <a:rPr lang="en-US" sz="1666">
                  <a:solidFill>
                    <a:srgbClr val="040404"/>
                  </a:solidFill>
                  <a:latin typeface="Arial Unicode Bold"/>
                </a:rPr>
                <a:t>XD KẾ HOẠCH BÀI DẠY</a:t>
              </a: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13013" y="209037"/>
            <a:ext cx="8403296" cy="1147969"/>
          </a:xfrm>
        </p:spPr>
        <p:txBody>
          <a:bodyPr/>
          <a:lstStyle/>
          <a:p>
            <a:pPr algn="ctr"/>
            <a:r>
              <a:rPr lang="en-US" dirty="0">
                <a:solidFill>
                  <a:schemeClr val="accent1"/>
                </a:solidFill>
                <a:latin typeface="Arial" panose="020B0604020202020204" pitchFamily="34" charset="0"/>
                <a:cs typeface="Arial" panose="020B0604020202020204" pitchFamily="34" charset="0"/>
              </a:rPr>
              <a:t>CHƯƠNG TRÌNH GDPT GỒM 2 GIAI ĐOẠN</a:t>
            </a:r>
          </a:p>
        </p:txBody>
      </p:sp>
      <p:graphicFrame>
        <p:nvGraphicFramePr>
          <p:cNvPr id="5" name="Content Placeholder 4"/>
          <p:cNvGraphicFramePr>
            <a:graphicFrameLocks noGrp="1"/>
          </p:cNvGraphicFramePr>
          <p:nvPr>
            <p:ph idx="4294967295"/>
            <p:extLst>
              <p:ext uri="{D42A27DB-BD31-4B8C-83A1-F6EECF244321}">
                <p14:modId xmlns:p14="http://schemas.microsoft.com/office/powerpoint/2010/main" val="372856576"/>
              </p:ext>
            </p:extLst>
          </p:nvPr>
        </p:nvGraphicFramePr>
        <p:xfrm>
          <a:off x="551384" y="1671837"/>
          <a:ext cx="11161240" cy="45055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2036061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4"/>
          <p:cNvSpPr/>
          <p:nvPr/>
        </p:nvSpPr>
        <p:spPr>
          <a:xfrm rot="2871165">
            <a:off x="10672202" y="6314790"/>
            <a:ext cx="691409" cy="691409"/>
          </a:xfrm>
          <a:custGeom>
            <a:avLst/>
            <a:gdLst/>
            <a:ahLst/>
            <a:cxnLst/>
            <a:rect l="l" t="t" r="r" b="b"/>
            <a:pathLst>
              <a:path w="1037114" h="1037114">
                <a:moveTo>
                  <a:pt x="0" y="0"/>
                </a:moveTo>
                <a:lnTo>
                  <a:pt x="1037114" y="0"/>
                </a:lnTo>
                <a:lnTo>
                  <a:pt x="1037114" y="1037114"/>
                </a:lnTo>
                <a:lnTo>
                  <a:pt x="0" y="1037114"/>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sp>
      <p:grpSp>
        <p:nvGrpSpPr>
          <p:cNvPr id="7" name="Group 7"/>
          <p:cNvGrpSpPr/>
          <p:nvPr/>
        </p:nvGrpSpPr>
        <p:grpSpPr>
          <a:xfrm>
            <a:off x="11906250" y="-178538"/>
            <a:ext cx="395966" cy="7266419"/>
            <a:chOff x="0" y="0"/>
            <a:chExt cx="156431" cy="2870684"/>
          </a:xfrm>
        </p:grpSpPr>
        <p:sp>
          <p:nvSpPr>
            <p:cNvPr id="8" name="Freeform 8"/>
            <p:cNvSpPr/>
            <p:nvPr/>
          </p:nvSpPr>
          <p:spPr>
            <a:xfrm>
              <a:off x="0" y="0"/>
              <a:ext cx="156431" cy="2870684"/>
            </a:xfrm>
            <a:custGeom>
              <a:avLst/>
              <a:gdLst/>
              <a:ahLst/>
              <a:cxnLst/>
              <a:rect l="l" t="t" r="r" b="b"/>
              <a:pathLst>
                <a:path w="156431" h="2870684">
                  <a:moveTo>
                    <a:pt x="0" y="0"/>
                  </a:moveTo>
                  <a:lnTo>
                    <a:pt x="156431" y="0"/>
                  </a:lnTo>
                  <a:lnTo>
                    <a:pt x="156431" y="2870684"/>
                  </a:lnTo>
                  <a:lnTo>
                    <a:pt x="0" y="2870684"/>
                  </a:lnTo>
                  <a:close/>
                </a:path>
              </a:pathLst>
            </a:custGeom>
            <a:solidFill>
              <a:srgbClr val="4F826F"/>
            </a:solidFill>
          </p:spPr>
        </p:sp>
        <p:sp>
          <p:nvSpPr>
            <p:cNvPr id="9" name="TextBox 9"/>
            <p:cNvSpPr txBox="1"/>
            <p:nvPr/>
          </p:nvSpPr>
          <p:spPr>
            <a:xfrm>
              <a:off x="0" y="-47625"/>
              <a:ext cx="812800" cy="860425"/>
            </a:xfrm>
            <a:prstGeom prst="rect">
              <a:avLst/>
            </a:prstGeom>
          </p:spPr>
          <p:txBody>
            <a:bodyPr lIns="33867" tIns="33867" rIns="33867" bIns="33867" rtlCol="0" anchor="ctr"/>
            <a:lstStyle/>
            <a:p>
              <a:pPr algn="ctr">
                <a:lnSpc>
                  <a:spcPts val="2224"/>
                </a:lnSpc>
              </a:pPr>
              <a:endParaRPr sz="1400"/>
            </a:p>
          </p:txBody>
        </p:sp>
      </p:grpSp>
      <p:grpSp>
        <p:nvGrpSpPr>
          <p:cNvPr id="10" name="Group 10"/>
          <p:cNvGrpSpPr/>
          <p:nvPr/>
        </p:nvGrpSpPr>
        <p:grpSpPr>
          <a:xfrm>
            <a:off x="300961" y="278034"/>
            <a:ext cx="379077" cy="379077"/>
            <a:chOff x="0" y="0"/>
            <a:chExt cx="812800" cy="812800"/>
          </a:xfrm>
        </p:grpSpPr>
        <p:sp>
          <p:nvSpPr>
            <p:cNvPr id="11" name="Freeform 11"/>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94B8AB"/>
            </a:solidFill>
          </p:spPr>
        </p:sp>
        <p:sp>
          <p:nvSpPr>
            <p:cNvPr id="12" name="TextBox 12"/>
            <p:cNvSpPr txBox="1"/>
            <p:nvPr/>
          </p:nvSpPr>
          <p:spPr>
            <a:xfrm>
              <a:off x="76200" y="28575"/>
              <a:ext cx="660400" cy="708025"/>
            </a:xfrm>
            <a:prstGeom prst="rect">
              <a:avLst/>
            </a:prstGeom>
          </p:spPr>
          <p:txBody>
            <a:bodyPr lIns="33867" tIns="33867" rIns="33867" bIns="33867" rtlCol="0" anchor="ctr"/>
            <a:lstStyle/>
            <a:p>
              <a:pPr algn="ctr">
                <a:lnSpc>
                  <a:spcPts val="2224"/>
                </a:lnSpc>
              </a:pPr>
              <a:endParaRPr sz="1400"/>
            </a:p>
          </p:txBody>
        </p:sp>
      </p:grpSp>
      <p:sp>
        <p:nvSpPr>
          <p:cNvPr id="13" name="Freeform 13"/>
          <p:cNvSpPr/>
          <p:nvPr/>
        </p:nvSpPr>
        <p:spPr>
          <a:xfrm>
            <a:off x="300961" y="1082438"/>
            <a:ext cx="11418219" cy="5089762"/>
          </a:xfrm>
          <a:custGeom>
            <a:avLst/>
            <a:gdLst/>
            <a:ahLst/>
            <a:cxnLst/>
            <a:rect l="l" t="t" r="r" b="b"/>
            <a:pathLst>
              <a:path w="17127329" h="7634643">
                <a:moveTo>
                  <a:pt x="0" y="0"/>
                </a:moveTo>
                <a:lnTo>
                  <a:pt x="17127329" y="0"/>
                </a:lnTo>
                <a:lnTo>
                  <a:pt x="17127329" y="7634643"/>
                </a:lnTo>
                <a:lnTo>
                  <a:pt x="0" y="7634643"/>
                </a:lnTo>
                <a:lnTo>
                  <a:pt x="0" y="0"/>
                </a:lnTo>
                <a:close/>
              </a:path>
            </a:pathLst>
          </a:custGeom>
          <a:blipFill>
            <a:blip r:embed="rId4"/>
            <a:stretch>
              <a:fillRect l="-347" t="-2862" r="-347"/>
            </a:stretch>
          </a:blipFill>
        </p:spPr>
      </p:sp>
      <p:sp>
        <p:nvSpPr>
          <p:cNvPr id="14" name="TextBox 14"/>
          <p:cNvSpPr txBox="1"/>
          <p:nvPr/>
        </p:nvSpPr>
        <p:spPr>
          <a:xfrm>
            <a:off x="4683606" y="274744"/>
            <a:ext cx="5560170" cy="410369"/>
          </a:xfrm>
          <a:prstGeom prst="rect">
            <a:avLst/>
          </a:prstGeom>
        </p:spPr>
        <p:txBody>
          <a:bodyPr lIns="0" tIns="0" rIns="0" bIns="0" rtlCol="0" anchor="t">
            <a:spAutoFit/>
          </a:bodyPr>
          <a:lstStyle/>
          <a:p>
            <a:pPr algn="r">
              <a:lnSpc>
                <a:spcPts val="3153"/>
              </a:lnSpc>
            </a:pPr>
            <a:r>
              <a:rPr lang="en-US" sz="2866">
                <a:solidFill>
                  <a:srgbClr val="124DB1"/>
                </a:solidFill>
                <a:latin typeface="Arial Unicode Bold"/>
              </a:rPr>
              <a:t>B1- PHÂN TÍCH HỌC SINH</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2"/>
          <p:cNvSpPr/>
          <p:nvPr/>
        </p:nvSpPr>
        <p:spPr>
          <a:xfrm>
            <a:off x="-841774" y="2359096"/>
            <a:ext cx="13875547" cy="0"/>
          </a:xfrm>
          <a:prstGeom prst="line">
            <a:avLst/>
          </a:prstGeom>
          <a:ln w="28575" cap="flat">
            <a:solidFill>
              <a:srgbClr val="003DCC"/>
            </a:solidFill>
            <a:prstDash val="sysDash"/>
            <a:headEnd type="none" w="sm" len="sm"/>
            <a:tailEnd type="none" w="sm" len="sm"/>
          </a:ln>
        </p:spPr>
      </p:sp>
      <p:grpSp>
        <p:nvGrpSpPr>
          <p:cNvPr id="3" name="Group 3"/>
          <p:cNvGrpSpPr/>
          <p:nvPr/>
        </p:nvGrpSpPr>
        <p:grpSpPr>
          <a:xfrm>
            <a:off x="1205856" y="1820906"/>
            <a:ext cx="1037634" cy="1037634"/>
            <a:chOff x="0" y="0"/>
            <a:chExt cx="812800" cy="812800"/>
          </a:xfrm>
        </p:grpSpPr>
        <p:sp>
          <p:nvSpPr>
            <p:cNvPr id="4" name="Freeform 4"/>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solidFill>
            <a:ln w="28575">
              <a:solidFill>
                <a:srgbClr val="003DCC"/>
              </a:solidFill>
            </a:ln>
          </p:spPr>
        </p:sp>
        <p:sp>
          <p:nvSpPr>
            <p:cNvPr id="5" name="TextBox 5"/>
            <p:cNvSpPr txBox="1"/>
            <p:nvPr/>
          </p:nvSpPr>
          <p:spPr>
            <a:xfrm>
              <a:off x="76200" y="28575"/>
              <a:ext cx="660400" cy="708025"/>
            </a:xfrm>
            <a:prstGeom prst="rect">
              <a:avLst/>
            </a:prstGeom>
          </p:spPr>
          <p:txBody>
            <a:bodyPr lIns="33867" tIns="33867" rIns="33867" bIns="33867" rtlCol="0" anchor="ctr"/>
            <a:lstStyle/>
            <a:p>
              <a:pPr algn="ctr">
                <a:lnSpc>
                  <a:spcPts val="2202"/>
                </a:lnSpc>
              </a:pPr>
              <a:endParaRPr sz="1400"/>
            </a:p>
          </p:txBody>
        </p:sp>
      </p:grpSp>
      <p:grpSp>
        <p:nvGrpSpPr>
          <p:cNvPr id="6" name="Group 6"/>
          <p:cNvGrpSpPr/>
          <p:nvPr/>
        </p:nvGrpSpPr>
        <p:grpSpPr>
          <a:xfrm>
            <a:off x="3391520" y="1820906"/>
            <a:ext cx="1037634" cy="1037634"/>
            <a:chOff x="0" y="0"/>
            <a:chExt cx="812800" cy="812800"/>
          </a:xfrm>
        </p:grpSpPr>
        <p:sp>
          <p:nvSpPr>
            <p:cNvPr id="7" name="Freeform 7"/>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solidFill>
            <a:ln w="28575">
              <a:solidFill>
                <a:srgbClr val="003DCC"/>
              </a:solidFill>
            </a:ln>
          </p:spPr>
        </p:sp>
        <p:sp>
          <p:nvSpPr>
            <p:cNvPr id="8" name="TextBox 8"/>
            <p:cNvSpPr txBox="1"/>
            <p:nvPr/>
          </p:nvSpPr>
          <p:spPr>
            <a:xfrm>
              <a:off x="76200" y="28575"/>
              <a:ext cx="660400" cy="708025"/>
            </a:xfrm>
            <a:prstGeom prst="rect">
              <a:avLst/>
            </a:prstGeom>
          </p:spPr>
          <p:txBody>
            <a:bodyPr lIns="33867" tIns="33867" rIns="33867" bIns="33867" rtlCol="0" anchor="ctr"/>
            <a:lstStyle/>
            <a:p>
              <a:pPr algn="ctr">
                <a:lnSpc>
                  <a:spcPts val="2202"/>
                </a:lnSpc>
              </a:pPr>
              <a:endParaRPr sz="1400"/>
            </a:p>
          </p:txBody>
        </p:sp>
      </p:grpSp>
      <p:grpSp>
        <p:nvGrpSpPr>
          <p:cNvPr id="9" name="Group 9"/>
          <p:cNvGrpSpPr/>
          <p:nvPr/>
        </p:nvGrpSpPr>
        <p:grpSpPr>
          <a:xfrm>
            <a:off x="5577183" y="1820906"/>
            <a:ext cx="1037634" cy="1037634"/>
            <a:chOff x="0" y="0"/>
            <a:chExt cx="812800" cy="812800"/>
          </a:xfrm>
        </p:grpSpPr>
        <p:sp>
          <p:nvSpPr>
            <p:cNvPr id="10" name="Freeform 10"/>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solidFill>
            <a:ln w="28575">
              <a:solidFill>
                <a:srgbClr val="003DCC"/>
              </a:solidFill>
            </a:ln>
          </p:spPr>
        </p:sp>
        <p:sp>
          <p:nvSpPr>
            <p:cNvPr id="11" name="TextBox 11"/>
            <p:cNvSpPr txBox="1"/>
            <p:nvPr/>
          </p:nvSpPr>
          <p:spPr>
            <a:xfrm>
              <a:off x="76200" y="28575"/>
              <a:ext cx="660400" cy="708025"/>
            </a:xfrm>
            <a:prstGeom prst="rect">
              <a:avLst/>
            </a:prstGeom>
          </p:spPr>
          <p:txBody>
            <a:bodyPr lIns="33867" tIns="33867" rIns="33867" bIns="33867" rtlCol="0" anchor="ctr"/>
            <a:lstStyle/>
            <a:p>
              <a:pPr algn="ctr">
                <a:lnSpc>
                  <a:spcPts val="2202"/>
                </a:lnSpc>
              </a:pPr>
              <a:endParaRPr sz="1400"/>
            </a:p>
          </p:txBody>
        </p:sp>
      </p:grpSp>
      <p:grpSp>
        <p:nvGrpSpPr>
          <p:cNvPr id="12" name="Group 12"/>
          <p:cNvGrpSpPr/>
          <p:nvPr/>
        </p:nvGrpSpPr>
        <p:grpSpPr>
          <a:xfrm>
            <a:off x="7762847" y="1820906"/>
            <a:ext cx="1037634" cy="1037634"/>
            <a:chOff x="0" y="0"/>
            <a:chExt cx="812800" cy="812800"/>
          </a:xfrm>
        </p:grpSpPr>
        <p:sp>
          <p:nvSpPr>
            <p:cNvPr id="13" name="Freeform 13"/>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solidFill>
            <a:ln w="28575">
              <a:solidFill>
                <a:srgbClr val="003DCC"/>
              </a:solidFill>
            </a:ln>
          </p:spPr>
        </p:sp>
        <p:sp>
          <p:nvSpPr>
            <p:cNvPr id="14" name="TextBox 14"/>
            <p:cNvSpPr txBox="1"/>
            <p:nvPr/>
          </p:nvSpPr>
          <p:spPr>
            <a:xfrm>
              <a:off x="76200" y="28575"/>
              <a:ext cx="660400" cy="708025"/>
            </a:xfrm>
            <a:prstGeom prst="rect">
              <a:avLst/>
            </a:prstGeom>
          </p:spPr>
          <p:txBody>
            <a:bodyPr lIns="33867" tIns="33867" rIns="33867" bIns="33867" rtlCol="0" anchor="ctr"/>
            <a:lstStyle/>
            <a:p>
              <a:pPr algn="ctr">
                <a:lnSpc>
                  <a:spcPts val="2202"/>
                </a:lnSpc>
              </a:pPr>
              <a:endParaRPr sz="1400"/>
            </a:p>
          </p:txBody>
        </p:sp>
      </p:grpSp>
      <p:grpSp>
        <p:nvGrpSpPr>
          <p:cNvPr id="15" name="Group 15"/>
          <p:cNvGrpSpPr/>
          <p:nvPr/>
        </p:nvGrpSpPr>
        <p:grpSpPr>
          <a:xfrm>
            <a:off x="9948511" y="1820906"/>
            <a:ext cx="1037634" cy="1037634"/>
            <a:chOff x="0" y="0"/>
            <a:chExt cx="812800" cy="812800"/>
          </a:xfrm>
        </p:grpSpPr>
        <p:sp>
          <p:nvSpPr>
            <p:cNvPr id="16" name="Freeform 16"/>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solidFill>
            <a:ln w="28575">
              <a:solidFill>
                <a:srgbClr val="003DCC"/>
              </a:solidFill>
            </a:ln>
          </p:spPr>
        </p:sp>
        <p:sp>
          <p:nvSpPr>
            <p:cNvPr id="17" name="TextBox 17"/>
            <p:cNvSpPr txBox="1"/>
            <p:nvPr/>
          </p:nvSpPr>
          <p:spPr>
            <a:xfrm>
              <a:off x="76200" y="28575"/>
              <a:ext cx="660400" cy="708025"/>
            </a:xfrm>
            <a:prstGeom prst="rect">
              <a:avLst/>
            </a:prstGeom>
          </p:spPr>
          <p:txBody>
            <a:bodyPr lIns="33867" tIns="33867" rIns="33867" bIns="33867" rtlCol="0" anchor="ctr"/>
            <a:lstStyle/>
            <a:p>
              <a:pPr algn="ctr">
                <a:lnSpc>
                  <a:spcPts val="2202"/>
                </a:lnSpc>
              </a:pPr>
              <a:endParaRPr sz="1400"/>
            </a:p>
          </p:txBody>
        </p:sp>
      </p:grpSp>
      <p:sp>
        <p:nvSpPr>
          <p:cNvPr id="18" name="Freeform 18"/>
          <p:cNvSpPr/>
          <p:nvPr/>
        </p:nvSpPr>
        <p:spPr>
          <a:xfrm>
            <a:off x="1480954" y="2014948"/>
            <a:ext cx="504553" cy="649549"/>
          </a:xfrm>
          <a:custGeom>
            <a:avLst/>
            <a:gdLst/>
            <a:ahLst/>
            <a:cxnLst/>
            <a:rect l="l" t="t" r="r" b="b"/>
            <a:pathLst>
              <a:path w="756830" h="974324">
                <a:moveTo>
                  <a:pt x="0" y="0"/>
                </a:moveTo>
                <a:lnTo>
                  <a:pt x="756830" y="0"/>
                </a:lnTo>
                <a:lnTo>
                  <a:pt x="756830" y="974323"/>
                </a:lnTo>
                <a:lnTo>
                  <a:pt x="0" y="974323"/>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sp>
      <p:sp>
        <p:nvSpPr>
          <p:cNvPr id="19" name="Freeform 19"/>
          <p:cNvSpPr/>
          <p:nvPr/>
        </p:nvSpPr>
        <p:spPr>
          <a:xfrm>
            <a:off x="3576305" y="1992811"/>
            <a:ext cx="668063" cy="693823"/>
          </a:xfrm>
          <a:custGeom>
            <a:avLst/>
            <a:gdLst/>
            <a:ahLst/>
            <a:cxnLst/>
            <a:rect l="l" t="t" r="r" b="b"/>
            <a:pathLst>
              <a:path w="1002095" h="1040735">
                <a:moveTo>
                  <a:pt x="0" y="0"/>
                </a:moveTo>
                <a:lnTo>
                  <a:pt x="1002095" y="0"/>
                </a:lnTo>
                <a:lnTo>
                  <a:pt x="1002095" y="1040735"/>
                </a:lnTo>
                <a:lnTo>
                  <a:pt x="0" y="1040735"/>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sp>
      <p:sp>
        <p:nvSpPr>
          <p:cNvPr id="20" name="Freeform 20"/>
          <p:cNvSpPr/>
          <p:nvPr/>
        </p:nvSpPr>
        <p:spPr>
          <a:xfrm>
            <a:off x="5896966" y="2033102"/>
            <a:ext cx="398069" cy="613241"/>
          </a:xfrm>
          <a:custGeom>
            <a:avLst/>
            <a:gdLst/>
            <a:ahLst/>
            <a:cxnLst/>
            <a:rect l="l" t="t" r="r" b="b"/>
            <a:pathLst>
              <a:path w="597103" h="919862">
                <a:moveTo>
                  <a:pt x="0" y="0"/>
                </a:moveTo>
                <a:lnTo>
                  <a:pt x="597104" y="0"/>
                </a:lnTo>
                <a:lnTo>
                  <a:pt x="597104" y="919861"/>
                </a:lnTo>
                <a:lnTo>
                  <a:pt x="0" y="919861"/>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21" name="Freeform 21"/>
          <p:cNvSpPr/>
          <p:nvPr/>
        </p:nvSpPr>
        <p:spPr>
          <a:xfrm>
            <a:off x="7996228" y="2033102"/>
            <a:ext cx="570872" cy="613241"/>
          </a:xfrm>
          <a:custGeom>
            <a:avLst/>
            <a:gdLst/>
            <a:ahLst/>
            <a:cxnLst/>
            <a:rect l="l" t="t" r="r" b="b"/>
            <a:pathLst>
              <a:path w="856308" h="919862">
                <a:moveTo>
                  <a:pt x="0" y="0"/>
                </a:moveTo>
                <a:lnTo>
                  <a:pt x="856307" y="0"/>
                </a:lnTo>
                <a:lnTo>
                  <a:pt x="856307" y="919861"/>
                </a:lnTo>
                <a:lnTo>
                  <a:pt x="0" y="919861"/>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sp>
      <p:sp>
        <p:nvSpPr>
          <p:cNvPr id="22" name="Freeform 22"/>
          <p:cNvSpPr/>
          <p:nvPr/>
        </p:nvSpPr>
        <p:spPr>
          <a:xfrm>
            <a:off x="10163776" y="2088295"/>
            <a:ext cx="624219" cy="443763"/>
          </a:xfrm>
          <a:custGeom>
            <a:avLst/>
            <a:gdLst/>
            <a:ahLst/>
            <a:cxnLst/>
            <a:rect l="l" t="t" r="r" b="b"/>
            <a:pathLst>
              <a:path w="936328" h="665644">
                <a:moveTo>
                  <a:pt x="0" y="0"/>
                </a:moveTo>
                <a:lnTo>
                  <a:pt x="936328" y="0"/>
                </a:lnTo>
                <a:lnTo>
                  <a:pt x="936328" y="665644"/>
                </a:lnTo>
                <a:lnTo>
                  <a:pt x="0" y="665644"/>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sp>
      <p:sp>
        <p:nvSpPr>
          <p:cNvPr id="23" name="TextBox 23"/>
          <p:cNvSpPr txBox="1"/>
          <p:nvPr/>
        </p:nvSpPr>
        <p:spPr>
          <a:xfrm>
            <a:off x="432094" y="2900196"/>
            <a:ext cx="2250185" cy="2537169"/>
          </a:xfrm>
          <a:prstGeom prst="rect">
            <a:avLst/>
          </a:prstGeom>
        </p:spPr>
        <p:txBody>
          <a:bodyPr lIns="0" tIns="0" rIns="0" bIns="0" rtlCol="0" anchor="t">
            <a:spAutoFit/>
          </a:bodyPr>
          <a:lstStyle/>
          <a:p>
            <a:pPr algn="ctr">
              <a:lnSpc>
                <a:spcPts val="2537"/>
              </a:lnSpc>
            </a:pPr>
            <a:r>
              <a:rPr lang="en-US" sz="1799" b="1" dirty="0" err="1">
                <a:solidFill>
                  <a:srgbClr val="000000"/>
                </a:solidFill>
                <a:cs typeface="Arial" panose="020B0604020202020204" pitchFamily="34" charset="0"/>
              </a:rPr>
              <a:t>Thể</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hiện</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kết</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quả</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mong</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đợi</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cần</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đạt</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đối</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với</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từng</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nhóm</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đối</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tượng</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học</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sinh</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đồng</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thời</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thể</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hiện</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được</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tiêu</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chuẩn</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đánh</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giá</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kết</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quả</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chuẩn</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đầu</a:t>
            </a:r>
            <a:r>
              <a:rPr lang="en-US" sz="1799" b="1" dirty="0">
                <a:solidFill>
                  <a:srgbClr val="000000"/>
                </a:solidFill>
                <a:cs typeface="Arial" panose="020B0604020202020204" pitchFamily="34" charset="0"/>
              </a:rPr>
              <a:t> </a:t>
            </a:r>
            <a:r>
              <a:rPr lang="en-US" sz="1799" b="1" dirty="0" err="1">
                <a:solidFill>
                  <a:srgbClr val="000000"/>
                </a:solidFill>
                <a:cs typeface="Arial" panose="020B0604020202020204" pitchFamily="34" charset="0"/>
              </a:rPr>
              <a:t>ra</a:t>
            </a:r>
            <a:r>
              <a:rPr lang="en-US" sz="1799" b="1" dirty="0">
                <a:solidFill>
                  <a:srgbClr val="000000"/>
                </a:solidFill>
                <a:cs typeface="Arial" panose="020B0604020202020204" pitchFamily="34" charset="0"/>
              </a:rPr>
              <a:t>).</a:t>
            </a:r>
          </a:p>
        </p:txBody>
      </p:sp>
      <p:sp>
        <p:nvSpPr>
          <p:cNvPr id="24" name="TextBox 24"/>
          <p:cNvSpPr txBox="1"/>
          <p:nvPr/>
        </p:nvSpPr>
        <p:spPr>
          <a:xfrm>
            <a:off x="3140244" y="2906546"/>
            <a:ext cx="1563550" cy="1254767"/>
          </a:xfrm>
          <a:prstGeom prst="rect">
            <a:avLst/>
          </a:prstGeom>
        </p:spPr>
        <p:txBody>
          <a:bodyPr lIns="0" tIns="0" rIns="0" bIns="0" rtlCol="0" anchor="t">
            <a:spAutoFit/>
          </a:bodyPr>
          <a:lstStyle/>
          <a:p>
            <a:pPr algn="ctr">
              <a:lnSpc>
                <a:spcPts val="2537"/>
              </a:lnSpc>
            </a:pPr>
            <a:r>
              <a:rPr lang="en-US" sz="1799" dirty="0" err="1">
                <a:solidFill>
                  <a:srgbClr val="000000"/>
                </a:solidFill>
                <a:latin typeface="Arial Unicode Bold"/>
              </a:rPr>
              <a:t>Mục</a:t>
            </a:r>
            <a:r>
              <a:rPr lang="en-US" sz="1799" dirty="0">
                <a:solidFill>
                  <a:srgbClr val="000000"/>
                </a:solidFill>
                <a:latin typeface="Arial Unicode Bold"/>
              </a:rPr>
              <a:t> </a:t>
            </a:r>
            <a:r>
              <a:rPr lang="en-US" sz="1799" dirty="0" err="1">
                <a:solidFill>
                  <a:srgbClr val="000000"/>
                </a:solidFill>
                <a:latin typeface="Arial Unicode Bold"/>
              </a:rPr>
              <a:t>tiêu</a:t>
            </a:r>
            <a:r>
              <a:rPr lang="en-US" sz="1799" dirty="0">
                <a:solidFill>
                  <a:srgbClr val="000000"/>
                </a:solidFill>
                <a:latin typeface="Arial Unicode Bold"/>
              </a:rPr>
              <a:t> </a:t>
            </a:r>
            <a:r>
              <a:rPr lang="en-US" sz="1799" dirty="0" err="1">
                <a:solidFill>
                  <a:srgbClr val="000000"/>
                </a:solidFill>
                <a:latin typeface="Arial Unicode Bold"/>
              </a:rPr>
              <a:t>của</a:t>
            </a:r>
            <a:r>
              <a:rPr lang="en-US" sz="1799" dirty="0">
                <a:solidFill>
                  <a:srgbClr val="000000"/>
                </a:solidFill>
                <a:latin typeface="Arial Unicode Bold"/>
              </a:rPr>
              <a:t> </a:t>
            </a:r>
            <a:r>
              <a:rPr lang="en-US" sz="1799" dirty="0" err="1">
                <a:solidFill>
                  <a:srgbClr val="000000"/>
                </a:solidFill>
                <a:latin typeface="Arial Unicode Bold"/>
              </a:rPr>
              <a:t>bài</a:t>
            </a:r>
            <a:r>
              <a:rPr lang="en-US" sz="1799" dirty="0">
                <a:solidFill>
                  <a:srgbClr val="000000"/>
                </a:solidFill>
                <a:latin typeface="Arial Unicode Bold"/>
              </a:rPr>
              <a:t> </a:t>
            </a:r>
            <a:r>
              <a:rPr lang="en-US" sz="1799" dirty="0" err="1">
                <a:solidFill>
                  <a:srgbClr val="000000"/>
                </a:solidFill>
                <a:latin typeface="Arial Unicode Bold"/>
              </a:rPr>
              <a:t>dạy</a:t>
            </a:r>
            <a:r>
              <a:rPr lang="en-US" sz="1799" dirty="0">
                <a:solidFill>
                  <a:srgbClr val="000000"/>
                </a:solidFill>
                <a:latin typeface="Arial Unicode Bold"/>
              </a:rPr>
              <a:t> </a:t>
            </a:r>
            <a:r>
              <a:rPr lang="en-US" sz="1799" dirty="0" err="1">
                <a:solidFill>
                  <a:srgbClr val="000000"/>
                </a:solidFill>
                <a:latin typeface="Arial Unicode Bold"/>
              </a:rPr>
              <a:t>đảm</a:t>
            </a:r>
            <a:r>
              <a:rPr lang="en-US" sz="1799" dirty="0">
                <a:solidFill>
                  <a:srgbClr val="000000"/>
                </a:solidFill>
                <a:latin typeface="Arial Unicode Bold"/>
              </a:rPr>
              <a:t> </a:t>
            </a:r>
            <a:r>
              <a:rPr lang="en-US" sz="1799" dirty="0" err="1">
                <a:solidFill>
                  <a:srgbClr val="000000"/>
                </a:solidFill>
                <a:latin typeface="Arial Unicode Bold"/>
              </a:rPr>
              <a:t>bảo</a:t>
            </a:r>
            <a:r>
              <a:rPr lang="en-US" sz="1799" dirty="0">
                <a:solidFill>
                  <a:srgbClr val="000000"/>
                </a:solidFill>
                <a:latin typeface="Arial Unicode Bold"/>
              </a:rPr>
              <a:t> </a:t>
            </a:r>
            <a:r>
              <a:rPr lang="en-US" sz="1799" dirty="0" err="1">
                <a:solidFill>
                  <a:srgbClr val="000000"/>
                </a:solidFill>
                <a:latin typeface="Arial Unicode Bold"/>
              </a:rPr>
              <a:t>yêu</a:t>
            </a:r>
            <a:r>
              <a:rPr lang="en-US" sz="1799" dirty="0">
                <a:solidFill>
                  <a:srgbClr val="000000"/>
                </a:solidFill>
                <a:latin typeface="Arial Unicode Bold"/>
              </a:rPr>
              <a:t> </a:t>
            </a:r>
            <a:r>
              <a:rPr lang="en-US" sz="1799" dirty="0" err="1">
                <a:solidFill>
                  <a:srgbClr val="000000"/>
                </a:solidFill>
                <a:latin typeface="Arial Unicode Bold"/>
              </a:rPr>
              <a:t>cầu</a:t>
            </a:r>
            <a:r>
              <a:rPr lang="en-US" sz="1799" dirty="0">
                <a:solidFill>
                  <a:srgbClr val="000000"/>
                </a:solidFill>
                <a:latin typeface="Arial Unicode Bold"/>
              </a:rPr>
              <a:t> SMART</a:t>
            </a:r>
          </a:p>
        </p:txBody>
      </p:sp>
      <p:sp>
        <p:nvSpPr>
          <p:cNvPr id="25" name="TextBox 25"/>
          <p:cNvSpPr txBox="1"/>
          <p:nvPr/>
        </p:nvSpPr>
        <p:spPr>
          <a:xfrm>
            <a:off x="5307689" y="2912896"/>
            <a:ext cx="1563550" cy="2743572"/>
          </a:xfrm>
          <a:prstGeom prst="rect">
            <a:avLst/>
          </a:prstGeom>
        </p:spPr>
        <p:txBody>
          <a:bodyPr lIns="0" tIns="0" rIns="0" bIns="0" rtlCol="0" anchor="t">
            <a:spAutoFit/>
          </a:bodyPr>
          <a:lstStyle/>
          <a:p>
            <a:pPr algn="ctr">
              <a:lnSpc>
                <a:spcPts val="2443"/>
              </a:lnSpc>
            </a:pPr>
            <a:r>
              <a:rPr lang="en-US" sz="1733">
                <a:solidFill>
                  <a:srgbClr val="000000"/>
                </a:solidFill>
                <a:latin typeface="Arial Unicode Bold"/>
              </a:rPr>
              <a:t>Mục tiêu bài dạy định hướng vào việc mô tả các năng lực cần đạt, chứ không phải là nội dung kiến thức được giáo viên truyền thụ</a:t>
            </a:r>
          </a:p>
        </p:txBody>
      </p:sp>
      <p:sp>
        <p:nvSpPr>
          <p:cNvPr id="26" name="TextBox 26"/>
          <p:cNvSpPr txBox="1"/>
          <p:nvPr/>
        </p:nvSpPr>
        <p:spPr>
          <a:xfrm>
            <a:off x="7480839" y="2912896"/>
            <a:ext cx="1563550" cy="1820242"/>
          </a:xfrm>
          <a:prstGeom prst="rect">
            <a:avLst/>
          </a:prstGeom>
        </p:spPr>
        <p:txBody>
          <a:bodyPr lIns="0" tIns="0" rIns="0" bIns="0" rtlCol="0" anchor="t">
            <a:spAutoFit/>
          </a:bodyPr>
          <a:lstStyle/>
          <a:p>
            <a:pPr algn="ctr">
              <a:lnSpc>
                <a:spcPts val="2443"/>
              </a:lnSpc>
            </a:pPr>
            <a:r>
              <a:rPr lang="en-US" sz="1733">
                <a:solidFill>
                  <a:srgbClr val="000000"/>
                </a:solidFill>
                <a:latin typeface="Arial Unicode Bold"/>
              </a:rPr>
              <a:t>Có thể biểu đạt mục tiêu bài dạy bằng các động từ chỉ mức độ theo thang BLOOM </a:t>
            </a:r>
          </a:p>
        </p:txBody>
      </p:sp>
      <p:sp>
        <p:nvSpPr>
          <p:cNvPr id="27" name="TextBox 27"/>
          <p:cNvSpPr txBox="1"/>
          <p:nvPr/>
        </p:nvSpPr>
        <p:spPr>
          <a:xfrm>
            <a:off x="9647639" y="2912896"/>
            <a:ext cx="1563550" cy="2435795"/>
          </a:xfrm>
          <a:prstGeom prst="rect">
            <a:avLst/>
          </a:prstGeom>
        </p:spPr>
        <p:txBody>
          <a:bodyPr lIns="0" tIns="0" rIns="0" bIns="0" rtlCol="0" anchor="t">
            <a:spAutoFit/>
          </a:bodyPr>
          <a:lstStyle/>
          <a:p>
            <a:pPr algn="ctr">
              <a:lnSpc>
                <a:spcPts val="2443"/>
              </a:lnSpc>
            </a:pPr>
            <a:r>
              <a:rPr lang="en-US" sz="1733">
                <a:solidFill>
                  <a:srgbClr val="000000"/>
                </a:solidFill>
                <a:latin typeface="Arial Unicode Bold"/>
              </a:rPr>
              <a:t>Xác định được các phẩm chất và năng lực chung hướng đến của bài dạy dựa vào yêu cầu cần đạt trong CTGD</a:t>
            </a:r>
          </a:p>
        </p:txBody>
      </p:sp>
      <p:sp>
        <p:nvSpPr>
          <p:cNvPr id="28" name="TextBox 28"/>
          <p:cNvSpPr txBox="1"/>
          <p:nvPr/>
        </p:nvSpPr>
        <p:spPr>
          <a:xfrm>
            <a:off x="1284309" y="788673"/>
            <a:ext cx="9077191" cy="468526"/>
          </a:xfrm>
          <a:prstGeom prst="rect">
            <a:avLst/>
          </a:prstGeom>
        </p:spPr>
        <p:txBody>
          <a:bodyPr lIns="0" tIns="0" rIns="0" bIns="0" rtlCol="0" anchor="t">
            <a:spAutoFit/>
          </a:bodyPr>
          <a:lstStyle/>
          <a:p>
            <a:pPr algn="ctr">
              <a:lnSpc>
                <a:spcPts val="3936"/>
              </a:lnSpc>
            </a:pPr>
            <a:r>
              <a:rPr lang="en-US" sz="3200" b="1" dirty="0">
                <a:solidFill>
                  <a:srgbClr val="003DCC"/>
                </a:solidFill>
                <a:cs typeface="Arial" panose="020B0604020202020204" pitchFamily="34" charset="0"/>
              </a:rPr>
              <a:t>B2-XÁC ĐỊNH MỤC TIÊU BÀI DẠY</a:t>
            </a:r>
          </a:p>
        </p:txBody>
      </p:sp>
      <p:grpSp>
        <p:nvGrpSpPr>
          <p:cNvPr id="37" name="Group 37"/>
          <p:cNvGrpSpPr/>
          <p:nvPr/>
        </p:nvGrpSpPr>
        <p:grpSpPr>
          <a:xfrm>
            <a:off x="11906250" y="-178538"/>
            <a:ext cx="395966" cy="7266419"/>
            <a:chOff x="0" y="0"/>
            <a:chExt cx="156431" cy="2870684"/>
          </a:xfrm>
        </p:grpSpPr>
        <p:sp>
          <p:nvSpPr>
            <p:cNvPr id="38" name="Freeform 38"/>
            <p:cNvSpPr/>
            <p:nvPr/>
          </p:nvSpPr>
          <p:spPr>
            <a:xfrm>
              <a:off x="0" y="0"/>
              <a:ext cx="156431" cy="2870684"/>
            </a:xfrm>
            <a:custGeom>
              <a:avLst/>
              <a:gdLst/>
              <a:ahLst/>
              <a:cxnLst/>
              <a:rect l="l" t="t" r="r" b="b"/>
              <a:pathLst>
                <a:path w="156431" h="2870684">
                  <a:moveTo>
                    <a:pt x="0" y="0"/>
                  </a:moveTo>
                  <a:lnTo>
                    <a:pt x="156431" y="0"/>
                  </a:lnTo>
                  <a:lnTo>
                    <a:pt x="156431" y="2870684"/>
                  </a:lnTo>
                  <a:lnTo>
                    <a:pt x="0" y="2870684"/>
                  </a:lnTo>
                  <a:close/>
                </a:path>
              </a:pathLst>
            </a:custGeom>
            <a:solidFill>
              <a:srgbClr val="4F826F"/>
            </a:solidFill>
          </p:spPr>
        </p:sp>
        <p:sp>
          <p:nvSpPr>
            <p:cNvPr id="39" name="TextBox 39"/>
            <p:cNvSpPr txBox="1"/>
            <p:nvPr/>
          </p:nvSpPr>
          <p:spPr>
            <a:xfrm>
              <a:off x="0" y="-47625"/>
              <a:ext cx="812800" cy="860425"/>
            </a:xfrm>
            <a:prstGeom prst="rect">
              <a:avLst/>
            </a:prstGeom>
          </p:spPr>
          <p:txBody>
            <a:bodyPr lIns="33867" tIns="33867" rIns="33867" bIns="33867" rtlCol="0" anchor="ctr"/>
            <a:lstStyle/>
            <a:p>
              <a:pPr algn="ctr">
                <a:lnSpc>
                  <a:spcPts val="2224"/>
                </a:lnSpc>
              </a:pPr>
              <a:endParaRPr sz="1400"/>
            </a:p>
          </p:txBody>
        </p:sp>
      </p:gr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555897" y="3291573"/>
            <a:ext cx="1811307" cy="2298193"/>
          </a:xfrm>
          <a:prstGeom prst="rect">
            <a:avLst/>
          </a:prstGeom>
        </p:spPr>
        <p:txBody>
          <a:bodyPr lIns="0" tIns="0" rIns="0" bIns="0" rtlCol="0" anchor="t">
            <a:spAutoFit/>
          </a:bodyPr>
          <a:lstStyle/>
          <a:p>
            <a:pPr algn="ctr">
              <a:lnSpc>
                <a:spcPts val="2609"/>
              </a:lnSpc>
            </a:pPr>
            <a:r>
              <a:rPr lang="en-US" sz="1631">
                <a:solidFill>
                  <a:srgbClr val="000000"/>
                </a:solidFill>
                <a:latin typeface="Arial Unicode"/>
              </a:rPr>
              <a:t>Lựa chọn nội dung trên cơ sở xác định mức độ kiến thức theo yêu cầu cần đạt: "phải biết",  "cần biết" và "có thể  biết"</a:t>
            </a:r>
          </a:p>
        </p:txBody>
      </p:sp>
      <p:sp>
        <p:nvSpPr>
          <p:cNvPr id="3" name="TextBox 3"/>
          <p:cNvSpPr txBox="1"/>
          <p:nvPr/>
        </p:nvSpPr>
        <p:spPr>
          <a:xfrm>
            <a:off x="2952330" y="3203380"/>
            <a:ext cx="1964133" cy="2965042"/>
          </a:xfrm>
          <a:prstGeom prst="rect">
            <a:avLst/>
          </a:prstGeom>
        </p:spPr>
        <p:txBody>
          <a:bodyPr lIns="0" tIns="0" rIns="0" bIns="0" rtlCol="0" anchor="t">
            <a:spAutoFit/>
          </a:bodyPr>
          <a:lstStyle/>
          <a:p>
            <a:pPr algn="ctr">
              <a:lnSpc>
                <a:spcPts val="2609"/>
              </a:lnSpc>
            </a:pPr>
            <a:r>
              <a:rPr lang="en-US" sz="1631">
                <a:solidFill>
                  <a:srgbClr val="000000"/>
                </a:solidFill>
                <a:latin typeface="Arial Unicode"/>
              </a:rPr>
              <a:t>Chuẩn bị đầy đủ tư liệu, phải biết nguồn tư liệu (khai thác ở đâu: sách giáo khoa và tài liệu nào khác) và mục đích sử dụng (khai thác cái gì) của những tư liệu đó</a:t>
            </a:r>
          </a:p>
          <a:p>
            <a:pPr algn="ctr">
              <a:lnSpc>
                <a:spcPts val="2609"/>
              </a:lnSpc>
            </a:pPr>
            <a:endParaRPr lang="en-US" sz="1631">
              <a:solidFill>
                <a:srgbClr val="000000"/>
              </a:solidFill>
              <a:latin typeface="Arial Unicode"/>
            </a:endParaRPr>
          </a:p>
        </p:txBody>
      </p:sp>
      <p:sp>
        <p:nvSpPr>
          <p:cNvPr id="4" name="TextBox 4"/>
          <p:cNvSpPr txBox="1"/>
          <p:nvPr/>
        </p:nvSpPr>
        <p:spPr>
          <a:xfrm>
            <a:off x="1858627" y="1207794"/>
            <a:ext cx="8423192" cy="474489"/>
          </a:xfrm>
          <a:prstGeom prst="rect">
            <a:avLst/>
          </a:prstGeom>
        </p:spPr>
        <p:txBody>
          <a:bodyPr lIns="0" tIns="0" rIns="0" bIns="0" rtlCol="0" anchor="t">
            <a:spAutoFit/>
          </a:bodyPr>
          <a:lstStyle/>
          <a:p>
            <a:pPr algn="ctr">
              <a:lnSpc>
                <a:spcPts val="3669"/>
              </a:lnSpc>
            </a:pPr>
            <a:r>
              <a:rPr lang="en-US" sz="3669">
                <a:solidFill>
                  <a:srgbClr val="000000"/>
                </a:solidFill>
                <a:latin typeface="Arial Unicode Bold"/>
              </a:rPr>
              <a:t>B3- </a:t>
            </a:r>
          </a:p>
        </p:txBody>
      </p:sp>
      <p:grpSp>
        <p:nvGrpSpPr>
          <p:cNvPr id="5" name="Group 5"/>
          <p:cNvGrpSpPr/>
          <p:nvPr/>
        </p:nvGrpSpPr>
        <p:grpSpPr>
          <a:xfrm>
            <a:off x="493925" y="1117528"/>
            <a:ext cx="1935253" cy="1935253"/>
            <a:chOff x="0" y="0"/>
            <a:chExt cx="812800" cy="812800"/>
          </a:xfrm>
        </p:grpSpPr>
        <p:sp>
          <p:nvSpPr>
            <p:cNvPr id="6" name="Freeform 6"/>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DFBF9"/>
            </a:solidFill>
            <a:ln w="95250">
              <a:solidFill>
                <a:srgbClr val="F19586"/>
              </a:solidFill>
            </a:ln>
          </p:spPr>
        </p:sp>
        <p:sp>
          <p:nvSpPr>
            <p:cNvPr id="7" name="TextBox 7"/>
            <p:cNvSpPr txBox="1"/>
            <p:nvPr/>
          </p:nvSpPr>
          <p:spPr>
            <a:xfrm>
              <a:off x="76200" y="38100"/>
              <a:ext cx="660400" cy="698500"/>
            </a:xfrm>
            <a:prstGeom prst="rect">
              <a:avLst/>
            </a:prstGeom>
          </p:spPr>
          <p:txBody>
            <a:bodyPr lIns="34519" tIns="34519" rIns="34519" bIns="34519" rtlCol="0" anchor="ctr"/>
            <a:lstStyle/>
            <a:p>
              <a:pPr algn="ctr">
                <a:lnSpc>
                  <a:spcPts val="1773"/>
                </a:lnSpc>
              </a:pPr>
              <a:endParaRPr sz="1400"/>
            </a:p>
          </p:txBody>
        </p:sp>
      </p:grpSp>
      <p:grpSp>
        <p:nvGrpSpPr>
          <p:cNvPr id="8" name="Group 8"/>
          <p:cNvGrpSpPr/>
          <p:nvPr/>
        </p:nvGrpSpPr>
        <p:grpSpPr>
          <a:xfrm>
            <a:off x="2952330" y="1144294"/>
            <a:ext cx="1964133" cy="1964133"/>
            <a:chOff x="0" y="0"/>
            <a:chExt cx="812800" cy="812800"/>
          </a:xfrm>
        </p:grpSpPr>
        <p:sp>
          <p:nvSpPr>
            <p:cNvPr id="9" name="Freeform 9"/>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DFBF9"/>
            </a:solidFill>
            <a:ln w="95250">
              <a:solidFill>
                <a:srgbClr val="C2DACE"/>
              </a:solidFill>
            </a:ln>
          </p:spPr>
        </p:sp>
        <p:sp>
          <p:nvSpPr>
            <p:cNvPr id="10" name="TextBox 10"/>
            <p:cNvSpPr txBox="1"/>
            <p:nvPr/>
          </p:nvSpPr>
          <p:spPr>
            <a:xfrm>
              <a:off x="76200" y="38100"/>
              <a:ext cx="660400" cy="698500"/>
            </a:xfrm>
            <a:prstGeom prst="rect">
              <a:avLst/>
            </a:prstGeom>
          </p:spPr>
          <p:txBody>
            <a:bodyPr lIns="34519" tIns="34519" rIns="34519" bIns="34519" rtlCol="0" anchor="ctr"/>
            <a:lstStyle/>
            <a:p>
              <a:pPr algn="ctr">
                <a:lnSpc>
                  <a:spcPts val="1773"/>
                </a:lnSpc>
              </a:pPr>
              <a:endParaRPr sz="1400"/>
            </a:p>
          </p:txBody>
        </p:sp>
      </p:grpSp>
      <p:grpSp>
        <p:nvGrpSpPr>
          <p:cNvPr id="11" name="Group 11"/>
          <p:cNvGrpSpPr/>
          <p:nvPr/>
        </p:nvGrpSpPr>
        <p:grpSpPr>
          <a:xfrm>
            <a:off x="5238138" y="1149320"/>
            <a:ext cx="1954080" cy="1954080"/>
            <a:chOff x="0" y="0"/>
            <a:chExt cx="812800" cy="812800"/>
          </a:xfrm>
        </p:grpSpPr>
        <p:sp>
          <p:nvSpPr>
            <p:cNvPr id="12" name="Freeform 12"/>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DFBF9"/>
            </a:solidFill>
            <a:ln w="95250">
              <a:solidFill>
                <a:srgbClr val="EEC9B0"/>
              </a:solidFill>
            </a:ln>
          </p:spPr>
        </p:sp>
        <p:sp>
          <p:nvSpPr>
            <p:cNvPr id="13" name="TextBox 13"/>
            <p:cNvSpPr txBox="1"/>
            <p:nvPr/>
          </p:nvSpPr>
          <p:spPr>
            <a:xfrm>
              <a:off x="76200" y="38100"/>
              <a:ext cx="660400" cy="698500"/>
            </a:xfrm>
            <a:prstGeom prst="rect">
              <a:avLst/>
            </a:prstGeom>
          </p:spPr>
          <p:txBody>
            <a:bodyPr lIns="34519" tIns="34519" rIns="34519" bIns="34519" rtlCol="0" anchor="ctr"/>
            <a:lstStyle/>
            <a:p>
              <a:pPr algn="ctr">
                <a:lnSpc>
                  <a:spcPts val="1773"/>
                </a:lnSpc>
              </a:pPr>
              <a:endParaRPr sz="1400"/>
            </a:p>
          </p:txBody>
        </p:sp>
      </p:grpSp>
      <p:grpSp>
        <p:nvGrpSpPr>
          <p:cNvPr id="14" name="Group 14"/>
          <p:cNvGrpSpPr/>
          <p:nvPr/>
        </p:nvGrpSpPr>
        <p:grpSpPr>
          <a:xfrm>
            <a:off x="7523309" y="1158734"/>
            <a:ext cx="1935253" cy="1935253"/>
            <a:chOff x="0" y="0"/>
            <a:chExt cx="812800" cy="812800"/>
          </a:xfrm>
        </p:grpSpPr>
        <p:sp>
          <p:nvSpPr>
            <p:cNvPr id="15" name="Freeform 15"/>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DFBF9"/>
            </a:solidFill>
            <a:ln w="95250">
              <a:solidFill>
                <a:srgbClr val="FFC282"/>
              </a:solidFill>
            </a:ln>
          </p:spPr>
        </p:sp>
        <p:sp>
          <p:nvSpPr>
            <p:cNvPr id="16" name="TextBox 16"/>
            <p:cNvSpPr txBox="1"/>
            <p:nvPr/>
          </p:nvSpPr>
          <p:spPr>
            <a:xfrm>
              <a:off x="76200" y="38100"/>
              <a:ext cx="660400" cy="698500"/>
            </a:xfrm>
            <a:prstGeom prst="rect">
              <a:avLst/>
            </a:prstGeom>
          </p:spPr>
          <p:txBody>
            <a:bodyPr lIns="34519" tIns="34519" rIns="34519" bIns="34519" rtlCol="0" anchor="ctr"/>
            <a:lstStyle/>
            <a:p>
              <a:pPr algn="ctr">
                <a:lnSpc>
                  <a:spcPts val="1773"/>
                </a:lnSpc>
              </a:pPr>
              <a:endParaRPr sz="1400"/>
            </a:p>
          </p:txBody>
        </p:sp>
      </p:grpSp>
      <p:grpSp>
        <p:nvGrpSpPr>
          <p:cNvPr id="17" name="Group 17"/>
          <p:cNvGrpSpPr/>
          <p:nvPr/>
        </p:nvGrpSpPr>
        <p:grpSpPr>
          <a:xfrm>
            <a:off x="9762823" y="1158734"/>
            <a:ext cx="1935253" cy="1935253"/>
            <a:chOff x="0" y="0"/>
            <a:chExt cx="812800" cy="812800"/>
          </a:xfrm>
        </p:grpSpPr>
        <p:sp>
          <p:nvSpPr>
            <p:cNvPr id="18" name="Freeform 18"/>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DFBF9"/>
            </a:solidFill>
            <a:ln w="95250">
              <a:solidFill>
                <a:srgbClr val="85CBE1"/>
              </a:solidFill>
            </a:ln>
          </p:spPr>
        </p:sp>
        <p:sp>
          <p:nvSpPr>
            <p:cNvPr id="19" name="TextBox 19"/>
            <p:cNvSpPr txBox="1"/>
            <p:nvPr/>
          </p:nvSpPr>
          <p:spPr>
            <a:xfrm>
              <a:off x="76200" y="38100"/>
              <a:ext cx="660400" cy="698500"/>
            </a:xfrm>
            <a:prstGeom prst="rect">
              <a:avLst/>
            </a:prstGeom>
          </p:spPr>
          <p:txBody>
            <a:bodyPr lIns="34519" tIns="34519" rIns="34519" bIns="34519" rtlCol="0" anchor="ctr"/>
            <a:lstStyle/>
            <a:p>
              <a:pPr algn="ctr">
                <a:lnSpc>
                  <a:spcPts val="1773"/>
                </a:lnSpc>
              </a:pPr>
              <a:endParaRPr sz="1400"/>
            </a:p>
          </p:txBody>
        </p:sp>
      </p:grpSp>
      <p:sp>
        <p:nvSpPr>
          <p:cNvPr id="20" name="TextBox 20"/>
          <p:cNvSpPr txBox="1"/>
          <p:nvPr/>
        </p:nvSpPr>
        <p:spPr>
          <a:xfrm>
            <a:off x="857272" y="1760379"/>
            <a:ext cx="1597213" cy="487313"/>
          </a:xfrm>
          <a:prstGeom prst="rect">
            <a:avLst/>
          </a:prstGeom>
        </p:spPr>
        <p:txBody>
          <a:bodyPr lIns="0" tIns="0" rIns="0" bIns="0" rtlCol="0" anchor="t">
            <a:spAutoFit/>
          </a:bodyPr>
          <a:lstStyle/>
          <a:p>
            <a:pPr algn="ctr">
              <a:lnSpc>
                <a:spcPts val="1902"/>
              </a:lnSpc>
            </a:pPr>
            <a:r>
              <a:rPr lang="en-US" sz="1902">
                <a:solidFill>
                  <a:srgbClr val="000000"/>
                </a:solidFill>
                <a:latin typeface="Arial Unicode Bold"/>
              </a:rPr>
              <a:t>Lựa chọn nội dung bài dạy</a:t>
            </a:r>
          </a:p>
        </p:txBody>
      </p:sp>
      <p:sp>
        <p:nvSpPr>
          <p:cNvPr id="21" name="TextBox 21"/>
          <p:cNvSpPr txBox="1"/>
          <p:nvPr/>
        </p:nvSpPr>
        <p:spPr>
          <a:xfrm>
            <a:off x="3135790" y="1760379"/>
            <a:ext cx="1597213" cy="487313"/>
          </a:xfrm>
          <a:prstGeom prst="rect">
            <a:avLst/>
          </a:prstGeom>
        </p:spPr>
        <p:txBody>
          <a:bodyPr lIns="0" tIns="0" rIns="0" bIns="0" rtlCol="0" anchor="t">
            <a:spAutoFit/>
          </a:bodyPr>
          <a:lstStyle/>
          <a:p>
            <a:pPr algn="ctr">
              <a:lnSpc>
                <a:spcPts val="1902"/>
              </a:lnSpc>
            </a:pPr>
            <a:r>
              <a:rPr lang="en-US" sz="1902">
                <a:solidFill>
                  <a:srgbClr val="000000"/>
                </a:solidFill>
                <a:latin typeface="Arial Unicode Bold"/>
              </a:rPr>
              <a:t>Lựa chọn tư liệu, tài liệu</a:t>
            </a:r>
          </a:p>
        </p:txBody>
      </p:sp>
      <p:sp>
        <p:nvSpPr>
          <p:cNvPr id="22" name="TextBox 22"/>
          <p:cNvSpPr txBox="1"/>
          <p:nvPr/>
        </p:nvSpPr>
        <p:spPr>
          <a:xfrm>
            <a:off x="5427767" y="1541618"/>
            <a:ext cx="1597213" cy="974626"/>
          </a:xfrm>
          <a:prstGeom prst="rect">
            <a:avLst/>
          </a:prstGeom>
        </p:spPr>
        <p:txBody>
          <a:bodyPr lIns="0" tIns="0" rIns="0" bIns="0" rtlCol="0" anchor="t">
            <a:spAutoFit/>
          </a:bodyPr>
          <a:lstStyle/>
          <a:p>
            <a:pPr algn="ctr">
              <a:lnSpc>
                <a:spcPts val="1902"/>
              </a:lnSpc>
            </a:pPr>
            <a:r>
              <a:rPr lang="en-US" sz="1902">
                <a:solidFill>
                  <a:srgbClr val="000000"/>
                </a:solidFill>
                <a:latin typeface="Arial Unicode Bold"/>
              </a:rPr>
              <a:t>Lựa chọn phương pháp, kỹ thuật dạy học</a:t>
            </a:r>
          </a:p>
        </p:txBody>
      </p:sp>
      <p:sp>
        <p:nvSpPr>
          <p:cNvPr id="23" name="TextBox 23"/>
          <p:cNvSpPr txBox="1"/>
          <p:nvPr/>
        </p:nvSpPr>
        <p:spPr>
          <a:xfrm>
            <a:off x="7703524" y="1739885"/>
            <a:ext cx="1597213" cy="487313"/>
          </a:xfrm>
          <a:prstGeom prst="rect">
            <a:avLst/>
          </a:prstGeom>
        </p:spPr>
        <p:txBody>
          <a:bodyPr lIns="0" tIns="0" rIns="0" bIns="0" rtlCol="0" anchor="t">
            <a:spAutoFit/>
          </a:bodyPr>
          <a:lstStyle/>
          <a:p>
            <a:pPr algn="ctr">
              <a:lnSpc>
                <a:spcPts val="1902"/>
              </a:lnSpc>
            </a:pPr>
            <a:r>
              <a:rPr lang="en-US" sz="1902">
                <a:solidFill>
                  <a:srgbClr val="000000"/>
                </a:solidFill>
                <a:latin typeface="Arial Unicode Bold"/>
              </a:rPr>
              <a:t>Lựa chọn hình thức dạy học</a:t>
            </a:r>
          </a:p>
        </p:txBody>
      </p:sp>
      <p:sp>
        <p:nvSpPr>
          <p:cNvPr id="24" name="TextBox 24"/>
          <p:cNvSpPr txBox="1"/>
          <p:nvPr/>
        </p:nvSpPr>
        <p:spPr>
          <a:xfrm>
            <a:off x="9956922" y="1735121"/>
            <a:ext cx="1597213" cy="730969"/>
          </a:xfrm>
          <a:prstGeom prst="rect">
            <a:avLst/>
          </a:prstGeom>
        </p:spPr>
        <p:txBody>
          <a:bodyPr lIns="0" tIns="0" rIns="0" bIns="0" rtlCol="0" anchor="t">
            <a:spAutoFit/>
          </a:bodyPr>
          <a:lstStyle/>
          <a:p>
            <a:pPr algn="ctr">
              <a:lnSpc>
                <a:spcPts val="1902"/>
              </a:lnSpc>
            </a:pPr>
            <a:r>
              <a:rPr lang="en-US" sz="1902">
                <a:solidFill>
                  <a:srgbClr val="000000"/>
                </a:solidFill>
                <a:latin typeface="Arial Unicode Bold"/>
              </a:rPr>
              <a:t>Lựa chọn thiết bị, công nghệ dạy học</a:t>
            </a:r>
          </a:p>
        </p:txBody>
      </p:sp>
      <p:sp>
        <p:nvSpPr>
          <p:cNvPr id="25" name="TextBox 25"/>
          <p:cNvSpPr txBox="1"/>
          <p:nvPr/>
        </p:nvSpPr>
        <p:spPr>
          <a:xfrm>
            <a:off x="5367583" y="3065790"/>
            <a:ext cx="1824636" cy="3631892"/>
          </a:xfrm>
          <a:prstGeom prst="rect">
            <a:avLst/>
          </a:prstGeom>
        </p:spPr>
        <p:txBody>
          <a:bodyPr lIns="0" tIns="0" rIns="0" bIns="0" rtlCol="0" anchor="t">
            <a:spAutoFit/>
          </a:bodyPr>
          <a:lstStyle/>
          <a:p>
            <a:pPr algn="ctr">
              <a:lnSpc>
                <a:spcPts val="2609"/>
              </a:lnSpc>
            </a:pPr>
            <a:r>
              <a:rPr lang="en-US" sz="1631">
                <a:solidFill>
                  <a:srgbClr val="000000"/>
                </a:solidFill>
                <a:latin typeface="Arial Unicode"/>
              </a:rPr>
              <a:t>Các phương pháp/ kỹ thuật dạy học được sử dụng phải sinh động, dễ hiểu, sử dụng được nhiều giác quan của học sinh, nhấn mạnh nội dung trọng tâm, giúp học sinh đạt được yêu cầu cần đạt </a:t>
            </a:r>
          </a:p>
        </p:txBody>
      </p:sp>
      <p:sp>
        <p:nvSpPr>
          <p:cNvPr id="26" name="TextBox 26"/>
          <p:cNvSpPr txBox="1"/>
          <p:nvPr/>
        </p:nvSpPr>
        <p:spPr>
          <a:xfrm>
            <a:off x="10080733" y="3203381"/>
            <a:ext cx="1617343" cy="1964769"/>
          </a:xfrm>
          <a:prstGeom prst="rect">
            <a:avLst/>
          </a:prstGeom>
        </p:spPr>
        <p:txBody>
          <a:bodyPr lIns="0" tIns="0" rIns="0" bIns="0" rtlCol="0" anchor="t">
            <a:spAutoFit/>
          </a:bodyPr>
          <a:lstStyle/>
          <a:p>
            <a:pPr algn="ctr">
              <a:lnSpc>
                <a:spcPts val="2609"/>
              </a:lnSpc>
            </a:pPr>
            <a:r>
              <a:rPr lang="en-US" sz="1631">
                <a:solidFill>
                  <a:srgbClr val="000000"/>
                </a:solidFill>
                <a:latin typeface="Arial Unicode"/>
              </a:rPr>
              <a:t>Chuẩn bị đồ dùng dạy học phù hợp với mục tiêu, nội dung bài dạy, điều kiện thực tiễn</a:t>
            </a:r>
          </a:p>
        </p:txBody>
      </p:sp>
      <p:sp>
        <p:nvSpPr>
          <p:cNvPr id="27" name="TextBox 27"/>
          <p:cNvSpPr txBox="1"/>
          <p:nvPr/>
        </p:nvSpPr>
        <p:spPr>
          <a:xfrm>
            <a:off x="7779609" y="3203381"/>
            <a:ext cx="1521127" cy="1631344"/>
          </a:xfrm>
          <a:prstGeom prst="rect">
            <a:avLst/>
          </a:prstGeom>
        </p:spPr>
        <p:txBody>
          <a:bodyPr lIns="0" tIns="0" rIns="0" bIns="0" rtlCol="0" anchor="t">
            <a:spAutoFit/>
          </a:bodyPr>
          <a:lstStyle/>
          <a:p>
            <a:pPr algn="ctr">
              <a:lnSpc>
                <a:spcPts val="2609"/>
              </a:lnSpc>
            </a:pPr>
            <a:r>
              <a:rPr lang="en-US" sz="1631">
                <a:solidFill>
                  <a:srgbClr val="000000"/>
                </a:solidFill>
                <a:latin typeface="Arial Unicode"/>
              </a:rPr>
              <a:t>Hình thức da dạng, phong phú, phù hợp kiểu bài và đói tượng học sinh</a:t>
            </a:r>
          </a:p>
        </p:txBody>
      </p:sp>
      <p:sp>
        <p:nvSpPr>
          <p:cNvPr id="28" name="TextBox 28"/>
          <p:cNvSpPr txBox="1"/>
          <p:nvPr/>
        </p:nvSpPr>
        <p:spPr>
          <a:xfrm>
            <a:off x="1687778" y="388041"/>
            <a:ext cx="9077191" cy="570669"/>
          </a:xfrm>
          <a:prstGeom prst="rect">
            <a:avLst/>
          </a:prstGeom>
        </p:spPr>
        <p:txBody>
          <a:bodyPr lIns="0" tIns="0" rIns="0" bIns="0" rtlCol="0" anchor="t">
            <a:spAutoFit/>
          </a:bodyPr>
          <a:lstStyle/>
          <a:p>
            <a:pPr algn="ctr">
              <a:lnSpc>
                <a:spcPts val="2295"/>
              </a:lnSpc>
            </a:pPr>
            <a:r>
              <a:rPr lang="en-US" sz="1866" b="1" dirty="0">
                <a:solidFill>
                  <a:srgbClr val="003DCC"/>
                </a:solidFill>
                <a:cs typeface="Arial" panose="020B0604020202020204" pitchFamily="34" charset="0"/>
              </a:rPr>
              <a:t>B3-XÁC ĐỊNH NỘI DUNG, TÀI LIỆU, PHƯƠNG PHÁP, HÌNH THỨC, THIẾT BỊ VÀ CÔNG NGHỆ CHO BÀI DẠY</a:t>
            </a:r>
          </a:p>
        </p:txBody>
      </p:sp>
      <p:sp>
        <p:nvSpPr>
          <p:cNvPr id="32" name="Freeform 32"/>
          <p:cNvSpPr/>
          <p:nvPr/>
        </p:nvSpPr>
        <p:spPr>
          <a:xfrm rot="2700000">
            <a:off x="667078" y="164723"/>
            <a:ext cx="536825" cy="536825"/>
          </a:xfrm>
          <a:custGeom>
            <a:avLst/>
            <a:gdLst/>
            <a:ahLst/>
            <a:cxnLst/>
            <a:rect l="l" t="t" r="r" b="b"/>
            <a:pathLst>
              <a:path w="805238" h="805238">
                <a:moveTo>
                  <a:pt x="0" y="0"/>
                </a:moveTo>
                <a:lnTo>
                  <a:pt x="805238" y="0"/>
                </a:lnTo>
                <a:lnTo>
                  <a:pt x="805238" y="805238"/>
                </a:lnTo>
                <a:lnTo>
                  <a:pt x="0" y="805238"/>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sp>
      <p:grpSp>
        <p:nvGrpSpPr>
          <p:cNvPr id="36" name="Group 36"/>
          <p:cNvGrpSpPr/>
          <p:nvPr/>
        </p:nvGrpSpPr>
        <p:grpSpPr>
          <a:xfrm>
            <a:off x="11906250" y="-178538"/>
            <a:ext cx="395966" cy="7266419"/>
            <a:chOff x="0" y="0"/>
            <a:chExt cx="156431" cy="2870684"/>
          </a:xfrm>
        </p:grpSpPr>
        <p:sp>
          <p:nvSpPr>
            <p:cNvPr id="37" name="Freeform 37"/>
            <p:cNvSpPr/>
            <p:nvPr/>
          </p:nvSpPr>
          <p:spPr>
            <a:xfrm>
              <a:off x="0" y="0"/>
              <a:ext cx="156431" cy="2870684"/>
            </a:xfrm>
            <a:custGeom>
              <a:avLst/>
              <a:gdLst/>
              <a:ahLst/>
              <a:cxnLst/>
              <a:rect l="l" t="t" r="r" b="b"/>
              <a:pathLst>
                <a:path w="156431" h="2870684">
                  <a:moveTo>
                    <a:pt x="0" y="0"/>
                  </a:moveTo>
                  <a:lnTo>
                    <a:pt x="156431" y="0"/>
                  </a:lnTo>
                  <a:lnTo>
                    <a:pt x="156431" y="2870684"/>
                  </a:lnTo>
                  <a:lnTo>
                    <a:pt x="0" y="2870684"/>
                  </a:lnTo>
                  <a:close/>
                </a:path>
              </a:pathLst>
            </a:custGeom>
            <a:solidFill>
              <a:srgbClr val="4F826F"/>
            </a:solidFill>
          </p:spPr>
        </p:sp>
        <p:sp>
          <p:nvSpPr>
            <p:cNvPr id="38" name="TextBox 38"/>
            <p:cNvSpPr txBox="1"/>
            <p:nvPr/>
          </p:nvSpPr>
          <p:spPr>
            <a:xfrm>
              <a:off x="0" y="-47625"/>
              <a:ext cx="812800" cy="860425"/>
            </a:xfrm>
            <a:prstGeom prst="rect">
              <a:avLst/>
            </a:prstGeom>
          </p:spPr>
          <p:txBody>
            <a:bodyPr lIns="33867" tIns="33867" rIns="33867" bIns="33867" rtlCol="0" anchor="ctr"/>
            <a:lstStyle/>
            <a:p>
              <a:pPr algn="ctr">
                <a:lnSpc>
                  <a:spcPts val="2224"/>
                </a:lnSpc>
              </a:pPr>
              <a:endParaRPr sz="1400"/>
            </a:p>
          </p:txBody>
        </p:sp>
      </p:gr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906250" y="-178538"/>
            <a:ext cx="395966" cy="7266419"/>
            <a:chOff x="0" y="0"/>
            <a:chExt cx="156431" cy="2870684"/>
          </a:xfrm>
        </p:grpSpPr>
        <p:sp>
          <p:nvSpPr>
            <p:cNvPr id="3" name="Freeform 3"/>
            <p:cNvSpPr/>
            <p:nvPr/>
          </p:nvSpPr>
          <p:spPr>
            <a:xfrm>
              <a:off x="0" y="0"/>
              <a:ext cx="156431" cy="2870684"/>
            </a:xfrm>
            <a:custGeom>
              <a:avLst/>
              <a:gdLst/>
              <a:ahLst/>
              <a:cxnLst/>
              <a:rect l="l" t="t" r="r" b="b"/>
              <a:pathLst>
                <a:path w="156431" h="2870684">
                  <a:moveTo>
                    <a:pt x="0" y="0"/>
                  </a:moveTo>
                  <a:lnTo>
                    <a:pt x="156431" y="0"/>
                  </a:lnTo>
                  <a:lnTo>
                    <a:pt x="156431" y="2870684"/>
                  </a:lnTo>
                  <a:lnTo>
                    <a:pt x="0" y="2870684"/>
                  </a:lnTo>
                  <a:close/>
                </a:path>
              </a:pathLst>
            </a:custGeom>
            <a:solidFill>
              <a:srgbClr val="4F826F"/>
            </a:solidFill>
          </p:spPr>
        </p:sp>
        <p:sp>
          <p:nvSpPr>
            <p:cNvPr id="4" name="TextBox 4"/>
            <p:cNvSpPr txBox="1"/>
            <p:nvPr/>
          </p:nvSpPr>
          <p:spPr>
            <a:xfrm>
              <a:off x="0" y="-47625"/>
              <a:ext cx="812800" cy="860425"/>
            </a:xfrm>
            <a:prstGeom prst="rect">
              <a:avLst/>
            </a:prstGeom>
          </p:spPr>
          <p:txBody>
            <a:bodyPr lIns="33867" tIns="33867" rIns="33867" bIns="33867" rtlCol="0" anchor="ctr"/>
            <a:lstStyle/>
            <a:p>
              <a:pPr algn="ctr">
                <a:lnSpc>
                  <a:spcPts val="2224"/>
                </a:lnSpc>
              </a:pPr>
              <a:endParaRPr sz="1400"/>
            </a:p>
          </p:txBody>
        </p:sp>
      </p:grpSp>
      <p:sp>
        <p:nvSpPr>
          <p:cNvPr id="13" name="Freeform 13"/>
          <p:cNvSpPr/>
          <p:nvPr/>
        </p:nvSpPr>
        <p:spPr>
          <a:xfrm>
            <a:off x="3657351" y="973874"/>
            <a:ext cx="5318851" cy="551849"/>
          </a:xfrm>
          <a:custGeom>
            <a:avLst/>
            <a:gdLst/>
            <a:ahLst/>
            <a:cxnLst/>
            <a:rect l="l" t="t" r="r" b="b"/>
            <a:pathLst>
              <a:path w="7978276" h="827773">
                <a:moveTo>
                  <a:pt x="0" y="0"/>
                </a:moveTo>
                <a:lnTo>
                  <a:pt x="7978276" y="0"/>
                </a:lnTo>
                <a:lnTo>
                  <a:pt x="7978276" y="827773"/>
                </a:lnTo>
                <a:lnTo>
                  <a:pt x="0" y="827773"/>
                </a:lnTo>
                <a:lnTo>
                  <a:pt x="0" y="0"/>
                </a:lnTo>
                <a:close/>
              </a:path>
            </a:pathLst>
          </a:custGeom>
          <a:blipFill>
            <a:blip r:embed="rId2"/>
            <a:stretch>
              <a:fillRect t="-19671" b="-101704"/>
            </a:stretch>
          </a:blipFill>
        </p:spPr>
      </p:sp>
      <p:sp>
        <p:nvSpPr>
          <p:cNvPr id="14" name="Freeform 14"/>
          <p:cNvSpPr/>
          <p:nvPr/>
        </p:nvSpPr>
        <p:spPr>
          <a:xfrm>
            <a:off x="1012316" y="1863946"/>
            <a:ext cx="10167369" cy="4663743"/>
          </a:xfrm>
          <a:custGeom>
            <a:avLst/>
            <a:gdLst/>
            <a:ahLst/>
            <a:cxnLst/>
            <a:rect l="l" t="t" r="r" b="b"/>
            <a:pathLst>
              <a:path w="15251053" h="6995614">
                <a:moveTo>
                  <a:pt x="0" y="0"/>
                </a:moveTo>
                <a:lnTo>
                  <a:pt x="15251052" y="0"/>
                </a:lnTo>
                <a:lnTo>
                  <a:pt x="15251052" y="6995614"/>
                </a:lnTo>
                <a:lnTo>
                  <a:pt x="0" y="6995614"/>
                </a:lnTo>
                <a:lnTo>
                  <a:pt x="0" y="0"/>
                </a:lnTo>
                <a:close/>
              </a:path>
            </a:pathLst>
          </a:custGeom>
          <a:blipFill>
            <a:blip r:embed="rId3"/>
            <a:stretch>
              <a:fillRect/>
            </a:stretch>
          </a:blipFill>
        </p:spPr>
      </p:sp>
      <p:sp>
        <p:nvSpPr>
          <p:cNvPr id="15" name="TextBox 15"/>
          <p:cNvSpPr txBox="1"/>
          <p:nvPr/>
        </p:nvSpPr>
        <p:spPr>
          <a:xfrm>
            <a:off x="2839805" y="394498"/>
            <a:ext cx="6887706" cy="445250"/>
          </a:xfrm>
          <a:prstGeom prst="rect">
            <a:avLst/>
          </a:prstGeom>
        </p:spPr>
        <p:txBody>
          <a:bodyPr lIns="0" tIns="0" rIns="0" bIns="0" rtlCol="0" anchor="t">
            <a:spAutoFit/>
          </a:bodyPr>
          <a:lstStyle/>
          <a:p>
            <a:pPr algn="ctr">
              <a:lnSpc>
                <a:spcPts val="3799"/>
              </a:lnSpc>
            </a:pPr>
            <a:r>
              <a:rPr lang="en-US" sz="2733">
                <a:solidFill>
                  <a:srgbClr val="003DCC"/>
                </a:solidFill>
                <a:latin typeface="Arial Unicode Bold"/>
              </a:rPr>
              <a:t>B4- LỰA CHỌN VẤN ĐỀ HỌC TẬP</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10"/>
          <p:cNvGrpSpPr/>
          <p:nvPr/>
        </p:nvGrpSpPr>
        <p:grpSpPr>
          <a:xfrm>
            <a:off x="11906250" y="-178538"/>
            <a:ext cx="395966" cy="7266419"/>
            <a:chOff x="0" y="0"/>
            <a:chExt cx="156431" cy="2870684"/>
          </a:xfrm>
        </p:grpSpPr>
        <p:sp>
          <p:nvSpPr>
            <p:cNvPr id="11" name="Freeform 11"/>
            <p:cNvSpPr/>
            <p:nvPr/>
          </p:nvSpPr>
          <p:spPr>
            <a:xfrm>
              <a:off x="0" y="0"/>
              <a:ext cx="156431" cy="2870684"/>
            </a:xfrm>
            <a:custGeom>
              <a:avLst/>
              <a:gdLst/>
              <a:ahLst/>
              <a:cxnLst/>
              <a:rect l="l" t="t" r="r" b="b"/>
              <a:pathLst>
                <a:path w="156431" h="2870684">
                  <a:moveTo>
                    <a:pt x="0" y="0"/>
                  </a:moveTo>
                  <a:lnTo>
                    <a:pt x="156431" y="0"/>
                  </a:lnTo>
                  <a:lnTo>
                    <a:pt x="156431" y="2870684"/>
                  </a:lnTo>
                  <a:lnTo>
                    <a:pt x="0" y="2870684"/>
                  </a:lnTo>
                  <a:close/>
                </a:path>
              </a:pathLst>
            </a:custGeom>
            <a:solidFill>
              <a:srgbClr val="4F826F"/>
            </a:solidFill>
          </p:spPr>
        </p:sp>
        <p:sp>
          <p:nvSpPr>
            <p:cNvPr id="12" name="TextBox 12"/>
            <p:cNvSpPr txBox="1"/>
            <p:nvPr/>
          </p:nvSpPr>
          <p:spPr>
            <a:xfrm>
              <a:off x="0" y="-47625"/>
              <a:ext cx="812800" cy="860425"/>
            </a:xfrm>
            <a:prstGeom prst="rect">
              <a:avLst/>
            </a:prstGeom>
          </p:spPr>
          <p:txBody>
            <a:bodyPr lIns="33867" tIns="33867" rIns="33867" bIns="33867" rtlCol="0" anchor="ctr"/>
            <a:lstStyle/>
            <a:p>
              <a:pPr algn="ctr">
                <a:lnSpc>
                  <a:spcPts val="2224"/>
                </a:lnSpc>
              </a:pPr>
              <a:endParaRPr sz="1400"/>
            </a:p>
          </p:txBody>
        </p:sp>
      </p:grpSp>
      <p:sp>
        <p:nvSpPr>
          <p:cNvPr id="13" name="Freeform 13"/>
          <p:cNvSpPr/>
          <p:nvPr/>
        </p:nvSpPr>
        <p:spPr>
          <a:xfrm>
            <a:off x="3084720" y="1418334"/>
            <a:ext cx="8020926" cy="4753866"/>
          </a:xfrm>
          <a:custGeom>
            <a:avLst/>
            <a:gdLst/>
            <a:ahLst/>
            <a:cxnLst/>
            <a:rect l="l" t="t" r="r" b="b"/>
            <a:pathLst>
              <a:path w="12031389" h="7130799">
                <a:moveTo>
                  <a:pt x="0" y="0"/>
                </a:moveTo>
                <a:lnTo>
                  <a:pt x="12031389" y="0"/>
                </a:lnTo>
                <a:lnTo>
                  <a:pt x="12031389" y="7130799"/>
                </a:lnTo>
                <a:lnTo>
                  <a:pt x="0" y="7130799"/>
                </a:lnTo>
                <a:lnTo>
                  <a:pt x="0" y="0"/>
                </a:lnTo>
                <a:close/>
              </a:path>
            </a:pathLst>
          </a:custGeom>
          <a:blipFill>
            <a:blip r:embed="rId2"/>
            <a:stretch>
              <a:fillRect/>
            </a:stretch>
          </a:blipFill>
        </p:spPr>
      </p:sp>
      <p:sp>
        <p:nvSpPr>
          <p:cNvPr id="14" name="TextBox 14"/>
          <p:cNvSpPr txBox="1"/>
          <p:nvPr/>
        </p:nvSpPr>
        <p:spPr>
          <a:xfrm>
            <a:off x="436078" y="2701181"/>
            <a:ext cx="2073434" cy="1308307"/>
          </a:xfrm>
          <a:prstGeom prst="rect">
            <a:avLst/>
          </a:prstGeom>
        </p:spPr>
        <p:txBody>
          <a:bodyPr lIns="0" tIns="0" rIns="0" bIns="0" rtlCol="0" anchor="t">
            <a:spAutoFit/>
          </a:bodyPr>
          <a:lstStyle/>
          <a:p>
            <a:pPr algn="ctr">
              <a:lnSpc>
                <a:spcPts val="3521"/>
              </a:lnSpc>
            </a:pPr>
            <a:r>
              <a:rPr lang="en-US" sz="2533">
                <a:solidFill>
                  <a:srgbClr val="124DB1"/>
                </a:solidFill>
                <a:latin typeface="Arial Unicode Bold"/>
              </a:rPr>
              <a:t>B5- THIẾT KẾ</a:t>
            </a:r>
          </a:p>
          <a:p>
            <a:pPr algn="ctr">
              <a:lnSpc>
                <a:spcPts val="3521"/>
              </a:lnSpc>
            </a:pPr>
            <a:r>
              <a:rPr lang="en-US" sz="2533">
                <a:solidFill>
                  <a:srgbClr val="124DB1"/>
                </a:solidFill>
                <a:latin typeface="Arial Unicode Bold"/>
              </a:rPr>
              <a:t> HOẠT ĐỘNG</a:t>
            </a:r>
          </a:p>
          <a:p>
            <a:pPr algn="ctr">
              <a:lnSpc>
                <a:spcPts val="3521"/>
              </a:lnSpc>
            </a:pPr>
            <a:r>
              <a:rPr lang="en-US" sz="2533">
                <a:solidFill>
                  <a:srgbClr val="124DB1"/>
                </a:solidFill>
                <a:latin typeface="Arial Unicode Bold"/>
              </a:rPr>
              <a:t> HỌC TẬP</a:t>
            </a: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906250" y="-178538"/>
            <a:ext cx="395966" cy="7266419"/>
            <a:chOff x="0" y="0"/>
            <a:chExt cx="156431" cy="2870684"/>
          </a:xfrm>
        </p:grpSpPr>
        <p:sp>
          <p:nvSpPr>
            <p:cNvPr id="3" name="Freeform 3"/>
            <p:cNvSpPr/>
            <p:nvPr/>
          </p:nvSpPr>
          <p:spPr>
            <a:xfrm>
              <a:off x="0" y="0"/>
              <a:ext cx="156431" cy="2870684"/>
            </a:xfrm>
            <a:custGeom>
              <a:avLst/>
              <a:gdLst/>
              <a:ahLst/>
              <a:cxnLst/>
              <a:rect l="l" t="t" r="r" b="b"/>
              <a:pathLst>
                <a:path w="156431" h="2870684">
                  <a:moveTo>
                    <a:pt x="0" y="0"/>
                  </a:moveTo>
                  <a:lnTo>
                    <a:pt x="156431" y="0"/>
                  </a:lnTo>
                  <a:lnTo>
                    <a:pt x="156431" y="2870684"/>
                  </a:lnTo>
                  <a:lnTo>
                    <a:pt x="0" y="2870684"/>
                  </a:lnTo>
                  <a:close/>
                </a:path>
              </a:pathLst>
            </a:custGeom>
            <a:solidFill>
              <a:srgbClr val="4F826F"/>
            </a:solidFill>
          </p:spPr>
        </p:sp>
        <p:sp>
          <p:nvSpPr>
            <p:cNvPr id="4" name="TextBox 4"/>
            <p:cNvSpPr txBox="1"/>
            <p:nvPr/>
          </p:nvSpPr>
          <p:spPr>
            <a:xfrm>
              <a:off x="0" y="-47625"/>
              <a:ext cx="812800" cy="860425"/>
            </a:xfrm>
            <a:prstGeom prst="rect">
              <a:avLst/>
            </a:prstGeom>
          </p:spPr>
          <p:txBody>
            <a:bodyPr lIns="33867" tIns="33867" rIns="33867" bIns="33867" rtlCol="0" anchor="ctr"/>
            <a:lstStyle/>
            <a:p>
              <a:pPr algn="ctr">
                <a:lnSpc>
                  <a:spcPts val="2224"/>
                </a:lnSpc>
              </a:pPr>
              <a:endParaRPr sz="1400"/>
            </a:p>
          </p:txBody>
        </p:sp>
      </p:grpSp>
      <p:sp>
        <p:nvSpPr>
          <p:cNvPr id="13" name="TextBox 13"/>
          <p:cNvSpPr txBox="1"/>
          <p:nvPr/>
        </p:nvSpPr>
        <p:spPr>
          <a:xfrm>
            <a:off x="906682" y="1469332"/>
            <a:ext cx="10378637" cy="1030090"/>
          </a:xfrm>
          <a:prstGeom prst="rect">
            <a:avLst/>
          </a:prstGeom>
        </p:spPr>
        <p:txBody>
          <a:bodyPr lIns="0" tIns="0" rIns="0" bIns="0" rtlCol="0" anchor="t">
            <a:spAutoFit/>
          </a:bodyPr>
          <a:lstStyle/>
          <a:p>
            <a:pPr algn="ctr">
              <a:lnSpc>
                <a:spcPts val="4200"/>
              </a:lnSpc>
            </a:pPr>
            <a:r>
              <a:rPr lang="en-US" sz="3000" spc="30">
                <a:solidFill>
                  <a:srgbClr val="003DCC"/>
                </a:solidFill>
                <a:latin typeface="Arial Unicode Bold"/>
              </a:rPr>
              <a:t>Hướng dẫn giáo viên xác định chuỗi các hoạt động học và mục tiêu của từng hoạt động</a:t>
            </a:r>
          </a:p>
        </p:txBody>
      </p:sp>
      <p:grpSp>
        <p:nvGrpSpPr>
          <p:cNvPr id="14" name="Group 14"/>
          <p:cNvGrpSpPr/>
          <p:nvPr/>
        </p:nvGrpSpPr>
        <p:grpSpPr>
          <a:xfrm>
            <a:off x="906682" y="3246782"/>
            <a:ext cx="2423543" cy="1706750"/>
            <a:chOff x="0" y="0"/>
            <a:chExt cx="4412587" cy="3107509"/>
          </a:xfrm>
        </p:grpSpPr>
        <p:sp>
          <p:nvSpPr>
            <p:cNvPr id="15" name="Freeform 15"/>
            <p:cNvSpPr/>
            <p:nvPr/>
          </p:nvSpPr>
          <p:spPr>
            <a:xfrm>
              <a:off x="31750" y="31750"/>
              <a:ext cx="4349087" cy="3044009"/>
            </a:xfrm>
            <a:custGeom>
              <a:avLst/>
              <a:gdLst/>
              <a:ahLst/>
              <a:cxnLst/>
              <a:rect l="l" t="t" r="r" b="b"/>
              <a:pathLst>
                <a:path w="4349087" h="3044009">
                  <a:moveTo>
                    <a:pt x="4256377" y="3044009"/>
                  </a:moveTo>
                  <a:lnTo>
                    <a:pt x="92710" y="3044009"/>
                  </a:lnTo>
                  <a:cubicBezTo>
                    <a:pt x="41910" y="3044009"/>
                    <a:pt x="0" y="3002099"/>
                    <a:pt x="0" y="2951299"/>
                  </a:cubicBezTo>
                  <a:lnTo>
                    <a:pt x="0" y="92710"/>
                  </a:lnTo>
                  <a:cubicBezTo>
                    <a:pt x="0" y="41910"/>
                    <a:pt x="41910" y="0"/>
                    <a:pt x="92710" y="0"/>
                  </a:cubicBezTo>
                  <a:lnTo>
                    <a:pt x="4255107" y="0"/>
                  </a:lnTo>
                  <a:cubicBezTo>
                    <a:pt x="4305907" y="0"/>
                    <a:pt x="4347817" y="41910"/>
                    <a:pt x="4347817" y="92710"/>
                  </a:cubicBezTo>
                  <a:lnTo>
                    <a:pt x="4347817" y="2950029"/>
                  </a:lnTo>
                  <a:cubicBezTo>
                    <a:pt x="4349087" y="3002099"/>
                    <a:pt x="4307177" y="3044009"/>
                    <a:pt x="4256377" y="3044009"/>
                  </a:cubicBezTo>
                  <a:close/>
                </a:path>
              </a:pathLst>
            </a:custGeom>
            <a:solidFill>
              <a:srgbClr val="FCFFF4"/>
            </a:solidFill>
          </p:spPr>
        </p:sp>
        <p:sp>
          <p:nvSpPr>
            <p:cNvPr id="16" name="Freeform 16"/>
            <p:cNvSpPr/>
            <p:nvPr/>
          </p:nvSpPr>
          <p:spPr>
            <a:xfrm>
              <a:off x="0" y="0"/>
              <a:ext cx="4412587" cy="3107509"/>
            </a:xfrm>
            <a:custGeom>
              <a:avLst/>
              <a:gdLst/>
              <a:ahLst/>
              <a:cxnLst/>
              <a:rect l="l" t="t" r="r" b="b"/>
              <a:pathLst>
                <a:path w="4412587" h="3107509">
                  <a:moveTo>
                    <a:pt x="4288127" y="59690"/>
                  </a:moveTo>
                  <a:cubicBezTo>
                    <a:pt x="4323687" y="59690"/>
                    <a:pt x="4352897" y="88900"/>
                    <a:pt x="4352897" y="124460"/>
                  </a:cubicBezTo>
                  <a:lnTo>
                    <a:pt x="4352897" y="2983049"/>
                  </a:lnTo>
                  <a:cubicBezTo>
                    <a:pt x="4352897" y="3018609"/>
                    <a:pt x="4323687" y="3047819"/>
                    <a:pt x="4288127" y="3047819"/>
                  </a:cubicBezTo>
                  <a:lnTo>
                    <a:pt x="124460" y="3047819"/>
                  </a:lnTo>
                  <a:cubicBezTo>
                    <a:pt x="88900" y="3047819"/>
                    <a:pt x="59690" y="3018609"/>
                    <a:pt x="59690" y="2983049"/>
                  </a:cubicBezTo>
                  <a:lnTo>
                    <a:pt x="59690" y="124460"/>
                  </a:lnTo>
                  <a:cubicBezTo>
                    <a:pt x="59690" y="88900"/>
                    <a:pt x="88900" y="59690"/>
                    <a:pt x="124460" y="59690"/>
                  </a:cubicBezTo>
                  <a:lnTo>
                    <a:pt x="4288127" y="59690"/>
                  </a:lnTo>
                  <a:moveTo>
                    <a:pt x="4288127" y="0"/>
                  </a:moveTo>
                  <a:lnTo>
                    <a:pt x="124460" y="0"/>
                  </a:lnTo>
                  <a:cubicBezTo>
                    <a:pt x="55880" y="0"/>
                    <a:pt x="0" y="55880"/>
                    <a:pt x="0" y="124460"/>
                  </a:cubicBezTo>
                  <a:lnTo>
                    <a:pt x="0" y="2983049"/>
                  </a:lnTo>
                  <a:cubicBezTo>
                    <a:pt x="0" y="3051629"/>
                    <a:pt x="55880" y="3107509"/>
                    <a:pt x="124460" y="3107509"/>
                  </a:cubicBezTo>
                  <a:lnTo>
                    <a:pt x="4288127" y="3107509"/>
                  </a:lnTo>
                  <a:cubicBezTo>
                    <a:pt x="4356707" y="3107509"/>
                    <a:pt x="4412587" y="3051629"/>
                    <a:pt x="4412587" y="2983049"/>
                  </a:cubicBezTo>
                  <a:lnTo>
                    <a:pt x="4412587" y="124460"/>
                  </a:lnTo>
                  <a:cubicBezTo>
                    <a:pt x="4412587" y="55880"/>
                    <a:pt x="4356707" y="0"/>
                    <a:pt x="4288127" y="0"/>
                  </a:cubicBezTo>
                  <a:close/>
                </a:path>
              </a:pathLst>
            </a:custGeom>
            <a:solidFill>
              <a:srgbClr val="E86A8A"/>
            </a:solidFill>
          </p:spPr>
        </p:sp>
      </p:grpSp>
      <p:sp>
        <p:nvSpPr>
          <p:cNvPr id="17" name="Freeform 17"/>
          <p:cNvSpPr/>
          <p:nvPr/>
        </p:nvSpPr>
        <p:spPr>
          <a:xfrm rot="-15335">
            <a:off x="1725265" y="2853594"/>
            <a:ext cx="786376" cy="786376"/>
          </a:xfrm>
          <a:custGeom>
            <a:avLst/>
            <a:gdLst/>
            <a:ahLst/>
            <a:cxnLst/>
            <a:rect l="l" t="t" r="r" b="b"/>
            <a:pathLst>
              <a:path w="1179564" h="1179564">
                <a:moveTo>
                  <a:pt x="0" y="0"/>
                </a:moveTo>
                <a:lnTo>
                  <a:pt x="1179564" y="0"/>
                </a:lnTo>
                <a:lnTo>
                  <a:pt x="1179564" y="1179564"/>
                </a:lnTo>
                <a:lnTo>
                  <a:pt x="0" y="1179564"/>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sp>
      <p:sp>
        <p:nvSpPr>
          <p:cNvPr id="18" name="Freeform 18"/>
          <p:cNvSpPr/>
          <p:nvPr/>
        </p:nvSpPr>
        <p:spPr>
          <a:xfrm rot="60719">
            <a:off x="1919041" y="3029996"/>
            <a:ext cx="398824" cy="404711"/>
          </a:xfrm>
          <a:custGeom>
            <a:avLst/>
            <a:gdLst/>
            <a:ahLst/>
            <a:cxnLst/>
            <a:rect l="l" t="t" r="r" b="b"/>
            <a:pathLst>
              <a:path w="598236" h="607066">
                <a:moveTo>
                  <a:pt x="0" y="0"/>
                </a:moveTo>
                <a:lnTo>
                  <a:pt x="598235" y="0"/>
                </a:lnTo>
                <a:lnTo>
                  <a:pt x="598235" y="607065"/>
                </a:lnTo>
                <a:lnTo>
                  <a:pt x="0" y="607065"/>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sp>
      <p:grpSp>
        <p:nvGrpSpPr>
          <p:cNvPr id="19" name="Group 19"/>
          <p:cNvGrpSpPr/>
          <p:nvPr/>
        </p:nvGrpSpPr>
        <p:grpSpPr>
          <a:xfrm>
            <a:off x="3558380" y="3246782"/>
            <a:ext cx="2423543" cy="1706750"/>
            <a:chOff x="0" y="0"/>
            <a:chExt cx="4412587" cy="3107509"/>
          </a:xfrm>
        </p:grpSpPr>
        <p:sp>
          <p:nvSpPr>
            <p:cNvPr id="20" name="Freeform 20"/>
            <p:cNvSpPr/>
            <p:nvPr/>
          </p:nvSpPr>
          <p:spPr>
            <a:xfrm>
              <a:off x="31750" y="31750"/>
              <a:ext cx="4349087" cy="3044009"/>
            </a:xfrm>
            <a:custGeom>
              <a:avLst/>
              <a:gdLst/>
              <a:ahLst/>
              <a:cxnLst/>
              <a:rect l="l" t="t" r="r" b="b"/>
              <a:pathLst>
                <a:path w="4349087" h="3044009">
                  <a:moveTo>
                    <a:pt x="4256377" y="3044009"/>
                  </a:moveTo>
                  <a:lnTo>
                    <a:pt x="92710" y="3044009"/>
                  </a:lnTo>
                  <a:cubicBezTo>
                    <a:pt x="41910" y="3044009"/>
                    <a:pt x="0" y="3002099"/>
                    <a:pt x="0" y="2951299"/>
                  </a:cubicBezTo>
                  <a:lnTo>
                    <a:pt x="0" y="92710"/>
                  </a:lnTo>
                  <a:cubicBezTo>
                    <a:pt x="0" y="41910"/>
                    <a:pt x="41910" y="0"/>
                    <a:pt x="92710" y="0"/>
                  </a:cubicBezTo>
                  <a:lnTo>
                    <a:pt x="4255107" y="0"/>
                  </a:lnTo>
                  <a:cubicBezTo>
                    <a:pt x="4305907" y="0"/>
                    <a:pt x="4347817" y="41910"/>
                    <a:pt x="4347817" y="92710"/>
                  </a:cubicBezTo>
                  <a:lnTo>
                    <a:pt x="4347817" y="2950029"/>
                  </a:lnTo>
                  <a:cubicBezTo>
                    <a:pt x="4349087" y="3002099"/>
                    <a:pt x="4307177" y="3044009"/>
                    <a:pt x="4256377" y="3044009"/>
                  </a:cubicBezTo>
                  <a:close/>
                </a:path>
              </a:pathLst>
            </a:custGeom>
            <a:solidFill>
              <a:srgbClr val="FCFFF4"/>
            </a:solidFill>
          </p:spPr>
        </p:sp>
        <p:sp>
          <p:nvSpPr>
            <p:cNvPr id="21" name="Freeform 21"/>
            <p:cNvSpPr/>
            <p:nvPr/>
          </p:nvSpPr>
          <p:spPr>
            <a:xfrm>
              <a:off x="0" y="0"/>
              <a:ext cx="4412587" cy="3107509"/>
            </a:xfrm>
            <a:custGeom>
              <a:avLst/>
              <a:gdLst/>
              <a:ahLst/>
              <a:cxnLst/>
              <a:rect l="l" t="t" r="r" b="b"/>
              <a:pathLst>
                <a:path w="4412587" h="3107509">
                  <a:moveTo>
                    <a:pt x="4288127" y="59690"/>
                  </a:moveTo>
                  <a:cubicBezTo>
                    <a:pt x="4323687" y="59690"/>
                    <a:pt x="4352897" y="88900"/>
                    <a:pt x="4352897" y="124460"/>
                  </a:cubicBezTo>
                  <a:lnTo>
                    <a:pt x="4352897" y="2983049"/>
                  </a:lnTo>
                  <a:cubicBezTo>
                    <a:pt x="4352897" y="3018609"/>
                    <a:pt x="4323687" y="3047819"/>
                    <a:pt x="4288127" y="3047819"/>
                  </a:cubicBezTo>
                  <a:lnTo>
                    <a:pt x="124460" y="3047819"/>
                  </a:lnTo>
                  <a:cubicBezTo>
                    <a:pt x="88900" y="3047819"/>
                    <a:pt x="59690" y="3018609"/>
                    <a:pt x="59690" y="2983049"/>
                  </a:cubicBezTo>
                  <a:lnTo>
                    <a:pt x="59690" y="124460"/>
                  </a:lnTo>
                  <a:cubicBezTo>
                    <a:pt x="59690" y="88900"/>
                    <a:pt x="88900" y="59690"/>
                    <a:pt x="124460" y="59690"/>
                  </a:cubicBezTo>
                  <a:lnTo>
                    <a:pt x="4288127" y="59690"/>
                  </a:lnTo>
                  <a:moveTo>
                    <a:pt x="4288127" y="0"/>
                  </a:moveTo>
                  <a:lnTo>
                    <a:pt x="124460" y="0"/>
                  </a:lnTo>
                  <a:cubicBezTo>
                    <a:pt x="55880" y="0"/>
                    <a:pt x="0" y="55880"/>
                    <a:pt x="0" y="124460"/>
                  </a:cubicBezTo>
                  <a:lnTo>
                    <a:pt x="0" y="2983049"/>
                  </a:lnTo>
                  <a:cubicBezTo>
                    <a:pt x="0" y="3051629"/>
                    <a:pt x="55880" y="3107509"/>
                    <a:pt x="124460" y="3107509"/>
                  </a:cubicBezTo>
                  <a:lnTo>
                    <a:pt x="4288127" y="3107509"/>
                  </a:lnTo>
                  <a:cubicBezTo>
                    <a:pt x="4356707" y="3107509"/>
                    <a:pt x="4412587" y="3051629"/>
                    <a:pt x="4412587" y="2983049"/>
                  </a:cubicBezTo>
                  <a:lnTo>
                    <a:pt x="4412587" y="124460"/>
                  </a:lnTo>
                  <a:cubicBezTo>
                    <a:pt x="4412587" y="55880"/>
                    <a:pt x="4356707" y="0"/>
                    <a:pt x="4288127" y="0"/>
                  </a:cubicBezTo>
                  <a:close/>
                </a:path>
              </a:pathLst>
            </a:custGeom>
            <a:solidFill>
              <a:srgbClr val="F7B588"/>
            </a:solidFill>
          </p:spPr>
        </p:sp>
      </p:grpSp>
      <p:sp>
        <p:nvSpPr>
          <p:cNvPr id="22" name="Freeform 22"/>
          <p:cNvSpPr/>
          <p:nvPr/>
        </p:nvSpPr>
        <p:spPr>
          <a:xfrm rot="-15335">
            <a:off x="4376963" y="2853594"/>
            <a:ext cx="786376" cy="786376"/>
          </a:xfrm>
          <a:custGeom>
            <a:avLst/>
            <a:gdLst/>
            <a:ahLst/>
            <a:cxnLst/>
            <a:rect l="l" t="t" r="r" b="b"/>
            <a:pathLst>
              <a:path w="1179564" h="1179564">
                <a:moveTo>
                  <a:pt x="0" y="0"/>
                </a:moveTo>
                <a:lnTo>
                  <a:pt x="1179563" y="0"/>
                </a:lnTo>
                <a:lnTo>
                  <a:pt x="1179563" y="1179564"/>
                </a:lnTo>
                <a:lnTo>
                  <a:pt x="0" y="1179564"/>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grpSp>
        <p:nvGrpSpPr>
          <p:cNvPr id="23" name="Group 23"/>
          <p:cNvGrpSpPr/>
          <p:nvPr/>
        </p:nvGrpSpPr>
        <p:grpSpPr>
          <a:xfrm>
            <a:off x="6210077" y="3246782"/>
            <a:ext cx="2508843" cy="1706750"/>
            <a:chOff x="0" y="0"/>
            <a:chExt cx="4567892" cy="3107509"/>
          </a:xfrm>
        </p:grpSpPr>
        <p:sp>
          <p:nvSpPr>
            <p:cNvPr id="24" name="Freeform 24"/>
            <p:cNvSpPr/>
            <p:nvPr/>
          </p:nvSpPr>
          <p:spPr>
            <a:xfrm>
              <a:off x="31750" y="31750"/>
              <a:ext cx="4504392" cy="3044009"/>
            </a:xfrm>
            <a:custGeom>
              <a:avLst/>
              <a:gdLst/>
              <a:ahLst/>
              <a:cxnLst/>
              <a:rect l="l" t="t" r="r" b="b"/>
              <a:pathLst>
                <a:path w="4504392" h="3044009">
                  <a:moveTo>
                    <a:pt x="4411682" y="3044009"/>
                  </a:moveTo>
                  <a:lnTo>
                    <a:pt x="92710" y="3044009"/>
                  </a:lnTo>
                  <a:cubicBezTo>
                    <a:pt x="41910" y="3044009"/>
                    <a:pt x="0" y="3002099"/>
                    <a:pt x="0" y="2951299"/>
                  </a:cubicBezTo>
                  <a:lnTo>
                    <a:pt x="0" y="92710"/>
                  </a:lnTo>
                  <a:cubicBezTo>
                    <a:pt x="0" y="41910"/>
                    <a:pt x="41910" y="0"/>
                    <a:pt x="92710" y="0"/>
                  </a:cubicBezTo>
                  <a:lnTo>
                    <a:pt x="4410412" y="0"/>
                  </a:lnTo>
                  <a:cubicBezTo>
                    <a:pt x="4461212" y="0"/>
                    <a:pt x="4503122" y="41910"/>
                    <a:pt x="4503122" y="92710"/>
                  </a:cubicBezTo>
                  <a:lnTo>
                    <a:pt x="4503122" y="2950029"/>
                  </a:lnTo>
                  <a:cubicBezTo>
                    <a:pt x="4504392" y="3002099"/>
                    <a:pt x="4462482" y="3044009"/>
                    <a:pt x="4411682" y="3044009"/>
                  </a:cubicBezTo>
                  <a:close/>
                </a:path>
              </a:pathLst>
            </a:custGeom>
            <a:solidFill>
              <a:srgbClr val="FCFFF4"/>
            </a:solidFill>
          </p:spPr>
        </p:sp>
        <p:sp>
          <p:nvSpPr>
            <p:cNvPr id="25" name="Freeform 25"/>
            <p:cNvSpPr/>
            <p:nvPr/>
          </p:nvSpPr>
          <p:spPr>
            <a:xfrm>
              <a:off x="0" y="0"/>
              <a:ext cx="4567892" cy="3107509"/>
            </a:xfrm>
            <a:custGeom>
              <a:avLst/>
              <a:gdLst/>
              <a:ahLst/>
              <a:cxnLst/>
              <a:rect l="l" t="t" r="r" b="b"/>
              <a:pathLst>
                <a:path w="4567892" h="3107509">
                  <a:moveTo>
                    <a:pt x="4443432" y="59690"/>
                  </a:moveTo>
                  <a:cubicBezTo>
                    <a:pt x="4478992" y="59690"/>
                    <a:pt x="4508202" y="88900"/>
                    <a:pt x="4508202" y="124460"/>
                  </a:cubicBezTo>
                  <a:lnTo>
                    <a:pt x="4508202" y="2983049"/>
                  </a:lnTo>
                  <a:cubicBezTo>
                    <a:pt x="4508202" y="3018609"/>
                    <a:pt x="4478992" y="3047819"/>
                    <a:pt x="4443432" y="3047819"/>
                  </a:cubicBezTo>
                  <a:lnTo>
                    <a:pt x="124460" y="3047819"/>
                  </a:lnTo>
                  <a:cubicBezTo>
                    <a:pt x="88900" y="3047819"/>
                    <a:pt x="59690" y="3018609"/>
                    <a:pt x="59690" y="2983049"/>
                  </a:cubicBezTo>
                  <a:lnTo>
                    <a:pt x="59690" y="124460"/>
                  </a:lnTo>
                  <a:cubicBezTo>
                    <a:pt x="59690" y="88900"/>
                    <a:pt x="88900" y="59690"/>
                    <a:pt x="124460" y="59690"/>
                  </a:cubicBezTo>
                  <a:lnTo>
                    <a:pt x="4443432" y="59690"/>
                  </a:lnTo>
                  <a:moveTo>
                    <a:pt x="4443432" y="0"/>
                  </a:moveTo>
                  <a:lnTo>
                    <a:pt x="124460" y="0"/>
                  </a:lnTo>
                  <a:cubicBezTo>
                    <a:pt x="55880" y="0"/>
                    <a:pt x="0" y="55880"/>
                    <a:pt x="0" y="124460"/>
                  </a:cubicBezTo>
                  <a:lnTo>
                    <a:pt x="0" y="2983049"/>
                  </a:lnTo>
                  <a:cubicBezTo>
                    <a:pt x="0" y="3051629"/>
                    <a:pt x="55880" y="3107509"/>
                    <a:pt x="124460" y="3107509"/>
                  </a:cubicBezTo>
                  <a:lnTo>
                    <a:pt x="4443432" y="3107509"/>
                  </a:lnTo>
                  <a:cubicBezTo>
                    <a:pt x="4512012" y="3107509"/>
                    <a:pt x="4567892" y="3051629"/>
                    <a:pt x="4567892" y="2983049"/>
                  </a:cubicBezTo>
                  <a:lnTo>
                    <a:pt x="4567892" y="124460"/>
                  </a:lnTo>
                  <a:cubicBezTo>
                    <a:pt x="4567892" y="55880"/>
                    <a:pt x="4512012" y="0"/>
                    <a:pt x="4443432" y="0"/>
                  </a:cubicBezTo>
                  <a:close/>
                </a:path>
              </a:pathLst>
            </a:custGeom>
            <a:solidFill>
              <a:srgbClr val="73C2A6"/>
            </a:solidFill>
          </p:spPr>
        </p:sp>
      </p:grpSp>
      <p:sp>
        <p:nvSpPr>
          <p:cNvPr id="26" name="Freeform 26"/>
          <p:cNvSpPr/>
          <p:nvPr/>
        </p:nvSpPr>
        <p:spPr>
          <a:xfrm rot="-15335">
            <a:off x="7028661" y="2853594"/>
            <a:ext cx="786376" cy="786376"/>
          </a:xfrm>
          <a:custGeom>
            <a:avLst/>
            <a:gdLst/>
            <a:ahLst/>
            <a:cxnLst/>
            <a:rect l="l" t="t" r="r" b="b"/>
            <a:pathLst>
              <a:path w="1179564" h="1179564">
                <a:moveTo>
                  <a:pt x="0" y="0"/>
                </a:moveTo>
                <a:lnTo>
                  <a:pt x="1179563" y="0"/>
                </a:lnTo>
                <a:lnTo>
                  <a:pt x="1179563" y="1179564"/>
                </a:lnTo>
                <a:lnTo>
                  <a:pt x="0" y="1179564"/>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sp>
      <p:sp>
        <p:nvSpPr>
          <p:cNvPr id="27" name="Freeform 27"/>
          <p:cNvSpPr/>
          <p:nvPr/>
        </p:nvSpPr>
        <p:spPr>
          <a:xfrm>
            <a:off x="7197260" y="3064584"/>
            <a:ext cx="449178" cy="364396"/>
          </a:xfrm>
          <a:custGeom>
            <a:avLst/>
            <a:gdLst/>
            <a:ahLst/>
            <a:cxnLst/>
            <a:rect l="l" t="t" r="r" b="b"/>
            <a:pathLst>
              <a:path w="673767" h="546594">
                <a:moveTo>
                  <a:pt x="0" y="0"/>
                </a:moveTo>
                <a:lnTo>
                  <a:pt x="673767" y="0"/>
                </a:lnTo>
                <a:lnTo>
                  <a:pt x="673767" y="546594"/>
                </a:lnTo>
                <a:lnTo>
                  <a:pt x="0" y="546594"/>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sp>
      <p:grpSp>
        <p:nvGrpSpPr>
          <p:cNvPr id="28" name="Group 28"/>
          <p:cNvGrpSpPr/>
          <p:nvPr/>
        </p:nvGrpSpPr>
        <p:grpSpPr>
          <a:xfrm>
            <a:off x="8861776" y="3246782"/>
            <a:ext cx="2644425" cy="1706750"/>
            <a:chOff x="0" y="0"/>
            <a:chExt cx="4814749" cy="3107509"/>
          </a:xfrm>
        </p:grpSpPr>
        <p:sp>
          <p:nvSpPr>
            <p:cNvPr id="29" name="Freeform 29"/>
            <p:cNvSpPr/>
            <p:nvPr/>
          </p:nvSpPr>
          <p:spPr>
            <a:xfrm>
              <a:off x="31750" y="31750"/>
              <a:ext cx="4751249" cy="3044009"/>
            </a:xfrm>
            <a:custGeom>
              <a:avLst/>
              <a:gdLst/>
              <a:ahLst/>
              <a:cxnLst/>
              <a:rect l="l" t="t" r="r" b="b"/>
              <a:pathLst>
                <a:path w="4751249" h="3044009">
                  <a:moveTo>
                    <a:pt x="4658539" y="3044009"/>
                  </a:moveTo>
                  <a:lnTo>
                    <a:pt x="92710" y="3044009"/>
                  </a:lnTo>
                  <a:cubicBezTo>
                    <a:pt x="41910" y="3044009"/>
                    <a:pt x="0" y="3002099"/>
                    <a:pt x="0" y="2951299"/>
                  </a:cubicBezTo>
                  <a:lnTo>
                    <a:pt x="0" y="92710"/>
                  </a:lnTo>
                  <a:cubicBezTo>
                    <a:pt x="0" y="41910"/>
                    <a:pt x="41910" y="0"/>
                    <a:pt x="92710" y="0"/>
                  </a:cubicBezTo>
                  <a:lnTo>
                    <a:pt x="4657269" y="0"/>
                  </a:lnTo>
                  <a:cubicBezTo>
                    <a:pt x="4708069" y="0"/>
                    <a:pt x="4749979" y="41910"/>
                    <a:pt x="4749979" y="92710"/>
                  </a:cubicBezTo>
                  <a:lnTo>
                    <a:pt x="4749979" y="2950029"/>
                  </a:lnTo>
                  <a:cubicBezTo>
                    <a:pt x="4751249" y="3002099"/>
                    <a:pt x="4709339" y="3044009"/>
                    <a:pt x="4658539" y="3044009"/>
                  </a:cubicBezTo>
                  <a:close/>
                </a:path>
              </a:pathLst>
            </a:custGeom>
            <a:solidFill>
              <a:srgbClr val="FCFFF4"/>
            </a:solidFill>
          </p:spPr>
        </p:sp>
        <p:sp>
          <p:nvSpPr>
            <p:cNvPr id="30" name="Freeform 30"/>
            <p:cNvSpPr/>
            <p:nvPr/>
          </p:nvSpPr>
          <p:spPr>
            <a:xfrm>
              <a:off x="0" y="0"/>
              <a:ext cx="4814749" cy="3107509"/>
            </a:xfrm>
            <a:custGeom>
              <a:avLst/>
              <a:gdLst/>
              <a:ahLst/>
              <a:cxnLst/>
              <a:rect l="l" t="t" r="r" b="b"/>
              <a:pathLst>
                <a:path w="4814749" h="3107509">
                  <a:moveTo>
                    <a:pt x="4690289" y="59690"/>
                  </a:moveTo>
                  <a:cubicBezTo>
                    <a:pt x="4725849" y="59690"/>
                    <a:pt x="4755059" y="88900"/>
                    <a:pt x="4755059" y="124460"/>
                  </a:cubicBezTo>
                  <a:lnTo>
                    <a:pt x="4755059" y="2983049"/>
                  </a:lnTo>
                  <a:cubicBezTo>
                    <a:pt x="4755059" y="3018609"/>
                    <a:pt x="4725849" y="3047819"/>
                    <a:pt x="4690289" y="3047819"/>
                  </a:cubicBezTo>
                  <a:lnTo>
                    <a:pt x="124460" y="3047819"/>
                  </a:lnTo>
                  <a:cubicBezTo>
                    <a:pt x="88900" y="3047819"/>
                    <a:pt x="59690" y="3018609"/>
                    <a:pt x="59690" y="2983049"/>
                  </a:cubicBezTo>
                  <a:lnTo>
                    <a:pt x="59690" y="124460"/>
                  </a:lnTo>
                  <a:cubicBezTo>
                    <a:pt x="59690" y="88900"/>
                    <a:pt x="88900" y="59690"/>
                    <a:pt x="124460" y="59690"/>
                  </a:cubicBezTo>
                  <a:lnTo>
                    <a:pt x="4690289" y="59690"/>
                  </a:lnTo>
                  <a:moveTo>
                    <a:pt x="4690289" y="0"/>
                  </a:moveTo>
                  <a:lnTo>
                    <a:pt x="124460" y="0"/>
                  </a:lnTo>
                  <a:cubicBezTo>
                    <a:pt x="55880" y="0"/>
                    <a:pt x="0" y="55880"/>
                    <a:pt x="0" y="124460"/>
                  </a:cubicBezTo>
                  <a:lnTo>
                    <a:pt x="0" y="2983049"/>
                  </a:lnTo>
                  <a:cubicBezTo>
                    <a:pt x="0" y="3051629"/>
                    <a:pt x="55880" y="3107509"/>
                    <a:pt x="124460" y="3107509"/>
                  </a:cubicBezTo>
                  <a:lnTo>
                    <a:pt x="4690289" y="3107509"/>
                  </a:lnTo>
                  <a:cubicBezTo>
                    <a:pt x="4758869" y="3107509"/>
                    <a:pt x="4814749" y="3051629"/>
                    <a:pt x="4814749" y="2983049"/>
                  </a:cubicBezTo>
                  <a:lnTo>
                    <a:pt x="4814749" y="124460"/>
                  </a:lnTo>
                  <a:cubicBezTo>
                    <a:pt x="4814749" y="55880"/>
                    <a:pt x="4758869" y="0"/>
                    <a:pt x="4690289" y="0"/>
                  </a:cubicBezTo>
                  <a:close/>
                </a:path>
              </a:pathLst>
            </a:custGeom>
            <a:solidFill>
              <a:srgbClr val="899DD0"/>
            </a:solidFill>
          </p:spPr>
        </p:sp>
      </p:grpSp>
      <p:sp>
        <p:nvSpPr>
          <p:cNvPr id="31" name="Freeform 31"/>
          <p:cNvSpPr/>
          <p:nvPr/>
        </p:nvSpPr>
        <p:spPr>
          <a:xfrm rot="-15335">
            <a:off x="9680359" y="2853594"/>
            <a:ext cx="786376" cy="786376"/>
          </a:xfrm>
          <a:custGeom>
            <a:avLst/>
            <a:gdLst/>
            <a:ahLst/>
            <a:cxnLst/>
            <a:rect l="l" t="t" r="r" b="b"/>
            <a:pathLst>
              <a:path w="1179564" h="1179564">
                <a:moveTo>
                  <a:pt x="0" y="0"/>
                </a:moveTo>
                <a:lnTo>
                  <a:pt x="1179564" y="0"/>
                </a:lnTo>
                <a:lnTo>
                  <a:pt x="1179564" y="1179564"/>
                </a:lnTo>
                <a:lnTo>
                  <a:pt x="0" y="1179564"/>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sp>
      <p:sp>
        <p:nvSpPr>
          <p:cNvPr id="32" name="Freeform 32"/>
          <p:cNvSpPr/>
          <p:nvPr/>
        </p:nvSpPr>
        <p:spPr>
          <a:xfrm>
            <a:off x="9880037" y="3071562"/>
            <a:ext cx="387021" cy="321579"/>
          </a:xfrm>
          <a:custGeom>
            <a:avLst/>
            <a:gdLst/>
            <a:ahLst/>
            <a:cxnLst/>
            <a:rect l="l" t="t" r="r" b="b"/>
            <a:pathLst>
              <a:path w="580532" h="482369">
                <a:moveTo>
                  <a:pt x="0" y="0"/>
                </a:moveTo>
                <a:lnTo>
                  <a:pt x="580531" y="0"/>
                </a:lnTo>
                <a:lnTo>
                  <a:pt x="580531" y="482369"/>
                </a:lnTo>
                <a:lnTo>
                  <a:pt x="0" y="482369"/>
                </a:lnTo>
                <a:lnTo>
                  <a:pt x="0" y="0"/>
                </a:lnTo>
                <a:close/>
              </a:path>
            </a:pathLst>
          </a:custGeom>
          <a:blipFill>
            <a:blip r:embed="rId14">
              <a:extLst>
                <a:ext uri="{96DAC541-7B7A-43D3-8B79-37D633B846F1}">
                  <asvg:svgBlip xmlns:asvg="http://schemas.microsoft.com/office/drawing/2016/SVG/main" xmlns="" r:embed="rId15"/>
                </a:ext>
              </a:extLst>
            </a:blip>
            <a:stretch>
              <a:fillRect/>
            </a:stretch>
          </a:blipFill>
        </p:spPr>
      </p:sp>
      <p:sp>
        <p:nvSpPr>
          <p:cNvPr id="33" name="TextBox 33"/>
          <p:cNvSpPr txBox="1"/>
          <p:nvPr/>
        </p:nvSpPr>
        <p:spPr>
          <a:xfrm>
            <a:off x="1247753" y="3912768"/>
            <a:ext cx="1741400" cy="784382"/>
          </a:xfrm>
          <a:prstGeom prst="rect">
            <a:avLst/>
          </a:prstGeom>
        </p:spPr>
        <p:txBody>
          <a:bodyPr lIns="0" tIns="0" rIns="0" bIns="0" rtlCol="0" anchor="t">
            <a:spAutoFit/>
          </a:bodyPr>
          <a:lstStyle/>
          <a:p>
            <a:pPr algn="ctr">
              <a:lnSpc>
                <a:spcPts val="3173"/>
              </a:lnSpc>
            </a:pPr>
            <a:r>
              <a:rPr lang="en-US" sz="2267" spc="23">
                <a:solidFill>
                  <a:srgbClr val="000000"/>
                </a:solidFill>
                <a:latin typeface="Alegreya Bold"/>
              </a:rPr>
              <a:t>Hoạt động khởi động</a:t>
            </a:r>
          </a:p>
        </p:txBody>
      </p:sp>
      <p:sp>
        <p:nvSpPr>
          <p:cNvPr id="34" name="TextBox 34"/>
          <p:cNvSpPr txBox="1"/>
          <p:nvPr/>
        </p:nvSpPr>
        <p:spPr>
          <a:xfrm>
            <a:off x="3899451" y="3912768"/>
            <a:ext cx="1741400" cy="784382"/>
          </a:xfrm>
          <a:prstGeom prst="rect">
            <a:avLst/>
          </a:prstGeom>
        </p:spPr>
        <p:txBody>
          <a:bodyPr lIns="0" tIns="0" rIns="0" bIns="0" rtlCol="0" anchor="t">
            <a:spAutoFit/>
          </a:bodyPr>
          <a:lstStyle/>
          <a:p>
            <a:pPr algn="ctr">
              <a:lnSpc>
                <a:spcPts val="3173"/>
              </a:lnSpc>
            </a:pPr>
            <a:r>
              <a:rPr lang="en-US" sz="2267" spc="23">
                <a:solidFill>
                  <a:srgbClr val="000000"/>
                </a:solidFill>
                <a:latin typeface="Alegreya Bold"/>
              </a:rPr>
              <a:t>Hoạt động khám phá</a:t>
            </a:r>
          </a:p>
        </p:txBody>
      </p:sp>
      <p:sp>
        <p:nvSpPr>
          <p:cNvPr id="35" name="TextBox 35"/>
          <p:cNvSpPr txBox="1"/>
          <p:nvPr/>
        </p:nvSpPr>
        <p:spPr>
          <a:xfrm>
            <a:off x="6261782" y="3912768"/>
            <a:ext cx="2310875" cy="784382"/>
          </a:xfrm>
          <a:prstGeom prst="rect">
            <a:avLst/>
          </a:prstGeom>
        </p:spPr>
        <p:txBody>
          <a:bodyPr wrap="square" lIns="0" tIns="0" rIns="0" bIns="0" rtlCol="0" anchor="t">
            <a:spAutoFit/>
          </a:bodyPr>
          <a:lstStyle/>
          <a:p>
            <a:pPr algn="ctr">
              <a:lnSpc>
                <a:spcPts val="3173"/>
              </a:lnSpc>
            </a:pPr>
            <a:r>
              <a:rPr lang="en-US" sz="2267" spc="23" dirty="0" err="1">
                <a:solidFill>
                  <a:srgbClr val="000000"/>
                </a:solidFill>
                <a:latin typeface="Alegreya Bold"/>
              </a:rPr>
              <a:t>Hoạt</a:t>
            </a:r>
            <a:r>
              <a:rPr lang="en-US" sz="2267" spc="23" dirty="0">
                <a:solidFill>
                  <a:srgbClr val="000000"/>
                </a:solidFill>
                <a:latin typeface="Alegreya Bold"/>
              </a:rPr>
              <a:t> </a:t>
            </a:r>
            <a:r>
              <a:rPr lang="en-US" sz="2267" spc="23" dirty="0" err="1">
                <a:solidFill>
                  <a:srgbClr val="000000"/>
                </a:solidFill>
                <a:latin typeface="Alegreya Bold"/>
              </a:rPr>
              <a:t>động</a:t>
            </a:r>
            <a:r>
              <a:rPr lang="en-US" sz="2267" spc="23" dirty="0">
                <a:solidFill>
                  <a:srgbClr val="000000"/>
                </a:solidFill>
                <a:latin typeface="Alegreya Bold"/>
              </a:rPr>
              <a:t> </a:t>
            </a:r>
          </a:p>
          <a:p>
            <a:pPr algn="ctr">
              <a:lnSpc>
                <a:spcPts val="3173"/>
              </a:lnSpc>
            </a:pPr>
            <a:r>
              <a:rPr lang="en-US" sz="2267" spc="23" dirty="0" err="1">
                <a:solidFill>
                  <a:srgbClr val="000000"/>
                </a:solidFill>
                <a:latin typeface="Alegreya Bold"/>
              </a:rPr>
              <a:t>luyện</a:t>
            </a:r>
            <a:r>
              <a:rPr lang="en-US" sz="2267" spc="23" dirty="0">
                <a:solidFill>
                  <a:srgbClr val="000000"/>
                </a:solidFill>
                <a:latin typeface="Alegreya Bold"/>
              </a:rPr>
              <a:t> </a:t>
            </a:r>
            <a:r>
              <a:rPr lang="en-US" sz="2267" spc="23" dirty="0" err="1">
                <a:solidFill>
                  <a:srgbClr val="000000"/>
                </a:solidFill>
                <a:latin typeface="Alegreya Bold"/>
              </a:rPr>
              <a:t>tập</a:t>
            </a:r>
            <a:r>
              <a:rPr lang="en-US" sz="2267" spc="23" dirty="0">
                <a:solidFill>
                  <a:srgbClr val="000000"/>
                </a:solidFill>
                <a:latin typeface="Alegreya Bold"/>
              </a:rPr>
              <a:t>/</a:t>
            </a:r>
            <a:r>
              <a:rPr lang="en-US" sz="2267" spc="23" dirty="0" err="1">
                <a:solidFill>
                  <a:srgbClr val="000000"/>
                </a:solidFill>
                <a:latin typeface="Alegreya Bold"/>
              </a:rPr>
              <a:t>củng</a:t>
            </a:r>
            <a:r>
              <a:rPr lang="en-US" sz="2267" spc="23" dirty="0">
                <a:solidFill>
                  <a:srgbClr val="000000"/>
                </a:solidFill>
                <a:latin typeface="Alegreya Bold"/>
              </a:rPr>
              <a:t> </a:t>
            </a:r>
            <a:r>
              <a:rPr lang="en-US" sz="2267" spc="23" dirty="0" err="1">
                <a:solidFill>
                  <a:srgbClr val="000000"/>
                </a:solidFill>
                <a:latin typeface="Alegreya Bold"/>
              </a:rPr>
              <a:t>cố</a:t>
            </a:r>
            <a:endParaRPr lang="en-US" sz="2267" spc="23" dirty="0">
              <a:solidFill>
                <a:srgbClr val="000000"/>
              </a:solidFill>
              <a:latin typeface="Alegreya Bold"/>
            </a:endParaRPr>
          </a:p>
        </p:txBody>
      </p:sp>
      <p:sp>
        <p:nvSpPr>
          <p:cNvPr id="36" name="TextBox 36"/>
          <p:cNvSpPr txBox="1"/>
          <p:nvPr/>
        </p:nvSpPr>
        <p:spPr>
          <a:xfrm>
            <a:off x="9008040" y="3912768"/>
            <a:ext cx="2391356" cy="784382"/>
          </a:xfrm>
          <a:prstGeom prst="rect">
            <a:avLst/>
          </a:prstGeom>
        </p:spPr>
        <p:txBody>
          <a:bodyPr wrap="square" lIns="0" tIns="0" rIns="0" bIns="0" rtlCol="0" anchor="t">
            <a:spAutoFit/>
          </a:bodyPr>
          <a:lstStyle/>
          <a:p>
            <a:pPr algn="ctr">
              <a:lnSpc>
                <a:spcPts val="3173"/>
              </a:lnSpc>
            </a:pPr>
            <a:r>
              <a:rPr lang="en-US" sz="2267" spc="23" dirty="0" err="1">
                <a:solidFill>
                  <a:srgbClr val="000000"/>
                </a:solidFill>
                <a:latin typeface="Alegreya Bold"/>
              </a:rPr>
              <a:t>Hoạt</a:t>
            </a:r>
            <a:r>
              <a:rPr lang="en-US" sz="2267" spc="23" dirty="0">
                <a:solidFill>
                  <a:srgbClr val="000000"/>
                </a:solidFill>
                <a:latin typeface="Alegreya Bold"/>
              </a:rPr>
              <a:t> </a:t>
            </a:r>
            <a:r>
              <a:rPr lang="en-US" sz="2267" spc="23" dirty="0" err="1">
                <a:solidFill>
                  <a:srgbClr val="000000"/>
                </a:solidFill>
                <a:latin typeface="Alegreya Bold"/>
              </a:rPr>
              <a:t>động</a:t>
            </a:r>
            <a:r>
              <a:rPr lang="en-US" sz="2267" spc="23" dirty="0">
                <a:solidFill>
                  <a:srgbClr val="000000"/>
                </a:solidFill>
                <a:latin typeface="Alegreya Bold"/>
              </a:rPr>
              <a:t> </a:t>
            </a:r>
          </a:p>
          <a:p>
            <a:pPr algn="ctr">
              <a:lnSpc>
                <a:spcPts val="3173"/>
              </a:lnSpc>
            </a:pPr>
            <a:r>
              <a:rPr lang="en-US" sz="2267" spc="23" dirty="0" err="1">
                <a:solidFill>
                  <a:srgbClr val="000000"/>
                </a:solidFill>
                <a:latin typeface="Alegreya Bold"/>
              </a:rPr>
              <a:t>vận</a:t>
            </a:r>
            <a:r>
              <a:rPr lang="en-US" sz="2267" spc="23" dirty="0">
                <a:solidFill>
                  <a:srgbClr val="000000"/>
                </a:solidFill>
                <a:latin typeface="Alegreya Bold"/>
              </a:rPr>
              <a:t> </a:t>
            </a:r>
            <a:r>
              <a:rPr lang="en-US" sz="2267" spc="23" dirty="0" err="1">
                <a:solidFill>
                  <a:srgbClr val="000000"/>
                </a:solidFill>
                <a:latin typeface="Alegreya Bold"/>
              </a:rPr>
              <a:t>dụng</a:t>
            </a:r>
            <a:r>
              <a:rPr lang="en-US" sz="2267" spc="23" dirty="0">
                <a:solidFill>
                  <a:srgbClr val="000000"/>
                </a:solidFill>
                <a:latin typeface="Alegreya Bold"/>
              </a:rPr>
              <a:t>, </a:t>
            </a:r>
            <a:r>
              <a:rPr lang="en-US" sz="2267" spc="23" dirty="0" err="1">
                <a:solidFill>
                  <a:srgbClr val="000000"/>
                </a:solidFill>
                <a:latin typeface="Alegreya Bold"/>
              </a:rPr>
              <a:t>tiếp</a:t>
            </a:r>
            <a:r>
              <a:rPr lang="en-US" sz="2267" spc="23" dirty="0">
                <a:solidFill>
                  <a:srgbClr val="000000"/>
                </a:solidFill>
                <a:latin typeface="Alegreya Bold"/>
              </a:rPr>
              <a:t> </a:t>
            </a:r>
            <a:r>
              <a:rPr lang="en-US" sz="2267" spc="23" dirty="0" err="1">
                <a:solidFill>
                  <a:srgbClr val="000000"/>
                </a:solidFill>
                <a:latin typeface="Alegreya Bold"/>
              </a:rPr>
              <a:t>nối</a:t>
            </a:r>
            <a:endParaRPr lang="en-US" sz="2267" spc="23" dirty="0">
              <a:solidFill>
                <a:srgbClr val="000000"/>
              </a:solidFill>
              <a:latin typeface="Alegreya Bold"/>
            </a:endParaRPr>
          </a:p>
        </p:txBody>
      </p:sp>
      <p:sp>
        <p:nvSpPr>
          <p:cNvPr id="37" name="Freeform 37"/>
          <p:cNvSpPr/>
          <p:nvPr/>
        </p:nvSpPr>
        <p:spPr>
          <a:xfrm>
            <a:off x="4602397" y="3079029"/>
            <a:ext cx="335507" cy="335507"/>
          </a:xfrm>
          <a:custGeom>
            <a:avLst/>
            <a:gdLst/>
            <a:ahLst/>
            <a:cxnLst/>
            <a:rect l="l" t="t" r="r" b="b"/>
            <a:pathLst>
              <a:path w="503260" h="503260">
                <a:moveTo>
                  <a:pt x="0" y="0"/>
                </a:moveTo>
                <a:lnTo>
                  <a:pt x="503261" y="0"/>
                </a:lnTo>
                <a:lnTo>
                  <a:pt x="503261" y="503260"/>
                </a:lnTo>
                <a:lnTo>
                  <a:pt x="0" y="503260"/>
                </a:lnTo>
                <a:lnTo>
                  <a:pt x="0" y="0"/>
                </a:lnTo>
                <a:close/>
              </a:path>
            </a:pathLst>
          </a:custGeom>
          <a:blipFill>
            <a:blip r:embed="rId16">
              <a:extLst>
                <a:ext uri="{96DAC541-7B7A-43D3-8B79-37D633B846F1}">
                  <asvg:svgBlip xmlns:asvg="http://schemas.microsoft.com/office/drawing/2016/SVG/main" xmlns="" r:embed="rId17"/>
                </a:ext>
              </a:extLst>
            </a:blip>
            <a:stretch>
              <a:fillRect/>
            </a:stretch>
          </a:blipFill>
        </p:spPr>
      </p:sp>
      <p:sp>
        <p:nvSpPr>
          <p:cNvPr id="38" name="TextBox 38"/>
          <p:cNvSpPr txBox="1"/>
          <p:nvPr/>
        </p:nvSpPr>
        <p:spPr>
          <a:xfrm>
            <a:off x="434895" y="5461532"/>
            <a:ext cx="10964501" cy="1030090"/>
          </a:xfrm>
          <a:prstGeom prst="rect">
            <a:avLst/>
          </a:prstGeom>
        </p:spPr>
        <p:txBody>
          <a:bodyPr lIns="0" tIns="0" rIns="0" bIns="0" rtlCol="0" anchor="t">
            <a:spAutoFit/>
          </a:bodyPr>
          <a:lstStyle/>
          <a:p>
            <a:pPr algn="ctr">
              <a:lnSpc>
                <a:spcPts val="4200"/>
              </a:lnSpc>
            </a:pPr>
            <a:r>
              <a:rPr lang="en-US" sz="3000" spc="30">
                <a:solidFill>
                  <a:srgbClr val="003DCC"/>
                </a:solidFill>
                <a:latin typeface="Arial Unicode Bold"/>
              </a:rPr>
              <a:t>Hoạt động học phải phù hợp với kiểu bài </a:t>
            </a:r>
          </a:p>
          <a:p>
            <a:pPr algn="ctr">
              <a:lnSpc>
                <a:spcPts val="4200"/>
              </a:lnSpc>
            </a:pPr>
            <a:r>
              <a:rPr lang="en-US" sz="3000" spc="30">
                <a:solidFill>
                  <a:srgbClr val="003DCC"/>
                </a:solidFill>
                <a:latin typeface="Arial Unicode Bold"/>
              </a:rPr>
              <a:t>và đối tượng học sinh</a:t>
            </a: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75" name="Rectangle 3"/>
          <p:cNvSpPr>
            <a:spLocks noGrp="1" noChangeArrowheads="1"/>
          </p:cNvSpPr>
          <p:nvPr>
            <p:ph type="body" idx="4294967295"/>
          </p:nvPr>
        </p:nvSpPr>
        <p:spPr>
          <a:xfrm>
            <a:off x="1752600" y="533400"/>
            <a:ext cx="8763000" cy="609600"/>
          </a:xfrm>
        </p:spPr>
        <p:txBody>
          <a:bodyPr/>
          <a:lstStyle/>
          <a:p>
            <a:pPr algn="just">
              <a:buFontTx/>
              <a:buNone/>
            </a:pPr>
            <a:r>
              <a:rPr lang="en-US" sz="2800" b="1" dirty="0" err="1">
                <a:solidFill>
                  <a:schemeClr val="accent1"/>
                </a:solidFill>
                <a:latin typeface="Arial" panose="020B0604020202020204" pitchFamily="34" charset="0"/>
                <a:cs typeface="Arial" panose="020B0604020202020204" pitchFamily="34" charset="0"/>
              </a:rPr>
              <a:t>Một</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bài</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dạy</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thiết</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kế</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theo</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cách</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tiếp</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cận</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năng</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lực</a:t>
            </a:r>
            <a:endParaRPr lang="en-US" sz="2800" b="1" dirty="0">
              <a:solidFill>
                <a:schemeClr val="accent1"/>
              </a:solidFill>
              <a:latin typeface="Arial" panose="020B0604020202020204" pitchFamily="34" charset="0"/>
              <a:cs typeface="Arial" panose="020B0604020202020204" pitchFamily="34" charset="0"/>
            </a:endParaRPr>
          </a:p>
        </p:txBody>
      </p:sp>
      <p:sp>
        <p:nvSpPr>
          <p:cNvPr id="3076" name="Rectangle 4"/>
          <p:cNvSpPr>
            <a:spLocks noChangeArrowheads="1"/>
          </p:cNvSpPr>
          <p:nvPr/>
        </p:nvSpPr>
        <p:spPr bwMode="auto">
          <a:xfrm>
            <a:off x="551384" y="1600201"/>
            <a:ext cx="11305256"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just">
              <a:spcBef>
                <a:spcPct val="20000"/>
              </a:spcBef>
            </a:pPr>
            <a:r>
              <a:rPr lang="en-US" sz="2800" dirty="0"/>
              <a:t>1. </a:t>
            </a:r>
            <a:r>
              <a:rPr lang="en-US" sz="2800" dirty="0" err="1"/>
              <a:t>Mục</a:t>
            </a:r>
            <a:r>
              <a:rPr lang="en-US" sz="2800" dirty="0"/>
              <a:t> </a:t>
            </a:r>
            <a:r>
              <a:rPr lang="en-US" sz="2800" dirty="0" err="1"/>
              <a:t>tiêu</a:t>
            </a:r>
            <a:r>
              <a:rPr lang="en-US" sz="2800" dirty="0"/>
              <a:t> </a:t>
            </a:r>
            <a:r>
              <a:rPr lang="en-US" sz="2800" dirty="0" err="1"/>
              <a:t>bài</a:t>
            </a:r>
            <a:r>
              <a:rPr lang="en-US" sz="2800" dirty="0"/>
              <a:t> </a:t>
            </a:r>
            <a:r>
              <a:rPr lang="en-US" sz="2800" dirty="0" err="1"/>
              <a:t>học</a:t>
            </a:r>
            <a:r>
              <a:rPr lang="en-US" sz="2800" dirty="0"/>
              <a:t>: </a:t>
            </a:r>
            <a:r>
              <a:rPr lang="en-US" sz="2800" dirty="0" err="1"/>
              <a:t>Định</a:t>
            </a:r>
            <a:r>
              <a:rPr lang="en-US" sz="2800" dirty="0"/>
              <a:t> </a:t>
            </a:r>
            <a:r>
              <a:rPr lang="en-US" sz="2800" dirty="0" err="1"/>
              <a:t>hướng</a:t>
            </a:r>
            <a:r>
              <a:rPr lang="en-US" sz="2800" dirty="0"/>
              <a:t> </a:t>
            </a:r>
            <a:r>
              <a:rPr lang="en-US" sz="2800" dirty="0" err="1"/>
              <a:t>vào</a:t>
            </a:r>
            <a:r>
              <a:rPr lang="en-US" sz="2800" dirty="0"/>
              <a:t> </a:t>
            </a:r>
            <a:r>
              <a:rPr lang="en-US" sz="2800" dirty="0" err="1"/>
              <a:t>việc</a:t>
            </a:r>
            <a:r>
              <a:rPr lang="en-US" sz="2800" dirty="0"/>
              <a:t> </a:t>
            </a:r>
            <a:r>
              <a:rPr lang="en-US" sz="2800" dirty="0" err="1"/>
              <a:t>mô</a:t>
            </a:r>
            <a:r>
              <a:rPr lang="en-US" sz="2800" dirty="0"/>
              <a:t> </a:t>
            </a:r>
            <a:r>
              <a:rPr lang="en-US" sz="2800" dirty="0" err="1"/>
              <a:t>tả</a:t>
            </a:r>
            <a:r>
              <a:rPr lang="en-US" sz="2800" dirty="0"/>
              <a:t> </a:t>
            </a:r>
            <a:r>
              <a:rPr lang="en-US" sz="2800" dirty="0" err="1"/>
              <a:t>các</a:t>
            </a:r>
            <a:r>
              <a:rPr lang="en-US" sz="2800" dirty="0"/>
              <a:t> </a:t>
            </a:r>
            <a:r>
              <a:rPr lang="en-US" sz="2800" dirty="0" err="1"/>
              <a:t>năng</a:t>
            </a:r>
            <a:r>
              <a:rPr lang="en-US" sz="2800" dirty="0"/>
              <a:t> </a:t>
            </a:r>
            <a:r>
              <a:rPr lang="en-US" sz="2800" dirty="0" err="1"/>
              <a:t>lực</a:t>
            </a:r>
            <a:r>
              <a:rPr lang="en-US" sz="2800" dirty="0"/>
              <a:t> </a:t>
            </a:r>
            <a:r>
              <a:rPr lang="en-US" sz="2800" dirty="0" err="1"/>
              <a:t>cần</a:t>
            </a:r>
            <a:r>
              <a:rPr lang="en-US" sz="2800" dirty="0"/>
              <a:t> </a:t>
            </a:r>
            <a:r>
              <a:rPr lang="en-US" sz="2800" dirty="0" err="1"/>
              <a:t>đạt</a:t>
            </a:r>
            <a:r>
              <a:rPr lang="en-US" sz="2800" dirty="0"/>
              <a:t>, </a:t>
            </a:r>
            <a:r>
              <a:rPr lang="en-US" sz="2800" dirty="0" err="1"/>
              <a:t>chứ</a:t>
            </a:r>
            <a:r>
              <a:rPr lang="en-US" sz="2800" dirty="0"/>
              <a:t> </a:t>
            </a:r>
            <a:r>
              <a:rPr lang="en-US" sz="2800" dirty="0" err="1"/>
              <a:t>không</a:t>
            </a:r>
            <a:r>
              <a:rPr lang="en-US" sz="2800" dirty="0"/>
              <a:t> </a:t>
            </a:r>
            <a:r>
              <a:rPr lang="en-US" sz="2800" dirty="0" err="1"/>
              <a:t>phải</a:t>
            </a:r>
            <a:r>
              <a:rPr lang="en-US" sz="2800" dirty="0"/>
              <a:t> </a:t>
            </a:r>
            <a:r>
              <a:rPr lang="en-US" sz="2800" dirty="0" err="1"/>
              <a:t>là</a:t>
            </a:r>
            <a:r>
              <a:rPr lang="en-US" sz="2800" dirty="0"/>
              <a:t> </a:t>
            </a:r>
            <a:r>
              <a:rPr lang="en-US" sz="2800" dirty="0" err="1"/>
              <a:t>nội</a:t>
            </a:r>
            <a:r>
              <a:rPr lang="en-US" sz="2800" dirty="0"/>
              <a:t> dung </a:t>
            </a:r>
            <a:r>
              <a:rPr lang="en-US" sz="2800" dirty="0" err="1"/>
              <a:t>kiến</a:t>
            </a:r>
            <a:r>
              <a:rPr lang="en-US" sz="2800" dirty="0"/>
              <a:t> </a:t>
            </a:r>
            <a:r>
              <a:rPr lang="en-US" sz="2800" dirty="0" err="1"/>
              <a:t>thức</a:t>
            </a:r>
            <a:r>
              <a:rPr lang="en-US" sz="2800" dirty="0"/>
              <a:t> </a:t>
            </a:r>
            <a:r>
              <a:rPr lang="en-US" sz="2800" dirty="0" err="1"/>
              <a:t>được</a:t>
            </a:r>
            <a:r>
              <a:rPr lang="en-US" sz="2800" dirty="0"/>
              <a:t> GV </a:t>
            </a:r>
            <a:r>
              <a:rPr lang="en-US" sz="2800" dirty="0" err="1"/>
              <a:t>truyền</a:t>
            </a:r>
            <a:r>
              <a:rPr lang="en-US" sz="2800" dirty="0"/>
              <a:t> </a:t>
            </a:r>
            <a:r>
              <a:rPr lang="en-US" sz="2800" dirty="0" err="1"/>
              <a:t>thụ</a:t>
            </a:r>
            <a:r>
              <a:rPr lang="en-US" sz="2800" dirty="0"/>
              <a:t>.</a:t>
            </a:r>
          </a:p>
          <a:p>
            <a:pPr marL="342900" indent="-342900" algn="just">
              <a:spcBef>
                <a:spcPct val="20000"/>
              </a:spcBef>
            </a:pPr>
            <a:r>
              <a:rPr lang="en-US" sz="2800" dirty="0"/>
              <a:t>2. </a:t>
            </a:r>
            <a:r>
              <a:rPr lang="en-US" sz="2800" dirty="0" err="1"/>
              <a:t>Năng</a:t>
            </a:r>
            <a:r>
              <a:rPr lang="en-US" sz="2800" dirty="0"/>
              <a:t> </a:t>
            </a:r>
            <a:r>
              <a:rPr lang="en-US" sz="2800" dirty="0" err="1"/>
              <a:t>lực</a:t>
            </a:r>
            <a:r>
              <a:rPr lang="en-US" sz="2800" dirty="0"/>
              <a:t> </a:t>
            </a:r>
            <a:r>
              <a:rPr lang="en-US" sz="2800" dirty="0" err="1"/>
              <a:t>mong</a:t>
            </a:r>
            <a:r>
              <a:rPr lang="en-US" sz="2800" dirty="0"/>
              <a:t> </a:t>
            </a:r>
            <a:r>
              <a:rPr lang="en-US" sz="2800" dirty="0" err="1"/>
              <a:t>muốn</a:t>
            </a:r>
            <a:r>
              <a:rPr lang="en-US" sz="2800" dirty="0"/>
              <a:t> </a:t>
            </a:r>
            <a:r>
              <a:rPr lang="en-US" sz="2800" dirty="0" err="1"/>
              <a:t>hình</a:t>
            </a:r>
            <a:r>
              <a:rPr lang="en-US" sz="2800" dirty="0"/>
              <a:t> </a:t>
            </a:r>
            <a:r>
              <a:rPr lang="en-US" sz="2800" dirty="0" err="1"/>
              <a:t>thành</a:t>
            </a:r>
            <a:r>
              <a:rPr lang="en-US" sz="2800" dirty="0"/>
              <a:t> ở </a:t>
            </a:r>
            <a:r>
              <a:rPr lang="en-US" sz="2800" dirty="0" err="1"/>
              <a:t>người</a:t>
            </a:r>
            <a:r>
              <a:rPr lang="en-US" sz="2800" dirty="0"/>
              <a:t> </a:t>
            </a:r>
            <a:r>
              <a:rPr lang="en-US" sz="2800" dirty="0" err="1"/>
              <a:t>học</a:t>
            </a:r>
            <a:r>
              <a:rPr lang="en-US" sz="2800" dirty="0"/>
              <a:t>: </a:t>
            </a:r>
            <a:r>
              <a:rPr lang="en-US" sz="2800" dirty="0" err="1"/>
              <a:t>được</a:t>
            </a:r>
            <a:r>
              <a:rPr lang="en-US" sz="2800" dirty="0"/>
              <a:t> </a:t>
            </a:r>
            <a:r>
              <a:rPr lang="en-US" sz="2800" dirty="0" err="1"/>
              <a:t>xác</a:t>
            </a:r>
            <a:r>
              <a:rPr lang="en-US" sz="2800" dirty="0"/>
              <a:t> </a:t>
            </a:r>
            <a:r>
              <a:rPr lang="en-US" sz="2800" dirty="0" err="1"/>
              <a:t>định</a:t>
            </a:r>
            <a:r>
              <a:rPr lang="en-US" sz="2800" dirty="0"/>
              <a:t> </a:t>
            </a:r>
            <a:r>
              <a:rPr lang="en-US" sz="2800" dirty="0" err="1"/>
              <a:t>rõ</a:t>
            </a:r>
            <a:r>
              <a:rPr lang="en-US" sz="2800" dirty="0"/>
              <a:t> </a:t>
            </a:r>
            <a:r>
              <a:rPr lang="en-US" sz="2800" dirty="0" err="1"/>
              <a:t>ràng</a:t>
            </a:r>
            <a:r>
              <a:rPr lang="en-US" sz="2800" dirty="0"/>
              <a:t> </a:t>
            </a:r>
            <a:r>
              <a:rPr lang="en-US" sz="2800" dirty="0" err="1"/>
              <a:t>có</a:t>
            </a:r>
            <a:r>
              <a:rPr lang="en-US" sz="2800" dirty="0"/>
              <a:t> </a:t>
            </a:r>
            <a:r>
              <a:rPr lang="en-US" sz="2800" dirty="0" err="1"/>
              <a:t>thể</a:t>
            </a:r>
            <a:r>
              <a:rPr lang="en-US" sz="2800" dirty="0"/>
              <a:t> </a:t>
            </a:r>
            <a:r>
              <a:rPr lang="en-US" sz="2800" dirty="0" err="1"/>
              <a:t>quan</a:t>
            </a:r>
            <a:r>
              <a:rPr lang="en-US" sz="2800" dirty="0"/>
              <a:t> </a:t>
            </a:r>
            <a:r>
              <a:rPr lang="en-US" sz="2800" dirty="0" err="1"/>
              <a:t>sát</a:t>
            </a:r>
            <a:r>
              <a:rPr lang="en-US" sz="2800" dirty="0"/>
              <a:t>, </a:t>
            </a:r>
            <a:r>
              <a:rPr lang="en-US" sz="2800" dirty="0" err="1"/>
              <a:t>đánh</a:t>
            </a:r>
            <a:r>
              <a:rPr lang="en-US" sz="2800" dirty="0"/>
              <a:t> </a:t>
            </a:r>
            <a:r>
              <a:rPr lang="en-US" sz="2800" dirty="0" err="1"/>
              <a:t>giá</a:t>
            </a:r>
            <a:r>
              <a:rPr lang="en-US" sz="2800" dirty="0"/>
              <a:t> </a:t>
            </a:r>
            <a:r>
              <a:rPr lang="en-US" sz="2800" dirty="0" err="1"/>
              <a:t>được</a:t>
            </a:r>
            <a:r>
              <a:rPr lang="en-US" sz="2800" dirty="0"/>
              <a:t> -&gt; </a:t>
            </a:r>
            <a:r>
              <a:rPr lang="en-US" sz="2800" dirty="0" err="1"/>
              <a:t>Tiêu</a:t>
            </a:r>
            <a:r>
              <a:rPr lang="en-US" sz="2800" dirty="0"/>
              <a:t> </a:t>
            </a:r>
            <a:r>
              <a:rPr lang="en-US" sz="2800" dirty="0" err="1"/>
              <a:t>chuẩn</a:t>
            </a:r>
            <a:r>
              <a:rPr lang="en-US" sz="2800" dirty="0"/>
              <a:t> </a:t>
            </a:r>
            <a:r>
              <a:rPr lang="en-US" sz="2800" dirty="0" err="1"/>
              <a:t>đánh</a:t>
            </a:r>
            <a:r>
              <a:rPr lang="en-US" sz="2800" dirty="0"/>
              <a:t> </a:t>
            </a:r>
            <a:r>
              <a:rPr lang="en-US" sz="2800" dirty="0" err="1"/>
              <a:t>giá</a:t>
            </a:r>
            <a:r>
              <a:rPr lang="en-US" sz="2800" dirty="0"/>
              <a:t> </a:t>
            </a:r>
            <a:r>
              <a:rPr lang="en-US" sz="2800" dirty="0" err="1"/>
              <a:t>kết</a:t>
            </a:r>
            <a:r>
              <a:rPr lang="en-US" sz="2800" dirty="0"/>
              <a:t> </a:t>
            </a:r>
            <a:r>
              <a:rPr lang="en-US" sz="2800" dirty="0" err="1"/>
              <a:t>quả</a:t>
            </a:r>
            <a:r>
              <a:rPr lang="en-US" sz="2800" dirty="0"/>
              <a:t> (</a:t>
            </a:r>
            <a:r>
              <a:rPr lang="en-US" sz="2800" dirty="0" err="1"/>
              <a:t>Đầu</a:t>
            </a:r>
            <a:r>
              <a:rPr lang="en-US" sz="2800" dirty="0"/>
              <a:t> </a:t>
            </a:r>
            <a:r>
              <a:rPr lang="en-US" sz="2800" dirty="0" err="1"/>
              <a:t>ra</a:t>
            </a:r>
            <a:r>
              <a:rPr lang="en-US" sz="2800" dirty="0"/>
              <a:t>).</a:t>
            </a:r>
          </a:p>
          <a:p>
            <a:pPr marL="342900" indent="-342900" algn="just">
              <a:spcBef>
                <a:spcPct val="20000"/>
              </a:spcBef>
            </a:pPr>
            <a:r>
              <a:rPr lang="en-US" sz="2800" dirty="0"/>
              <a:t>3. </a:t>
            </a:r>
            <a:r>
              <a:rPr lang="en-US" sz="2800" dirty="0" err="1"/>
              <a:t>Sự</a:t>
            </a:r>
            <a:r>
              <a:rPr lang="en-US" sz="2800" dirty="0"/>
              <a:t> </a:t>
            </a:r>
            <a:r>
              <a:rPr lang="en-US" sz="2800" dirty="0" err="1"/>
              <a:t>tương</a:t>
            </a:r>
            <a:r>
              <a:rPr lang="en-US" sz="2800" dirty="0"/>
              <a:t> </a:t>
            </a:r>
            <a:r>
              <a:rPr lang="en-US" sz="2800" dirty="0" err="1"/>
              <a:t>tác</a:t>
            </a:r>
            <a:r>
              <a:rPr lang="en-US" sz="2800" dirty="0"/>
              <a:t> GV –HS, HS – HS: </a:t>
            </a:r>
            <a:r>
              <a:rPr lang="en-US" sz="2800" dirty="0" err="1"/>
              <a:t>được</a:t>
            </a:r>
            <a:r>
              <a:rPr lang="en-US" sz="2800" dirty="0"/>
              <a:t> </a:t>
            </a:r>
            <a:r>
              <a:rPr lang="en-US" sz="2800" dirty="0" err="1"/>
              <a:t>thúc</a:t>
            </a:r>
            <a:r>
              <a:rPr lang="en-US" sz="2800" dirty="0"/>
              <a:t> </a:t>
            </a:r>
            <a:r>
              <a:rPr lang="en-US" sz="2800" dirty="0" err="1"/>
              <a:t>đẩy</a:t>
            </a:r>
            <a:r>
              <a:rPr lang="en-US" sz="2800" dirty="0"/>
              <a:t>.</a:t>
            </a:r>
          </a:p>
          <a:p>
            <a:pPr marL="342900" indent="-342900" algn="just">
              <a:spcBef>
                <a:spcPct val="20000"/>
              </a:spcBef>
            </a:pPr>
            <a:r>
              <a:rPr lang="en-US" sz="2800" dirty="0"/>
              <a:t>4. </a:t>
            </a:r>
            <a:r>
              <a:rPr lang="en-US" sz="2800" dirty="0" err="1"/>
              <a:t>Môi</a:t>
            </a:r>
            <a:r>
              <a:rPr lang="en-US" sz="2800" dirty="0"/>
              <a:t> </a:t>
            </a:r>
            <a:r>
              <a:rPr lang="en-US" sz="2800" dirty="0" err="1"/>
              <a:t>trường</a:t>
            </a:r>
            <a:r>
              <a:rPr lang="en-US" sz="2800" dirty="0"/>
              <a:t> </a:t>
            </a:r>
            <a:r>
              <a:rPr lang="en-US" sz="2800" dirty="0" err="1"/>
              <a:t>học</a:t>
            </a:r>
            <a:r>
              <a:rPr lang="en-US" sz="2800" dirty="0"/>
              <a:t> </a:t>
            </a:r>
            <a:r>
              <a:rPr lang="en-US" sz="2800" dirty="0" err="1"/>
              <a:t>tập</a:t>
            </a:r>
            <a:r>
              <a:rPr lang="en-US" sz="2800" dirty="0"/>
              <a:t>: </a:t>
            </a:r>
            <a:r>
              <a:rPr lang="en-US" sz="2800" dirty="0" err="1"/>
              <a:t>Thân</a:t>
            </a:r>
            <a:r>
              <a:rPr lang="en-US" sz="2800" dirty="0"/>
              <a:t> </a:t>
            </a:r>
            <a:r>
              <a:rPr lang="en-US" sz="2800" dirty="0" err="1"/>
              <a:t>thiện</a:t>
            </a:r>
            <a:r>
              <a:rPr lang="en-US" sz="2800" dirty="0"/>
              <a:t>, </a:t>
            </a:r>
            <a:r>
              <a:rPr lang="en-US" sz="2800" dirty="0" err="1"/>
              <a:t>thoải</a:t>
            </a:r>
            <a:r>
              <a:rPr lang="en-US" sz="2800" dirty="0"/>
              <a:t> </a:t>
            </a:r>
            <a:r>
              <a:rPr lang="en-US" sz="2800" dirty="0" err="1"/>
              <a:t>mái</a:t>
            </a:r>
            <a:r>
              <a:rPr lang="en-US" sz="2800" dirty="0"/>
              <a:t>, HS </a:t>
            </a:r>
            <a:r>
              <a:rPr lang="en-US" sz="2800" dirty="0" err="1"/>
              <a:t>hứng</a:t>
            </a:r>
            <a:r>
              <a:rPr lang="en-US" sz="2800" dirty="0"/>
              <a:t> </a:t>
            </a:r>
            <a:r>
              <a:rPr lang="en-US" sz="2800" dirty="0" err="1"/>
              <a:t>thú</a:t>
            </a:r>
            <a:r>
              <a:rPr lang="en-US" sz="2800" dirty="0"/>
              <a:t>, </a:t>
            </a:r>
            <a:r>
              <a:rPr lang="en-US" sz="2800" dirty="0" err="1"/>
              <a:t>tự</a:t>
            </a:r>
            <a:r>
              <a:rPr lang="en-US" sz="2800" dirty="0"/>
              <a:t> tin </a:t>
            </a:r>
            <a:r>
              <a:rPr lang="en-US" sz="2800" dirty="0" err="1"/>
              <a:t>và</a:t>
            </a:r>
            <a:r>
              <a:rPr lang="en-US" sz="2800" dirty="0"/>
              <a:t> </a:t>
            </a:r>
            <a:r>
              <a:rPr lang="en-US" sz="2800" dirty="0" err="1"/>
              <a:t>được</a:t>
            </a:r>
            <a:r>
              <a:rPr lang="en-US" sz="2800" dirty="0"/>
              <a:t> </a:t>
            </a:r>
            <a:r>
              <a:rPr lang="en-US" sz="2800" dirty="0" err="1"/>
              <a:t>thừa</a:t>
            </a:r>
            <a:r>
              <a:rPr lang="en-US" sz="2800" dirty="0"/>
              <a:t> </a:t>
            </a:r>
            <a:r>
              <a:rPr lang="en-US" sz="2800" dirty="0" err="1"/>
              <a:t>nhận</a:t>
            </a:r>
            <a:r>
              <a:rPr lang="en-US" sz="2800" dirty="0"/>
              <a:t>, </a:t>
            </a:r>
            <a:r>
              <a:rPr lang="en-US" sz="2800" dirty="0" err="1"/>
              <a:t>tôn</a:t>
            </a:r>
            <a:r>
              <a:rPr lang="en-US" sz="2800" dirty="0"/>
              <a:t> </a:t>
            </a:r>
            <a:r>
              <a:rPr lang="en-US" sz="2800" dirty="0" err="1"/>
              <a:t>trọng</a:t>
            </a:r>
            <a:r>
              <a:rPr lang="en-US" sz="2800" dirty="0"/>
              <a:t>.</a:t>
            </a:r>
          </a:p>
        </p:txBody>
      </p:sp>
    </p:spTree>
    <p:extLst>
      <p:ext uri="{BB962C8B-B14F-4D97-AF65-F5344CB8AC3E}">
        <p14:creationId xmlns:p14="http://schemas.microsoft.com/office/powerpoint/2010/main" val="346649743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291" name="Rectangle 3"/>
          <p:cNvSpPr>
            <a:spLocks noGrp="1" noChangeArrowheads="1"/>
          </p:cNvSpPr>
          <p:nvPr>
            <p:ph type="body" idx="4294967295"/>
          </p:nvPr>
        </p:nvSpPr>
        <p:spPr>
          <a:xfrm>
            <a:off x="407368" y="1197800"/>
            <a:ext cx="11665296" cy="4999801"/>
          </a:xfrm>
        </p:spPr>
        <p:txBody>
          <a:bodyPr/>
          <a:lstStyle/>
          <a:p>
            <a:pPr algn="just">
              <a:lnSpc>
                <a:spcPct val="100000"/>
              </a:lnSpc>
              <a:buFontTx/>
              <a:buNone/>
            </a:pPr>
            <a:r>
              <a:rPr lang="en-US" sz="2800" dirty="0">
                <a:latin typeface="Arial" panose="020B0604020202020204" pitchFamily="34" charset="0"/>
                <a:cs typeface="Arial" panose="020B0604020202020204" pitchFamily="34" charset="0"/>
              </a:rPr>
              <a:t>5. </a:t>
            </a:r>
            <a:r>
              <a:rPr lang="en-US" sz="2800" dirty="0" err="1">
                <a:latin typeface="Arial" panose="020B0604020202020204" pitchFamily="34" charset="0"/>
                <a:cs typeface="Arial" panose="020B0604020202020204" pitchFamily="34" charset="0"/>
              </a:rPr>
              <a:t>Nhấn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mạnh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việc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hiểu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khám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phám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gắn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kiến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thức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với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tình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huống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cuộc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sống</a:t>
            </a:r>
            <a:r>
              <a:rPr lang="en-US" sz="2800" dirty="0">
                <a:latin typeface="Arial" panose="020B0604020202020204" pitchFamily="34" charset="0"/>
                <a:cs typeface="Arial" panose="020B0604020202020204" pitchFamily="34" charset="0"/>
              </a:rPr>
              <a:t>.</a:t>
            </a:r>
          </a:p>
          <a:p>
            <a:pPr algn="just">
              <a:lnSpc>
                <a:spcPct val="100000"/>
              </a:lnSpc>
              <a:buFontTx/>
              <a:buNone/>
            </a:pPr>
            <a:r>
              <a:rPr lang="en-US" sz="2800" dirty="0">
                <a:latin typeface="Arial" panose="020B0604020202020204" pitchFamily="34" charset="0"/>
                <a:cs typeface="Arial" panose="020B0604020202020204" pitchFamily="34" charset="0"/>
              </a:rPr>
              <a:t>6.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nhấn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mạnh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vào</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các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động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a:t>
            </a:r>
            <a:r>
              <a:rPr lang="en-US" sz="2800" dirty="0" err="1">
                <a:latin typeface="Arial" panose="020B0604020202020204" pitchFamily="34" charset="0"/>
                <a:cs typeface="Arial" panose="020B0604020202020204" pitchFamily="34" charset="0"/>
              </a:rPr>
              <a:t>thực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hành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tìm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xử</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lí</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thông</a:t>
            </a:r>
            <a:r>
              <a:rPr lang="en-US" sz="2800" dirty="0">
                <a:latin typeface="Arial" panose="020B0604020202020204" pitchFamily="34" charset="0"/>
                <a:cs typeface="Arial" panose="020B0604020202020204" pitchFamily="34" charset="0"/>
              </a:rPr>
              <a:t> tin…</a:t>
            </a:r>
            <a:r>
              <a:rPr lang="en-US" sz="2800" dirty="0" err="1">
                <a:latin typeface="Arial" panose="020B0604020202020204" pitchFamily="34" charset="0"/>
                <a:cs typeface="Arial" panose="020B0604020202020204" pitchFamily="34" charset="0"/>
              </a:rPr>
              <a:t>tự</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a:t>
            </a:r>
          </a:p>
          <a:p>
            <a:pPr algn="just">
              <a:lnSpc>
                <a:spcPct val="100000"/>
              </a:lnSpc>
              <a:buFontTx/>
              <a:buNone/>
            </a:pPr>
            <a:r>
              <a:rPr lang="en-US" sz="2800" dirty="0">
                <a:latin typeface="Arial" panose="020B0604020202020204" pitchFamily="34" charset="0"/>
                <a:cs typeface="Arial" panose="020B0604020202020204" pitchFamily="34" charset="0"/>
              </a:rPr>
              <a:t>7. </a:t>
            </a:r>
            <a:r>
              <a:rPr lang="en-US" sz="2800" dirty="0" err="1">
                <a:latin typeface="Arial" panose="020B0604020202020204" pitchFamily="34" charset="0"/>
                <a:cs typeface="Arial" panose="020B0604020202020204" pitchFamily="34" charset="0"/>
              </a:rPr>
              <a:t>Vai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trò</a:t>
            </a:r>
            <a:r>
              <a:rPr lang="en-US" sz="2800" dirty="0">
                <a:latin typeface="Arial" panose="020B0604020202020204" pitchFamily="34" charset="0"/>
                <a:cs typeface="Arial" panose="020B0604020202020204" pitchFamily="34" charset="0"/>
              </a:rPr>
              <a:t> GV: </a:t>
            </a:r>
            <a:r>
              <a:rPr lang="en-US" sz="2800" dirty="0" err="1">
                <a:latin typeface="Arial" panose="020B0604020202020204" pitchFamily="34" charset="0"/>
                <a:cs typeface="Arial" panose="020B0604020202020204" pitchFamily="34" charset="0"/>
              </a:rPr>
              <a:t>Giúp</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người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sẵn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sàng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tiếp</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khái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niệm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mới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tích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thể</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hiện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tương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tác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nghiệm</a:t>
            </a:r>
            <a:r>
              <a:rPr lang="en-US" sz="2800" dirty="0">
                <a:latin typeface="Arial" panose="020B0604020202020204" pitchFamily="34" charset="0"/>
                <a:cs typeface="Arial" panose="020B0604020202020204" pitchFamily="34" charset="0"/>
              </a:rPr>
              <a:t>,…</a:t>
            </a:r>
            <a:r>
              <a:rPr lang="en-US" sz="2800" dirty="0" err="1">
                <a:latin typeface="Arial" panose="020B0604020202020204" pitchFamily="34" charset="0"/>
                <a:cs typeface="Arial" panose="020B0604020202020204" pitchFamily="34" charset="0"/>
              </a:rPr>
              <a:t>tăng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cường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hứng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thú</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tự</a:t>
            </a:r>
            <a:r>
              <a:rPr lang="en-US" sz="2800" dirty="0">
                <a:latin typeface="Arial" panose="020B0604020202020204" pitchFamily="34" charset="0"/>
                <a:cs typeface="Arial" panose="020B0604020202020204" pitchFamily="34" charset="0"/>
              </a:rPr>
              <a:t> tin, </a:t>
            </a:r>
            <a:r>
              <a:rPr lang="en-US" sz="2800" dirty="0" err="1">
                <a:latin typeface="Arial" panose="020B0604020202020204" pitchFamily="34" charset="0"/>
                <a:cs typeface="Arial" panose="020B0604020202020204" pitchFamily="34" charset="0"/>
              </a:rPr>
              <a:t>kích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thích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tư</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duy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sáng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tạo</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của</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người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a:t>
            </a:r>
          </a:p>
          <a:p>
            <a:pPr algn="just">
              <a:lnSpc>
                <a:spcPct val="100000"/>
              </a:lnSpc>
              <a:buFontTx/>
              <a:buNone/>
            </a:pPr>
            <a:r>
              <a:rPr lang="en-US" sz="2800" dirty="0">
                <a:latin typeface="Arial" panose="020B0604020202020204" pitchFamily="34" charset="0"/>
                <a:cs typeface="Arial" panose="020B0604020202020204" pitchFamily="34" charset="0"/>
              </a:rPr>
              <a:t>8. </a:t>
            </a:r>
            <a:r>
              <a:rPr lang="en-US" sz="2800" dirty="0" err="1">
                <a:latin typeface="Arial" panose="020B0604020202020204" pitchFamily="34" charset="0"/>
                <a:cs typeface="Arial" panose="020B0604020202020204" pitchFamily="34" charset="0"/>
              </a:rPr>
              <a:t>Kết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thúc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HS </a:t>
            </a:r>
            <a:r>
              <a:rPr lang="en-US" sz="2800" dirty="0" err="1">
                <a:latin typeface="Arial" panose="020B0604020202020204" pitchFamily="34" charset="0"/>
                <a:cs typeface="Arial" panose="020B0604020202020204" pitchFamily="34" charset="0"/>
              </a:rPr>
              <a:t>cảm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thấy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mình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thay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đổi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biết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cách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thay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đổi</a:t>
            </a:r>
            <a:r>
              <a:rPr lang="en-US" sz="2800" dirty="0">
                <a:latin typeface="Arial" panose="020B0604020202020204" pitchFamily="34" charset="0"/>
                <a:cs typeface="Arial" panose="020B0604020202020204" pitchFamily="34" charset="0"/>
              </a:rPr>
              <a:t>.</a:t>
            </a:r>
          </a:p>
        </p:txBody>
      </p:sp>
      <p:sp>
        <p:nvSpPr>
          <p:cNvPr id="3" name="Rectangle 3"/>
          <p:cNvSpPr txBox="1">
            <a:spLocks noChangeArrowheads="1"/>
          </p:cNvSpPr>
          <p:nvPr/>
        </p:nvSpPr>
        <p:spPr>
          <a:xfrm>
            <a:off x="1714500" y="355599"/>
            <a:ext cx="8763000" cy="609600"/>
          </a:xfrm>
          <a:prstGeom prst="rect">
            <a:avLst/>
          </a:prstGeom>
        </p:spPr>
        <p:txBody>
          <a:bodyPr lIns="60968" tIns="30483" rIns="60968" bIns="30483"/>
          <a:lstStyle>
            <a:lvl1pPr marL="152417" indent="-152417" algn="just" defTabSz="609671" rtl="0" eaLnBrk="1" latinLnBrk="0" hangingPunct="1">
              <a:lnSpc>
                <a:spcPct val="90000"/>
              </a:lnSpc>
              <a:spcBef>
                <a:spcPts val="667"/>
              </a:spcBef>
              <a:buClr>
                <a:schemeClr val="accent2"/>
              </a:buClr>
              <a:buFont typeface="Arial" panose="020B0604020202020204" pitchFamily="34" charset="0"/>
              <a:buChar char="•"/>
              <a:defRPr lang="en-US" sz="1600" kern="1200">
                <a:solidFill>
                  <a:schemeClr val="tx1"/>
                </a:solidFill>
                <a:latin typeface="+mn-lt"/>
                <a:ea typeface="+mn-ea"/>
                <a:cs typeface="+mn-cs"/>
              </a:defRPr>
            </a:lvl1pPr>
            <a:lvl2pPr marL="457253" indent="-152417" algn="just" defTabSz="609671" rtl="0" eaLnBrk="1" latinLnBrk="0" hangingPunct="1">
              <a:lnSpc>
                <a:spcPct val="90000"/>
              </a:lnSpc>
              <a:spcBef>
                <a:spcPts val="333"/>
              </a:spcBef>
              <a:buClr>
                <a:schemeClr val="accent2"/>
              </a:buClr>
              <a:buFont typeface="Arial" panose="020B0604020202020204" pitchFamily="34" charset="0"/>
              <a:buChar char="•"/>
              <a:defRPr lang="en-US" sz="1300" kern="1200">
                <a:solidFill>
                  <a:schemeClr val="tx1"/>
                </a:solidFill>
                <a:latin typeface="+mn-lt"/>
                <a:ea typeface="+mn-ea"/>
                <a:cs typeface="+mn-cs"/>
              </a:defRPr>
            </a:lvl2pPr>
            <a:lvl3pPr marL="762089" indent="-152417" algn="just" defTabSz="609671" rtl="0" eaLnBrk="1" latinLnBrk="0" hangingPunct="1">
              <a:lnSpc>
                <a:spcPct val="90000"/>
              </a:lnSpc>
              <a:spcBef>
                <a:spcPts val="333"/>
              </a:spcBef>
              <a:buClr>
                <a:schemeClr val="accent2"/>
              </a:buClr>
              <a:buFont typeface="Arial" panose="020B0604020202020204" pitchFamily="34" charset="0"/>
              <a:buChar char="•"/>
              <a:defRPr lang="en-US" sz="1200" kern="1200">
                <a:solidFill>
                  <a:schemeClr val="tx1"/>
                </a:solidFill>
                <a:latin typeface="+mn-lt"/>
                <a:ea typeface="+mn-ea"/>
                <a:cs typeface="+mn-cs"/>
              </a:defRPr>
            </a:lvl3pPr>
            <a:lvl4pPr marL="1066923" indent="-152417" algn="just" defTabSz="609671" rtl="0" eaLnBrk="1" latinLnBrk="0" hangingPunct="1">
              <a:lnSpc>
                <a:spcPct val="90000"/>
              </a:lnSpc>
              <a:spcBef>
                <a:spcPts val="333"/>
              </a:spcBef>
              <a:buClr>
                <a:schemeClr val="accent2"/>
              </a:buClr>
              <a:buFont typeface="Arial" panose="020B0604020202020204" pitchFamily="34" charset="0"/>
              <a:buChar char="•"/>
              <a:defRPr lang="en-US" sz="1100" kern="1200">
                <a:solidFill>
                  <a:schemeClr val="tx1"/>
                </a:solidFill>
                <a:latin typeface="+mn-lt"/>
                <a:ea typeface="+mn-ea"/>
                <a:cs typeface="+mn-cs"/>
              </a:defRPr>
            </a:lvl4pPr>
            <a:lvl5pPr marL="1371759" indent="-152417" algn="just" defTabSz="609671" rtl="0" eaLnBrk="1" latinLnBrk="0" hangingPunct="1">
              <a:lnSpc>
                <a:spcPct val="90000"/>
              </a:lnSpc>
              <a:spcBef>
                <a:spcPts val="333"/>
              </a:spcBef>
              <a:buClr>
                <a:schemeClr val="accent2"/>
              </a:buClr>
              <a:buFont typeface="Arial" panose="020B0604020202020204" pitchFamily="34" charset="0"/>
              <a:buChar char="•"/>
              <a:defRPr lang="en-IN" sz="1100" kern="1200">
                <a:solidFill>
                  <a:schemeClr val="tx1"/>
                </a:solidFill>
                <a:latin typeface="+mn-lt"/>
                <a:ea typeface="+mn-ea"/>
                <a:cs typeface="+mn-cs"/>
              </a:defRPr>
            </a:lvl5pPr>
            <a:lvl6pPr marL="1676594" indent="-152417" algn="l" defTabSz="609671" rtl="0" eaLnBrk="1" latinLnBrk="0" hangingPunct="1">
              <a:lnSpc>
                <a:spcPct val="90000"/>
              </a:lnSpc>
              <a:spcBef>
                <a:spcPts val="333"/>
              </a:spcBef>
              <a:buFont typeface="Arial" panose="020B0604020202020204" pitchFamily="34" charset="0"/>
              <a:buChar char="•"/>
              <a:defRPr sz="1200" kern="1200">
                <a:solidFill>
                  <a:schemeClr val="tx1"/>
                </a:solidFill>
                <a:latin typeface="+mn-lt"/>
                <a:ea typeface="+mn-ea"/>
                <a:cs typeface="+mn-cs"/>
              </a:defRPr>
            </a:lvl6pPr>
            <a:lvl7pPr marL="1981430" indent="-152417" algn="l" defTabSz="609671" rtl="0" eaLnBrk="1" latinLnBrk="0" hangingPunct="1">
              <a:lnSpc>
                <a:spcPct val="90000"/>
              </a:lnSpc>
              <a:spcBef>
                <a:spcPts val="333"/>
              </a:spcBef>
              <a:buFont typeface="Arial" panose="020B0604020202020204" pitchFamily="34" charset="0"/>
              <a:buChar char="•"/>
              <a:defRPr sz="1200" kern="1200">
                <a:solidFill>
                  <a:schemeClr val="tx1"/>
                </a:solidFill>
                <a:latin typeface="+mn-lt"/>
                <a:ea typeface="+mn-ea"/>
                <a:cs typeface="+mn-cs"/>
              </a:defRPr>
            </a:lvl7pPr>
            <a:lvl8pPr marL="2286266" indent="-152417" algn="l" defTabSz="609671" rtl="0" eaLnBrk="1" latinLnBrk="0" hangingPunct="1">
              <a:lnSpc>
                <a:spcPct val="90000"/>
              </a:lnSpc>
              <a:spcBef>
                <a:spcPts val="333"/>
              </a:spcBef>
              <a:buFont typeface="Arial" panose="020B0604020202020204" pitchFamily="34" charset="0"/>
              <a:buChar char="•"/>
              <a:defRPr sz="1200" kern="1200">
                <a:solidFill>
                  <a:schemeClr val="tx1"/>
                </a:solidFill>
                <a:latin typeface="+mn-lt"/>
                <a:ea typeface="+mn-ea"/>
                <a:cs typeface="+mn-cs"/>
              </a:defRPr>
            </a:lvl8pPr>
            <a:lvl9pPr marL="2591101" indent="-152417" algn="l" defTabSz="609671" rtl="0" eaLnBrk="1" latinLnBrk="0" hangingPunct="1">
              <a:lnSpc>
                <a:spcPct val="90000"/>
              </a:lnSpc>
              <a:spcBef>
                <a:spcPts val="333"/>
              </a:spcBef>
              <a:buFont typeface="Arial" panose="020B0604020202020204" pitchFamily="34" charset="0"/>
              <a:buChar char="•"/>
              <a:defRPr sz="1200" kern="1200">
                <a:solidFill>
                  <a:schemeClr val="tx1"/>
                </a:solidFill>
                <a:latin typeface="+mn-lt"/>
                <a:ea typeface="+mn-ea"/>
                <a:cs typeface="+mn-cs"/>
              </a:defRPr>
            </a:lvl9pPr>
          </a:lstStyle>
          <a:p>
            <a:pPr>
              <a:buFontTx/>
              <a:buNone/>
            </a:pPr>
            <a:r>
              <a:rPr lang="ro-RO" sz="2800" b="1" dirty="0">
                <a:solidFill>
                  <a:schemeClr val="accent1"/>
                </a:solidFill>
                <a:latin typeface="Arial" panose="020B0604020202020204" pitchFamily="34" charset="0"/>
                <a:cs typeface="Arial" panose="020B0604020202020204" pitchFamily="34" charset="0"/>
              </a:rPr>
              <a:t>Một bài dạy thiết kế theo cách ti</a:t>
            </a:r>
            <a:r>
              <a:rPr lang="en-US" sz="2800" b="1" dirty="0">
                <a:solidFill>
                  <a:schemeClr val="accent1"/>
                </a:solidFill>
                <a:latin typeface="Arial" panose="020B0604020202020204" pitchFamily="34" charset="0"/>
                <a:cs typeface="Arial" panose="020B0604020202020204" pitchFamily="34" charset="0"/>
              </a:rPr>
              <a:t>ế</a:t>
            </a:r>
            <a:r>
              <a:rPr lang="ro-RO" sz="2800" b="1" dirty="0">
                <a:solidFill>
                  <a:schemeClr val="accent1"/>
                </a:solidFill>
                <a:latin typeface="Arial" panose="020B0604020202020204" pitchFamily="34" charset="0"/>
                <a:cs typeface="Arial" panose="020B0604020202020204" pitchFamily="34" charset="0"/>
              </a:rPr>
              <a:t>p cận năng lực</a:t>
            </a:r>
          </a:p>
        </p:txBody>
      </p:sp>
    </p:spTree>
    <p:extLst>
      <p:ext uri="{BB962C8B-B14F-4D97-AF65-F5344CB8AC3E}">
        <p14:creationId xmlns:p14="http://schemas.microsoft.com/office/powerpoint/2010/main" val="363644184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7A13D05-1D92-4843-A7F5-97358401FC40}"/>
              </a:ext>
            </a:extLst>
          </p:cNvPr>
          <p:cNvSpPr>
            <a:spLocks noGrp="1"/>
          </p:cNvSpPr>
          <p:nvPr>
            <p:ph type="title" idx="4294967295"/>
          </p:nvPr>
        </p:nvSpPr>
        <p:spPr>
          <a:xfrm>
            <a:off x="1981200" y="274639"/>
            <a:ext cx="8229600" cy="490537"/>
          </a:xfrm>
        </p:spPr>
        <p:txBody>
          <a:bodyPr/>
          <a:lstStyle/>
          <a:p>
            <a:pPr algn="ctr">
              <a:lnSpc>
                <a:spcPct val="100000"/>
              </a:lnSpc>
              <a:defRPr/>
            </a:pPr>
            <a:r>
              <a:rPr lang="en-US" sz="2000" dirty="0">
                <a:solidFill>
                  <a:schemeClr val="accent1"/>
                </a:solidFill>
                <a:latin typeface="Arial" panose="020B0604020202020204" pitchFamily="34" charset="0"/>
                <a:cs typeface="Arial" panose="020B0604020202020204" pitchFamily="34" charset="0"/>
              </a:rPr>
              <a:t>TỔ CHỨC THỰC HIỆN KẾ HOẠCH DẠY HỌC,GIÁO DỤC</a:t>
            </a:r>
          </a:p>
        </p:txBody>
      </p:sp>
      <p:graphicFrame>
        <p:nvGraphicFramePr>
          <p:cNvPr id="6" name="Content Placeholder 5">
            <a:extLst>
              <a:ext uri="{FF2B5EF4-FFF2-40B4-BE49-F238E27FC236}">
                <a16:creationId xmlns:a16="http://schemas.microsoft.com/office/drawing/2014/main" xmlns="" id="{434FDDA2-67BD-4818-9353-741B94112B42}"/>
              </a:ext>
            </a:extLst>
          </p:cNvPr>
          <p:cNvGraphicFramePr>
            <a:graphicFrameLocks noGrp="1"/>
          </p:cNvGraphicFramePr>
          <p:nvPr>
            <p:ph idx="4294967295"/>
            <p:extLst>
              <p:ext uri="{D42A27DB-BD31-4B8C-83A1-F6EECF244321}">
                <p14:modId xmlns:p14="http://schemas.microsoft.com/office/powerpoint/2010/main" val="1922566260"/>
              </p:ext>
            </p:extLst>
          </p:nvPr>
        </p:nvGraphicFramePr>
        <p:xfrm>
          <a:off x="1981200" y="858839"/>
          <a:ext cx="8075240"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30" name="Title 1">
            <a:extLst>
              <a:ext uri="{FF2B5EF4-FFF2-40B4-BE49-F238E27FC236}">
                <a16:creationId xmlns:a16="http://schemas.microsoft.com/office/drawing/2014/main" xmlns="" id="{D2C08615-045B-4778-84B2-BE76A332B12A}"/>
              </a:ext>
            </a:extLst>
          </p:cNvPr>
          <p:cNvSpPr>
            <a:spLocks noGrp="1"/>
          </p:cNvSpPr>
          <p:nvPr>
            <p:ph type="title" idx="4294967295"/>
          </p:nvPr>
        </p:nvSpPr>
        <p:spPr>
          <a:xfrm>
            <a:off x="1919288" y="20639"/>
            <a:ext cx="8229600" cy="490537"/>
          </a:xfrm>
        </p:spPr>
        <p:txBody>
          <a:bodyPr/>
          <a:lstStyle/>
          <a:p>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Tổ</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chức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thực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hiện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kế</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hoạch</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dạy</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a:t>
            </a:r>
          </a:p>
        </p:txBody>
      </p:sp>
      <p:graphicFrame>
        <p:nvGraphicFramePr>
          <p:cNvPr id="7" name="Content Placeholder 6">
            <a:extLst>
              <a:ext uri="{FF2B5EF4-FFF2-40B4-BE49-F238E27FC236}">
                <a16:creationId xmlns:a16="http://schemas.microsoft.com/office/drawing/2014/main" xmlns="" id="{95DB0470-DB74-4F8A-9125-8124CF33993E}"/>
              </a:ext>
            </a:extLst>
          </p:cNvPr>
          <p:cNvGraphicFramePr>
            <a:graphicFrameLocks noGrp="1"/>
          </p:cNvGraphicFramePr>
          <p:nvPr>
            <p:ph idx="4294967295"/>
            <p:extLst>
              <p:ext uri="{D42A27DB-BD31-4B8C-83A1-F6EECF244321}">
                <p14:modId xmlns:p14="http://schemas.microsoft.com/office/powerpoint/2010/main" val="3447039980"/>
              </p:ext>
            </p:extLst>
          </p:nvPr>
        </p:nvGraphicFramePr>
        <p:xfrm>
          <a:off x="263352" y="836713"/>
          <a:ext cx="11593288" cy="555535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Rounded Rectangular Callout 7">
            <a:extLst>
              <a:ext uri="{FF2B5EF4-FFF2-40B4-BE49-F238E27FC236}">
                <a16:creationId xmlns:a16="http://schemas.microsoft.com/office/drawing/2014/main" xmlns="" id="{7A2B2805-EDBB-44DE-B3DD-77D815CB4307}"/>
              </a:ext>
            </a:extLst>
          </p:cNvPr>
          <p:cNvSpPr/>
          <p:nvPr/>
        </p:nvSpPr>
        <p:spPr>
          <a:xfrm>
            <a:off x="4953001" y="4786313"/>
            <a:ext cx="1643063" cy="1714500"/>
          </a:xfrm>
          <a:prstGeom prst="wedgeRoundRectCallout">
            <a:avLst>
              <a:gd name="adj1" fmla="val -28996"/>
              <a:gd name="adj2" fmla="val -68251"/>
              <a:gd name="adj3" fmla="val 16667"/>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a:solidFill>
                  <a:srgbClr val="FFFFFF"/>
                </a:solidFill>
                <a:latin typeface="Arial" panose="020B0604020202020204" pitchFamily="34" charset="0"/>
                <a:ea typeface="ＭＳ Ｐゴシック" pitchFamily="34" charset="-128"/>
                <a:cs typeface="Arial" panose="020B0604020202020204" pitchFamily="34" charset="0"/>
              </a:rPr>
              <a:t>Cụ thể thế nào?</a:t>
            </a:r>
            <a:endParaRPr lang="en-US" sz="280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9" name="Rounded Rectangular Callout 8">
            <a:extLst>
              <a:ext uri="{FF2B5EF4-FFF2-40B4-BE49-F238E27FC236}">
                <a16:creationId xmlns:a16="http://schemas.microsoft.com/office/drawing/2014/main" xmlns="" id="{FEEB11AE-DCE1-4021-84AC-6145F442000B}"/>
              </a:ext>
            </a:extLst>
          </p:cNvPr>
          <p:cNvSpPr/>
          <p:nvPr/>
        </p:nvSpPr>
        <p:spPr>
          <a:xfrm>
            <a:off x="7453313" y="642938"/>
            <a:ext cx="2500312" cy="1714500"/>
          </a:xfrm>
          <a:prstGeom prst="wedgeRoundRectCallou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b="1">
                <a:solidFill>
                  <a:srgbClr val="FFFFFF"/>
                </a:solidFill>
                <a:latin typeface="Arial" panose="020B0604020202020204" pitchFamily="34" charset="0"/>
                <a:ea typeface="ＭＳ Ｐゴシック" pitchFamily="34" charset="-128"/>
                <a:cs typeface="Arial" panose="020B0604020202020204" pitchFamily="34" charset="0"/>
              </a:rPr>
              <a:t>Xác định được các mối QH và cách phối hợp?</a:t>
            </a:r>
          </a:p>
        </p:txBody>
      </p:sp>
      <p:sp>
        <p:nvSpPr>
          <p:cNvPr id="10" name="Rounded Rectangular Callout 9">
            <a:extLst>
              <a:ext uri="{FF2B5EF4-FFF2-40B4-BE49-F238E27FC236}">
                <a16:creationId xmlns:a16="http://schemas.microsoft.com/office/drawing/2014/main" xmlns="" id="{B4F82DCC-6809-4A71-9B6B-93FB21E22EC0}"/>
              </a:ext>
            </a:extLst>
          </p:cNvPr>
          <p:cNvSpPr/>
          <p:nvPr/>
        </p:nvSpPr>
        <p:spPr>
          <a:xfrm>
            <a:off x="2095500" y="642938"/>
            <a:ext cx="2000250" cy="1714500"/>
          </a:xfrm>
          <a:prstGeom prst="wedgeRoundRectCallou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dirty="0" err="1">
                <a:solidFill>
                  <a:srgbClr val="FFFFFF"/>
                </a:solidFill>
                <a:latin typeface="Arial" panose="020B0604020202020204" pitchFamily="34" charset="0"/>
                <a:ea typeface="ＭＳ Ｐゴシック" pitchFamily="34" charset="-128"/>
                <a:cs typeface="Arial" panose="020B0604020202020204" pitchFamily="34" charset="0"/>
              </a:rPr>
              <a:t>Dựa</a:t>
            </a:r>
            <a:r>
              <a:rPr lang="en-US" sz="2800" b="1" dirty="0">
                <a:solidFill>
                  <a:srgbClr val="FFFFFF"/>
                </a:solidFill>
                <a:latin typeface="Arial" panose="020B0604020202020204" pitchFamily="34" charset="0"/>
                <a:ea typeface="ＭＳ Ｐゴシック" pitchFamily="34" charset="-128"/>
                <a:cs typeface="Arial" panose="020B0604020202020204" pitchFamily="34" charset="0"/>
              </a:rPr>
              <a:t> </a:t>
            </a:r>
            <a:r>
              <a:rPr lang="en-US" sz="2800" b="1" dirty="0" err="1">
                <a:solidFill>
                  <a:srgbClr val="FFFFFF"/>
                </a:solidFill>
                <a:latin typeface="Arial" panose="020B0604020202020204" pitchFamily="34" charset="0"/>
                <a:ea typeface="ＭＳ Ｐゴシック" pitchFamily="34" charset="-128"/>
                <a:cs typeface="Arial" panose="020B0604020202020204" pitchFamily="34" charset="0"/>
              </a:rPr>
              <a:t>trên</a:t>
            </a:r>
            <a:r>
              <a:rPr lang="en-US" sz="2800" b="1" dirty="0">
                <a:solidFill>
                  <a:srgbClr val="FFFFFF"/>
                </a:solidFill>
                <a:latin typeface="Arial" panose="020B0604020202020204" pitchFamily="34" charset="0"/>
                <a:ea typeface="ＭＳ Ｐゴシック" pitchFamily="34" charset="-128"/>
                <a:cs typeface="Arial" panose="020B0604020202020204" pitchFamily="34" charset="0"/>
              </a:rPr>
              <a:t> </a:t>
            </a:r>
            <a:r>
              <a:rPr lang="en-US" sz="2800" b="1" dirty="0" err="1">
                <a:solidFill>
                  <a:srgbClr val="FFFFFF"/>
                </a:solidFill>
                <a:latin typeface="Arial" panose="020B0604020202020204" pitchFamily="34" charset="0"/>
                <a:ea typeface="ＭＳ Ｐゴシック" pitchFamily="34" charset="-128"/>
                <a:cs typeface="Arial" panose="020B0604020202020204" pitchFamily="34" charset="0"/>
              </a:rPr>
              <a:t>cơ</a:t>
            </a:r>
            <a:r>
              <a:rPr lang="en-US" sz="2800" b="1" dirty="0">
                <a:solidFill>
                  <a:srgbClr val="FFFFFF"/>
                </a:solidFill>
                <a:latin typeface="Arial" panose="020B0604020202020204" pitchFamily="34" charset="0"/>
                <a:ea typeface="ＭＳ Ｐゴシック" pitchFamily="34" charset="-128"/>
                <a:cs typeface="Arial" panose="020B0604020202020204" pitchFamily="34" charset="0"/>
              </a:rPr>
              <a:t> </a:t>
            </a:r>
            <a:r>
              <a:rPr lang="en-US" sz="2800" b="1" dirty="0" err="1">
                <a:solidFill>
                  <a:srgbClr val="FFFFFF"/>
                </a:solidFill>
                <a:latin typeface="Arial" panose="020B0604020202020204" pitchFamily="34" charset="0"/>
                <a:ea typeface="ＭＳ Ｐゴシック" pitchFamily="34" charset="-128"/>
                <a:cs typeface="Arial" panose="020B0604020202020204" pitchFamily="34" charset="0"/>
              </a:rPr>
              <a:t>sở</a:t>
            </a:r>
            <a:r>
              <a:rPr lang="en-US" sz="2800" b="1" dirty="0">
                <a:solidFill>
                  <a:srgbClr val="FFFFFF"/>
                </a:solidFill>
                <a:latin typeface="Arial" panose="020B0604020202020204" pitchFamily="34" charset="0"/>
                <a:ea typeface="ＭＳ Ｐゴシック" pitchFamily="34" charset="-128"/>
                <a:cs typeface="Arial" panose="020B0604020202020204" pitchFamily="34" charset="0"/>
              </a:rPr>
              <a:t> </a:t>
            </a:r>
            <a:r>
              <a:rPr lang="en-US" sz="2800" b="1" dirty="0" err="1">
                <a:solidFill>
                  <a:srgbClr val="FFFFFF"/>
                </a:solidFill>
                <a:latin typeface="Arial" panose="020B0604020202020204" pitchFamily="34" charset="0"/>
                <a:ea typeface="ＭＳ Ｐゴシック" pitchFamily="34" charset="-128"/>
                <a:cs typeface="Arial" panose="020B0604020202020204" pitchFamily="34" charset="0"/>
              </a:rPr>
              <a:t>nào</a:t>
            </a:r>
            <a:r>
              <a:rPr lang="en-US" sz="2800" b="1" dirty="0">
                <a:solidFill>
                  <a:srgbClr val="FFFFFF"/>
                </a:solidFill>
                <a:latin typeface="Arial" panose="020B0604020202020204" pitchFamily="34" charset="0"/>
                <a:ea typeface="ＭＳ Ｐゴシック" pitchFamily="34" charset="-128"/>
                <a:cs typeface="Arial" panose="020B0604020202020204" pitchFamily="34" charset="0"/>
              </a:rPr>
              <a:t>?</a:t>
            </a:r>
          </a:p>
        </p:txBody>
      </p:sp>
      <p:sp>
        <p:nvSpPr>
          <p:cNvPr id="11" name="Rounded Rectangular Callout 10">
            <a:extLst>
              <a:ext uri="{FF2B5EF4-FFF2-40B4-BE49-F238E27FC236}">
                <a16:creationId xmlns:a16="http://schemas.microsoft.com/office/drawing/2014/main" xmlns="" id="{0E58DA91-6731-40E0-8A97-3B7F42152214}"/>
              </a:ext>
            </a:extLst>
          </p:cNvPr>
          <p:cNvSpPr/>
          <p:nvPr/>
        </p:nvSpPr>
        <p:spPr>
          <a:xfrm>
            <a:off x="1809751" y="4786313"/>
            <a:ext cx="1928813" cy="1714500"/>
          </a:xfrm>
          <a:prstGeom prst="wedgeRoundRectCallout">
            <a:avLst>
              <a:gd name="adj1" fmla="val -28996"/>
              <a:gd name="adj2" fmla="val -68251"/>
              <a:gd name="adj3" fmla="val 16667"/>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a:solidFill>
                  <a:srgbClr val="FFFFFF"/>
                </a:solidFill>
                <a:latin typeface="Arial" panose="020B0604020202020204" pitchFamily="34" charset="0"/>
                <a:ea typeface="ＭＳ Ｐゴシック" pitchFamily="34" charset="-128"/>
                <a:cs typeface="Arial" panose="020B0604020202020204" pitchFamily="34" charset="0"/>
              </a:rPr>
              <a:t>BD cho CB, GV như thế nào?</a:t>
            </a:r>
            <a:endParaRPr lang="en-US" sz="2800">
              <a:solidFill>
                <a:srgbClr val="FFFFFF"/>
              </a:solidFill>
              <a:latin typeface="Arial" panose="020B0604020202020204" pitchFamily="34" charset="0"/>
              <a:ea typeface="ＭＳ Ｐゴシック" pitchFamily="34" charset="-128"/>
              <a:cs typeface="Arial" panose="020B060402020202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13013" y="209038"/>
            <a:ext cx="8084574" cy="813071"/>
          </a:xfrm>
        </p:spPr>
        <p:txBody>
          <a:bodyPr/>
          <a:lstStyle/>
          <a:p>
            <a:pPr algn="ctr"/>
            <a:r>
              <a:rPr lang="en-US" dirty="0">
                <a:solidFill>
                  <a:schemeClr val="accent1"/>
                </a:solidFill>
                <a:latin typeface="Arial" panose="020B0604020202020204" pitchFamily="34" charset="0"/>
                <a:cs typeface="Arial" panose="020B0604020202020204" pitchFamily="34" charset="0"/>
              </a:rPr>
              <a:t>THỂ HIỆN TINH THẦN GIẢM TẢI</a:t>
            </a:r>
          </a:p>
        </p:txBody>
      </p:sp>
      <p:graphicFrame>
        <p:nvGraphicFramePr>
          <p:cNvPr id="5" name="Content Placeholder 4"/>
          <p:cNvGraphicFramePr>
            <a:graphicFrameLocks noGrp="1"/>
          </p:cNvGraphicFramePr>
          <p:nvPr>
            <p:ph idx="4294967295"/>
            <p:extLst>
              <p:ext uri="{D42A27DB-BD31-4B8C-83A1-F6EECF244321}">
                <p14:modId xmlns:p14="http://schemas.microsoft.com/office/powerpoint/2010/main" val="104076327"/>
              </p:ext>
            </p:extLst>
          </p:nvPr>
        </p:nvGraphicFramePr>
        <p:xfrm>
          <a:off x="407368" y="1143005"/>
          <a:ext cx="11233248" cy="503435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4929657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554" name="Title 1">
            <a:extLst>
              <a:ext uri="{FF2B5EF4-FFF2-40B4-BE49-F238E27FC236}">
                <a16:creationId xmlns:a16="http://schemas.microsoft.com/office/drawing/2014/main" xmlns="" id="{E6C56A31-7A4B-4CA9-A099-1094A250C336}"/>
              </a:ext>
            </a:extLst>
          </p:cNvPr>
          <p:cNvSpPr>
            <a:spLocks noGrp="1"/>
          </p:cNvSpPr>
          <p:nvPr>
            <p:ph type="title" idx="4294967295"/>
          </p:nvPr>
        </p:nvSpPr>
        <p:spPr>
          <a:xfrm>
            <a:off x="2231231" y="241301"/>
            <a:ext cx="8229600" cy="490537"/>
          </a:xfrm>
        </p:spPr>
        <p:txBody>
          <a:bodyPr/>
          <a:lstStyle/>
          <a:p>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Thực</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hiện</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chức</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năng</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tổ</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chức</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trong</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QTrHĐ</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Dạy</a:t>
            </a:r>
            <a:r>
              <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endParaRPr lang="en-US" altLang="en-US" sz="24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6" name="Content Placeholder 5">
            <a:extLst>
              <a:ext uri="{FF2B5EF4-FFF2-40B4-BE49-F238E27FC236}">
                <a16:creationId xmlns:a16="http://schemas.microsoft.com/office/drawing/2014/main" xmlns="" id="{EED65CE5-889E-45D2-B3FC-3CC089A5BE5C}"/>
              </a:ext>
            </a:extLst>
          </p:cNvPr>
          <p:cNvGraphicFramePr>
            <a:graphicFrameLocks noGrp="1"/>
          </p:cNvGraphicFramePr>
          <p:nvPr>
            <p:ph idx="4294967295"/>
            <p:extLst>
              <p:ext uri="{D42A27DB-BD31-4B8C-83A1-F6EECF244321}">
                <p14:modId xmlns:p14="http://schemas.microsoft.com/office/powerpoint/2010/main" val="865625907"/>
              </p:ext>
            </p:extLst>
          </p:nvPr>
        </p:nvGraphicFramePr>
        <p:xfrm>
          <a:off x="479376" y="1237595"/>
          <a:ext cx="11233248"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ounded Rectangular Callout 6">
            <a:extLst>
              <a:ext uri="{FF2B5EF4-FFF2-40B4-BE49-F238E27FC236}">
                <a16:creationId xmlns:a16="http://schemas.microsoft.com/office/drawing/2014/main" xmlns="" id="{F0E6FC26-5EBB-4AEB-B402-B44E04D968B4}"/>
              </a:ext>
            </a:extLst>
          </p:cNvPr>
          <p:cNvSpPr>
            <a:spLocks noChangeArrowheads="1"/>
          </p:cNvSpPr>
          <p:nvPr/>
        </p:nvSpPr>
        <p:spPr bwMode="auto">
          <a:xfrm>
            <a:off x="2231232" y="5220853"/>
            <a:ext cx="2714625" cy="1357312"/>
          </a:xfrm>
          <a:prstGeom prst="wedgeRoundRectCallout">
            <a:avLst>
              <a:gd name="adj1" fmla="val -16187"/>
              <a:gd name="adj2" fmla="val -72237"/>
              <a:gd name="adj3" fmla="val 16667"/>
            </a:avLst>
          </a:prstGeom>
          <a:solidFill>
            <a:schemeClr val="accent6">
              <a:lumMod val="20000"/>
              <a:lumOff val="80000"/>
            </a:schemeClr>
          </a:solidFill>
          <a:ln w="9525">
            <a:solidFill>
              <a:srgbClr val="941956"/>
            </a:solidFill>
            <a:miter lim="800000"/>
            <a:headEnd/>
            <a:tailEnd/>
          </a:ln>
          <a:effectLst>
            <a:outerShdw blurRad="63500" dist="20000" dir="5400000" rotWithShape="0">
              <a:srgbClr val="000000">
                <a:alpha val="37999"/>
              </a:srgbClr>
            </a:outerShdw>
          </a:effectLst>
        </p:spPr>
        <p:txBody>
          <a:bodyPr anchor="ctr"/>
          <a:lstStyle/>
          <a:p>
            <a:pPr algn="ctr">
              <a:defRPr/>
            </a:pPr>
            <a:r>
              <a:rPr lang="en-US" sz="2400" dirty="0" err="1">
                <a:solidFill>
                  <a:srgbClr val="000000"/>
                </a:solidFill>
                <a:cs typeface="Arial" pitchFamily="34" charset="0"/>
              </a:rPr>
              <a:t>Các</a:t>
            </a:r>
            <a:r>
              <a:rPr lang="en-US" sz="2400" dirty="0">
                <a:solidFill>
                  <a:srgbClr val="000000"/>
                </a:solidFill>
                <a:cs typeface="Arial" pitchFamily="34" charset="0"/>
              </a:rPr>
              <a:t> </a:t>
            </a:r>
            <a:r>
              <a:rPr lang="en-US" sz="2400" dirty="0" err="1">
                <a:solidFill>
                  <a:srgbClr val="000000"/>
                </a:solidFill>
                <a:cs typeface="Arial" pitchFamily="34" charset="0"/>
              </a:rPr>
              <a:t>kiểu</a:t>
            </a:r>
            <a:r>
              <a:rPr lang="en-US" sz="2400" dirty="0">
                <a:solidFill>
                  <a:srgbClr val="000000"/>
                </a:solidFill>
                <a:cs typeface="Arial" pitchFamily="34" charset="0"/>
              </a:rPr>
              <a:t> </a:t>
            </a:r>
            <a:r>
              <a:rPr lang="en-US" sz="2400" dirty="0" err="1">
                <a:solidFill>
                  <a:srgbClr val="000000"/>
                </a:solidFill>
                <a:cs typeface="Arial" pitchFamily="34" charset="0"/>
              </a:rPr>
              <a:t>phân</a:t>
            </a:r>
            <a:r>
              <a:rPr lang="en-US" sz="2400" dirty="0">
                <a:solidFill>
                  <a:srgbClr val="000000"/>
                </a:solidFill>
                <a:cs typeface="Arial" pitchFamily="34" charset="0"/>
              </a:rPr>
              <a:t> </a:t>
            </a:r>
            <a:r>
              <a:rPr lang="en-US" sz="2400" dirty="0" err="1">
                <a:solidFill>
                  <a:srgbClr val="000000"/>
                </a:solidFill>
                <a:cs typeface="Arial" pitchFamily="34" charset="0"/>
              </a:rPr>
              <a:t>công</a:t>
            </a:r>
            <a:r>
              <a:rPr lang="en-US" sz="2400" dirty="0">
                <a:solidFill>
                  <a:srgbClr val="000000"/>
                </a:solidFill>
                <a:cs typeface="Arial" pitchFamily="34" charset="0"/>
              </a:rPr>
              <a:t> GV/ </a:t>
            </a:r>
            <a:r>
              <a:rPr lang="en-US" sz="2400" dirty="0" err="1">
                <a:solidFill>
                  <a:srgbClr val="000000"/>
                </a:solidFill>
                <a:cs typeface="Arial" pitchFamily="34" charset="0"/>
              </a:rPr>
              <a:t>cơ</a:t>
            </a:r>
            <a:r>
              <a:rPr lang="en-US" sz="2400" dirty="0">
                <a:solidFill>
                  <a:srgbClr val="000000"/>
                </a:solidFill>
                <a:cs typeface="Arial" pitchFamily="34" charset="0"/>
              </a:rPr>
              <a:t> </a:t>
            </a:r>
            <a:r>
              <a:rPr lang="en-US" sz="2400" dirty="0" err="1">
                <a:solidFill>
                  <a:srgbClr val="000000"/>
                </a:solidFill>
                <a:cs typeface="Arial" pitchFamily="34" charset="0"/>
              </a:rPr>
              <a:t>chế</a:t>
            </a:r>
            <a:r>
              <a:rPr lang="en-US" sz="2400" dirty="0">
                <a:solidFill>
                  <a:srgbClr val="000000"/>
                </a:solidFill>
                <a:cs typeface="Arial" pitchFamily="34" charset="0"/>
              </a:rPr>
              <a:t> </a:t>
            </a:r>
            <a:r>
              <a:rPr lang="en-US" sz="2400" dirty="0" err="1">
                <a:solidFill>
                  <a:srgbClr val="000000"/>
                </a:solidFill>
                <a:cs typeface="Arial" pitchFamily="34" charset="0"/>
              </a:rPr>
              <a:t>phân</a:t>
            </a:r>
            <a:r>
              <a:rPr lang="en-US" sz="2400" dirty="0">
                <a:solidFill>
                  <a:srgbClr val="000000"/>
                </a:solidFill>
                <a:cs typeface="Arial" pitchFamily="34" charset="0"/>
              </a:rPr>
              <a:t> </a:t>
            </a:r>
            <a:r>
              <a:rPr lang="en-US" sz="2400" dirty="0" err="1">
                <a:solidFill>
                  <a:srgbClr val="000000"/>
                </a:solidFill>
                <a:cs typeface="Arial" pitchFamily="34" charset="0"/>
              </a:rPr>
              <a:t>công</a:t>
            </a:r>
            <a:endParaRPr lang="en-US" sz="2400" dirty="0">
              <a:solidFill>
                <a:srgbClr val="000000"/>
              </a:solidFill>
              <a:cs typeface="Arial" pitchFamily="34" charset="0"/>
            </a:endParaRPr>
          </a:p>
        </p:txBody>
      </p:sp>
      <p:sp>
        <p:nvSpPr>
          <p:cNvPr id="8" name="Rounded Rectangular Callout 7">
            <a:extLst>
              <a:ext uri="{FF2B5EF4-FFF2-40B4-BE49-F238E27FC236}">
                <a16:creationId xmlns:a16="http://schemas.microsoft.com/office/drawing/2014/main" xmlns="" id="{9DBD280E-1031-4F62-AC8C-A8F635EE7A1B}"/>
              </a:ext>
            </a:extLst>
          </p:cNvPr>
          <p:cNvSpPr>
            <a:spLocks noChangeArrowheads="1"/>
          </p:cNvSpPr>
          <p:nvPr/>
        </p:nvSpPr>
        <p:spPr bwMode="auto">
          <a:xfrm>
            <a:off x="4167189" y="1044078"/>
            <a:ext cx="2643187" cy="1357313"/>
          </a:xfrm>
          <a:prstGeom prst="wedgeRoundRectCallout">
            <a:avLst>
              <a:gd name="adj1" fmla="val -20833"/>
              <a:gd name="adj2" fmla="val 89602"/>
              <a:gd name="adj3" fmla="val 16667"/>
            </a:avLst>
          </a:prstGeom>
          <a:gradFill rotWithShape="1">
            <a:gsLst>
              <a:gs pos="0">
                <a:srgbClr val="E8C9A8"/>
              </a:gs>
              <a:gs pos="35001">
                <a:srgbClr val="EED8C3"/>
              </a:gs>
              <a:gs pos="100000">
                <a:srgbClr val="F9F0E8"/>
              </a:gs>
            </a:gsLst>
            <a:lin ang="16200000" scaled="1"/>
          </a:gradFill>
          <a:ln w="9525">
            <a:solidFill>
              <a:srgbClr val="946D26"/>
            </a:solidFill>
            <a:miter lim="800000"/>
            <a:headEnd/>
            <a:tailEnd/>
          </a:ln>
          <a:effectLst>
            <a:outerShdw blurRad="63500" dist="20000" dir="5400000" rotWithShape="0">
              <a:srgbClr val="000000">
                <a:alpha val="37999"/>
              </a:srgbClr>
            </a:outerShdw>
          </a:effectLst>
        </p:spPr>
        <p:txBody>
          <a:bodyPr anchor="ctr"/>
          <a:lstStyle/>
          <a:p>
            <a:pPr algn="ctr">
              <a:defRPr/>
            </a:pPr>
            <a:r>
              <a:rPr lang="en-US" sz="2400" dirty="0">
                <a:solidFill>
                  <a:srgbClr val="000000"/>
                </a:solidFill>
                <a:latin typeface="Arial" charset="0"/>
                <a:ea typeface="ＭＳ Ｐゴシック" charset="0"/>
                <a:cs typeface="Arial" charset="0"/>
              </a:rPr>
              <a:t>BD </a:t>
            </a:r>
            <a:r>
              <a:rPr lang="en-US" sz="2400" dirty="0" err="1">
                <a:solidFill>
                  <a:srgbClr val="000000"/>
                </a:solidFill>
                <a:latin typeface="Arial" charset="0"/>
                <a:ea typeface="ＭＳ Ｐゴシック" charset="0"/>
                <a:cs typeface="Arial" charset="0"/>
              </a:rPr>
              <a:t>thường</a:t>
            </a:r>
            <a:r>
              <a:rPr lang="en-US" sz="2400" dirty="0">
                <a:solidFill>
                  <a:srgbClr val="000000"/>
                </a:solidFill>
                <a:latin typeface="Arial" charset="0"/>
                <a:ea typeface="ＭＳ Ｐゴシック" charset="0"/>
                <a:cs typeface="Arial" charset="0"/>
              </a:rPr>
              <a:t> </a:t>
            </a:r>
            <a:r>
              <a:rPr lang="en-US" sz="2400" dirty="0" err="1">
                <a:solidFill>
                  <a:srgbClr val="000000"/>
                </a:solidFill>
                <a:latin typeface="Arial" charset="0"/>
                <a:ea typeface="ＭＳ Ｐゴシック" charset="0"/>
                <a:cs typeface="Arial" charset="0"/>
              </a:rPr>
              <a:t>xuyên</a:t>
            </a:r>
            <a:r>
              <a:rPr lang="en-US" sz="2400" dirty="0">
                <a:solidFill>
                  <a:srgbClr val="000000"/>
                </a:solidFill>
                <a:latin typeface="Arial" charset="0"/>
                <a:ea typeface="ＭＳ Ｐゴシック" charset="0"/>
                <a:cs typeface="Arial" charset="0"/>
              </a:rPr>
              <a:t> GV?</a:t>
            </a:r>
          </a:p>
        </p:txBody>
      </p:sp>
      <p:sp>
        <p:nvSpPr>
          <p:cNvPr id="9" name="Rounded Rectangular Callout 8">
            <a:extLst>
              <a:ext uri="{FF2B5EF4-FFF2-40B4-BE49-F238E27FC236}">
                <a16:creationId xmlns:a16="http://schemas.microsoft.com/office/drawing/2014/main" xmlns="" id="{CEE57FCD-D997-4ABC-BCCD-A6D546D10F33}"/>
              </a:ext>
            </a:extLst>
          </p:cNvPr>
          <p:cNvSpPr>
            <a:spLocks noChangeArrowheads="1"/>
          </p:cNvSpPr>
          <p:nvPr/>
        </p:nvSpPr>
        <p:spPr bwMode="auto">
          <a:xfrm>
            <a:off x="7462053" y="5170763"/>
            <a:ext cx="2717464" cy="1643062"/>
          </a:xfrm>
          <a:prstGeom prst="wedgeRoundRectCallout">
            <a:avLst>
              <a:gd name="adj1" fmla="val -23634"/>
              <a:gd name="adj2" fmla="val -77102"/>
              <a:gd name="adj3" fmla="val 16667"/>
            </a:avLst>
          </a:prstGeom>
          <a:solidFill>
            <a:schemeClr val="accent6">
              <a:lumMod val="20000"/>
              <a:lumOff val="80000"/>
            </a:schemeClr>
          </a:solidFill>
          <a:ln w="9525">
            <a:solidFill>
              <a:srgbClr val="000000"/>
            </a:solidFill>
            <a:miter lim="800000"/>
            <a:headEnd/>
            <a:tailEnd/>
          </a:ln>
          <a:effectLst>
            <a:outerShdw blurRad="63500" dist="20000" dir="5400000" rotWithShape="0">
              <a:srgbClr val="000000">
                <a:alpha val="37999"/>
              </a:srgbClr>
            </a:outerShdw>
          </a:effectLst>
        </p:spPr>
        <p:txBody>
          <a:bodyPr anchor="ctr"/>
          <a:lstStyle/>
          <a:p>
            <a:pPr algn="ctr">
              <a:defRPr/>
            </a:pPr>
            <a:r>
              <a:rPr lang="en-US" sz="2400" dirty="0" err="1">
                <a:solidFill>
                  <a:srgbClr val="000000"/>
                </a:solidFill>
                <a:latin typeface="Arial" charset="0"/>
                <a:ea typeface="ＭＳ Ｐゴシック" charset="0"/>
                <a:cs typeface="Arial" charset="0"/>
              </a:rPr>
              <a:t>Xây</a:t>
            </a:r>
            <a:r>
              <a:rPr lang="en-US" sz="2400" dirty="0">
                <a:solidFill>
                  <a:srgbClr val="000000"/>
                </a:solidFill>
                <a:latin typeface="Arial" charset="0"/>
                <a:ea typeface="ＭＳ Ｐゴシック" charset="0"/>
                <a:cs typeface="Arial" charset="0"/>
              </a:rPr>
              <a:t> </a:t>
            </a:r>
            <a:r>
              <a:rPr lang="en-US" sz="2400" dirty="0" err="1">
                <a:solidFill>
                  <a:srgbClr val="000000"/>
                </a:solidFill>
                <a:latin typeface="Arial" charset="0"/>
                <a:ea typeface="ＭＳ Ｐゴシック" charset="0"/>
                <a:cs typeface="Arial" charset="0"/>
              </a:rPr>
              <a:t>dựng</a:t>
            </a:r>
            <a:r>
              <a:rPr lang="en-US" sz="2400" dirty="0">
                <a:solidFill>
                  <a:srgbClr val="000000"/>
                </a:solidFill>
                <a:latin typeface="Arial" charset="0"/>
                <a:ea typeface="ＭＳ Ｐゴシック" charset="0"/>
                <a:cs typeface="Arial" charset="0"/>
              </a:rPr>
              <a:t> </a:t>
            </a:r>
            <a:r>
              <a:rPr lang="en-US" sz="2400" dirty="0" err="1">
                <a:solidFill>
                  <a:srgbClr val="000000"/>
                </a:solidFill>
                <a:latin typeface="Arial" charset="0"/>
                <a:ea typeface="ＭＳ Ｐゴシック" charset="0"/>
                <a:cs typeface="Arial" charset="0"/>
              </a:rPr>
              <a:t>tổ</a:t>
            </a:r>
            <a:r>
              <a:rPr lang="en-US" sz="2400" dirty="0">
                <a:solidFill>
                  <a:srgbClr val="000000"/>
                </a:solidFill>
                <a:latin typeface="Arial" charset="0"/>
                <a:ea typeface="ＭＳ Ｐゴシック" charset="0"/>
                <a:cs typeface="Arial" charset="0"/>
              </a:rPr>
              <a:t> </a:t>
            </a:r>
            <a:r>
              <a:rPr lang="en-US" sz="2400" dirty="0" err="1">
                <a:solidFill>
                  <a:srgbClr val="000000"/>
                </a:solidFill>
                <a:latin typeface="Arial" charset="0"/>
                <a:ea typeface="ＭＳ Ｐゴシック" charset="0"/>
                <a:cs typeface="Arial" charset="0"/>
              </a:rPr>
              <a:t>chức</a:t>
            </a:r>
            <a:r>
              <a:rPr lang="en-US" sz="2400" dirty="0">
                <a:solidFill>
                  <a:srgbClr val="000000"/>
                </a:solidFill>
                <a:latin typeface="Arial" charset="0"/>
                <a:ea typeface="ＭＳ Ｐゴシック" charset="0"/>
                <a:cs typeface="Arial" charset="0"/>
              </a:rPr>
              <a:t> </a:t>
            </a:r>
            <a:r>
              <a:rPr lang="en-US" sz="2400" dirty="0" err="1">
                <a:solidFill>
                  <a:srgbClr val="000000"/>
                </a:solidFill>
                <a:latin typeface="Arial" charset="0"/>
                <a:ea typeface="ＭＳ Ｐゴシック" charset="0"/>
                <a:cs typeface="Arial" charset="0"/>
              </a:rPr>
              <a:t>biết</a:t>
            </a:r>
            <a:r>
              <a:rPr lang="en-US" sz="2400" dirty="0">
                <a:solidFill>
                  <a:srgbClr val="000000"/>
                </a:solidFill>
                <a:latin typeface="Arial" charset="0"/>
                <a:ea typeface="ＭＳ Ｐゴシック" charset="0"/>
                <a:cs typeface="Arial" charset="0"/>
              </a:rPr>
              <a:t> </a:t>
            </a:r>
            <a:r>
              <a:rPr lang="en-US" sz="2400" dirty="0" err="1">
                <a:solidFill>
                  <a:srgbClr val="000000"/>
                </a:solidFill>
                <a:latin typeface="Arial" charset="0"/>
                <a:ea typeface="ＭＳ Ｐゴシック" charset="0"/>
                <a:cs typeface="Arial" charset="0"/>
              </a:rPr>
              <a:t>học</a:t>
            </a:r>
            <a:r>
              <a:rPr lang="en-US" sz="2400" dirty="0">
                <a:solidFill>
                  <a:srgbClr val="000000"/>
                </a:solidFill>
                <a:latin typeface="Arial" charset="0"/>
                <a:ea typeface="ＭＳ Ｐゴシック" charset="0"/>
                <a:cs typeface="Arial" charset="0"/>
              </a:rPr>
              <a:t> </a:t>
            </a:r>
            <a:r>
              <a:rPr lang="en-US" sz="2400" dirty="0" err="1">
                <a:solidFill>
                  <a:srgbClr val="000000"/>
                </a:solidFill>
                <a:latin typeface="Arial" charset="0"/>
                <a:ea typeface="ＭＳ Ｐゴシック" charset="0"/>
                <a:cs typeface="Arial" charset="0"/>
              </a:rPr>
              <a:t>hỏi</a:t>
            </a:r>
            <a:endParaRPr lang="en-US" sz="2400" dirty="0">
              <a:solidFill>
                <a:srgbClr val="000000"/>
              </a:solidFill>
              <a:latin typeface="Arial" charset="0"/>
              <a:ea typeface="ＭＳ Ｐゴシック" charset="0"/>
              <a:cs typeface="Arial" charset="0"/>
            </a:endParaRPr>
          </a:p>
        </p:txBody>
      </p:sp>
      <p:sp>
        <p:nvSpPr>
          <p:cNvPr id="2" name="Speech Bubble: Rectangle with Corners Rounded 1">
            <a:extLst>
              <a:ext uri="{FF2B5EF4-FFF2-40B4-BE49-F238E27FC236}">
                <a16:creationId xmlns:a16="http://schemas.microsoft.com/office/drawing/2014/main" xmlns="" id="{5100068B-7B47-C49E-83ED-69D08E5F88BD}"/>
              </a:ext>
            </a:extLst>
          </p:cNvPr>
          <p:cNvSpPr/>
          <p:nvPr/>
        </p:nvSpPr>
        <p:spPr>
          <a:xfrm>
            <a:off x="7462053" y="1134052"/>
            <a:ext cx="2511891" cy="1357313"/>
          </a:xfrm>
          <a:prstGeom prst="wedgeRoundRectCallout">
            <a:avLst>
              <a:gd name="adj1" fmla="val -19593"/>
              <a:gd name="adj2" fmla="val 88054"/>
              <a:gd name="adj3" fmla="val 16667"/>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solidFill>
                  <a:schemeClr val="tx1"/>
                </a:solidFill>
                <a:latin typeface="Arial" panose="020B0604020202020204" pitchFamily="34" charset="0"/>
                <a:cs typeface="Arial" panose="020B0604020202020204" pitchFamily="34" charset="0"/>
              </a:rPr>
              <a:t>Cộng</a:t>
            </a:r>
            <a:r>
              <a:rPr lang="en-US" sz="2400" dirty="0">
                <a:solidFill>
                  <a:schemeClr val="tx1"/>
                </a:solidFill>
                <a:latin typeface="Arial" panose="020B0604020202020204" pitchFamily="34" charset="0"/>
                <a:cs typeface="Arial" panose="020B0604020202020204" pitchFamily="34" charset="0"/>
              </a:rPr>
              <a:t> </a:t>
            </a:r>
            <a:r>
              <a:rPr lang="en-US" sz="2400" dirty="0" err="1">
                <a:solidFill>
                  <a:schemeClr val="tx1"/>
                </a:solidFill>
                <a:latin typeface="Arial" panose="020B0604020202020204" pitchFamily="34" charset="0"/>
                <a:cs typeface="Arial" panose="020B0604020202020204" pitchFamily="34" charset="0"/>
              </a:rPr>
              <a:t>đồng</a:t>
            </a:r>
            <a:endParaRPr lang="en-US" sz="2400" dirty="0">
              <a:solidFill>
                <a:schemeClr val="tx1"/>
              </a:solidFill>
              <a:latin typeface="Arial" panose="020B0604020202020204" pitchFamily="34" charset="0"/>
              <a:cs typeface="Arial" panose="020B0604020202020204" pitchFamily="34" charset="0"/>
            </a:endParaRPr>
          </a:p>
          <a:p>
            <a:pPr algn="ctr"/>
            <a:r>
              <a:rPr lang="en-US" sz="2400" dirty="0">
                <a:solidFill>
                  <a:schemeClr val="tx1"/>
                </a:solidFill>
                <a:latin typeface="Arial" panose="020B0604020202020204" pitchFamily="34" charset="0"/>
                <a:cs typeface="Arial" panose="020B0604020202020204" pitchFamily="34" charset="0"/>
              </a:rPr>
              <a:t> </a:t>
            </a:r>
            <a:r>
              <a:rPr lang="en-US" sz="2400" dirty="0" err="1">
                <a:solidFill>
                  <a:schemeClr val="tx1"/>
                </a:solidFill>
                <a:latin typeface="Arial" panose="020B0604020202020204" pitchFamily="34" charset="0"/>
                <a:cs typeface="Arial" panose="020B0604020202020204" pitchFamily="34" charset="0"/>
              </a:rPr>
              <a:t>học</a:t>
            </a:r>
            <a:r>
              <a:rPr lang="en-US" sz="2400" dirty="0">
                <a:solidFill>
                  <a:schemeClr val="tx1"/>
                </a:solidFill>
                <a:latin typeface="Arial" panose="020B0604020202020204" pitchFamily="34" charset="0"/>
                <a:cs typeface="Arial" panose="020B0604020202020204" pitchFamily="34" charset="0"/>
              </a:rPr>
              <a:t> </a:t>
            </a:r>
            <a:r>
              <a:rPr lang="en-US" sz="2400" dirty="0" err="1">
                <a:solidFill>
                  <a:schemeClr val="tx1"/>
                </a:solidFill>
                <a:latin typeface="Arial" panose="020B0604020202020204" pitchFamily="34" charset="0"/>
                <a:cs typeface="Arial" panose="020B0604020202020204" pitchFamily="34" charset="0"/>
              </a:rPr>
              <a:t>tập</a:t>
            </a:r>
            <a:r>
              <a:rPr lang="en-US" sz="2400" dirty="0">
                <a:solidFill>
                  <a:schemeClr val="tx1"/>
                </a:solidFill>
                <a:latin typeface="Arial" panose="020B0604020202020204" pitchFamily="34" charset="0"/>
                <a:cs typeface="Arial" panose="020B0604020202020204" pitchFamily="34" charset="0"/>
              </a:rPr>
              <a:t> </a:t>
            </a:r>
          </a:p>
          <a:p>
            <a:pPr algn="ctr"/>
            <a:r>
              <a:rPr lang="en-US" sz="2400" dirty="0" err="1">
                <a:solidFill>
                  <a:schemeClr val="tx1"/>
                </a:solidFill>
                <a:latin typeface="Arial" panose="020B0604020202020204" pitchFamily="34" charset="0"/>
                <a:cs typeface="Arial" panose="020B0604020202020204" pitchFamily="34" charset="0"/>
              </a:rPr>
              <a:t>chuyên</a:t>
            </a:r>
            <a:r>
              <a:rPr lang="en-US" sz="2400" dirty="0">
                <a:solidFill>
                  <a:schemeClr val="tx1"/>
                </a:solidFill>
                <a:latin typeface="Arial" panose="020B0604020202020204" pitchFamily="34" charset="0"/>
                <a:cs typeface="Arial" panose="020B0604020202020204" pitchFamily="34" charset="0"/>
              </a:rPr>
              <a:t> </a:t>
            </a:r>
            <a:r>
              <a:rPr lang="en-US" sz="2400" dirty="0" err="1">
                <a:solidFill>
                  <a:schemeClr val="tx1"/>
                </a:solidFill>
                <a:latin typeface="Arial" panose="020B0604020202020204" pitchFamily="34" charset="0"/>
                <a:cs typeface="Arial" panose="020B0604020202020204" pitchFamily="34" charset="0"/>
              </a:rPr>
              <a:t>nghiệp</a:t>
            </a:r>
            <a:endParaRPr lang="en-US" sz="2400" dirty="0">
              <a:solidFill>
                <a:schemeClr val="tx1"/>
              </a:solidFill>
              <a:latin typeface="Arial" panose="020B0604020202020204" pitchFamily="34" charset="0"/>
              <a:cs typeface="Arial" panose="020B0604020202020204" pitchFamily="34"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579" name="Rectangle 2">
            <a:extLst>
              <a:ext uri="{FF2B5EF4-FFF2-40B4-BE49-F238E27FC236}">
                <a16:creationId xmlns:a16="http://schemas.microsoft.com/office/drawing/2014/main" xmlns="" id="{E7D15133-8D2F-4E83-B62F-1F38B09D5A93}"/>
              </a:ext>
            </a:extLst>
          </p:cNvPr>
          <p:cNvSpPr>
            <a:spLocks noGrp="1" noChangeArrowheads="1"/>
          </p:cNvSpPr>
          <p:nvPr>
            <p:ph type="title"/>
          </p:nvPr>
        </p:nvSpPr>
        <p:spPr>
          <a:xfrm>
            <a:off x="1981200" y="274638"/>
            <a:ext cx="8472488" cy="939800"/>
          </a:xfrm>
        </p:spPr>
        <p:txBody>
          <a:bodyPr/>
          <a:lstStyle/>
          <a:p>
            <a:pPr algn="ctr" eaLnBrk="1" hangingPunct="1">
              <a:lnSpc>
                <a:spcPct val="100000"/>
              </a:lnSpc>
            </a:pPr>
            <a:r>
              <a:rPr lang="en-US" altLang="en-US" sz="3600">
                <a:latin typeface="Times New Roman" panose="02020603050405020304" pitchFamily="18" charset="0"/>
                <a:ea typeface="ＭＳ Ｐゴシック" panose="020B0600070205080204" pitchFamily="34" charset="-128"/>
              </a:rPr>
              <a:t>Phân công sử dụng giáo viên </a:t>
            </a:r>
            <a:br>
              <a:rPr lang="en-US" altLang="en-US" sz="3600">
                <a:latin typeface="Times New Roman" panose="02020603050405020304" pitchFamily="18" charset="0"/>
                <a:ea typeface="ＭＳ Ｐゴシック" panose="020B0600070205080204" pitchFamily="34" charset="-128"/>
              </a:rPr>
            </a:br>
            <a:r>
              <a:rPr lang="en-US" altLang="en-US" sz="3600">
                <a:latin typeface="Times New Roman" panose="02020603050405020304" pitchFamily="18" charset="0"/>
                <a:ea typeface="ＭＳ Ｐゴシック" panose="020B0600070205080204" pitchFamily="34" charset="-128"/>
              </a:rPr>
              <a:t>theo quan điểm phát triển</a:t>
            </a:r>
          </a:p>
        </p:txBody>
      </p:sp>
      <p:graphicFrame>
        <p:nvGraphicFramePr>
          <p:cNvPr id="5" name="Diagram 4">
            <a:extLst>
              <a:ext uri="{FF2B5EF4-FFF2-40B4-BE49-F238E27FC236}">
                <a16:creationId xmlns:a16="http://schemas.microsoft.com/office/drawing/2014/main" xmlns="" id="{3CC38E96-4B31-4D0B-B279-8A28083F3CCE}"/>
              </a:ext>
            </a:extLst>
          </p:cNvPr>
          <p:cNvGraphicFramePr/>
          <p:nvPr>
            <p:extLst>
              <p:ext uri="{D42A27DB-BD31-4B8C-83A1-F6EECF244321}">
                <p14:modId xmlns:p14="http://schemas.microsoft.com/office/powerpoint/2010/main" val="3214126416"/>
              </p:ext>
            </p:extLst>
          </p:nvPr>
        </p:nvGraphicFramePr>
        <p:xfrm>
          <a:off x="623392" y="1600201"/>
          <a:ext cx="11017224"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602" name="Title 1">
            <a:extLst>
              <a:ext uri="{FF2B5EF4-FFF2-40B4-BE49-F238E27FC236}">
                <a16:creationId xmlns:a16="http://schemas.microsoft.com/office/drawing/2014/main" xmlns="" id="{7E35AC3C-9421-433F-8BC2-04EE2217E37A}"/>
              </a:ext>
            </a:extLst>
          </p:cNvPr>
          <p:cNvSpPr>
            <a:spLocks noGrp="1"/>
          </p:cNvSpPr>
          <p:nvPr>
            <p:ph type="title" idx="4294967295"/>
          </p:nvPr>
        </p:nvSpPr>
        <p:spPr>
          <a:xfrm>
            <a:off x="1981200" y="274638"/>
            <a:ext cx="7467600" cy="563562"/>
          </a:xfrm>
        </p:spPr>
        <p:txBody>
          <a:bodyPr vert="horz" wrap="square" lIns="91440" tIns="45720" rIns="91440" bIns="45720" numCol="1" anchor="b" anchorCtr="0" compatLnSpc="1">
            <a:prstTxWarp prst="textNoShape">
              <a:avLst/>
            </a:prstTxWarp>
          </a:bodyPr>
          <a:lstStyle/>
          <a:p>
            <a:r>
              <a:rPr lang="en-US" altLang="en-US" sz="2500" dirty="0">
                <a:solidFill>
                  <a:srgbClr val="C00000"/>
                </a:solidFill>
                <a:latin typeface="Times New Roman" panose="02020603050405020304" pitchFamily="18" charset="0"/>
                <a:ea typeface="ＭＳ Ｐゴシック" panose="020B0600070205080204" pitchFamily="34" charset="-128"/>
                <a:cs typeface="Times New Roman" panose="02020603050405020304" pitchFamily="18" charset="0"/>
              </a:rPr>
              <a:t>CHỈ ĐẠO HOẠT ĐỘNG DẠY HỌC GIÁO DỤC</a:t>
            </a:r>
          </a:p>
        </p:txBody>
      </p:sp>
      <p:graphicFrame>
        <p:nvGraphicFramePr>
          <p:cNvPr id="7" name="Content Placeholder 6">
            <a:extLst>
              <a:ext uri="{FF2B5EF4-FFF2-40B4-BE49-F238E27FC236}">
                <a16:creationId xmlns:a16="http://schemas.microsoft.com/office/drawing/2014/main" xmlns="" id="{F9EE7427-57ED-4012-ADD1-0DA3342C8EE7}"/>
              </a:ext>
            </a:extLst>
          </p:cNvPr>
          <p:cNvGraphicFramePr>
            <a:graphicFrameLocks noGrp="1"/>
          </p:cNvGraphicFramePr>
          <p:nvPr>
            <p:ph idx="4294967295"/>
            <p:extLst>
              <p:ext uri="{D42A27DB-BD31-4B8C-83A1-F6EECF244321}">
                <p14:modId xmlns:p14="http://schemas.microsoft.com/office/powerpoint/2010/main" val="660372367"/>
              </p:ext>
            </p:extLst>
          </p:nvPr>
        </p:nvGraphicFramePr>
        <p:xfrm>
          <a:off x="407368" y="1143001"/>
          <a:ext cx="11161240" cy="52879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Rounded Rectangular Callout 7">
            <a:extLst>
              <a:ext uri="{FF2B5EF4-FFF2-40B4-BE49-F238E27FC236}">
                <a16:creationId xmlns:a16="http://schemas.microsoft.com/office/drawing/2014/main" xmlns="" id="{898313A5-F67C-46F3-9A7C-F4733DEF6BC4}"/>
              </a:ext>
            </a:extLst>
          </p:cNvPr>
          <p:cNvSpPr/>
          <p:nvPr/>
        </p:nvSpPr>
        <p:spPr>
          <a:xfrm>
            <a:off x="6553201" y="5143500"/>
            <a:ext cx="3571875" cy="1409700"/>
          </a:xfrm>
          <a:prstGeom prst="wedgeRoundRectCallout">
            <a:avLst>
              <a:gd name="adj1" fmla="val -28921"/>
              <a:gd name="adj2" fmla="val -75525"/>
              <a:gd name="adj3" fmla="val 16667"/>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b="1">
                <a:solidFill>
                  <a:srgbClr val="FFFFFF"/>
                </a:solidFill>
                <a:latin typeface="Century Schoolbook" pitchFamily="18" charset="0"/>
                <a:ea typeface="ＭＳ Ｐゴシック" pitchFamily="34" charset="-128"/>
                <a:cs typeface="Arial" pitchFamily="34" charset="0"/>
              </a:rPr>
              <a:t>Phát huy vai trò cố vấn, chuyên gia</a:t>
            </a:r>
            <a:endParaRPr lang="en-US" sz="2400">
              <a:solidFill>
                <a:srgbClr val="FFFFFF"/>
              </a:solidFill>
              <a:latin typeface="Century Schoolbook" pitchFamily="18" charset="0"/>
              <a:ea typeface="ＭＳ Ｐゴシック" pitchFamily="34" charset="-128"/>
              <a:cs typeface="Arial" pitchFamily="34" charset="0"/>
            </a:endParaRPr>
          </a:p>
        </p:txBody>
      </p:sp>
      <p:sp>
        <p:nvSpPr>
          <p:cNvPr id="9" name="Rounded Rectangular Callout 8">
            <a:extLst>
              <a:ext uri="{FF2B5EF4-FFF2-40B4-BE49-F238E27FC236}">
                <a16:creationId xmlns:a16="http://schemas.microsoft.com/office/drawing/2014/main" xmlns="" id="{601A4DFD-5869-406C-8721-8CC3A7EF27FE}"/>
              </a:ext>
            </a:extLst>
          </p:cNvPr>
          <p:cNvSpPr/>
          <p:nvPr/>
        </p:nvSpPr>
        <p:spPr>
          <a:xfrm>
            <a:off x="4800600" y="838200"/>
            <a:ext cx="2971800" cy="1714500"/>
          </a:xfrm>
          <a:prstGeom prst="wedgeRoundRectCallout">
            <a:avLst>
              <a:gd name="adj1" fmla="val -43299"/>
              <a:gd name="adj2" fmla="val 59960"/>
              <a:gd name="adj3" fmla="val 16667"/>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b="1">
                <a:solidFill>
                  <a:srgbClr val="FFFFFF"/>
                </a:solidFill>
                <a:latin typeface="Century Schoolbook" pitchFamily="18" charset="0"/>
                <a:ea typeface="ＭＳ Ｐゴシック" pitchFamily="34" charset="-128"/>
                <a:cs typeface="Arial" pitchFamily="34" charset="0"/>
              </a:rPr>
              <a:t>Hiểu rõ con người trong tổ chức để biết cách tác động</a:t>
            </a:r>
          </a:p>
        </p:txBody>
      </p:sp>
      <p:sp>
        <p:nvSpPr>
          <p:cNvPr id="10" name="Rounded Rectangular Callout 9">
            <a:extLst>
              <a:ext uri="{FF2B5EF4-FFF2-40B4-BE49-F238E27FC236}">
                <a16:creationId xmlns:a16="http://schemas.microsoft.com/office/drawing/2014/main" xmlns="" id="{BA97DD3A-B766-451A-A954-E5FD78F3F7C1}"/>
              </a:ext>
            </a:extLst>
          </p:cNvPr>
          <p:cNvSpPr/>
          <p:nvPr/>
        </p:nvSpPr>
        <p:spPr>
          <a:xfrm>
            <a:off x="1981200" y="914400"/>
            <a:ext cx="2000250" cy="1714500"/>
          </a:xfrm>
          <a:prstGeom prst="wedgeRoundRectCallou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a:solidFill>
                  <a:srgbClr val="FFFFFF"/>
                </a:solidFill>
                <a:latin typeface="Century Schoolbook" pitchFamily="18" charset="0"/>
                <a:ea typeface="ＭＳ Ｐゴシック" pitchFamily="34" charset="-128"/>
                <a:cs typeface="Arial" pitchFamily="34" charset="0"/>
              </a:rPr>
              <a:t>Đúng người đúng cách</a:t>
            </a:r>
          </a:p>
        </p:txBody>
      </p:sp>
      <p:sp>
        <p:nvSpPr>
          <p:cNvPr id="12" name="Rounded Rectangular Callout 11">
            <a:extLst>
              <a:ext uri="{FF2B5EF4-FFF2-40B4-BE49-F238E27FC236}">
                <a16:creationId xmlns:a16="http://schemas.microsoft.com/office/drawing/2014/main" xmlns="" id="{4FFFC771-FF93-4366-82DA-A8DB1BAC1FAD}"/>
              </a:ext>
            </a:extLst>
          </p:cNvPr>
          <p:cNvSpPr/>
          <p:nvPr/>
        </p:nvSpPr>
        <p:spPr>
          <a:xfrm>
            <a:off x="1676400" y="5143500"/>
            <a:ext cx="4495800" cy="1409700"/>
          </a:xfrm>
          <a:prstGeom prst="wedgeRoundRectCallout">
            <a:avLst>
              <a:gd name="adj1" fmla="val 12034"/>
              <a:gd name="adj2" fmla="val -82643"/>
              <a:gd name="adj3" fmla="val 16667"/>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b="1">
                <a:solidFill>
                  <a:srgbClr val="FFFFFF"/>
                </a:solidFill>
                <a:latin typeface="Century Schoolbook" pitchFamily="18" charset="0"/>
                <a:ea typeface="ＭＳ Ｐゴシック" pitchFamily="34" charset="-128"/>
                <a:cs typeface="Arial" pitchFamily="34" charset="0"/>
              </a:rPr>
              <a:t>Vận dụng các học thuyết nhu cầu, phong cách lãnh đạo phù hợp</a:t>
            </a:r>
            <a:endParaRPr lang="en-US" sz="2400">
              <a:solidFill>
                <a:srgbClr val="FFFFFF"/>
              </a:solidFill>
              <a:latin typeface="Century Schoolbook" pitchFamily="18" charset="0"/>
              <a:ea typeface="ＭＳ Ｐゴシック" pitchFamily="34" charset="-128"/>
              <a:cs typeface="Arial" pitchFamily="34" charset="0"/>
            </a:endParaRPr>
          </a:p>
        </p:txBody>
      </p:sp>
    </p:spTree>
  </p:cSld>
  <p:clrMapOvr>
    <a:masterClrMapping/>
  </p:clrMapOvr>
  <p:transition spd="slow"/>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1A15BD5B-083E-0B22-2A7B-3137CCC275D0}"/>
              </a:ext>
            </a:extLst>
          </p:cNvPr>
          <p:cNvPicPr>
            <a:picLocks noChangeAspect="1"/>
          </p:cNvPicPr>
          <p:nvPr/>
        </p:nvPicPr>
        <p:blipFill>
          <a:blip r:embed="rId2"/>
          <a:stretch>
            <a:fillRect/>
          </a:stretch>
        </p:blipFill>
        <p:spPr>
          <a:xfrm>
            <a:off x="3119437" y="452437"/>
            <a:ext cx="5953125" cy="5953125"/>
          </a:xfrm>
          <a:prstGeom prst="rect">
            <a:avLst/>
          </a:prstGeom>
        </p:spPr>
      </p:pic>
    </p:spTree>
    <p:extLst>
      <p:ext uri="{BB962C8B-B14F-4D97-AF65-F5344CB8AC3E}">
        <p14:creationId xmlns:p14="http://schemas.microsoft.com/office/powerpoint/2010/main" val="107144820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626" name="Title 1">
            <a:extLst>
              <a:ext uri="{FF2B5EF4-FFF2-40B4-BE49-F238E27FC236}">
                <a16:creationId xmlns:a16="http://schemas.microsoft.com/office/drawing/2014/main" xmlns="" id="{4D60C4FB-4AE7-4AAF-A3A2-4082A084E1CC}"/>
              </a:ext>
            </a:extLst>
          </p:cNvPr>
          <p:cNvSpPr>
            <a:spLocks noGrp="1"/>
          </p:cNvSpPr>
          <p:nvPr>
            <p:ph type="title" idx="4294967295"/>
          </p:nvPr>
        </p:nvSpPr>
        <p:spPr>
          <a:xfrm>
            <a:off x="1738314" y="274639"/>
            <a:ext cx="8643937" cy="490537"/>
          </a:xfrm>
        </p:spPr>
        <p:txBody>
          <a:bodyPr vert="horz" wrap="square" lIns="91440" tIns="45720" rIns="91440" bIns="45720" numCol="1" anchor="b" anchorCtr="0" compatLnSpc="1">
            <a:prstTxWarp prst="textNoShape">
              <a:avLst/>
            </a:prstTxWarp>
          </a:bodyPr>
          <a:lstStyle/>
          <a:p>
            <a:r>
              <a:rPr lang="en-US" altLang="en-US" sz="2500" dirty="0">
                <a:solidFill>
                  <a:srgbClr val="C00000"/>
                </a:solidFill>
                <a:latin typeface="Times New Roman" panose="02020603050405020304" pitchFamily="18" charset="0"/>
                <a:ea typeface="ＭＳ Ｐゴシック" panose="020B0600070205080204" pitchFamily="34" charset="-128"/>
                <a:cs typeface="Times New Roman" panose="02020603050405020304" pitchFamily="18" charset="0"/>
              </a:rPr>
              <a:t>KIỂM TRA HOẠT ĐỘNG DẠY HỌC GIÁO DỤC</a:t>
            </a:r>
          </a:p>
        </p:txBody>
      </p:sp>
      <p:graphicFrame>
        <p:nvGraphicFramePr>
          <p:cNvPr id="6" name="Content Placeholder 5">
            <a:extLst>
              <a:ext uri="{FF2B5EF4-FFF2-40B4-BE49-F238E27FC236}">
                <a16:creationId xmlns:a16="http://schemas.microsoft.com/office/drawing/2014/main" xmlns="" id="{0F7D929F-9A3F-4880-AD8E-719F49F6FFB3}"/>
              </a:ext>
            </a:extLst>
          </p:cNvPr>
          <p:cNvGraphicFramePr>
            <a:graphicFrameLocks noGrp="1"/>
          </p:cNvGraphicFramePr>
          <p:nvPr>
            <p:ph idx="4294967295"/>
            <p:extLst>
              <p:ext uri="{D42A27DB-BD31-4B8C-83A1-F6EECF244321}">
                <p14:modId xmlns:p14="http://schemas.microsoft.com/office/powerpoint/2010/main" val="2032388370"/>
              </p:ext>
            </p:extLst>
          </p:nvPr>
        </p:nvGraphicFramePr>
        <p:xfrm>
          <a:off x="407368" y="1382889"/>
          <a:ext cx="9783275"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ounded Rectangular Callout 6">
            <a:extLst>
              <a:ext uri="{FF2B5EF4-FFF2-40B4-BE49-F238E27FC236}">
                <a16:creationId xmlns:a16="http://schemas.microsoft.com/office/drawing/2014/main" xmlns="" id="{B4B9CD85-83D8-49D6-A7C9-CEA200E14FBA}"/>
              </a:ext>
            </a:extLst>
          </p:cNvPr>
          <p:cNvSpPr>
            <a:spLocks noChangeArrowheads="1"/>
          </p:cNvSpPr>
          <p:nvPr/>
        </p:nvSpPr>
        <p:spPr bwMode="auto">
          <a:xfrm>
            <a:off x="695400" y="1712912"/>
            <a:ext cx="3810000" cy="1284287"/>
          </a:xfrm>
          <a:prstGeom prst="wedgeRoundRectCallout">
            <a:avLst>
              <a:gd name="adj1" fmla="val 66208"/>
              <a:gd name="adj2" fmla="val 42435"/>
              <a:gd name="adj3" fmla="val 16667"/>
            </a:avLst>
          </a:prstGeom>
          <a:gradFill rotWithShape="1">
            <a:gsLst>
              <a:gs pos="0">
                <a:srgbClr val="F9E7ED"/>
              </a:gs>
              <a:gs pos="64999">
                <a:srgbClr val="EEC2CF"/>
              </a:gs>
              <a:gs pos="100000">
                <a:srgbClr val="E9A6BB"/>
              </a:gs>
            </a:gsLst>
            <a:lin ang="5400000" scaled="1"/>
          </a:gradFill>
          <a:ln w="9525">
            <a:solidFill>
              <a:srgbClr val="941956"/>
            </a:solidFill>
            <a:miter lim="800000"/>
            <a:headEnd/>
            <a:tailEnd/>
          </a:ln>
          <a:effectLst>
            <a:outerShdw blurRad="40000" dist="20000" dir="5400000" rotWithShape="0">
              <a:srgbClr val="808080">
                <a:alpha val="37999"/>
              </a:srgbClr>
            </a:outerShdw>
          </a:effectLst>
        </p:spPr>
        <p:txBody>
          <a:bodyPr anchor="ctr"/>
          <a:lstStyle/>
          <a:p>
            <a:pPr algn="ctr">
              <a:defRPr/>
            </a:pPr>
            <a:r>
              <a:rPr lang="en-US" sz="2400">
                <a:solidFill>
                  <a:srgbClr val="000000"/>
                </a:solidFill>
                <a:latin typeface="Century Schoolbook" pitchFamily="18" charset="0"/>
                <a:cs typeface="Arial" pitchFamily="34" charset="0"/>
              </a:rPr>
              <a:t>Chú ý: Kiểm tra trước, trong và sau hành động</a:t>
            </a:r>
          </a:p>
        </p:txBody>
      </p:sp>
      <p:cxnSp>
        <p:nvCxnSpPr>
          <p:cNvPr id="10" name="Straight Arrow Connector 9">
            <a:extLst>
              <a:ext uri="{FF2B5EF4-FFF2-40B4-BE49-F238E27FC236}">
                <a16:creationId xmlns:a16="http://schemas.microsoft.com/office/drawing/2014/main" xmlns="" id="{4610CAC3-BCC1-4502-AD2E-07C9384CBD71}"/>
              </a:ext>
            </a:extLst>
          </p:cNvPr>
          <p:cNvCxnSpPr/>
          <p:nvPr/>
        </p:nvCxnSpPr>
        <p:spPr>
          <a:xfrm rot="5400000">
            <a:off x="7696201" y="2547938"/>
            <a:ext cx="458787" cy="1588"/>
          </a:xfrm>
          <a:prstGeom prst="straightConnector1">
            <a:avLst/>
          </a:prstGeom>
          <a:ln w="3810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xmlns="" id="{93DA55D8-DF3C-47AE-B171-1E293032D890}"/>
              </a:ext>
            </a:extLst>
          </p:cNvPr>
          <p:cNvCxnSpPr/>
          <p:nvPr/>
        </p:nvCxnSpPr>
        <p:spPr>
          <a:xfrm rot="5400000">
            <a:off x="7772401" y="3808414"/>
            <a:ext cx="455613" cy="1587"/>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xmlns="" id="{151D9518-97CC-4864-88D9-F3404273CFCB}"/>
              </a:ext>
            </a:extLst>
          </p:cNvPr>
          <p:cNvCxnSpPr/>
          <p:nvPr/>
        </p:nvCxnSpPr>
        <p:spPr>
          <a:xfrm rot="5400000">
            <a:off x="7889876" y="5327651"/>
            <a:ext cx="381000" cy="31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2" name="Rounded Rectangular Callout 1">
            <a:extLst>
              <a:ext uri="{FF2B5EF4-FFF2-40B4-BE49-F238E27FC236}">
                <a16:creationId xmlns:a16="http://schemas.microsoft.com/office/drawing/2014/main" xmlns="" id="{CC5BA100-05BA-4FE2-954E-0A2E06E26772}"/>
              </a:ext>
            </a:extLst>
          </p:cNvPr>
          <p:cNvSpPr>
            <a:spLocks noChangeArrowheads="1"/>
          </p:cNvSpPr>
          <p:nvPr/>
        </p:nvSpPr>
        <p:spPr bwMode="auto">
          <a:xfrm>
            <a:off x="911424" y="3946483"/>
            <a:ext cx="3671887" cy="936625"/>
          </a:xfrm>
          <a:prstGeom prst="wedgeRoundRectCallout">
            <a:avLst>
              <a:gd name="adj1" fmla="val 64352"/>
              <a:gd name="adj2" fmla="val -118375"/>
              <a:gd name="adj3" fmla="val 16667"/>
            </a:avLst>
          </a:prstGeom>
          <a:gradFill rotWithShape="1">
            <a:gsLst>
              <a:gs pos="0">
                <a:srgbClr val="FCF1F4"/>
              </a:gs>
              <a:gs pos="64999">
                <a:srgbClr val="F5DDE4"/>
              </a:gs>
              <a:gs pos="100000">
                <a:srgbClr val="F1CFD9"/>
              </a:gs>
            </a:gsLst>
            <a:lin ang="5400000" scaled="1"/>
          </a:gradFill>
          <a:ln w="9525">
            <a:solidFill>
              <a:srgbClr val="C4A6B0"/>
            </a:solidFill>
            <a:miter lim="800000"/>
            <a:headEnd/>
            <a:tailEnd/>
          </a:ln>
          <a:effectLst>
            <a:outerShdw blurRad="40000" dist="20000" dir="5400000" rotWithShape="0">
              <a:srgbClr val="808080">
                <a:alpha val="37999"/>
              </a:srgbClr>
            </a:outerShdw>
          </a:effectLst>
        </p:spPr>
        <p:txBody>
          <a:bodyPr anchor="ctr"/>
          <a:lstStyle/>
          <a:p>
            <a:pPr algn="ctr">
              <a:defRPr/>
            </a:pPr>
            <a:r>
              <a:rPr lang="en-US" dirty="0" err="1">
                <a:solidFill>
                  <a:srgbClr val="000000"/>
                </a:solidFill>
              </a:rPr>
              <a:t>Đa</a:t>
            </a:r>
            <a:r>
              <a:rPr lang="en-US" dirty="0">
                <a:solidFill>
                  <a:srgbClr val="000000"/>
                </a:solidFill>
              </a:rPr>
              <a:t> dang </a:t>
            </a:r>
            <a:r>
              <a:rPr lang="en-US" dirty="0" err="1">
                <a:solidFill>
                  <a:srgbClr val="000000"/>
                </a:solidFill>
              </a:rPr>
              <a:t>hoá</a:t>
            </a:r>
            <a:r>
              <a:rPr lang="en-US" dirty="0">
                <a:solidFill>
                  <a:srgbClr val="000000"/>
                </a:solidFill>
              </a:rPr>
              <a:t> </a:t>
            </a:r>
            <a:r>
              <a:rPr lang="en-US" dirty="0" err="1">
                <a:solidFill>
                  <a:srgbClr val="000000"/>
                </a:solidFill>
              </a:rPr>
              <a:t>phương</a:t>
            </a:r>
            <a:r>
              <a:rPr lang="en-US" dirty="0">
                <a:solidFill>
                  <a:srgbClr val="000000"/>
                </a:solidFill>
              </a:rPr>
              <a:t> </a:t>
            </a:r>
            <a:r>
              <a:rPr lang="en-US" dirty="0" err="1">
                <a:solidFill>
                  <a:srgbClr val="000000"/>
                </a:solidFill>
              </a:rPr>
              <a:t>thức</a:t>
            </a:r>
            <a:r>
              <a:rPr lang="en-US" dirty="0">
                <a:solidFill>
                  <a:srgbClr val="000000"/>
                </a:solidFill>
              </a:rPr>
              <a:t> </a:t>
            </a:r>
            <a:r>
              <a:rPr lang="en-US" dirty="0" err="1">
                <a:solidFill>
                  <a:srgbClr val="000000"/>
                </a:solidFill>
              </a:rPr>
              <a:t>kiểm</a:t>
            </a:r>
            <a:r>
              <a:rPr lang="en-US" dirty="0">
                <a:solidFill>
                  <a:srgbClr val="000000"/>
                </a:solidFill>
              </a:rPr>
              <a:t> </a:t>
            </a:r>
            <a:r>
              <a:rPr lang="en-US" dirty="0" err="1">
                <a:solidFill>
                  <a:srgbClr val="000000"/>
                </a:solidFill>
              </a:rPr>
              <a:t>tra</a:t>
            </a:r>
            <a:endParaRPr lang="en-US" dirty="0">
              <a:solidFill>
                <a:srgbClr val="000000"/>
              </a:solidFill>
            </a:endParaRPr>
          </a:p>
        </p:txBody>
      </p:sp>
    </p:spTree>
  </p:cSld>
  <p:clrMapOvr>
    <a:masterClrMapping/>
  </p:clrMapOvr>
  <p:transition spd="slow"/>
</p:sld>
</file>

<file path=ppt/slides/slide1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8674" name="Title 1">
            <a:extLst>
              <a:ext uri="{FF2B5EF4-FFF2-40B4-BE49-F238E27FC236}">
                <a16:creationId xmlns:a16="http://schemas.microsoft.com/office/drawing/2014/main" xmlns="" id="{E5BA3A5A-9AA8-49A4-8EC0-3FDBDD2C1EE6}"/>
              </a:ext>
            </a:extLst>
          </p:cNvPr>
          <p:cNvSpPr>
            <a:spLocks noGrp="1"/>
          </p:cNvSpPr>
          <p:nvPr>
            <p:ph type="title" idx="4294967295"/>
          </p:nvPr>
        </p:nvSpPr>
        <p:spPr>
          <a:xfrm>
            <a:off x="2438400" y="366191"/>
            <a:ext cx="8229600" cy="490537"/>
          </a:xfrm>
        </p:spPr>
        <p:txBody>
          <a:bodyPr/>
          <a:lstStyle/>
          <a:p>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THEO TIẾP CẬN QUẢN TRỊ CHẤT LƯỢNG</a:t>
            </a:r>
          </a:p>
        </p:txBody>
      </p:sp>
      <p:graphicFrame>
        <p:nvGraphicFramePr>
          <p:cNvPr id="6" name="Content Placeholder 5">
            <a:extLst>
              <a:ext uri="{FF2B5EF4-FFF2-40B4-BE49-F238E27FC236}">
                <a16:creationId xmlns:a16="http://schemas.microsoft.com/office/drawing/2014/main" xmlns="" id="{EF6463F8-5432-4145-8A74-59933F5AFB5C}"/>
              </a:ext>
            </a:extLst>
          </p:cNvPr>
          <p:cNvGraphicFramePr>
            <a:graphicFrameLocks noGrp="1"/>
          </p:cNvGraphicFramePr>
          <p:nvPr>
            <p:ph idx="4294967295"/>
            <p:extLst>
              <p:ext uri="{D42A27DB-BD31-4B8C-83A1-F6EECF244321}">
                <p14:modId xmlns:p14="http://schemas.microsoft.com/office/powerpoint/2010/main" val="390241017"/>
              </p:ext>
            </p:extLst>
          </p:nvPr>
        </p:nvGraphicFramePr>
        <p:xfrm>
          <a:off x="623392" y="858839"/>
          <a:ext cx="11305256"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xmlns="" id="{7BA22A52-88EA-4E9B-BF5B-70750ECB4728}"/>
              </a:ext>
            </a:extLst>
          </p:cNvPr>
          <p:cNvGraphicFramePr>
            <a:graphicFrameLocks noGrp="1"/>
          </p:cNvGraphicFramePr>
          <p:nvPr>
            <p:ph idx="4294967295"/>
            <p:extLst>
              <p:ext uri="{D42A27DB-BD31-4B8C-83A1-F6EECF244321}">
                <p14:modId xmlns:p14="http://schemas.microsoft.com/office/powerpoint/2010/main" val="2182510545"/>
              </p:ext>
            </p:extLst>
          </p:nvPr>
        </p:nvGraphicFramePr>
        <p:xfrm>
          <a:off x="767408" y="188640"/>
          <a:ext cx="10729192" cy="62646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Rounded Rectangular Callout 1">
            <a:extLst>
              <a:ext uri="{FF2B5EF4-FFF2-40B4-BE49-F238E27FC236}">
                <a16:creationId xmlns:a16="http://schemas.microsoft.com/office/drawing/2014/main" xmlns="" id="{CD597A26-63C3-4944-BB68-6884EDE572B4}"/>
              </a:ext>
            </a:extLst>
          </p:cNvPr>
          <p:cNvSpPr/>
          <p:nvPr/>
        </p:nvSpPr>
        <p:spPr>
          <a:xfrm>
            <a:off x="7175500" y="134939"/>
            <a:ext cx="3168650" cy="1565275"/>
          </a:xfrm>
          <a:prstGeom prst="wedgeRoundRectCallout">
            <a:avLst>
              <a:gd name="adj1" fmla="val -61583"/>
              <a:gd name="adj2" fmla="val -515"/>
              <a:gd name="adj3" fmla="val 16667"/>
            </a:avLst>
          </a:prstGeom>
          <a:solidFill>
            <a:srgbClr val="CCFFFF"/>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just">
              <a:defRPr/>
            </a:pPr>
            <a:r>
              <a:rPr lang="en-US" sz="1600" dirty="0">
                <a:solidFill>
                  <a:srgbClr val="002060"/>
                </a:solidFill>
                <a:latin typeface="Arial" panose="020B0604020202020204" pitchFamily="34" charset="0"/>
                <a:cs typeface="Arial" panose="020B0604020202020204" pitchFamily="34" charset="0"/>
              </a:rPr>
              <a:t>QL </a:t>
            </a:r>
            <a:r>
              <a:rPr lang="en-US" sz="1600" dirty="0" err="1">
                <a:solidFill>
                  <a:srgbClr val="002060"/>
                </a:solidFill>
                <a:latin typeface="Arial" panose="020B0604020202020204" pitchFamily="34" charset="0"/>
                <a:cs typeface="Arial" panose="020B0604020202020204" pitchFamily="34" charset="0"/>
              </a:rPr>
              <a:t>việc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soạn</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bài</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thế</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nào</a:t>
            </a:r>
            <a:endParaRPr lang="en-US" sz="1600" dirty="0">
              <a:solidFill>
                <a:srgbClr val="002060"/>
              </a:solidFill>
              <a:latin typeface="Arial" panose="020B0604020202020204" pitchFamily="34" charset="0"/>
              <a:cs typeface="Arial" panose="020B0604020202020204" pitchFamily="34" charset="0"/>
            </a:endParaRPr>
          </a:p>
          <a:p>
            <a:pPr algn="just">
              <a:defRPr/>
            </a:pPr>
            <a:r>
              <a:rPr lang="en-US" sz="1600" dirty="0">
                <a:solidFill>
                  <a:srgbClr val="002060"/>
                </a:solidFill>
                <a:latin typeface="Arial" panose="020B0604020202020204" pitchFamily="34" charset="0"/>
                <a:cs typeface="Arial" panose="020B0604020202020204" pitchFamily="34" charset="0"/>
              </a:rPr>
              <a:t>QL </a:t>
            </a:r>
            <a:r>
              <a:rPr lang="en-US" sz="1600" dirty="0" err="1">
                <a:solidFill>
                  <a:srgbClr val="002060"/>
                </a:solidFill>
                <a:latin typeface="Arial" panose="020B0604020202020204" pitchFamily="34" charset="0"/>
                <a:cs typeface="Arial" panose="020B0604020202020204" pitchFamily="34" charset="0"/>
              </a:rPr>
              <a:t>việc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tổ</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chức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các</a:t>
            </a:r>
            <a:r>
              <a:rPr lang="en-US" sz="1600" dirty="0">
                <a:solidFill>
                  <a:srgbClr val="002060"/>
                </a:solidFill>
                <a:latin typeface="Arial" panose="020B0604020202020204" pitchFamily="34" charset="0"/>
                <a:cs typeface="Arial" panose="020B0604020202020204" pitchFamily="34" charset="0"/>
              </a:rPr>
              <a:t> HĐHT, </a:t>
            </a:r>
            <a:r>
              <a:rPr lang="en-US" sz="1600" dirty="0" err="1">
                <a:solidFill>
                  <a:srgbClr val="002060"/>
                </a:solidFill>
                <a:latin typeface="Arial" panose="020B0604020202020204" pitchFamily="34" charset="0"/>
                <a:cs typeface="Arial" panose="020B0604020202020204" pitchFamily="34" charset="0"/>
              </a:rPr>
              <a:t>sử</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dụng</a:t>
            </a:r>
            <a:r>
              <a:rPr lang="en-US" sz="1600" dirty="0">
                <a:solidFill>
                  <a:srgbClr val="002060"/>
                </a:solidFill>
                <a:latin typeface="Arial" panose="020B0604020202020204" pitchFamily="34" charset="0"/>
                <a:cs typeface="Arial" panose="020B0604020202020204" pitchFamily="34" charset="0"/>
              </a:rPr>
              <a:t> PPDH, </a:t>
            </a:r>
            <a:r>
              <a:rPr lang="en-US" sz="1600" dirty="0" err="1">
                <a:solidFill>
                  <a:srgbClr val="002060"/>
                </a:solidFill>
                <a:latin typeface="Arial" panose="020B0604020202020204" pitchFamily="34" charset="0"/>
                <a:cs typeface="Arial" panose="020B0604020202020204" pitchFamily="34" charset="0"/>
              </a:rPr>
              <a:t>khai</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thác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sử</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dụng</a:t>
            </a:r>
            <a:r>
              <a:rPr lang="en-US" sz="1600" dirty="0">
                <a:solidFill>
                  <a:srgbClr val="002060"/>
                </a:solidFill>
                <a:latin typeface="Arial" panose="020B0604020202020204" pitchFamily="34" charset="0"/>
                <a:cs typeface="Arial" panose="020B0604020202020204" pitchFamily="34" charset="0"/>
              </a:rPr>
              <a:t> TBDH, HS HD </a:t>
            </a:r>
            <a:r>
              <a:rPr lang="en-US" sz="1600" dirty="0" err="1">
                <a:solidFill>
                  <a:srgbClr val="002060"/>
                </a:solidFill>
                <a:latin typeface="Arial" panose="020B0604020202020204" pitchFamily="34" charset="0"/>
                <a:cs typeface="Arial" panose="020B0604020202020204" pitchFamily="34" charset="0"/>
              </a:rPr>
              <a:t>học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ra</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sao</a:t>
            </a:r>
            <a:r>
              <a:rPr lang="en-US" sz="1600" dirty="0">
                <a:solidFill>
                  <a:srgbClr val="002060"/>
                </a:solidFill>
                <a:latin typeface="Arial" panose="020B0604020202020204" pitchFamily="34" charset="0"/>
                <a:cs typeface="Arial" panose="020B0604020202020204" pitchFamily="34" charset="0"/>
              </a:rPr>
              <a:t>?..</a:t>
            </a:r>
          </a:p>
        </p:txBody>
      </p:sp>
      <p:sp>
        <p:nvSpPr>
          <p:cNvPr id="3" name="Rounded Rectangular Callout 2">
            <a:extLst>
              <a:ext uri="{FF2B5EF4-FFF2-40B4-BE49-F238E27FC236}">
                <a16:creationId xmlns:a16="http://schemas.microsoft.com/office/drawing/2014/main" xmlns="" id="{4EFC3706-1D23-4A68-811C-2FC40CDB8AEE}"/>
              </a:ext>
            </a:extLst>
          </p:cNvPr>
          <p:cNvSpPr/>
          <p:nvPr/>
        </p:nvSpPr>
        <p:spPr>
          <a:xfrm>
            <a:off x="9048750" y="3859214"/>
            <a:ext cx="1619250" cy="2162175"/>
          </a:xfrm>
          <a:prstGeom prst="wedgeRoundRectCallout">
            <a:avLst>
              <a:gd name="adj1" fmla="val -57592"/>
              <a:gd name="adj2" fmla="val -348"/>
              <a:gd name="adj3" fmla="val 16667"/>
            </a:avLst>
          </a:prstGeom>
          <a:solidFill>
            <a:srgbClr val="CCCCFF"/>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600" dirty="0">
                <a:solidFill>
                  <a:srgbClr val="002060"/>
                </a:solidFill>
                <a:latin typeface="Arial" panose="020B0604020202020204" pitchFamily="34" charset="0"/>
                <a:cs typeface="Arial" panose="020B0604020202020204" pitchFamily="34" charset="0"/>
              </a:rPr>
              <a:t>QL HS </a:t>
            </a:r>
            <a:r>
              <a:rPr lang="en-US" sz="1600" dirty="0" err="1">
                <a:solidFill>
                  <a:srgbClr val="002060"/>
                </a:solidFill>
                <a:latin typeface="Arial" panose="020B0604020202020204" pitchFamily="34" charset="0"/>
                <a:cs typeface="Arial" panose="020B0604020202020204" pitchFamily="34" charset="0"/>
              </a:rPr>
              <a:t>chuẩn</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bị</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bài</a:t>
            </a:r>
            <a:r>
              <a:rPr lang="en-US" sz="1600" dirty="0">
                <a:solidFill>
                  <a:srgbClr val="002060"/>
                </a:solidFill>
                <a:latin typeface="Arial" panose="020B0604020202020204" pitchFamily="34" charset="0"/>
                <a:cs typeface="Arial" panose="020B0604020202020204" pitchFamily="34" charset="0"/>
              </a:rPr>
              <a:t>; </a:t>
            </a:r>
          </a:p>
          <a:p>
            <a:pPr>
              <a:defRPr/>
            </a:pPr>
            <a:r>
              <a:rPr lang="en-US" sz="1600" dirty="0">
                <a:solidFill>
                  <a:srgbClr val="002060"/>
                </a:solidFill>
                <a:latin typeface="Arial" panose="020B0604020202020204" pitchFamily="34" charset="0"/>
                <a:cs typeface="Arial" panose="020B0604020202020204" pitchFamily="34" charset="0"/>
              </a:rPr>
              <a:t>QL </a:t>
            </a:r>
            <a:r>
              <a:rPr lang="en-US" sz="1600" dirty="0" err="1">
                <a:solidFill>
                  <a:srgbClr val="002060"/>
                </a:solidFill>
                <a:latin typeface="Arial" panose="020B0604020202020204" pitchFamily="34" charset="0"/>
                <a:cs typeface="Arial" panose="020B0604020202020204" pitchFamily="34" charset="0"/>
              </a:rPr>
              <a:t>việc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học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tập</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trên</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lớp</a:t>
            </a:r>
            <a:r>
              <a:rPr lang="en-US" sz="1600" dirty="0">
                <a:solidFill>
                  <a:srgbClr val="002060"/>
                </a:solidFill>
                <a:latin typeface="Arial" panose="020B0604020202020204" pitchFamily="34" charset="0"/>
                <a:cs typeface="Arial" panose="020B0604020202020204" pitchFamily="34" charset="0"/>
              </a:rPr>
              <a:t>…</a:t>
            </a:r>
          </a:p>
        </p:txBody>
      </p:sp>
      <p:sp>
        <p:nvSpPr>
          <p:cNvPr id="5" name="Rounded Rectangular Callout 4">
            <a:extLst>
              <a:ext uri="{FF2B5EF4-FFF2-40B4-BE49-F238E27FC236}">
                <a16:creationId xmlns:a16="http://schemas.microsoft.com/office/drawing/2014/main" xmlns="" id="{F8EB3488-5DA8-432F-AAEF-712A501CB1E4}"/>
              </a:ext>
            </a:extLst>
          </p:cNvPr>
          <p:cNvSpPr/>
          <p:nvPr/>
        </p:nvSpPr>
        <p:spPr>
          <a:xfrm>
            <a:off x="1524001" y="2897188"/>
            <a:ext cx="1509713" cy="2881312"/>
          </a:xfrm>
          <a:prstGeom prst="wedgeRoundRectCallout">
            <a:avLst>
              <a:gd name="adj1" fmla="val 64997"/>
              <a:gd name="adj2" fmla="val 23209"/>
              <a:gd name="adj3" fmla="val 16667"/>
            </a:avLst>
          </a:prstGeom>
          <a:solidFill>
            <a:srgbClr val="CCFFFF"/>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600" dirty="0">
                <a:solidFill>
                  <a:srgbClr val="002060"/>
                </a:solidFill>
                <a:latin typeface="Arial" panose="020B0604020202020204" pitchFamily="34" charset="0"/>
                <a:cs typeface="Arial" panose="020B0604020202020204" pitchFamily="34" charset="0"/>
              </a:rPr>
              <a:t>QL </a:t>
            </a:r>
            <a:r>
              <a:rPr lang="en-US" sz="1600" dirty="0" err="1">
                <a:solidFill>
                  <a:srgbClr val="002060"/>
                </a:solidFill>
                <a:latin typeface="Arial" panose="020B0604020202020204" pitchFamily="34" charset="0"/>
                <a:cs typeface="Arial" panose="020B0604020202020204" pitchFamily="34" charset="0"/>
              </a:rPr>
              <a:t>đánh</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giá</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thường</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xuyên</a:t>
            </a:r>
            <a:endParaRPr lang="en-US" sz="1600" dirty="0">
              <a:solidFill>
                <a:srgbClr val="002060"/>
              </a:solidFill>
              <a:latin typeface="Arial" panose="020B0604020202020204" pitchFamily="34" charset="0"/>
              <a:cs typeface="Arial" panose="020B0604020202020204" pitchFamily="34" charset="0"/>
            </a:endParaRPr>
          </a:p>
          <a:p>
            <a:pPr>
              <a:defRPr/>
            </a:pPr>
            <a:r>
              <a:rPr lang="en-US" sz="1600" dirty="0">
                <a:solidFill>
                  <a:srgbClr val="002060"/>
                </a:solidFill>
                <a:latin typeface="Arial" panose="020B0604020202020204" pitchFamily="34" charset="0"/>
                <a:cs typeface="Arial" panose="020B0604020202020204" pitchFamily="34" charset="0"/>
              </a:rPr>
              <a:t>QL </a:t>
            </a:r>
            <a:r>
              <a:rPr lang="en-US" sz="1600" dirty="0" err="1">
                <a:solidFill>
                  <a:srgbClr val="002060"/>
                </a:solidFill>
                <a:latin typeface="Arial" panose="020B0604020202020204" pitchFamily="34" charset="0"/>
                <a:cs typeface="Arial" panose="020B0604020202020204" pitchFamily="34" charset="0"/>
              </a:rPr>
              <a:t>đánh</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giá</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định</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kỳ</a:t>
            </a:r>
            <a:endParaRPr lang="en-US" sz="1600" dirty="0">
              <a:solidFill>
                <a:srgbClr val="002060"/>
              </a:solidFill>
              <a:latin typeface="Arial" panose="020B0604020202020204" pitchFamily="34" charset="0"/>
              <a:cs typeface="Arial" panose="020B0604020202020204" pitchFamily="34" charset="0"/>
            </a:endParaRPr>
          </a:p>
          <a:p>
            <a:pPr>
              <a:defRPr/>
            </a:pPr>
            <a:r>
              <a:rPr lang="en-US" sz="1600" dirty="0">
                <a:solidFill>
                  <a:srgbClr val="002060"/>
                </a:solidFill>
                <a:latin typeface="Arial" panose="020B0604020202020204" pitchFamily="34" charset="0"/>
                <a:cs typeface="Arial" panose="020B0604020202020204" pitchFamily="34" charset="0"/>
              </a:rPr>
              <a:t>QL </a:t>
            </a:r>
            <a:r>
              <a:rPr lang="en-US" sz="1600" dirty="0" err="1">
                <a:solidFill>
                  <a:srgbClr val="002060"/>
                </a:solidFill>
                <a:latin typeface="Arial" panose="020B0604020202020204" pitchFamily="34" charset="0"/>
                <a:cs typeface="Arial" panose="020B0604020202020204" pitchFamily="34" charset="0"/>
              </a:rPr>
              <a:t>thực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hiện</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các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nguyên</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tắc</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đánh</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giá</a:t>
            </a:r>
            <a:r>
              <a:rPr lang="en-US" sz="1600" dirty="0">
                <a:solidFill>
                  <a:srgbClr val="002060"/>
                </a:solidFill>
                <a:latin typeface="Arial" panose="020B0604020202020204" pitchFamily="34" charset="0"/>
                <a:cs typeface="Arial" panose="020B0604020202020204" pitchFamily="34" charset="0"/>
              </a:rPr>
              <a:t>?</a:t>
            </a:r>
          </a:p>
          <a:p>
            <a:pPr>
              <a:defRPr/>
            </a:pPr>
            <a:r>
              <a:rPr lang="en-US" sz="1600" dirty="0">
                <a:solidFill>
                  <a:srgbClr val="002060"/>
                </a:solidFill>
                <a:latin typeface="Arial" panose="020B0604020202020204" pitchFamily="34" charset="0"/>
                <a:cs typeface="Arial" panose="020B0604020202020204" pitchFamily="34" charset="0"/>
              </a:rPr>
              <a:t>QL </a:t>
            </a:r>
            <a:r>
              <a:rPr lang="en-US" sz="1600" dirty="0" err="1">
                <a:solidFill>
                  <a:srgbClr val="002060"/>
                </a:solidFill>
                <a:latin typeface="Arial" panose="020B0604020202020204" pitchFamily="34" charset="0"/>
                <a:cs typeface="Arial" panose="020B0604020202020204" pitchFamily="34" charset="0"/>
              </a:rPr>
              <a:t>sử</a:t>
            </a:r>
            <a:r>
              <a:rPr lang="en-US" sz="1600" dirty="0">
                <a:solidFill>
                  <a:srgbClr val="002060"/>
                </a:solidFill>
                <a:latin typeface="Arial" panose="020B0604020202020204" pitchFamily="34" charset="0"/>
                <a:cs typeface="Arial" panose="020B0604020202020204" pitchFamily="34" charset="0"/>
              </a:rPr>
              <a:t> </a:t>
            </a:r>
            <a:r>
              <a:rPr lang="en-US" sz="1600" dirty="0" err="1">
                <a:solidFill>
                  <a:srgbClr val="002060"/>
                </a:solidFill>
                <a:latin typeface="Arial" panose="020B0604020202020204" pitchFamily="34" charset="0"/>
                <a:cs typeface="Arial" panose="020B0604020202020204" pitchFamily="34" charset="0"/>
              </a:rPr>
              <a:t>dụng</a:t>
            </a:r>
            <a:r>
              <a:rPr lang="en-US" sz="1600" dirty="0">
                <a:solidFill>
                  <a:srgbClr val="002060"/>
                </a:solidFill>
                <a:latin typeface="Arial" panose="020B0604020202020204" pitchFamily="34" charset="0"/>
                <a:cs typeface="Arial" panose="020B0604020202020204" pitchFamily="34" charset="0"/>
              </a:rPr>
              <a:t> KQĐG?</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819" name="Rectangle 2">
            <a:extLst>
              <a:ext uri="{FF2B5EF4-FFF2-40B4-BE49-F238E27FC236}">
                <a16:creationId xmlns:a16="http://schemas.microsoft.com/office/drawing/2014/main" xmlns="" id="{C569A2B6-0BF0-4C03-B534-8EB7C6CB6F64}"/>
              </a:ext>
            </a:extLst>
          </p:cNvPr>
          <p:cNvSpPr>
            <a:spLocks noGrp="1" noChangeArrowheads="1"/>
          </p:cNvSpPr>
          <p:nvPr>
            <p:ph type="title" idx="4294967295"/>
          </p:nvPr>
        </p:nvSpPr>
        <p:spPr>
          <a:xfrm>
            <a:off x="1981200" y="274639"/>
            <a:ext cx="8229600" cy="490537"/>
          </a:xfrm>
        </p:spPr>
        <p:txBody>
          <a:bodyPr/>
          <a:lstStyle/>
          <a:p>
            <a:pPr eaLnBrk="1" hangingPunct="1"/>
            <a:r>
              <a:rPr lang="en-US" altLang="en-US" sz="4800" dirty="0">
                <a:ea typeface="ＭＳ Ｐゴシック" panose="020B0600070205080204" pitchFamily="34" charset="-128"/>
              </a:rPr>
              <a:t>?</a:t>
            </a:r>
            <a:endParaRPr lang="vi-VN" altLang="en-US" dirty="0">
              <a:ea typeface="ＭＳ Ｐゴシック" panose="020B0600070205080204" pitchFamily="34" charset="-128"/>
            </a:endParaRPr>
          </a:p>
        </p:txBody>
      </p:sp>
      <p:sp>
        <p:nvSpPr>
          <p:cNvPr id="34820" name="Rectangle 3">
            <a:extLst>
              <a:ext uri="{FF2B5EF4-FFF2-40B4-BE49-F238E27FC236}">
                <a16:creationId xmlns:a16="http://schemas.microsoft.com/office/drawing/2014/main" xmlns="" id="{AF6B7E87-CC69-4667-B05A-02EAD2065508}"/>
              </a:ext>
            </a:extLst>
          </p:cNvPr>
          <p:cNvSpPr>
            <a:spLocks noGrp="1" noChangeArrowheads="1"/>
          </p:cNvSpPr>
          <p:nvPr>
            <p:ph type="body" idx="4294967295"/>
          </p:nvPr>
        </p:nvSpPr>
        <p:spPr>
          <a:xfrm>
            <a:off x="335360" y="1340768"/>
            <a:ext cx="6732748" cy="3845197"/>
          </a:xfrm>
        </p:spPr>
        <p:txBody>
          <a:bodyPr/>
          <a:lstStyle/>
          <a:p>
            <a:pPr algn="just" eaLnBrk="1" hangingPunct="1">
              <a:lnSpc>
                <a:spcPct val="100000"/>
              </a:lnSpc>
              <a:buFontTx/>
              <a:buNone/>
            </a:pP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Quản</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trị</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hoạt</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động</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dạy</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GD-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vấn</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đề</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và</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định</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hướng</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giải</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C00000"/>
                </a:solidFill>
                <a:latin typeface="Arial" panose="020B0604020202020204" pitchFamily="34" charset="0"/>
                <a:ea typeface="ＭＳ Ｐゴシック" panose="020B0600070205080204" pitchFamily="34" charset="-128"/>
                <a:cs typeface="Arial" panose="020B0604020202020204" pitchFamily="34" charset="0"/>
              </a:rPr>
              <a:t>quyết</a:t>
            </a:r>
            <a:endParaRPr lang="en-US" altLang="en-US" sz="2800" dirty="0">
              <a:latin typeface="Arial" panose="020B0604020202020204" pitchFamily="34" charset="0"/>
              <a:ea typeface="ＭＳ Ｐゴシック" panose="020B0600070205080204" pitchFamily="34" charset="-128"/>
              <a:cs typeface="Arial" panose="020B0604020202020204" pitchFamily="34" charset="0"/>
            </a:endParaRPr>
          </a:p>
          <a:p>
            <a:pPr algn="just" eaLnBrk="1" hangingPunct="1">
              <a:lnSpc>
                <a:spcPct val="100000"/>
              </a:lnSpc>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Hay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Chỉ</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ra</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một</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vấn</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đề</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nổi</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cộm</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nhất</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khó</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khăn</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lúng</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túng</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nhất</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trong</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DH, GD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và</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quản</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trị</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HĐ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dạy</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ở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trường</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Thầy</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Cô</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hiện</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nay?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Nguyên</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nhân</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Cách</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giải</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FF0000"/>
                </a:solidFill>
                <a:latin typeface="Arial" panose="020B0604020202020204" pitchFamily="34" charset="0"/>
                <a:ea typeface="ＭＳ Ｐゴシック" panose="020B0600070205080204" pitchFamily="34" charset="-128"/>
                <a:cs typeface="Arial" panose="020B0604020202020204" pitchFamily="34" charset="0"/>
              </a:rPr>
              <a:t>quyết</a:t>
            </a:r>
            <a:r>
              <a:rPr lang="en-US" altLang="en-US" sz="2800" b="1" dirty="0">
                <a:solidFill>
                  <a:srgbClr val="FF0000"/>
                </a:solidFill>
                <a:latin typeface="Arial" panose="020B0604020202020204" pitchFamily="34" charset="0"/>
                <a:ea typeface="ＭＳ Ｐゴシック" panose="020B0600070205080204" pitchFamily="34" charset="-128"/>
                <a:cs typeface="Arial" panose="020B0604020202020204" pitchFamily="34" charset="0"/>
              </a:rPr>
              <a:t>?</a:t>
            </a:r>
          </a:p>
          <a:p>
            <a:pPr marL="0" indent="0" algn="just" eaLnBrk="1" hangingPunct="1">
              <a:lnSpc>
                <a:spcPct val="100000"/>
              </a:lnSpc>
              <a:buNone/>
            </a:pPr>
            <a:r>
              <a:rPr lang="en-US" altLang="en-US" sz="2800" dirty="0">
                <a:latin typeface="Arial" panose="020B0604020202020204" pitchFamily="34" charset="0"/>
                <a:ea typeface="ＭＳ Ｐゴシック" panose="020B0600070205080204" pitchFamily="34" charset="-128"/>
                <a:cs typeface="Arial" panose="020B0604020202020204" pitchFamily="34" charset="0"/>
                <a:sym typeface="Wingdings" panose="05000000000000000000" pitchFamily="2" charset="2"/>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sym typeface="Wingdings" panose="05000000000000000000" pitchFamily="2" charset="2"/>
              </a:rPr>
              <a:t>Bài</a:t>
            </a:r>
            <a:r>
              <a:rPr lang="en-US" altLang="en-US" sz="2800" dirty="0">
                <a:latin typeface="Arial" panose="020B0604020202020204" pitchFamily="34" charset="0"/>
                <a:ea typeface="ＭＳ Ｐゴシック" panose="020B0600070205080204" pitchFamily="34" charset="-128"/>
                <a:cs typeface="Arial" panose="020B0604020202020204" pitchFamily="34" charset="0"/>
                <a:sym typeface="Wingdings" panose="05000000000000000000" pitchFamily="2" charset="2"/>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sym typeface="Wingdings" panose="05000000000000000000" pitchFamily="2" charset="2"/>
              </a:rPr>
              <a:t>học</a:t>
            </a:r>
            <a:r>
              <a:rPr lang="en-US" altLang="en-US" sz="2800" dirty="0">
                <a:latin typeface="Arial" panose="020B0604020202020204" pitchFamily="34" charset="0"/>
                <a:ea typeface="ＭＳ Ｐゴシック" panose="020B0600070205080204" pitchFamily="34" charset="-128"/>
                <a:cs typeface="Arial" panose="020B0604020202020204" pitchFamily="34" charset="0"/>
                <a:sym typeface="Wingdings" panose="05000000000000000000" pitchFamily="2" charset="2"/>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Cần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làm</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gì</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làm</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như</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thế</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nào</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để</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quản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trị</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tốt</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hoạt</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động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dạy</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GD?</a:t>
            </a:r>
          </a:p>
        </p:txBody>
      </p:sp>
      <p:pic>
        <p:nvPicPr>
          <p:cNvPr id="2" name="Picture 1">
            <a:extLst>
              <a:ext uri="{FF2B5EF4-FFF2-40B4-BE49-F238E27FC236}">
                <a16:creationId xmlns:a16="http://schemas.microsoft.com/office/drawing/2014/main" xmlns="" id="{50B62DE4-110C-81C7-08DA-0061DB1DFAF5}"/>
              </a:ext>
            </a:extLst>
          </p:cNvPr>
          <p:cNvPicPr>
            <a:picLocks noChangeAspect="1"/>
          </p:cNvPicPr>
          <p:nvPr/>
        </p:nvPicPr>
        <p:blipFill>
          <a:blip r:embed="rId2"/>
          <a:stretch>
            <a:fillRect/>
          </a:stretch>
        </p:blipFill>
        <p:spPr>
          <a:xfrm>
            <a:off x="8256240" y="1413278"/>
            <a:ext cx="3194992" cy="3717250"/>
          </a:xfrm>
          <a:prstGeom prst="rect">
            <a:avLst/>
          </a:prstGeom>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A334649D-E8CE-8830-5CBE-A5666A270935}"/>
              </a:ext>
            </a:extLst>
          </p:cNvPr>
          <p:cNvPicPr>
            <a:picLocks noChangeAspect="1"/>
          </p:cNvPicPr>
          <p:nvPr/>
        </p:nvPicPr>
        <p:blipFill>
          <a:blip r:embed="rId2"/>
          <a:stretch>
            <a:fillRect/>
          </a:stretch>
        </p:blipFill>
        <p:spPr>
          <a:xfrm>
            <a:off x="1524000" y="857250"/>
            <a:ext cx="9144000" cy="5143500"/>
          </a:xfrm>
          <a:prstGeom prst="rect">
            <a:avLst/>
          </a:prstGeom>
        </p:spPr>
      </p:pic>
    </p:spTree>
    <p:extLst>
      <p:ext uri="{BB962C8B-B14F-4D97-AF65-F5344CB8AC3E}">
        <p14:creationId xmlns:p14="http://schemas.microsoft.com/office/powerpoint/2010/main" val="215029515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9874" name="Title 1">
            <a:extLst>
              <a:ext uri="{FF2B5EF4-FFF2-40B4-BE49-F238E27FC236}">
                <a16:creationId xmlns:a16="http://schemas.microsoft.com/office/drawing/2014/main" xmlns="" id="{A9F18282-B45F-46F2-BF6B-67AF667F2F0B}"/>
              </a:ext>
            </a:extLst>
          </p:cNvPr>
          <p:cNvSpPr>
            <a:spLocks noGrp="1"/>
          </p:cNvSpPr>
          <p:nvPr>
            <p:ph type="title" idx="4294967295"/>
          </p:nvPr>
        </p:nvSpPr>
        <p:spPr>
          <a:xfrm>
            <a:off x="1992313" y="1589"/>
            <a:ext cx="8229600" cy="490537"/>
          </a:xfrm>
        </p:spPr>
        <p:txBody>
          <a:bodyPr/>
          <a:lstStyle/>
          <a:p>
            <a:r>
              <a:rPr lang="en-US" altLang="en-US" sz="26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Phân</a:t>
            </a:r>
            <a:r>
              <a:rPr lang="en-US" altLang="en-US" sz="26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6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tích</a:t>
            </a:r>
            <a:r>
              <a:rPr lang="en-US" altLang="en-US" sz="26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6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thực</a:t>
            </a:r>
            <a:r>
              <a:rPr lang="en-US" altLang="en-US" sz="26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6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trạng</a:t>
            </a:r>
            <a:r>
              <a:rPr lang="en-US" altLang="en-US" sz="26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6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nhận</a:t>
            </a:r>
            <a:r>
              <a:rPr lang="en-US" altLang="en-US" sz="26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6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diện</a:t>
            </a:r>
            <a:r>
              <a:rPr lang="en-US" altLang="en-US" sz="26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6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vấn</a:t>
            </a:r>
            <a:r>
              <a:rPr lang="en-US" altLang="en-US" sz="26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6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đề</a:t>
            </a:r>
            <a:r>
              <a:rPr lang="en-US" altLang="en-US" sz="26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6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của</a:t>
            </a:r>
            <a:r>
              <a:rPr lang="en-US" altLang="en-US" sz="26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DH, GD</a:t>
            </a:r>
          </a:p>
        </p:txBody>
      </p:sp>
      <p:pic>
        <p:nvPicPr>
          <p:cNvPr id="79875" name="Content Placeholder 5">
            <a:extLst>
              <a:ext uri="{FF2B5EF4-FFF2-40B4-BE49-F238E27FC236}">
                <a16:creationId xmlns:a16="http://schemas.microsoft.com/office/drawing/2014/main" xmlns="" id="{73836918-87ED-425E-A786-257602A51DE8}"/>
              </a:ext>
            </a:extLst>
          </p:cNvPr>
          <p:cNvPicPr>
            <a:picLocks noGrp="1" noChangeAspect="1"/>
          </p:cNvPicPr>
          <p:nvPr>
            <p:ph idx="4294967295"/>
          </p:nvPr>
        </p:nvPicPr>
        <p:blipFill>
          <a:blip r:embed="rId2">
            <a:extLst>
              <a:ext uri="{28A0092B-C50C-407E-A947-70E740481C1C}">
                <a14:useLocalDpi xmlns:a14="http://schemas.microsoft.com/office/drawing/2010/main" val="0"/>
              </a:ext>
            </a:extLst>
          </a:blip>
          <a:srcRect l="-2696" t="-3439" r="270"/>
          <a:stretch>
            <a:fillRect/>
          </a:stretch>
        </p:blipFill>
        <p:spPr>
          <a:xfrm>
            <a:off x="479376" y="493714"/>
            <a:ext cx="11233247" cy="6364287"/>
          </a:xfrm>
        </p:spPr>
      </p:pic>
    </p:spTree>
    <p:extLst>
      <p:ext uri="{BB962C8B-B14F-4D97-AF65-F5344CB8AC3E}">
        <p14:creationId xmlns:p14="http://schemas.microsoft.com/office/powerpoint/2010/main" val="108505999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6868" name="TextBox 2"/>
          <p:cNvSpPr txBox="1">
            <a:spLocks noChangeArrowheads="1"/>
          </p:cNvSpPr>
          <p:nvPr/>
        </p:nvSpPr>
        <p:spPr bwMode="auto">
          <a:xfrm>
            <a:off x="2173486" y="345654"/>
            <a:ext cx="7845028" cy="64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0968" tIns="30483" rIns="60968" bIns="30483">
            <a:spAutoFit/>
          </a:bodyPr>
          <a:lstStyle>
            <a:lvl1pPr>
              <a:defRPr>
                <a:solidFill>
                  <a:srgbClr val="404040"/>
                </a:solidFill>
                <a:latin typeface="Trebuchet MS" charset="0"/>
                <a:ea typeface="ＭＳ Ｐゴシック" charset="0"/>
              </a:defRPr>
            </a:lvl1pPr>
            <a:lvl2pPr>
              <a:defRPr sz="1600">
                <a:solidFill>
                  <a:srgbClr val="404040"/>
                </a:solidFill>
                <a:latin typeface="Trebuchet MS" charset="0"/>
                <a:ea typeface="ＭＳ Ｐゴシック" charset="0"/>
              </a:defRPr>
            </a:lvl2pPr>
            <a:lvl3pPr>
              <a:defRPr sz="1400">
                <a:solidFill>
                  <a:srgbClr val="404040"/>
                </a:solidFill>
                <a:latin typeface="Trebuchet MS" charset="0"/>
                <a:ea typeface="ＭＳ Ｐゴシック" charset="0"/>
              </a:defRPr>
            </a:lvl3pPr>
            <a:lvl4pPr>
              <a:defRPr sz="1200">
                <a:solidFill>
                  <a:srgbClr val="404040"/>
                </a:solidFill>
                <a:latin typeface="Trebuchet MS" charset="0"/>
                <a:ea typeface="ＭＳ Ｐゴシック" charset="0"/>
              </a:defRPr>
            </a:lvl4pPr>
            <a:lvl5pPr>
              <a:defRPr sz="1200">
                <a:solidFill>
                  <a:srgbClr val="404040"/>
                </a:solidFill>
                <a:latin typeface="Trebuchet MS" charset="0"/>
                <a:ea typeface="ＭＳ Ｐゴシック" charset="0"/>
              </a:defRPr>
            </a:lvl5pPr>
            <a:lvl6pPr eaLnBrk="0" fontAlgn="base" hangingPunct="0">
              <a:spcAft>
                <a:spcPct val="0"/>
              </a:spcAft>
              <a:buFont typeface="Wingdings 3" charset="0"/>
              <a:defRPr sz="1200">
                <a:solidFill>
                  <a:srgbClr val="404040"/>
                </a:solidFill>
                <a:latin typeface="Trebuchet MS" charset="0"/>
                <a:ea typeface="ＭＳ Ｐゴシック" charset="0"/>
              </a:defRPr>
            </a:lvl6pPr>
            <a:lvl7pPr eaLnBrk="0" fontAlgn="base" hangingPunct="0">
              <a:spcAft>
                <a:spcPct val="0"/>
              </a:spcAft>
              <a:buFont typeface="Wingdings 3" charset="0"/>
              <a:defRPr sz="1200">
                <a:solidFill>
                  <a:srgbClr val="404040"/>
                </a:solidFill>
                <a:latin typeface="Trebuchet MS" charset="0"/>
                <a:ea typeface="ＭＳ Ｐゴシック" charset="0"/>
              </a:defRPr>
            </a:lvl7pPr>
            <a:lvl8pPr eaLnBrk="0" fontAlgn="base" hangingPunct="0">
              <a:spcAft>
                <a:spcPct val="0"/>
              </a:spcAft>
              <a:buFont typeface="Wingdings 3" charset="0"/>
              <a:defRPr sz="1200">
                <a:solidFill>
                  <a:srgbClr val="404040"/>
                </a:solidFill>
                <a:latin typeface="Trebuchet MS" charset="0"/>
                <a:ea typeface="ＭＳ Ｐゴシック" charset="0"/>
              </a:defRPr>
            </a:lvl8pPr>
            <a:lvl9pPr eaLnBrk="0" fontAlgn="base" hangingPunct="0">
              <a:spcAft>
                <a:spcPct val="0"/>
              </a:spcAft>
              <a:buFont typeface="Wingdings 3" charset="0"/>
              <a:defRPr sz="1200">
                <a:solidFill>
                  <a:srgbClr val="404040"/>
                </a:solidFill>
                <a:latin typeface="Trebuchet MS" charset="0"/>
                <a:ea typeface="ＭＳ Ｐゴシック" charset="0"/>
              </a:defRPr>
            </a:lvl9pPr>
          </a:lstStyle>
          <a:p>
            <a:pPr algn="ctr"/>
            <a:r>
              <a:rPr lang="en-US" sz="1900" b="1" dirty="0">
                <a:solidFill>
                  <a:srgbClr val="0000CC"/>
                </a:solidFill>
                <a:latin typeface="Arial" panose="020B0604020202020204" pitchFamily="34" charset="0"/>
                <a:cs typeface="Arial" panose="020B0604020202020204" pitchFamily="34" charset="0"/>
              </a:rPr>
              <a:t>SÁCH GIÁO KHOA TRONG CH</a:t>
            </a:r>
            <a:r>
              <a:rPr lang="vi-VN" sz="1900" b="1" dirty="0">
                <a:solidFill>
                  <a:srgbClr val="0000CC"/>
                </a:solidFill>
                <a:latin typeface="Arial" panose="020B0604020202020204" pitchFamily="34" charset="0"/>
                <a:cs typeface="Arial" panose="020B0604020202020204" pitchFamily="34" charset="0"/>
              </a:rPr>
              <a:t>Ư</a:t>
            </a:r>
            <a:r>
              <a:rPr lang="en-US" sz="1900" b="1" dirty="0">
                <a:solidFill>
                  <a:srgbClr val="0000CC"/>
                </a:solidFill>
                <a:latin typeface="Arial" panose="020B0604020202020204" pitchFamily="34" charset="0"/>
                <a:cs typeface="Arial" panose="020B0604020202020204" pitchFamily="34" charset="0"/>
              </a:rPr>
              <a:t>ƠNG TRÌNH GDPT 2018</a:t>
            </a:r>
          </a:p>
          <a:p>
            <a:pPr algn="ctr"/>
            <a:r>
              <a:rPr lang="en-US" sz="1900" b="1" dirty="0">
                <a:solidFill>
                  <a:srgbClr val="C00000"/>
                </a:solidFill>
                <a:latin typeface="Arial" panose="020B0604020202020204" pitchFamily="34" charset="0"/>
                <a:cs typeface="Arial" panose="020B0604020202020204" pitchFamily="34" charset="0"/>
              </a:rPr>
              <a:t>MỘT CHƯƠNG TRÌNH- NHIỀU BỘ SÁCH GIÁO KHOA</a:t>
            </a: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1211110">
            <a:off x="1805569" y="1237557"/>
            <a:ext cx="4381500" cy="2181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descr="C:\Users\admin\Pictures\Screenshots\Screenshot (34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057509">
            <a:off x="6720060" y="1648125"/>
            <a:ext cx="3254439" cy="3553496"/>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1160942">
            <a:off x="1832001" y="3712262"/>
            <a:ext cx="4681102" cy="26340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40714704"/>
      </p:ext>
    </p:extLst>
  </p:cSld>
  <p:clrMapOvr>
    <a:masterClrMapping/>
  </p:clrMapOvr>
  <p:transition spd="med">
    <p:pull/>
  </p:transition>
</p:sld>
</file>

<file path=ppt/slides/slide1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6866" name="Title 1">
            <a:extLst>
              <a:ext uri="{FF2B5EF4-FFF2-40B4-BE49-F238E27FC236}">
                <a16:creationId xmlns:a16="http://schemas.microsoft.com/office/drawing/2014/main" xmlns="" id="{63D5B74D-DF73-4535-979A-45B792CA6CA5}"/>
              </a:ext>
            </a:extLst>
          </p:cNvPr>
          <p:cNvSpPr>
            <a:spLocks noGrp="1"/>
          </p:cNvSpPr>
          <p:nvPr>
            <p:ph type="title" idx="4294967295"/>
          </p:nvPr>
        </p:nvSpPr>
        <p:spPr>
          <a:xfrm>
            <a:off x="1981200" y="274639"/>
            <a:ext cx="8229600" cy="490537"/>
          </a:xfrm>
        </p:spPr>
        <p:txBody>
          <a:bodyPr/>
          <a:lstStyle/>
          <a:p>
            <a:endParaRPr lang="en-US" altLang="en-US">
              <a:ea typeface="ＭＳ Ｐゴシック" panose="020B0600070205080204" pitchFamily="34" charset="-128"/>
            </a:endParaRPr>
          </a:p>
        </p:txBody>
      </p:sp>
      <p:pic>
        <p:nvPicPr>
          <p:cNvPr id="36867" name="Content Placeholder 5">
            <a:extLst>
              <a:ext uri="{FF2B5EF4-FFF2-40B4-BE49-F238E27FC236}">
                <a16:creationId xmlns:a16="http://schemas.microsoft.com/office/drawing/2014/main" xmlns="" id="{2120E664-85B3-4CDD-8C4F-E4D8479791E5}"/>
              </a:ext>
            </a:extLst>
          </p:cNvPr>
          <p:cNvPicPr>
            <a:picLocks noGrp="1" noChangeAspect="1"/>
          </p:cNvPicPr>
          <p:nvPr>
            <p:ph idx="4294967295"/>
          </p:nvPr>
        </p:nvPicPr>
        <p:blipFill>
          <a:blip r:embed="rId2">
            <a:extLst>
              <a:ext uri="{28A0092B-C50C-407E-A947-70E740481C1C}">
                <a14:useLocalDpi xmlns:a14="http://schemas.microsoft.com/office/drawing/2010/main" val="0"/>
              </a:ext>
            </a:extLst>
          </a:blip>
          <a:srcRect t="2" b="2733"/>
          <a:stretch>
            <a:fillRect/>
          </a:stretch>
        </p:blipFill>
        <p:spPr>
          <a:xfrm>
            <a:off x="695400" y="188914"/>
            <a:ext cx="10585176" cy="6486525"/>
          </a:xfrm>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0962" name="Title 1">
            <a:extLst>
              <a:ext uri="{FF2B5EF4-FFF2-40B4-BE49-F238E27FC236}">
                <a16:creationId xmlns:a16="http://schemas.microsoft.com/office/drawing/2014/main" xmlns="" id="{4908071D-B8A1-4878-AEE1-62FBE586D286}"/>
              </a:ext>
            </a:extLst>
          </p:cNvPr>
          <p:cNvSpPr>
            <a:spLocks noGrp="1"/>
          </p:cNvSpPr>
          <p:nvPr>
            <p:ph type="title" idx="4294967295"/>
          </p:nvPr>
        </p:nvSpPr>
        <p:spPr>
          <a:xfrm>
            <a:off x="1981200" y="274639"/>
            <a:ext cx="8229600" cy="490537"/>
          </a:xfrm>
        </p:spPr>
        <p:txBody>
          <a:bodyPr/>
          <a:lstStyle/>
          <a:p>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Những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điều</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CBQL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cần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lưu</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ý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đối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với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GV</a:t>
            </a:r>
          </a:p>
        </p:txBody>
      </p:sp>
      <p:graphicFrame>
        <p:nvGraphicFramePr>
          <p:cNvPr id="6" name="Content Placeholder 5">
            <a:extLst>
              <a:ext uri="{FF2B5EF4-FFF2-40B4-BE49-F238E27FC236}">
                <a16:creationId xmlns:a16="http://schemas.microsoft.com/office/drawing/2014/main" xmlns="" id="{36644F8D-87AB-409D-B115-2A252148D155}"/>
              </a:ext>
            </a:extLst>
          </p:cNvPr>
          <p:cNvGraphicFramePr>
            <a:graphicFrameLocks noGrp="1"/>
          </p:cNvGraphicFramePr>
          <p:nvPr>
            <p:ph idx="4294967295"/>
            <p:extLst>
              <p:ext uri="{D42A27DB-BD31-4B8C-83A1-F6EECF244321}">
                <p14:modId xmlns:p14="http://schemas.microsoft.com/office/powerpoint/2010/main" val="2322546645"/>
              </p:ext>
            </p:extLst>
          </p:nvPr>
        </p:nvGraphicFramePr>
        <p:xfrm>
          <a:off x="1981200" y="714356"/>
          <a:ext cx="8229600" cy="56436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1987" name="Rectangle 3">
            <a:extLst>
              <a:ext uri="{FF2B5EF4-FFF2-40B4-BE49-F238E27FC236}">
                <a16:creationId xmlns:a16="http://schemas.microsoft.com/office/drawing/2014/main" xmlns="" id="{9E5E5F43-5644-47A2-AABF-6C968463E639}"/>
              </a:ext>
            </a:extLst>
          </p:cNvPr>
          <p:cNvSpPr>
            <a:spLocks noGrp="1" noChangeArrowheads="1"/>
          </p:cNvSpPr>
          <p:nvPr>
            <p:ph type="body" idx="4294967295"/>
          </p:nvPr>
        </p:nvSpPr>
        <p:spPr>
          <a:xfrm>
            <a:off x="623392" y="857251"/>
            <a:ext cx="11017224" cy="5268913"/>
          </a:xfrm>
        </p:spPr>
        <p:txBody>
          <a:bodyPr/>
          <a:lstStyle/>
          <a:p>
            <a:pPr marL="0" indent="0" algn="ctr" eaLnBrk="1" hangingPunct="1">
              <a:lnSpc>
                <a:spcPct val="150000"/>
              </a:lnSpc>
              <a:spcAft>
                <a:spcPts val="0"/>
              </a:spcAft>
              <a:buNone/>
            </a:pP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Triển</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khai</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thực</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hiện</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các</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phương</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pháp</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p>
          <a:p>
            <a:pPr marL="0" indent="0" algn="ctr" eaLnBrk="1" hangingPunct="1">
              <a:lnSpc>
                <a:spcPct val="150000"/>
              </a:lnSpc>
              <a:spcAft>
                <a:spcPts val="0"/>
              </a:spcAft>
              <a:buNone/>
            </a:pP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hình</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thức</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tổ</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chức</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dạy</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phát</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triển</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phẩm</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chất</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năng</a:t>
            </a:r>
            <a:r>
              <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2800" b="1" dirty="0" err="1">
                <a:solidFill>
                  <a:srgbClr val="0070C0"/>
                </a:solidFill>
                <a:latin typeface="Arial" panose="020B0604020202020204" pitchFamily="34" charset="0"/>
                <a:ea typeface="ＭＳ Ｐゴシック" panose="020B0600070205080204" pitchFamily="34" charset="-128"/>
                <a:cs typeface="Arial" panose="020B0604020202020204" pitchFamily="34" charset="0"/>
              </a:rPr>
              <a:t>lực</a:t>
            </a:r>
            <a:endPar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endParaRPr>
          </a:p>
          <a:p>
            <a:pPr marL="0" indent="0" algn="ctr" eaLnBrk="1" hangingPunct="1">
              <a:lnSpc>
                <a:spcPct val="150000"/>
              </a:lnSpc>
              <a:spcAft>
                <a:spcPts val="0"/>
              </a:spcAft>
              <a:buNone/>
            </a:pPr>
            <a:endParaRPr lang="en-US" altLang="en-US" sz="2800" b="1" dirty="0">
              <a:solidFill>
                <a:srgbClr val="0070C0"/>
              </a:solidFill>
              <a:latin typeface="Arial" panose="020B0604020202020204" pitchFamily="34" charset="0"/>
              <a:ea typeface="ＭＳ Ｐゴシック" panose="020B0600070205080204" pitchFamily="34" charset="-128"/>
              <a:cs typeface="Arial" panose="020B0604020202020204" pitchFamily="34" charset="0"/>
            </a:endParaRPr>
          </a:p>
          <a:p>
            <a:pPr marL="628650" lvl="2" algn="just" eaLnBrk="1" hangingPunct="1">
              <a:lnSpc>
                <a:spcPct val="150000"/>
              </a:lnSpc>
            </a:pP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Làm</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thay</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đổi</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nhận</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thức</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GV</a:t>
            </a:r>
          </a:p>
          <a:p>
            <a:pPr marL="628650" lvl="2" algn="just" eaLnBrk="1" hangingPunct="1">
              <a:lnSpc>
                <a:spcPct val="150000"/>
              </a:lnSpc>
            </a:pP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Chuẩn</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bị</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điều</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kiện</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cần</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thiết</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để</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thực</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p>
          <a:p>
            <a:pPr marL="628650" lvl="2" algn="just" eaLnBrk="1" hangingPunct="1">
              <a:lnSpc>
                <a:spcPct val="150000"/>
              </a:lnSpc>
            </a:pP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Áp</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dụng</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qui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trình</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quản</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trị</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sự</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thay</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đổi</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trong</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thực</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hiện</a:t>
            </a:r>
            <a:endParaRPr lang="en-US" altLang="en-US" sz="2300" b="1" dirty="0">
              <a:latin typeface="Arial" panose="020B0604020202020204" pitchFamily="34" charset="0"/>
              <a:ea typeface="ＭＳ Ｐゴシック" panose="020B0600070205080204" pitchFamily="34" charset="-128"/>
              <a:cs typeface="Arial" panose="020B0604020202020204" pitchFamily="34" charset="0"/>
            </a:endParaRPr>
          </a:p>
          <a:p>
            <a:pPr marL="628650" lvl="2" algn="just" eaLnBrk="1" hangingPunct="1">
              <a:lnSpc>
                <a:spcPct val="150000"/>
              </a:lnSpc>
            </a:pP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Thay</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đổi</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cách</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đánh</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giá</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giờ</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dạy</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đánh</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giá</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đúng</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dạy</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tích</a:t>
            </a:r>
            <a:r>
              <a:rPr lang="en-US" altLang="en-US" sz="23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300" b="1" dirty="0" err="1">
                <a:latin typeface="Arial" panose="020B0604020202020204" pitchFamily="34" charset="0"/>
                <a:ea typeface="ＭＳ Ｐゴシック" panose="020B0600070205080204" pitchFamily="34" charset="-128"/>
                <a:cs typeface="Arial" panose="020B0604020202020204" pitchFamily="34" charset="0"/>
              </a:rPr>
              <a:t>cực</a:t>
            </a:r>
            <a:endParaRPr lang="en-US" altLang="en-US" sz="2300"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012" name="TextBox 3">
            <a:extLst>
              <a:ext uri="{FF2B5EF4-FFF2-40B4-BE49-F238E27FC236}">
                <a16:creationId xmlns:a16="http://schemas.microsoft.com/office/drawing/2014/main" xmlns="" id="{ABBEE513-1A87-449D-8963-FC1B9F51CD84}"/>
              </a:ext>
            </a:extLst>
          </p:cNvPr>
          <p:cNvSpPr txBox="1">
            <a:spLocks noChangeArrowheads="1"/>
          </p:cNvSpPr>
          <p:nvPr/>
        </p:nvSpPr>
        <p:spPr bwMode="auto">
          <a:xfrm>
            <a:off x="2135189" y="404813"/>
            <a:ext cx="79216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b="1" dirty="0">
                <a:solidFill>
                  <a:schemeClr val="accent1"/>
                </a:solidFill>
              </a:rPr>
              <a:t>CHỈ ĐẠO GV ĐỔI MỚI HĐ DẠY HỌC, GIÁO DỤC</a:t>
            </a:r>
          </a:p>
        </p:txBody>
      </p:sp>
      <p:graphicFrame>
        <p:nvGraphicFramePr>
          <p:cNvPr id="5" name="Diagram 4">
            <a:extLst>
              <a:ext uri="{FF2B5EF4-FFF2-40B4-BE49-F238E27FC236}">
                <a16:creationId xmlns:a16="http://schemas.microsoft.com/office/drawing/2014/main" xmlns="" id="{4A7FAF9F-D7DF-4D15-A70A-F46354942CC0}"/>
              </a:ext>
            </a:extLst>
          </p:cNvPr>
          <p:cNvGraphicFramePr/>
          <p:nvPr>
            <p:extLst>
              <p:ext uri="{D42A27DB-BD31-4B8C-83A1-F6EECF244321}">
                <p14:modId xmlns:p14="http://schemas.microsoft.com/office/powerpoint/2010/main" val="3245122780"/>
              </p:ext>
            </p:extLst>
          </p:nvPr>
        </p:nvGraphicFramePr>
        <p:xfrm>
          <a:off x="623392" y="1397000"/>
          <a:ext cx="11017224" cy="4984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034" name="Title 1">
            <a:extLst>
              <a:ext uri="{FF2B5EF4-FFF2-40B4-BE49-F238E27FC236}">
                <a16:creationId xmlns:a16="http://schemas.microsoft.com/office/drawing/2014/main" xmlns="" id="{8FACB5DD-4726-43C9-BEBD-6DC29F138B1D}"/>
              </a:ext>
            </a:extLst>
          </p:cNvPr>
          <p:cNvSpPr>
            <a:spLocks noGrp="1"/>
          </p:cNvSpPr>
          <p:nvPr>
            <p:ph type="title" idx="4294967295"/>
          </p:nvPr>
        </p:nvSpPr>
        <p:spPr>
          <a:xfrm>
            <a:off x="2057400" y="228600"/>
            <a:ext cx="7848600" cy="985838"/>
          </a:xfrm>
        </p:spPr>
        <p:txBody>
          <a:bodyPr/>
          <a:lstStyle/>
          <a:p>
            <a:pPr eaLnBrk="1" hangingPunct="1"/>
            <a:r>
              <a:rPr lang="en-US" altLang="en-US">
                <a:latin typeface="Times New Roman" panose="02020603050405020304" pitchFamily="18" charset="0"/>
                <a:ea typeface="ＭＳ Ｐゴシック" panose="020B0600070205080204" pitchFamily="34" charset="-128"/>
                <a:cs typeface="Times New Roman" panose="02020603050405020304" pitchFamily="18" charset="0"/>
              </a:rPr>
              <a:t/>
            </a:r>
            <a:br>
              <a:rPr lang="en-US" altLang="en-US">
                <a:latin typeface="Times New Roman" panose="02020603050405020304" pitchFamily="18" charset="0"/>
                <a:ea typeface="ＭＳ Ｐゴシック" panose="020B0600070205080204" pitchFamily="34" charset="-128"/>
                <a:cs typeface="Times New Roman" panose="02020603050405020304" pitchFamily="18" charset="0"/>
              </a:rPr>
            </a:br>
            <a:r>
              <a:rPr lang="en-US" altLang="en-US">
                <a:latin typeface="Times New Roman" panose="02020603050405020304" pitchFamily="18" charset="0"/>
                <a:ea typeface="ＭＳ Ｐゴシック" panose="020B0600070205080204" pitchFamily="34" charset="-128"/>
                <a:cs typeface="Times New Roman" panose="02020603050405020304" pitchFamily="18" charset="0"/>
              </a:rPr>
              <a:t>Tiến trình thay đổi</a:t>
            </a:r>
            <a:br>
              <a:rPr lang="en-US" altLang="en-US">
                <a:latin typeface="Times New Roman" panose="02020603050405020304" pitchFamily="18" charset="0"/>
                <a:ea typeface="ＭＳ Ｐゴシック" panose="020B0600070205080204" pitchFamily="34" charset="-128"/>
                <a:cs typeface="Times New Roman" panose="02020603050405020304" pitchFamily="18" charset="0"/>
              </a:rPr>
            </a:br>
            <a:r>
              <a:rPr lang="en-US" altLang="en-US" sz="2000" i="1">
                <a:latin typeface="Times New Roman" panose="02020603050405020304" pitchFamily="18" charset="0"/>
                <a:ea typeface="ＭＳ Ｐゴシック" panose="020B0600070205080204" pitchFamily="34" charset="-128"/>
                <a:cs typeface="Times New Roman" panose="02020603050405020304" pitchFamily="18" charset="0"/>
              </a:rPr>
              <a:t>Mô hình thay đổi của Lewin</a:t>
            </a:r>
            <a:endParaRPr lang="en-US" altLang="en-US">
              <a:latin typeface="Times New Roman" panose="02020603050405020304" pitchFamily="18" charset="0"/>
              <a:ea typeface="ＭＳ Ｐゴシック" panose="020B0600070205080204" pitchFamily="34" charset="-128"/>
            </a:endParaRPr>
          </a:p>
        </p:txBody>
      </p:sp>
      <p:grpSp>
        <p:nvGrpSpPr>
          <p:cNvPr id="44035" name="Group 17">
            <a:extLst>
              <a:ext uri="{FF2B5EF4-FFF2-40B4-BE49-F238E27FC236}">
                <a16:creationId xmlns:a16="http://schemas.microsoft.com/office/drawing/2014/main" xmlns="" id="{69BB78D2-74A3-47D5-AF16-7CAD8585B5EF}"/>
              </a:ext>
            </a:extLst>
          </p:cNvPr>
          <p:cNvGrpSpPr>
            <a:grpSpLocks/>
          </p:cNvGrpSpPr>
          <p:nvPr/>
        </p:nvGrpSpPr>
        <p:grpSpPr bwMode="auto">
          <a:xfrm>
            <a:off x="767408" y="1285875"/>
            <a:ext cx="11017223" cy="5214938"/>
            <a:chOff x="977900" y="1752600"/>
            <a:chExt cx="8023256" cy="4748234"/>
          </a:xfrm>
        </p:grpSpPr>
        <p:sp>
          <p:nvSpPr>
            <p:cNvPr id="44036" name="Subtitle 2">
              <a:extLst>
                <a:ext uri="{FF2B5EF4-FFF2-40B4-BE49-F238E27FC236}">
                  <a16:creationId xmlns:a16="http://schemas.microsoft.com/office/drawing/2014/main" xmlns="" id="{6C666169-E2CD-426A-A302-FECED837043D}"/>
                </a:ext>
              </a:extLst>
            </p:cNvPr>
            <p:cNvSpPr txBox="1">
              <a:spLocks/>
            </p:cNvSpPr>
            <p:nvPr/>
          </p:nvSpPr>
          <p:spPr bwMode="auto">
            <a:xfrm>
              <a:off x="1371600" y="2438400"/>
              <a:ext cx="73152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lvl="2" eaLnBrk="1" hangingPunct="1">
                <a:spcBef>
                  <a:spcPct val="20000"/>
                </a:spcBef>
                <a:buClr>
                  <a:schemeClr val="tx1"/>
                </a:buClr>
                <a:buSzPct val="75000"/>
                <a:buFont typeface="Wingdings" panose="05000000000000000000" pitchFamily="2" charset="2"/>
                <a:buChar char="l"/>
              </a:pPr>
              <a:endParaRPr lang="en-US" altLang="en-US" sz="3200" b="1">
                <a:cs typeface="Arial" panose="020B0604020202020204" pitchFamily="34" charset="0"/>
              </a:endParaRPr>
            </a:p>
            <a:p>
              <a:pPr lvl="2" eaLnBrk="1" hangingPunct="1">
                <a:spcBef>
                  <a:spcPct val="20000"/>
                </a:spcBef>
                <a:buClr>
                  <a:schemeClr val="tx1"/>
                </a:buClr>
                <a:buSzPct val="75000"/>
                <a:buFont typeface="Wingdings" panose="05000000000000000000" pitchFamily="2" charset="2"/>
                <a:buChar char="l"/>
              </a:pPr>
              <a:endParaRPr lang="en-US" altLang="en-US" sz="2000" b="1">
                <a:cs typeface="Arial" panose="020B0604020202020204" pitchFamily="34" charset="0"/>
              </a:endParaRPr>
            </a:p>
            <a:p>
              <a:pPr eaLnBrk="1" hangingPunct="1">
                <a:spcBef>
                  <a:spcPct val="20000"/>
                </a:spcBef>
                <a:buClr>
                  <a:schemeClr val="tx1"/>
                </a:buClr>
                <a:buSzPct val="75000"/>
                <a:buFont typeface="Wingdings" panose="05000000000000000000" pitchFamily="2" charset="2"/>
                <a:buChar char="l"/>
              </a:pPr>
              <a:endParaRPr lang="en-US" altLang="en-US" sz="2800" b="1">
                <a:cs typeface="Arial" panose="020B0604020202020204" pitchFamily="34" charset="0"/>
              </a:endParaRPr>
            </a:p>
          </p:txBody>
        </p:sp>
        <p:sp>
          <p:nvSpPr>
            <p:cNvPr id="5" name="Oval 4">
              <a:extLst>
                <a:ext uri="{FF2B5EF4-FFF2-40B4-BE49-F238E27FC236}">
                  <a16:creationId xmlns:a16="http://schemas.microsoft.com/office/drawing/2014/main" xmlns="" id="{F3AB7BD2-850D-4E28-AB35-090B2BBEA035}"/>
                </a:ext>
              </a:extLst>
            </p:cNvPr>
            <p:cNvSpPr/>
            <p:nvPr/>
          </p:nvSpPr>
          <p:spPr>
            <a:xfrm>
              <a:off x="1176823" y="2057586"/>
              <a:ext cx="1718111" cy="1066726"/>
            </a:xfrm>
            <a:prstGeom prst="ellipse">
              <a:avLst/>
            </a:prstGeom>
          </p:spPr>
          <p:style>
            <a:lnRef idx="2">
              <a:schemeClr val="accent6"/>
            </a:lnRef>
            <a:fillRef idx="1">
              <a:schemeClr val="lt1"/>
            </a:fillRef>
            <a:effectRef idx="0">
              <a:schemeClr val="accent6"/>
            </a:effectRef>
            <a:fontRef idx="minor">
              <a:schemeClr val="dk1"/>
            </a:fontRef>
          </p:style>
          <p:txBody>
            <a:bodyPr anchor="ctr"/>
            <a:lstStyle/>
            <a:p>
              <a:pPr algn="ctr" fontAlgn="auto">
                <a:spcBef>
                  <a:spcPts val="0"/>
                </a:spcBef>
                <a:spcAft>
                  <a:spcPts val="0"/>
                </a:spcAft>
                <a:defRPr/>
              </a:pPr>
              <a:r>
                <a:rPr lang="en-US" dirty="0" err="1">
                  <a:latin typeface="Arial" panose="020B0604020202020204" pitchFamily="34" charset="0"/>
                  <a:cs typeface="Arial" panose="020B0604020202020204" pitchFamily="34" charset="0"/>
                </a:rPr>
                <a:t>Rã</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đông</a:t>
              </a:r>
              <a:endParaRPr lang="en-US" dirty="0">
                <a:latin typeface="Arial" panose="020B0604020202020204" pitchFamily="34" charset="0"/>
                <a:cs typeface="Arial" panose="020B0604020202020204" pitchFamily="34" charset="0"/>
              </a:endParaRPr>
            </a:p>
            <a:p>
              <a:pPr algn="ctr" fontAlgn="auto">
                <a:spcBef>
                  <a:spcPts val="0"/>
                </a:spcBef>
                <a:spcAft>
                  <a:spcPts val="0"/>
                </a:spcAft>
                <a:defRPr/>
              </a:pPr>
              <a:r>
                <a:rPr lang="en-US" dirty="0">
                  <a:latin typeface="Arial" panose="020B0604020202020204" pitchFamily="34" charset="0"/>
                  <a:cs typeface="Arial" panose="020B0604020202020204" pitchFamily="34" charset="0"/>
                </a:rPr>
                <a:t>Unfreeze</a:t>
              </a:r>
            </a:p>
          </p:txBody>
        </p:sp>
        <p:sp>
          <p:nvSpPr>
            <p:cNvPr id="6" name="Oval 5">
              <a:extLst>
                <a:ext uri="{FF2B5EF4-FFF2-40B4-BE49-F238E27FC236}">
                  <a16:creationId xmlns:a16="http://schemas.microsoft.com/office/drawing/2014/main" xmlns="" id="{8FFEC148-8079-4C5F-BAB3-E2DC7B71BF91}"/>
                </a:ext>
              </a:extLst>
            </p:cNvPr>
            <p:cNvSpPr/>
            <p:nvPr/>
          </p:nvSpPr>
          <p:spPr>
            <a:xfrm>
              <a:off x="1371326" y="3657675"/>
              <a:ext cx="1600231" cy="990119"/>
            </a:xfrm>
            <a:prstGeom prst="ellipse">
              <a:avLst/>
            </a:prstGeom>
          </p:spPr>
          <p:style>
            <a:lnRef idx="2">
              <a:schemeClr val="accent6"/>
            </a:lnRef>
            <a:fillRef idx="1">
              <a:schemeClr val="lt1"/>
            </a:fillRef>
            <a:effectRef idx="0">
              <a:schemeClr val="accent6"/>
            </a:effectRef>
            <a:fontRef idx="minor">
              <a:schemeClr val="dk1"/>
            </a:fontRef>
          </p:style>
          <p:txBody>
            <a:bodyPr anchor="ctr"/>
            <a:lstStyle/>
            <a:p>
              <a:pPr algn="ctr">
                <a:defRPr/>
              </a:pPr>
              <a:r>
                <a:rPr lang="en-US">
                  <a:solidFill>
                    <a:srgbClr val="000000"/>
                  </a:solidFill>
                  <a:latin typeface="Arial" panose="020B0604020202020204" pitchFamily="34" charset="0"/>
                  <a:ea typeface="ＭＳ Ｐゴシック" charset="0"/>
                  <a:cs typeface="Arial" panose="020B0604020202020204" pitchFamily="34" charset="0"/>
                </a:rPr>
                <a:t>Thay đổi</a:t>
              </a:r>
            </a:p>
            <a:p>
              <a:pPr algn="ctr">
                <a:defRPr/>
              </a:pPr>
              <a:r>
                <a:rPr lang="en-US">
                  <a:solidFill>
                    <a:srgbClr val="000000"/>
                  </a:solidFill>
                  <a:latin typeface="Arial" panose="020B0604020202020204" pitchFamily="34" charset="0"/>
                  <a:ea typeface="ＭＳ Ｐゴシック" charset="0"/>
                  <a:cs typeface="Arial" panose="020B0604020202020204" pitchFamily="34" charset="0"/>
                </a:rPr>
                <a:t>Change</a:t>
              </a:r>
            </a:p>
          </p:txBody>
        </p:sp>
        <p:sp>
          <p:nvSpPr>
            <p:cNvPr id="7" name="Oval 6">
              <a:extLst>
                <a:ext uri="{FF2B5EF4-FFF2-40B4-BE49-F238E27FC236}">
                  <a16:creationId xmlns:a16="http://schemas.microsoft.com/office/drawing/2014/main" xmlns="" id="{9B479CFC-7468-4D68-9F80-1C5B0E9FB0E4}"/>
                </a:ext>
              </a:extLst>
            </p:cNvPr>
            <p:cNvSpPr/>
            <p:nvPr/>
          </p:nvSpPr>
          <p:spPr>
            <a:xfrm>
              <a:off x="1294704" y="5334373"/>
              <a:ext cx="1753476" cy="1066726"/>
            </a:xfrm>
            <a:prstGeom prst="ellipse">
              <a:avLst/>
            </a:prstGeom>
          </p:spPr>
          <p:style>
            <a:lnRef idx="2">
              <a:schemeClr val="accent6"/>
            </a:lnRef>
            <a:fillRef idx="1">
              <a:schemeClr val="lt1"/>
            </a:fillRef>
            <a:effectRef idx="0">
              <a:schemeClr val="accent6"/>
            </a:effectRef>
            <a:fontRef idx="minor">
              <a:schemeClr val="dk1"/>
            </a:fontRef>
          </p:style>
          <p:txBody>
            <a:bodyPr anchor="ctr"/>
            <a:lstStyle/>
            <a:p>
              <a:pPr algn="ctr">
                <a:defRPr/>
              </a:pPr>
              <a:r>
                <a:rPr lang="en-US">
                  <a:solidFill>
                    <a:srgbClr val="000000"/>
                  </a:solidFill>
                  <a:latin typeface="Arial" panose="020B0604020202020204" pitchFamily="34" charset="0"/>
                  <a:ea typeface="ＭＳ Ｐゴシック" pitchFamily="34" charset="-128"/>
                  <a:cs typeface="Arial" panose="020B0604020202020204" pitchFamily="34" charset="0"/>
                </a:rPr>
                <a:t>Tái đông</a:t>
              </a:r>
            </a:p>
            <a:p>
              <a:pPr algn="ctr">
                <a:defRPr/>
              </a:pPr>
              <a:r>
                <a:rPr lang="en-US">
                  <a:solidFill>
                    <a:srgbClr val="000000"/>
                  </a:solidFill>
                  <a:latin typeface="Arial" panose="020B0604020202020204" pitchFamily="34" charset="0"/>
                  <a:ea typeface="ＭＳ Ｐゴシック" pitchFamily="34" charset="-128"/>
                  <a:cs typeface="Arial" panose="020B0604020202020204" pitchFamily="34" charset="0"/>
                </a:rPr>
                <a:t>Refreeze</a:t>
              </a:r>
            </a:p>
          </p:txBody>
        </p:sp>
        <p:cxnSp>
          <p:nvCxnSpPr>
            <p:cNvPr id="8" name="Elbow Connector 7">
              <a:extLst>
                <a:ext uri="{FF2B5EF4-FFF2-40B4-BE49-F238E27FC236}">
                  <a16:creationId xmlns:a16="http://schemas.microsoft.com/office/drawing/2014/main" xmlns="" id="{18324A21-7782-4F7C-9831-4CD1CED61DB0}"/>
                </a:ext>
              </a:extLst>
            </p:cNvPr>
            <p:cNvCxnSpPr>
              <a:stCxn id="7" idx="2"/>
            </p:cNvCxnSpPr>
            <p:nvPr/>
          </p:nvCxnSpPr>
          <p:spPr>
            <a:xfrm rot="10800000">
              <a:off x="977900" y="5866290"/>
              <a:ext cx="305016" cy="1446"/>
            </a:xfrm>
            <a:prstGeom prst="bentConnector3">
              <a:avLst>
                <a:gd name="adj1" fmla="val 50000"/>
              </a:avLst>
            </a:prstGeom>
            <a:ln>
              <a:tailEnd type="arrow"/>
            </a:ln>
          </p:spPr>
          <p:style>
            <a:lnRef idx="1">
              <a:schemeClr val="accent1"/>
            </a:lnRef>
            <a:fillRef idx="0">
              <a:schemeClr val="accent1"/>
            </a:fillRef>
            <a:effectRef idx="0">
              <a:schemeClr val="accent1"/>
            </a:effectRef>
            <a:fontRef idx="minor">
              <a:schemeClr val="tx1"/>
            </a:fontRef>
          </p:style>
        </p:cxnSp>
        <p:cxnSp>
          <p:nvCxnSpPr>
            <p:cNvPr id="51209" name="Elbow Connector 8">
              <a:extLst>
                <a:ext uri="{FF2B5EF4-FFF2-40B4-BE49-F238E27FC236}">
                  <a16:creationId xmlns:a16="http://schemas.microsoft.com/office/drawing/2014/main" xmlns="" id="{E3548DAF-C7DF-493D-B3D6-CAF56EC74925}"/>
                </a:ext>
              </a:extLst>
            </p:cNvPr>
            <p:cNvCxnSpPr>
              <a:cxnSpLocks noChangeShapeType="1"/>
            </p:cNvCxnSpPr>
            <p:nvPr/>
          </p:nvCxnSpPr>
          <p:spPr bwMode="auto">
            <a:xfrm rot="-5400000">
              <a:off x="-647233" y="4229343"/>
              <a:ext cx="3276788" cy="0"/>
            </a:xfrm>
            <a:prstGeom prst="straightConnector1">
              <a:avLst/>
            </a:prstGeom>
            <a:noFill/>
            <a:ln w="25400">
              <a:solidFill>
                <a:schemeClr val="accent1"/>
              </a:solidFill>
              <a:round/>
              <a:headEnd/>
              <a:tailEnd type="arrow" w="med" len="med"/>
            </a:ln>
            <a:effectLst>
              <a:outerShdw blurRad="63500" dist="20000" dir="5400000" rotWithShape="0">
                <a:srgbClr val="000000">
                  <a:alpha val="37999"/>
                </a:srgbClr>
              </a:outerShdw>
            </a:effectLst>
            <a:extLst>
              <a:ext uri="{909E8E84-426E-40DD-AFC4-6F175D3DCCD1}">
                <a14:hiddenFill xmlns:a14="http://schemas.microsoft.com/office/drawing/2010/main">
                  <a:noFill/>
                </a14:hiddenFill>
              </a:ext>
            </a:extLst>
          </p:spPr>
        </p:cxnSp>
        <p:cxnSp>
          <p:nvCxnSpPr>
            <p:cNvPr id="51210" name="Elbow Connector 9">
              <a:extLst>
                <a:ext uri="{FF2B5EF4-FFF2-40B4-BE49-F238E27FC236}">
                  <a16:creationId xmlns:a16="http://schemas.microsoft.com/office/drawing/2014/main" xmlns="" id="{282AC85B-BC90-4C39-B80A-41643BE22912}"/>
                </a:ext>
              </a:extLst>
            </p:cNvPr>
            <p:cNvCxnSpPr>
              <a:cxnSpLocks noChangeShapeType="1"/>
            </p:cNvCxnSpPr>
            <p:nvPr/>
          </p:nvCxnSpPr>
          <p:spPr bwMode="auto">
            <a:xfrm>
              <a:off x="991161" y="2590949"/>
              <a:ext cx="303543" cy="1446"/>
            </a:xfrm>
            <a:prstGeom prst="bentConnector3">
              <a:avLst>
                <a:gd name="adj1" fmla="val 29167"/>
              </a:avLst>
            </a:prstGeom>
            <a:noFill/>
            <a:ln w="25400">
              <a:solidFill>
                <a:schemeClr val="tx1"/>
              </a:solidFill>
              <a:miter lim="800000"/>
              <a:headEnd/>
              <a:tailEnd type="arrow" w="med" len="med"/>
            </a:ln>
            <a:effectLst>
              <a:outerShdw blurRad="63500" dist="20000" dir="5400000" rotWithShape="0">
                <a:srgbClr val="000000">
                  <a:alpha val="37999"/>
                </a:srgbClr>
              </a:outerShdw>
            </a:effectLst>
            <a:extLst>
              <a:ext uri="{909E8E84-426E-40DD-AFC4-6F175D3DCCD1}">
                <a14:hiddenFill xmlns:a14="http://schemas.microsoft.com/office/drawing/2010/main">
                  <a:noFill/>
                </a14:hiddenFill>
              </a:ext>
            </a:extLst>
          </p:spPr>
        </p:cxnSp>
        <p:sp>
          <p:nvSpPr>
            <p:cNvPr id="11" name="Rectangle 10">
              <a:extLst>
                <a:ext uri="{FF2B5EF4-FFF2-40B4-BE49-F238E27FC236}">
                  <a16:creationId xmlns:a16="http://schemas.microsoft.com/office/drawing/2014/main" xmlns="" id="{22911072-B9C5-4C89-95CF-97FDB9C88509}"/>
                </a:ext>
              </a:extLst>
            </p:cNvPr>
            <p:cNvSpPr/>
            <p:nvPr/>
          </p:nvSpPr>
          <p:spPr>
            <a:xfrm>
              <a:off x="3809984" y="1752600"/>
              <a:ext cx="5191172" cy="1371712"/>
            </a:xfrm>
            <a:prstGeom prst="rect">
              <a:avLst/>
            </a:prstGeom>
          </p:spPr>
          <p:style>
            <a:lnRef idx="2">
              <a:schemeClr val="accent6"/>
            </a:lnRef>
            <a:fillRef idx="1">
              <a:schemeClr val="lt1"/>
            </a:fillRef>
            <a:effectRef idx="0">
              <a:schemeClr val="accent6"/>
            </a:effectRef>
            <a:fontRef idx="minor">
              <a:schemeClr val="dk1"/>
            </a:fontRef>
          </p:style>
          <p:txBody>
            <a:bodyPr anchor="ctr"/>
            <a:lstStyle/>
            <a:p>
              <a:pPr>
                <a:defRPr/>
              </a:pPr>
              <a:r>
                <a:rPr lang="en-US" b="1">
                  <a:solidFill>
                    <a:srgbClr val="003366"/>
                  </a:solidFill>
                  <a:latin typeface="Arial" panose="020B0604020202020204" pitchFamily="34" charset="0"/>
                  <a:ea typeface="ＭＳ Ｐゴシック" pitchFamily="34" charset="-128"/>
                  <a:cs typeface="Arial" panose="020B0604020202020204" pitchFamily="34" charset="0"/>
                </a:rPr>
                <a:t>Bắt đầu (GD, Thuyết phục…)</a:t>
              </a:r>
            </a:p>
            <a:p>
              <a:pPr>
                <a:buFont typeface="Arial" pitchFamily="34" charset="0"/>
                <a:buChar char="•"/>
                <a:defRPr/>
              </a:pPr>
              <a:r>
                <a:rPr lang="en-US">
                  <a:solidFill>
                    <a:srgbClr val="003366"/>
                  </a:solidFill>
                  <a:latin typeface="Arial" panose="020B0604020202020204" pitchFamily="34" charset="0"/>
                  <a:ea typeface="ＭＳ Ｐゴシック" pitchFamily="34" charset="-128"/>
                  <a:cs typeface="Arial" panose="020B0604020202020204" pitchFamily="34" charset="0"/>
                </a:rPr>
                <a:t> Chúng ta muốn thay đổi cái gì?</a:t>
              </a:r>
            </a:p>
            <a:p>
              <a:pPr>
                <a:buFont typeface="Arial" pitchFamily="34" charset="0"/>
                <a:buChar char="•"/>
                <a:defRPr/>
              </a:pPr>
              <a:r>
                <a:rPr lang="en-US">
                  <a:solidFill>
                    <a:srgbClr val="003366"/>
                  </a:solidFill>
                  <a:latin typeface="Arial" panose="020B0604020202020204" pitchFamily="34" charset="0"/>
                  <a:ea typeface="ＭＳ Ｐゴシック" pitchFamily="34" charset="-128"/>
                  <a:cs typeface="Arial" panose="020B0604020202020204" pitchFamily="34" charset="0"/>
                </a:rPr>
                <a:t> Làm sao có thể vượt qua các cản trở?</a:t>
              </a:r>
            </a:p>
            <a:p>
              <a:pPr>
                <a:buFont typeface="Arial" pitchFamily="34" charset="0"/>
                <a:buChar char="•"/>
                <a:defRPr/>
              </a:pPr>
              <a:r>
                <a:rPr lang="en-US">
                  <a:solidFill>
                    <a:srgbClr val="003366"/>
                  </a:solidFill>
                  <a:latin typeface="Arial" panose="020B0604020202020204" pitchFamily="34" charset="0"/>
                  <a:ea typeface="ＭＳ Ｐゴシック" pitchFamily="34" charset="-128"/>
                  <a:cs typeface="Arial" panose="020B0604020202020204" pitchFamily="34" charset="0"/>
                </a:rPr>
                <a:t> Làm sao có được sự ủng hộ từ mọi người?....</a:t>
              </a:r>
            </a:p>
          </p:txBody>
        </p:sp>
        <p:sp>
          <p:nvSpPr>
            <p:cNvPr id="12" name="Rectangle 11">
              <a:extLst>
                <a:ext uri="{FF2B5EF4-FFF2-40B4-BE49-F238E27FC236}">
                  <a16:creationId xmlns:a16="http://schemas.microsoft.com/office/drawing/2014/main" xmlns="" id="{7D6F6EA3-A9B8-4967-9455-DC6AC0B2B9F2}"/>
                </a:ext>
              </a:extLst>
            </p:cNvPr>
            <p:cNvSpPr/>
            <p:nvPr/>
          </p:nvSpPr>
          <p:spPr>
            <a:xfrm>
              <a:off x="3809984" y="3429297"/>
              <a:ext cx="5191172" cy="1446875"/>
            </a:xfrm>
            <a:prstGeom prst="rect">
              <a:avLst/>
            </a:prstGeom>
          </p:spPr>
          <p:style>
            <a:lnRef idx="2">
              <a:schemeClr val="accent6"/>
            </a:lnRef>
            <a:fillRef idx="1">
              <a:schemeClr val="lt1"/>
            </a:fillRef>
            <a:effectRef idx="0">
              <a:schemeClr val="accent6"/>
            </a:effectRef>
            <a:fontRef idx="minor">
              <a:schemeClr val="dk1"/>
            </a:fontRef>
          </p:style>
          <p:txBody>
            <a:bodyPr anchor="ctr"/>
            <a:lstStyle/>
            <a:p>
              <a:pPr>
                <a:defRPr/>
              </a:pPr>
              <a:r>
                <a:rPr lang="en-US" b="1">
                  <a:solidFill>
                    <a:srgbClr val="003366"/>
                  </a:solidFill>
                  <a:latin typeface="Arial" panose="020B0604020202020204" pitchFamily="34" charset="0"/>
                  <a:ea typeface="ＭＳ Ｐゴシック" pitchFamily="34" charset="-128"/>
                  <a:cs typeface="Arial" panose="020B0604020202020204" pitchFamily="34" charset="0"/>
                </a:rPr>
                <a:t>Thực hiện (Áp dụng các PP phù hợp, tổ chức thực hiện KH)</a:t>
              </a:r>
            </a:p>
            <a:p>
              <a:pPr>
                <a:buFont typeface="Arial" pitchFamily="34" charset="0"/>
                <a:buChar char="•"/>
                <a:defRPr/>
              </a:pPr>
              <a:r>
                <a:rPr lang="en-US">
                  <a:solidFill>
                    <a:srgbClr val="003366"/>
                  </a:solidFill>
                  <a:latin typeface="Arial" panose="020B0604020202020204" pitchFamily="34" charset="0"/>
                  <a:ea typeface="ＭＳ Ｐゴシック" pitchFamily="34" charset="-128"/>
                  <a:cs typeface="Arial" panose="020B0604020202020204" pitchFamily="34" charset="0"/>
                </a:rPr>
                <a:t>Thay đổi bằng cách nào?</a:t>
              </a:r>
            </a:p>
            <a:p>
              <a:pPr>
                <a:buFont typeface="Arial" pitchFamily="34" charset="0"/>
                <a:buChar char="•"/>
                <a:defRPr/>
              </a:pPr>
              <a:r>
                <a:rPr lang="en-US">
                  <a:solidFill>
                    <a:srgbClr val="003366"/>
                  </a:solidFill>
                  <a:latin typeface="Arial" panose="020B0604020202020204" pitchFamily="34" charset="0"/>
                  <a:ea typeface="ＭＳ Ｐゴシック" pitchFamily="34" charset="-128"/>
                  <a:cs typeface="Arial" panose="020B0604020202020204" pitchFamily="34" charset="0"/>
                </a:rPr>
                <a:t> Cần phải làm gì?</a:t>
              </a:r>
            </a:p>
            <a:p>
              <a:pPr>
                <a:buFont typeface="Arial" pitchFamily="34" charset="0"/>
                <a:buChar char="•"/>
                <a:defRPr/>
              </a:pPr>
              <a:r>
                <a:rPr lang="en-US">
                  <a:solidFill>
                    <a:srgbClr val="003366"/>
                  </a:solidFill>
                  <a:latin typeface="Arial" panose="020B0604020202020204" pitchFamily="34" charset="0"/>
                  <a:ea typeface="ＭＳ Ｐゴシック" pitchFamily="34" charset="-128"/>
                  <a:cs typeface="Arial" panose="020B0604020202020204" pitchFamily="34" charset="0"/>
                </a:rPr>
                <a:t> Phương pháp và cách tiếp cận nào?...</a:t>
              </a:r>
            </a:p>
          </p:txBody>
        </p:sp>
        <p:sp>
          <p:nvSpPr>
            <p:cNvPr id="13" name="Rectangle 12">
              <a:extLst>
                <a:ext uri="{FF2B5EF4-FFF2-40B4-BE49-F238E27FC236}">
                  <a16:creationId xmlns:a16="http://schemas.microsoft.com/office/drawing/2014/main" xmlns="" id="{B79D72B3-8866-46C5-BE0E-A77A3355FA9E}"/>
                </a:ext>
              </a:extLst>
            </p:cNvPr>
            <p:cNvSpPr/>
            <p:nvPr/>
          </p:nvSpPr>
          <p:spPr>
            <a:xfrm>
              <a:off x="3809984" y="5029388"/>
              <a:ext cx="5191172" cy="1471446"/>
            </a:xfrm>
            <a:prstGeom prst="rect">
              <a:avLst/>
            </a:prstGeom>
          </p:spPr>
          <p:style>
            <a:lnRef idx="2">
              <a:schemeClr val="accent6"/>
            </a:lnRef>
            <a:fillRef idx="1">
              <a:schemeClr val="lt1"/>
            </a:fillRef>
            <a:effectRef idx="0">
              <a:schemeClr val="accent6"/>
            </a:effectRef>
            <a:fontRef idx="minor">
              <a:schemeClr val="dk1"/>
            </a:fontRef>
          </p:style>
          <p:txBody>
            <a:bodyPr anchor="ctr"/>
            <a:lstStyle/>
            <a:p>
              <a:pPr algn="ctr">
                <a:defRPr/>
              </a:pPr>
              <a:r>
                <a:rPr lang="en-US" b="1">
                  <a:solidFill>
                    <a:srgbClr val="000000"/>
                  </a:solidFill>
                  <a:latin typeface="Arial" panose="020B0604020202020204" pitchFamily="34" charset="0"/>
                  <a:ea typeface="ＭＳ Ｐゴシック" pitchFamily="34" charset="-128"/>
                  <a:cs typeface="Arial" panose="020B0604020202020204" pitchFamily="34" charset="0"/>
                </a:rPr>
                <a:t>Củng cố và giữ vững những kết quả đạt được:</a:t>
              </a:r>
            </a:p>
            <a:p>
              <a:pPr>
                <a:buFont typeface="Arial" pitchFamily="34" charset="0"/>
                <a:buChar char="•"/>
                <a:defRPr/>
              </a:pPr>
              <a:r>
                <a:rPr lang="en-US">
                  <a:solidFill>
                    <a:srgbClr val="000000"/>
                  </a:solidFill>
                  <a:latin typeface="Arial" panose="020B0604020202020204" pitchFamily="34" charset="0"/>
                  <a:ea typeface="ＭＳ Ｐゴシック" pitchFamily="34" charset="-128"/>
                  <a:cs typeface="Arial" panose="020B0604020202020204" pitchFamily="34" charset="0"/>
                </a:rPr>
                <a:t> Khen thưởng/Kỷ luật</a:t>
              </a:r>
            </a:p>
            <a:p>
              <a:pPr>
                <a:buFont typeface="Arial" pitchFamily="34" charset="0"/>
                <a:buChar char="•"/>
                <a:defRPr/>
              </a:pPr>
              <a:r>
                <a:rPr lang="en-US">
                  <a:solidFill>
                    <a:srgbClr val="000000"/>
                  </a:solidFill>
                  <a:latin typeface="Arial" panose="020B0604020202020204" pitchFamily="34" charset="0"/>
                  <a:ea typeface="ＭＳ Ｐゴシック" pitchFamily="34" charset="-128"/>
                  <a:cs typeface="Arial" panose="020B0604020202020204" pitchFamily="34" charset="0"/>
                </a:rPr>
                <a:t> Hỗ trợ, động viên</a:t>
              </a:r>
            </a:p>
            <a:p>
              <a:pPr>
                <a:buFont typeface="Arial" pitchFamily="34" charset="0"/>
                <a:buChar char="•"/>
                <a:defRPr/>
              </a:pPr>
              <a:r>
                <a:rPr lang="en-US">
                  <a:solidFill>
                    <a:srgbClr val="000000"/>
                  </a:solidFill>
                  <a:latin typeface="Arial" panose="020B0604020202020204" pitchFamily="34" charset="0"/>
                  <a:ea typeface="ＭＳ Ｐゴシック" pitchFamily="34" charset="-128"/>
                  <a:cs typeface="Arial" panose="020B0604020202020204" pitchFamily="34" charset="0"/>
                </a:rPr>
                <a:t> Giám sát và thẩm định</a:t>
              </a:r>
            </a:p>
          </p:txBody>
        </p:sp>
        <p:sp>
          <p:nvSpPr>
            <p:cNvPr id="44046" name="Line 17">
              <a:extLst>
                <a:ext uri="{FF2B5EF4-FFF2-40B4-BE49-F238E27FC236}">
                  <a16:creationId xmlns:a16="http://schemas.microsoft.com/office/drawing/2014/main" xmlns="" id="{46601BA1-42CF-412C-9F10-B8AF17F5CABB}"/>
                </a:ext>
              </a:extLst>
            </p:cNvPr>
            <p:cNvSpPr>
              <a:spLocks noChangeShapeType="1"/>
            </p:cNvSpPr>
            <p:nvPr/>
          </p:nvSpPr>
          <p:spPr bwMode="auto">
            <a:xfrm>
              <a:off x="2895600" y="2514600"/>
              <a:ext cx="9144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cs typeface="Arial" panose="020B0604020202020204" pitchFamily="34" charset="0"/>
              </a:endParaRPr>
            </a:p>
          </p:txBody>
        </p:sp>
        <p:sp>
          <p:nvSpPr>
            <p:cNvPr id="44047" name="Line 18">
              <a:extLst>
                <a:ext uri="{FF2B5EF4-FFF2-40B4-BE49-F238E27FC236}">
                  <a16:creationId xmlns:a16="http://schemas.microsoft.com/office/drawing/2014/main" xmlns="" id="{DCE1512D-E8BF-446F-ABC1-41352E3ED3FB}"/>
                </a:ext>
              </a:extLst>
            </p:cNvPr>
            <p:cNvSpPr>
              <a:spLocks noChangeShapeType="1"/>
            </p:cNvSpPr>
            <p:nvPr/>
          </p:nvSpPr>
          <p:spPr bwMode="auto">
            <a:xfrm>
              <a:off x="2971800" y="4114800"/>
              <a:ext cx="838200"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cs typeface="Arial" panose="020B0604020202020204" pitchFamily="34" charset="0"/>
              </a:endParaRPr>
            </a:p>
          </p:txBody>
        </p:sp>
        <p:sp>
          <p:nvSpPr>
            <p:cNvPr id="44048" name="Line 19">
              <a:extLst>
                <a:ext uri="{FF2B5EF4-FFF2-40B4-BE49-F238E27FC236}">
                  <a16:creationId xmlns:a16="http://schemas.microsoft.com/office/drawing/2014/main" xmlns="" id="{5B83CA1C-CD78-4C93-B54C-C6F284C7AA19}"/>
                </a:ext>
              </a:extLst>
            </p:cNvPr>
            <p:cNvSpPr>
              <a:spLocks noChangeShapeType="1"/>
            </p:cNvSpPr>
            <p:nvPr/>
          </p:nvSpPr>
          <p:spPr bwMode="auto">
            <a:xfrm>
              <a:off x="3048000" y="5791200"/>
              <a:ext cx="762000"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cs typeface="Arial" panose="020B0604020202020204" pitchFamily="34" charset="0"/>
              </a:endParaRPr>
            </a:p>
          </p:txBody>
        </p:sp>
        <p:sp>
          <p:nvSpPr>
            <p:cNvPr id="44049" name="Line 22">
              <a:extLst>
                <a:ext uri="{FF2B5EF4-FFF2-40B4-BE49-F238E27FC236}">
                  <a16:creationId xmlns:a16="http://schemas.microsoft.com/office/drawing/2014/main" xmlns="" id="{1AA29E17-EFBA-40F3-85B2-EA74E6A75A33}"/>
                </a:ext>
              </a:extLst>
            </p:cNvPr>
            <p:cNvSpPr>
              <a:spLocks noChangeShapeType="1"/>
            </p:cNvSpPr>
            <p:nvPr/>
          </p:nvSpPr>
          <p:spPr bwMode="auto">
            <a:xfrm>
              <a:off x="2133600" y="3124200"/>
              <a:ext cx="0" cy="533400"/>
            </a:xfrm>
            <a:prstGeom prst="line">
              <a:avLst/>
            </a:prstGeom>
            <a:noFill/>
            <a:ln w="57150">
              <a:solidFill>
                <a:srgbClr val="800000"/>
              </a:solidFill>
              <a:round/>
              <a:headEnd/>
              <a:tailEnd type="triangle" w="med" len="med"/>
            </a:ln>
            <a:extLst>
              <a:ext uri="{909E8E84-426E-40DD-AFC4-6F175D3DCCD1}">
                <a14:hiddenFill xmlns:a14="http://schemas.microsoft.com/office/drawing/2010/main">
                  <a:noFill/>
                </a14:hiddenFill>
              </a:ext>
            </a:extLst>
          </p:spPr>
          <p:txBody>
            <a:bodyPr/>
            <a:lstStyle/>
            <a:p>
              <a:endParaRPr lang="en-US">
                <a:cs typeface="Arial" panose="020B0604020202020204" pitchFamily="34" charset="0"/>
              </a:endParaRPr>
            </a:p>
          </p:txBody>
        </p:sp>
        <p:sp>
          <p:nvSpPr>
            <p:cNvPr id="85013" name="Line 23">
              <a:extLst>
                <a:ext uri="{FF2B5EF4-FFF2-40B4-BE49-F238E27FC236}">
                  <a16:creationId xmlns:a16="http://schemas.microsoft.com/office/drawing/2014/main" xmlns="" id="{6780C3CD-2966-49D7-93E0-4325FE98AA3C}"/>
                </a:ext>
              </a:extLst>
            </p:cNvPr>
            <p:cNvSpPr>
              <a:spLocks noChangeShapeType="1"/>
            </p:cNvSpPr>
            <p:nvPr/>
          </p:nvSpPr>
          <p:spPr bwMode="auto">
            <a:xfrm>
              <a:off x="2057982" y="4724402"/>
              <a:ext cx="0" cy="609971"/>
            </a:xfrm>
            <a:prstGeom prst="line">
              <a:avLst/>
            </a:prstGeom>
            <a:noFill/>
            <a:ln w="57150">
              <a:solidFill>
                <a:schemeClr val="accent1"/>
              </a:solidFill>
              <a:round/>
              <a:headEnd/>
              <a:tailEnd type="triangle" w="med" len="med"/>
            </a:ln>
            <a:effectLst>
              <a:outerShdw blurRad="63500" dist="23000" dir="5400000" rotWithShape="0">
                <a:srgbClr val="000000">
                  <a:alpha val="34999"/>
                </a:srgbClr>
              </a:outerShdw>
            </a:effectLst>
            <a:extLst>
              <a:ext uri="{909E8E84-426E-40DD-AFC4-6F175D3DCCD1}">
                <a14:hiddenFill xmlns:a14="http://schemas.microsoft.com/office/drawing/2010/main">
                  <a:noFill/>
                </a14:hiddenFill>
              </a:ext>
            </a:extLst>
          </p:spPr>
          <p:txBody>
            <a:bodyPr/>
            <a:lstStyle/>
            <a:p>
              <a:pPr>
                <a:defRPr/>
              </a:pPr>
              <a:endParaRPr lang="en-US">
                <a:ea typeface="ＭＳ Ｐゴシック" charset="0"/>
                <a:cs typeface="Arial" panose="020B0604020202020204" pitchFamily="34" charset="0"/>
              </a:endParaRPr>
            </a:p>
          </p:txBody>
        </p:sp>
      </p:grpSp>
    </p:spTree>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69B5F83-A517-BE7E-0D62-1AC03E64EA4B}"/>
              </a:ext>
            </a:extLst>
          </p:cNvPr>
          <p:cNvSpPr>
            <a:spLocks noGrp="1"/>
          </p:cNvSpPr>
          <p:nvPr>
            <p:ph type="title" idx="4294967295"/>
          </p:nvPr>
        </p:nvSpPr>
        <p:spPr>
          <a:xfrm>
            <a:off x="1981200" y="274639"/>
            <a:ext cx="8229600" cy="490537"/>
          </a:xfrm>
        </p:spPr>
        <p:txBody>
          <a:bodyPr/>
          <a:lstStyle/>
          <a:p>
            <a:r>
              <a:rPr lang="en-US" dirty="0" err="1">
                <a:solidFill>
                  <a:schemeClr val="accent1"/>
                </a:solidFill>
                <a:latin typeface="Arial" panose="020B0604020202020204" pitchFamily="34" charset="0"/>
                <a:cs typeface="Arial" panose="020B0604020202020204" pitchFamily="34" charset="0"/>
              </a:rPr>
              <a:t>Sử</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dụng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mô</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hình</a:t>
            </a:r>
            <a:r>
              <a:rPr lang="en-US" dirty="0">
                <a:solidFill>
                  <a:schemeClr val="accent1"/>
                </a:solidFill>
                <a:latin typeface="Arial" panose="020B0604020202020204" pitchFamily="34" charset="0"/>
                <a:cs typeface="Arial" panose="020B0604020202020204" pitchFamily="34" charset="0"/>
              </a:rPr>
              <a:t> ADKAR</a:t>
            </a:r>
          </a:p>
        </p:txBody>
      </p:sp>
      <p:pic>
        <p:nvPicPr>
          <p:cNvPr id="6" name="Content Placeholder 5">
            <a:extLst>
              <a:ext uri="{FF2B5EF4-FFF2-40B4-BE49-F238E27FC236}">
                <a16:creationId xmlns:a16="http://schemas.microsoft.com/office/drawing/2014/main" xmlns="" id="{810F5E78-711C-DA35-01C9-F6B369501F8B}"/>
              </a:ext>
            </a:extLst>
          </p:cNvPr>
          <p:cNvPicPr>
            <a:picLocks noGrp="1" noChangeAspect="1"/>
          </p:cNvPicPr>
          <p:nvPr>
            <p:ph idx="4294967295"/>
          </p:nvPr>
        </p:nvPicPr>
        <p:blipFill>
          <a:blip r:embed="rId2">
            <a:duotone>
              <a:schemeClr val="accent6">
                <a:shade val="45000"/>
                <a:satMod val="135000"/>
              </a:schemeClr>
              <a:prstClr val="white"/>
            </a:duotone>
            <a:extLst>
              <a:ext uri="{BEBA8EAE-BF5A-486C-A8C5-ECC9F3942E4B}">
                <a14:imgProps xmlns:a14="http://schemas.microsoft.com/office/drawing/2010/main">
                  <a14:imgLayer r:embed="rId3">
                    <a14:imgEffect>
                      <a14:artisticPhotocopy/>
                    </a14:imgEffect>
                  </a14:imgLayer>
                </a14:imgProps>
              </a:ext>
            </a:extLst>
          </a:blip>
          <a:stretch>
            <a:fillRect/>
          </a:stretch>
        </p:blipFill>
        <p:spPr>
          <a:xfrm>
            <a:off x="551384" y="987425"/>
            <a:ext cx="11017224" cy="5551489"/>
          </a:xfrm>
          <a:prstGeom prst="rect">
            <a:avLst/>
          </a:prstGeom>
        </p:spPr>
      </p:pic>
    </p:spTree>
    <p:extLst>
      <p:ext uri="{BB962C8B-B14F-4D97-AF65-F5344CB8AC3E}">
        <p14:creationId xmlns:p14="http://schemas.microsoft.com/office/powerpoint/2010/main" val="306646796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058" name="Title 1">
            <a:extLst>
              <a:ext uri="{FF2B5EF4-FFF2-40B4-BE49-F238E27FC236}">
                <a16:creationId xmlns:a16="http://schemas.microsoft.com/office/drawing/2014/main" xmlns="" id="{13AE37D5-40CF-4E8C-B340-581FE6CA3BF0}"/>
              </a:ext>
            </a:extLst>
          </p:cNvPr>
          <p:cNvSpPr>
            <a:spLocks noGrp="1"/>
          </p:cNvSpPr>
          <p:nvPr>
            <p:ph type="title" idx="4294967295"/>
          </p:nvPr>
        </p:nvSpPr>
        <p:spPr>
          <a:xfrm>
            <a:off x="1981200" y="274639"/>
            <a:ext cx="8229600" cy="490537"/>
          </a:xfrm>
        </p:spPr>
        <p:txBody>
          <a:bodyPr/>
          <a:lstStyle/>
          <a:p>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Những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vấn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đề</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cần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phải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giải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quyết</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trong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DH, GD </a:t>
            </a:r>
          </a:p>
        </p:txBody>
      </p:sp>
      <p:graphicFrame>
        <p:nvGraphicFramePr>
          <p:cNvPr id="6" name="Content Placeholder 5">
            <a:extLst>
              <a:ext uri="{FF2B5EF4-FFF2-40B4-BE49-F238E27FC236}">
                <a16:creationId xmlns:a16="http://schemas.microsoft.com/office/drawing/2014/main" xmlns="" id="{8997A631-8EB4-43EB-BE87-ADF303AB0BEB}"/>
              </a:ext>
            </a:extLst>
          </p:cNvPr>
          <p:cNvGraphicFramePr>
            <a:graphicFrameLocks noGrp="1"/>
          </p:cNvGraphicFramePr>
          <p:nvPr>
            <p:ph idx="4294967295"/>
            <p:extLst>
              <p:ext uri="{D42A27DB-BD31-4B8C-83A1-F6EECF244321}">
                <p14:modId xmlns:p14="http://schemas.microsoft.com/office/powerpoint/2010/main" val="3706928607"/>
              </p:ext>
            </p:extLst>
          </p:nvPr>
        </p:nvGraphicFramePr>
        <p:xfrm>
          <a:off x="983432" y="858839"/>
          <a:ext cx="10801200"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060" name="Rectangle 3">
            <a:extLst>
              <a:ext uri="{FF2B5EF4-FFF2-40B4-BE49-F238E27FC236}">
                <a16:creationId xmlns:a16="http://schemas.microsoft.com/office/drawing/2014/main" xmlns="" id="{C6ACFC10-AA8D-47AA-850D-C9CEA117113C}"/>
              </a:ext>
            </a:extLst>
          </p:cNvPr>
          <p:cNvSpPr>
            <a:spLocks noChangeArrowheads="1"/>
          </p:cNvSpPr>
          <p:nvPr/>
        </p:nvSpPr>
        <p:spPr bwMode="auto">
          <a:xfrm>
            <a:off x="371364" y="428178"/>
            <a:ext cx="11449272" cy="600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defRPr/>
            </a:pPr>
            <a:r>
              <a:rPr lang="en-US" sz="2400" b="1" dirty="0" err="1">
                <a:solidFill>
                  <a:srgbClr val="C00000"/>
                </a:solidFill>
                <a:latin typeface="Arial" charset="0"/>
              </a:rPr>
              <a:t>Hãy</a:t>
            </a:r>
            <a:r>
              <a:rPr lang="en-US" sz="2400" b="1" dirty="0">
                <a:solidFill>
                  <a:srgbClr val="C00000"/>
                </a:solidFill>
                <a:latin typeface="Arial" charset="0"/>
              </a:rPr>
              <a:t> </a:t>
            </a:r>
            <a:r>
              <a:rPr lang="en-US" sz="2400" b="1" dirty="0" err="1">
                <a:solidFill>
                  <a:srgbClr val="C00000"/>
                </a:solidFill>
                <a:latin typeface="Arial" charset="0"/>
              </a:rPr>
              <a:t>nghiên</a:t>
            </a:r>
            <a:r>
              <a:rPr lang="en-US" sz="2400" b="1" dirty="0">
                <a:solidFill>
                  <a:srgbClr val="C00000"/>
                </a:solidFill>
                <a:latin typeface="Arial" charset="0"/>
              </a:rPr>
              <a:t> </a:t>
            </a:r>
            <a:r>
              <a:rPr lang="en-US" sz="2400" b="1" dirty="0" err="1">
                <a:solidFill>
                  <a:srgbClr val="C00000"/>
                </a:solidFill>
                <a:latin typeface="Arial" charset="0"/>
              </a:rPr>
              <a:t>cứu</a:t>
            </a:r>
            <a:r>
              <a:rPr lang="en-US" sz="2400" b="1" dirty="0">
                <a:solidFill>
                  <a:srgbClr val="C00000"/>
                </a:solidFill>
                <a:latin typeface="Arial" charset="0"/>
              </a:rPr>
              <a:t> </a:t>
            </a:r>
            <a:r>
              <a:rPr lang="en-US" sz="2400" b="1" dirty="0" err="1">
                <a:solidFill>
                  <a:srgbClr val="C00000"/>
                </a:solidFill>
                <a:latin typeface="Arial" charset="0"/>
              </a:rPr>
              <a:t>tình</a:t>
            </a:r>
            <a:r>
              <a:rPr lang="en-US" sz="2400" b="1" dirty="0">
                <a:solidFill>
                  <a:srgbClr val="C00000"/>
                </a:solidFill>
                <a:latin typeface="Arial" charset="0"/>
              </a:rPr>
              <a:t> </a:t>
            </a:r>
            <a:r>
              <a:rPr lang="en-US" sz="2400" b="1" dirty="0" err="1">
                <a:solidFill>
                  <a:srgbClr val="C00000"/>
                </a:solidFill>
                <a:latin typeface="Arial" charset="0"/>
              </a:rPr>
              <a:t>huống</a:t>
            </a:r>
            <a:r>
              <a:rPr lang="en-US" sz="2400" b="1" dirty="0">
                <a:solidFill>
                  <a:srgbClr val="C00000"/>
                </a:solidFill>
                <a:latin typeface="Arial" charset="0"/>
              </a:rPr>
              <a:t> </a:t>
            </a:r>
            <a:r>
              <a:rPr lang="en-US" sz="2400" b="1" dirty="0" err="1">
                <a:solidFill>
                  <a:srgbClr val="C00000"/>
                </a:solidFill>
                <a:latin typeface="Arial" charset="0"/>
              </a:rPr>
              <a:t>sau</a:t>
            </a:r>
            <a:r>
              <a:rPr lang="en-US" sz="2400" b="1" dirty="0">
                <a:solidFill>
                  <a:srgbClr val="C00000"/>
                </a:solidFill>
                <a:latin typeface="Arial" charset="0"/>
              </a:rPr>
              <a:t>:</a:t>
            </a:r>
          </a:p>
          <a:p>
            <a:pPr algn="just">
              <a:defRPr/>
            </a:pPr>
            <a:endParaRPr lang="en-US" sz="2400" dirty="0">
              <a:latin typeface="Arial" charset="0"/>
            </a:endParaRPr>
          </a:p>
          <a:p>
            <a:pPr algn="just">
              <a:defRPr/>
            </a:pPr>
            <a:r>
              <a:rPr lang="en-US" sz="2400" dirty="0">
                <a:latin typeface="Arial" charset="0"/>
              </a:rPr>
              <a:t>	</a:t>
            </a:r>
            <a:r>
              <a:rPr lang="en-US" sz="2400" dirty="0" err="1">
                <a:latin typeface="Arial" charset="0"/>
              </a:rPr>
              <a:t>Một</a:t>
            </a:r>
            <a:r>
              <a:rPr lang="en-US" sz="2400" dirty="0">
                <a:latin typeface="Arial" charset="0"/>
              </a:rPr>
              <a:t> </a:t>
            </a:r>
            <a:r>
              <a:rPr lang="en-US" sz="2400" dirty="0" err="1">
                <a:latin typeface="Arial" charset="0"/>
              </a:rPr>
              <a:t>hiệu</a:t>
            </a:r>
            <a:r>
              <a:rPr lang="en-US" sz="2400" dirty="0">
                <a:latin typeface="Arial" charset="0"/>
              </a:rPr>
              <a:t> </a:t>
            </a:r>
            <a:r>
              <a:rPr lang="en-US" sz="2400" dirty="0" err="1">
                <a:latin typeface="Arial" charset="0"/>
              </a:rPr>
              <a:t>trưởng</a:t>
            </a:r>
            <a:r>
              <a:rPr lang="en-US" sz="2400" dirty="0">
                <a:latin typeface="Arial" charset="0"/>
              </a:rPr>
              <a:t> </a:t>
            </a:r>
            <a:r>
              <a:rPr lang="en-US" sz="2400" dirty="0" err="1">
                <a:latin typeface="Arial" charset="0"/>
              </a:rPr>
              <a:t>trường</a:t>
            </a:r>
            <a:r>
              <a:rPr lang="en-US" sz="2400" dirty="0">
                <a:latin typeface="Arial" charset="0"/>
              </a:rPr>
              <a:t> </a:t>
            </a:r>
            <a:r>
              <a:rPr lang="en-US" sz="2400" dirty="0" err="1">
                <a:latin typeface="Arial" charset="0"/>
              </a:rPr>
              <a:t>học</a:t>
            </a:r>
            <a:r>
              <a:rPr lang="en-US" sz="2400" dirty="0">
                <a:latin typeface="Arial" charset="0"/>
              </a:rPr>
              <a:t> </a:t>
            </a:r>
            <a:r>
              <a:rPr lang="en-US" sz="2400" dirty="0" err="1">
                <a:latin typeface="Arial" charset="0"/>
              </a:rPr>
              <a:t>phàn</a:t>
            </a:r>
            <a:r>
              <a:rPr lang="en-US" sz="2400" dirty="0">
                <a:latin typeface="Arial" charset="0"/>
              </a:rPr>
              <a:t> </a:t>
            </a:r>
            <a:r>
              <a:rPr lang="en-US" sz="2400" dirty="0" err="1">
                <a:latin typeface="Arial" charset="0"/>
              </a:rPr>
              <a:t>nàn</a:t>
            </a:r>
            <a:r>
              <a:rPr lang="en-US" sz="2400" dirty="0">
                <a:latin typeface="Arial" charset="0"/>
              </a:rPr>
              <a:t>: “Trong </a:t>
            </a:r>
            <a:r>
              <a:rPr lang="en-US" sz="2400" dirty="0" err="1">
                <a:latin typeface="Arial" charset="0"/>
              </a:rPr>
              <a:t>triển</a:t>
            </a:r>
            <a:r>
              <a:rPr lang="en-US" sz="2400" dirty="0">
                <a:latin typeface="Arial" charset="0"/>
              </a:rPr>
              <a:t> </a:t>
            </a:r>
            <a:r>
              <a:rPr lang="en-US" sz="2400" dirty="0" err="1">
                <a:latin typeface="Arial" charset="0"/>
              </a:rPr>
              <a:t>khai</a:t>
            </a:r>
            <a:r>
              <a:rPr lang="en-US" sz="2400" dirty="0">
                <a:latin typeface="Arial" charset="0"/>
              </a:rPr>
              <a:t> </a:t>
            </a:r>
            <a:r>
              <a:rPr lang="en-US" sz="2400" dirty="0" err="1">
                <a:latin typeface="Arial" charset="0"/>
              </a:rPr>
              <a:t>thực</a:t>
            </a:r>
            <a:r>
              <a:rPr lang="en-US" sz="2400" dirty="0">
                <a:latin typeface="Arial" charset="0"/>
              </a:rPr>
              <a:t> </a:t>
            </a:r>
            <a:r>
              <a:rPr lang="en-US" sz="2400" dirty="0" err="1">
                <a:latin typeface="Arial" charset="0"/>
              </a:rPr>
              <a:t>hiện</a:t>
            </a:r>
            <a:r>
              <a:rPr lang="en-US" sz="2400" dirty="0">
                <a:latin typeface="Arial" charset="0"/>
              </a:rPr>
              <a:t> </a:t>
            </a:r>
            <a:r>
              <a:rPr lang="en-US" sz="2400" dirty="0" err="1">
                <a:latin typeface="Arial" charset="0"/>
              </a:rPr>
              <a:t>đổi</a:t>
            </a:r>
            <a:r>
              <a:rPr lang="en-US" sz="2400" dirty="0">
                <a:latin typeface="Arial" charset="0"/>
              </a:rPr>
              <a:t> </a:t>
            </a:r>
            <a:r>
              <a:rPr lang="en-US" sz="2400" dirty="0" err="1">
                <a:latin typeface="Arial" charset="0"/>
              </a:rPr>
              <a:t>mới</a:t>
            </a:r>
            <a:r>
              <a:rPr lang="en-US" sz="2400" dirty="0">
                <a:latin typeface="Arial" charset="0"/>
              </a:rPr>
              <a:t> </a:t>
            </a:r>
            <a:r>
              <a:rPr lang="en-US" sz="2400" dirty="0" err="1">
                <a:latin typeface="Arial" charset="0"/>
              </a:rPr>
              <a:t>phương</a:t>
            </a:r>
            <a:r>
              <a:rPr lang="en-US" sz="2400" dirty="0">
                <a:latin typeface="Arial" charset="0"/>
              </a:rPr>
              <a:t> </a:t>
            </a:r>
            <a:r>
              <a:rPr lang="en-US" sz="2400" dirty="0" err="1">
                <a:latin typeface="Arial" charset="0"/>
              </a:rPr>
              <a:t>pháp</a:t>
            </a:r>
            <a:r>
              <a:rPr lang="en-US" sz="2400" dirty="0">
                <a:latin typeface="Arial" charset="0"/>
              </a:rPr>
              <a:t> </a:t>
            </a:r>
            <a:r>
              <a:rPr lang="en-US" sz="2400" dirty="0" err="1">
                <a:latin typeface="Arial" charset="0"/>
              </a:rPr>
              <a:t>dạy</a:t>
            </a:r>
            <a:r>
              <a:rPr lang="en-US" sz="2400" dirty="0">
                <a:latin typeface="Arial" charset="0"/>
              </a:rPr>
              <a:t> </a:t>
            </a:r>
            <a:r>
              <a:rPr lang="en-US" sz="2400" dirty="0" err="1">
                <a:latin typeface="Arial" charset="0"/>
              </a:rPr>
              <a:t>học</a:t>
            </a:r>
            <a:r>
              <a:rPr lang="en-US" sz="2400" dirty="0">
                <a:latin typeface="Arial" charset="0"/>
              </a:rPr>
              <a:t>, </a:t>
            </a:r>
            <a:r>
              <a:rPr lang="en-US" sz="2400" dirty="0" err="1">
                <a:latin typeface="Arial" charset="0"/>
              </a:rPr>
              <a:t>một</a:t>
            </a:r>
            <a:r>
              <a:rPr lang="en-US" sz="2400" dirty="0">
                <a:latin typeface="Arial" charset="0"/>
              </a:rPr>
              <a:t> </a:t>
            </a:r>
            <a:r>
              <a:rPr lang="en-US" sz="2400" dirty="0" err="1">
                <a:latin typeface="Arial" charset="0"/>
              </a:rPr>
              <a:t>số</a:t>
            </a:r>
            <a:r>
              <a:rPr lang="en-US" sz="2400" dirty="0">
                <a:latin typeface="Arial" charset="0"/>
              </a:rPr>
              <a:t> </a:t>
            </a:r>
            <a:r>
              <a:rPr lang="en-US" sz="2400" dirty="0" err="1">
                <a:latin typeface="Arial" charset="0"/>
              </a:rPr>
              <a:t>giáo</a:t>
            </a:r>
            <a:r>
              <a:rPr lang="en-US" sz="2400" dirty="0">
                <a:latin typeface="Arial" charset="0"/>
              </a:rPr>
              <a:t> </a:t>
            </a:r>
            <a:r>
              <a:rPr lang="en-US" sz="2400" dirty="0" err="1">
                <a:latin typeface="Arial" charset="0"/>
              </a:rPr>
              <a:t>viên</a:t>
            </a:r>
            <a:r>
              <a:rPr lang="en-US" sz="2400" dirty="0">
                <a:latin typeface="Arial" charset="0"/>
              </a:rPr>
              <a:t> </a:t>
            </a:r>
            <a:r>
              <a:rPr lang="en-US" sz="2400" dirty="0" err="1">
                <a:latin typeface="Arial" charset="0"/>
              </a:rPr>
              <a:t>chưa</a:t>
            </a:r>
            <a:r>
              <a:rPr lang="en-US" sz="2400" dirty="0">
                <a:latin typeface="Arial" charset="0"/>
              </a:rPr>
              <a:t> </a:t>
            </a:r>
            <a:r>
              <a:rPr lang="en-US" sz="2400" dirty="0" err="1">
                <a:latin typeface="Arial" charset="0"/>
              </a:rPr>
              <a:t>thực</a:t>
            </a:r>
            <a:r>
              <a:rPr lang="en-US" sz="2400" dirty="0">
                <a:latin typeface="Arial" charset="0"/>
              </a:rPr>
              <a:t> </a:t>
            </a:r>
            <a:r>
              <a:rPr lang="en-US" sz="2400" dirty="0" err="1">
                <a:latin typeface="Arial" charset="0"/>
              </a:rPr>
              <a:t>hiện</a:t>
            </a:r>
            <a:r>
              <a:rPr lang="en-US" sz="2400" dirty="0">
                <a:latin typeface="Arial" charset="0"/>
              </a:rPr>
              <a:t> </a:t>
            </a:r>
            <a:r>
              <a:rPr lang="en-US" sz="2400" dirty="0" err="1">
                <a:latin typeface="Arial" charset="0"/>
              </a:rPr>
              <a:t>nghiêm</a:t>
            </a:r>
            <a:r>
              <a:rPr lang="en-US" sz="2400" dirty="0">
                <a:latin typeface="Arial" charset="0"/>
              </a:rPr>
              <a:t> </a:t>
            </a:r>
            <a:r>
              <a:rPr lang="en-US" sz="2400" dirty="0" err="1">
                <a:latin typeface="Arial" charset="0"/>
              </a:rPr>
              <a:t>túc</a:t>
            </a:r>
            <a:r>
              <a:rPr lang="en-US" sz="2400" dirty="0">
                <a:latin typeface="Arial" charset="0"/>
              </a:rPr>
              <a:t>; </a:t>
            </a:r>
            <a:r>
              <a:rPr lang="en-US" sz="2400" dirty="0" err="1">
                <a:latin typeface="Arial" charset="0"/>
              </a:rPr>
              <a:t>nhiều</a:t>
            </a:r>
            <a:r>
              <a:rPr lang="en-US" sz="2400" dirty="0">
                <a:latin typeface="Arial" charset="0"/>
              </a:rPr>
              <a:t> </a:t>
            </a:r>
            <a:r>
              <a:rPr lang="en-US" sz="2400" dirty="0" err="1">
                <a:latin typeface="Arial" charset="0"/>
              </a:rPr>
              <a:t>giờ</a:t>
            </a:r>
            <a:r>
              <a:rPr lang="en-US" sz="2400" dirty="0">
                <a:latin typeface="Arial" charset="0"/>
              </a:rPr>
              <a:t> </a:t>
            </a:r>
            <a:r>
              <a:rPr lang="en-US" sz="2400" dirty="0" err="1">
                <a:latin typeface="Arial" charset="0"/>
              </a:rPr>
              <a:t>giảng</a:t>
            </a:r>
            <a:r>
              <a:rPr lang="en-US" sz="2400" dirty="0">
                <a:latin typeface="Arial" charset="0"/>
              </a:rPr>
              <a:t> </a:t>
            </a:r>
            <a:r>
              <a:rPr lang="en-US" sz="2400" dirty="0" err="1">
                <a:latin typeface="Arial" charset="0"/>
              </a:rPr>
              <a:t>vẫn</a:t>
            </a:r>
            <a:r>
              <a:rPr lang="en-US" sz="2400" dirty="0">
                <a:latin typeface="Arial" charset="0"/>
              </a:rPr>
              <a:t> </a:t>
            </a:r>
            <a:r>
              <a:rPr lang="en-US" sz="2400" dirty="0" err="1">
                <a:latin typeface="Arial" charset="0"/>
              </a:rPr>
              <a:t>chủ</a:t>
            </a:r>
            <a:r>
              <a:rPr lang="en-US" sz="2400" dirty="0">
                <a:latin typeface="Arial" charset="0"/>
              </a:rPr>
              <a:t> </a:t>
            </a:r>
            <a:r>
              <a:rPr lang="en-US" sz="2400" dirty="0" err="1">
                <a:latin typeface="Arial" charset="0"/>
              </a:rPr>
              <a:t>yếu</a:t>
            </a:r>
            <a:r>
              <a:rPr lang="en-US" sz="2400" dirty="0">
                <a:latin typeface="Arial" charset="0"/>
              </a:rPr>
              <a:t> </a:t>
            </a:r>
            <a:r>
              <a:rPr lang="en-US" sz="2400" dirty="0" err="1">
                <a:latin typeface="Arial" charset="0"/>
              </a:rPr>
              <a:t>là</a:t>
            </a:r>
            <a:r>
              <a:rPr lang="en-US" sz="2400" dirty="0">
                <a:latin typeface="Arial" charset="0"/>
              </a:rPr>
              <a:t> </a:t>
            </a:r>
            <a:r>
              <a:rPr lang="en-US" sz="2400" dirty="0" err="1">
                <a:latin typeface="Arial" charset="0"/>
              </a:rPr>
              <a:t>thuyết</a:t>
            </a:r>
            <a:r>
              <a:rPr lang="en-US" sz="2400" dirty="0">
                <a:latin typeface="Arial" charset="0"/>
              </a:rPr>
              <a:t> </a:t>
            </a:r>
            <a:r>
              <a:rPr lang="en-US" sz="2400" dirty="0" err="1">
                <a:latin typeface="Arial" charset="0"/>
              </a:rPr>
              <a:t>trình</a:t>
            </a:r>
            <a:r>
              <a:rPr lang="en-US" sz="2400" dirty="0">
                <a:latin typeface="Arial" charset="0"/>
              </a:rPr>
              <a:t>, </a:t>
            </a:r>
            <a:r>
              <a:rPr lang="en-US" sz="2400" dirty="0" err="1">
                <a:latin typeface="Arial" charset="0"/>
              </a:rPr>
              <a:t>đọc</a:t>
            </a:r>
            <a:r>
              <a:rPr lang="en-US" sz="2400" dirty="0">
                <a:latin typeface="Arial" charset="0"/>
              </a:rPr>
              <a:t> </a:t>
            </a:r>
            <a:r>
              <a:rPr lang="en-US" sz="2400" dirty="0" err="1">
                <a:latin typeface="Arial" charset="0"/>
              </a:rPr>
              <a:t>chép</a:t>
            </a:r>
            <a:r>
              <a:rPr lang="en-US" sz="2400" dirty="0">
                <a:latin typeface="Arial" charset="0"/>
              </a:rPr>
              <a:t>. </a:t>
            </a:r>
            <a:r>
              <a:rPr lang="en-US" sz="2400" dirty="0" err="1">
                <a:latin typeface="Arial" charset="0"/>
              </a:rPr>
              <a:t>Khi</a:t>
            </a:r>
            <a:r>
              <a:rPr lang="en-US" sz="2400" dirty="0">
                <a:latin typeface="Arial" charset="0"/>
              </a:rPr>
              <a:t> </a:t>
            </a:r>
            <a:r>
              <a:rPr lang="en-US" sz="2400" dirty="0" err="1">
                <a:latin typeface="Arial" charset="0"/>
              </a:rPr>
              <a:t>được</a:t>
            </a:r>
            <a:r>
              <a:rPr lang="en-US" sz="2400" dirty="0">
                <a:latin typeface="Arial" charset="0"/>
              </a:rPr>
              <a:t> </a:t>
            </a:r>
            <a:r>
              <a:rPr lang="en-US" sz="2400" dirty="0" err="1">
                <a:latin typeface="Arial" charset="0"/>
              </a:rPr>
              <a:t>nhắc</a:t>
            </a:r>
            <a:r>
              <a:rPr lang="en-US" sz="2400" dirty="0">
                <a:latin typeface="Arial" charset="0"/>
              </a:rPr>
              <a:t> </a:t>
            </a:r>
            <a:r>
              <a:rPr lang="en-US" sz="2400" dirty="0" err="1">
                <a:latin typeface="Arial" charset="0"/>
              </a:rPr>
              <a:t>nhở</a:t>
            </a:r>
            <a:r>
              <a:rPr lang="en-US" sz="2400" dirty="0">
                <a:latin typeface="Arial" charset="0"/>
              </a:rPr>
              <a:t> </a:t>
            </a:r>
            <a:r>
              <a:rPr lang="en-US" sz="2400" dirty="0" err="1">
                <a:latin typeface="Arial" charset="0"/>
              </a:rPr>
              <a:t>họ</a:t>
            </a:r>
            <a:r>
              <a:rPr lang="en-US" sz="2400" dirty="0">
                <a:latin typeface="Arial" charset="0"/>
              </a:rPr>
              <a:t> </a:t>
            </a:r>
            <a:r>
              <a:rPr lang="en-US" sz="2400" dirty="0" err="1">
                <a:latin typeface="Arial" charset="0"/>
              </a:rPr>
              <a:t>đưa</a:t>
            </a:r>
            <a:r>
              <a:rPr lang="en-US" sz="2400" dirty="0">
                <a:latin typeface="Arial" charset="0"/>
              </a:rPr>
              <a:t> </a:t>
            </a:r>
            <a:r>
              <a:rPr lang="en-US" sz="2400" dirty="0" err="1">
                <a:latin typeface="Arial" charset="0"/>
              </a:rPr>
              <a:t>ra</a:t>
            </a:r>
            <a:r>
              <a:rPr lang="en-US" sz="2400" dirty="0">
                <a:latin typeface="Arial" charset="0"/>
              </a:rPr>
              <a:t> ý </a:t>
            </a:r>
            <a:r>
              <a:rPr lang="en-US" sz="2400" dirty="0" err="1">
                <a:latin typeface="Arial" charset="0"/>
              </a:rPr>
              <a:t>kiến</a:t>
            </a:r>
            <a:r>
              <a:rPr lang="en-US" sz="2400" dirty="0">
                <a:latin typeface="Arial" charset="0"/>
              </a:rPr>
              <a:t>:</a:t>
            </a:r>
          </a:p>
          <a:p>
            <a:pPr algn="just">
              <a:defRPr/>
            </a:pPr>
            <a:r>
              <a:rPr lang="en-US" sz="2400" dirty="0">
                <a:latin typeface="Arial" charset="0"/>
              </a:rPr>
              <a:t>	- </a:t>
            </a:r>
            <a:r>
              <a:rPr lang="en-US" sz="2400" dirty="0" err="1">
                <a:latin typeface="Arial" charset="0"/>
              </a:rPr>
              <a:t>Điều</a:t>
            </a:r>
            <a:r>
              <a:rPr lang="en-US" sz="2400" dirty="0">
                <a:latin typeface="Arial" charset="0"/>
              </a:rPr>
              <a:t> </a:t>
            </a:r>
            <a:r>
              <a:rPr lang="en-US" sz="2400" dirty="0" err="1">
                <a:latin typeface="Arial" charset="0"/>
              </a:rPr>
              <a:t>kiện</a:t>
            </a:r>
            <a:r>
              <a:rPr lang="en-US" sz="2400" dirty="0">
                <a:latin typeface="Arial" charset="0"/>
              </a:rPr>
              <a:t> </a:t>
            </a:r>
            <a:r>
              <a:rPr lang="en-US" sz="2400" dirty="0" err="1">
                <a:latin typeface="Arial" charset="0"/>
              </a:rPr>
              <a:t>cơ</a:t>
            </a:r>
            <a:r>
              <a:rPr lang="en-US" sz="2400" dirty="0">
                <a:latin typeface="Arial" charset="0"/>
              </a:rPr>
              <a:t> </a:t>
            </a:r>
            <a:r>
              <a:rPr lang="en-US" sz="2400" dirty="0" err="1">
                <a:latin typeface="Arial" charset="0"/>
              </a:rPr>
              <a:t>sở</a:t>
            </a:r>
            <a:r>
              <a:rPr lang="en-US" sz="2400" dirty="0">
                <a:latin typeface="Arial" charset="0"/>
              </a:rPr>
              <a:t> </a:t>
            </a:r>
            <a:r>
              <a:rPr lang="en-US" sz="2400" dirty="0" err="1">
                <a:latin typeface="Arial" charset="0"/>
              </a:rPr>
              <a:t>vật</a:t>
            </a:r>
            <a:r>
              <a:rPr lang="en-US" sz="2400" dirty="0">
                <a:latin typeface="Arial" charset="0"/>
              </a:rPr>
              <a:t> </a:t>
            </a:r>
            <a:r>
              <a:rPr lang="en-US" sz="2400" dirty="0" err="1">
                <a:latin typeface="Arial" charset="0"/>
              </a:rPr>
              <a:t>chất</a:t>
            </a:r>
            <a:r>
              <a:rPr lang="en-US" sz="2400" dirty="0">
                <a:latin typeface="Arial" charset="0"/>
              </a:rPr>
              <a:t> </a:t>
            </a:r>
            <a:r>
              <a:rPr lang="en-US" sz="2400" dirty="0" err="1">
                <a:latin typeface="Arial" charset="0"/>
              </a:rPr>
              <a:t>của</a:t>
            </a:r>
            <a:r>
              <a:rPr lang="en-US" sz="2400" dirty="0">
                <a:latin typeface="Arial" charset="0"/>
              </a:rPr>
              <a:t> </a:t>
            </a:r>
            <a:r>
              <a:rPr lang="en-US" sz="2400" dirty="0" err="1">
                <a:latin typeface="Arial" charset="0"/>
              </a:rPr>
              <a:t>trường</a:t>
            </a:r>
            <a:r>
              <a:rPr lang="en-US" sz="2400" dirty="0">
                <a:latin typeface="Arial" charset="0"/>
              </a:rPr>
              <a:t> </a:t>
            </a:r>
            <a:r>
              <a:rPr lang="en-US" sz="2400" dirty="0" err="1">
                <a:latin typeface="Arial" charset="0"/>
              </a:rPr>
              <a:t>chưa</a:t>
            </a:r>
            <a:r>
              <a:rPr lang="en-US" sz="2400" dirty="0">
                <a:latin typeface="Arial" charset="0"/>
              </a:rPr>
              <a:t> </a:t>
            </a:r>
            <a:r>
              <a:rPr lang="en-US" sz="2400" dirty="0" err="1">
                <a:latin typeface="Arial" charset="0"/>
              </a:rPr>
              <a:t>đáp</a:t>
            </a:r>
            <a:r>
              <a:rPr lang="en-US" sz="2400" dirty="0">
                <a:latin typeface="Arial" charset="0"/>
              </a:rPr>
              <a:t> </a:t>
            </a:r>
            <a:r>
              <a:rPr lang="en-US" sz="2400" dirty="0" err="1">
                <a:latin typeface="Arial" charset="0"/>
              </a:rPr>
              <a:t>ứng</a:t>
            </a:r>
            <a:r>
              <a:rPr lang="en-US" sz="2400" dirty="0">
                <a:latin typeface="Arial" charset="0"/>
              </a:rPr>
              <a:t>, </a:t>
            </a:r>
            <a:r>
              <a:rPr lang="en-US" sz="2400" dirty="0" err="1">
                <a:latin typeface="Arial" charset="0"/>
              </a:rPr>
              <a:t>thiếu</a:t>
            </a:r>
            <a:r>
              <a:rPr lang="en-US" sz="2400" dirty="0">
                <a:latin typeface="Arial" charset="0"/>
              </a:rPr>
              <a:t> </a:t>
            </a:r>
            <a:r>
              <a:rPr lang="en-US" sz="2400" dirty="0" err="1">
                <a:latin typeface="Arial" charset="0"/>
              </a:rPr>
              <a:t>máy</a:t>
            </a:r>
            <a:r>
              <a:rPr lang="en-US" sz="2400" dirty="0">
                <a:latin typeface="Arial" charset="0"/>
              </a:rPr>
              <a:t> </a:t>
            </a:r>
            <a:r>
              <a:rPr lang="en-US" sz="2400" dirty="0" err="1">
                <a:latin typeface="Arial" charset="0"/>
              </a:rPr>
              <a:t>tính</a:t>
            </a:r>
            <a:r>
              <a:rPr lang="en-US" sz="2400" dirty="0">
                <a:latin typeface="Arial" charset="0"/>
              </a:rPr>
              <a:t>, </a:t>
            </a:r>
            <a:r>
              <a:rPr lang="en-US" sz="2400" dirty="0" err="1">
                <a:latin typeface="Arial" charset="0"/>
              </a:rPr>
              <a:t>máy</a:t>
            </a:r>
            <a:r>
              <a:rPr lang="en-US" sz="2400" dirty="0">
                <a:latin typeface="Arial" charset="0"/>
              </a:rPr>
              <a:t> </a:t>
            </a:r>
            <a:r>
              <a:rPr lang="en-US" sz="2400" dirty="0" err="1">
                <a:latin typeface="Arial" charset="0"/>
              </a:rPr>
              <a:t>chiếu</a:t>
            </a:r>
            <a:r>
              <a:rPr lang="en-US" sz="2400" dirty="0">
                <a:latin typeface="Arial" charset="0"/>
              </a:rPr>
              <a:t> </a:t>
            </a:r>
            <a:r>
              <a:rPr lang="en-US" sz="2400" dirty="0" err="1">
                <a:latin typeface="Arial" charset="0"/>
              </a:rPr>
              <a:t>nên</a:t>
            </a:r>
            <a:r>
              <a:rPr lang="en-US" sz="2400" dirty="0">
                <a:latin typeface="Arial" charset="0"/>
              </a:rPr>
              <a:t> </a:t>
            </a:r>
            <a:r>
              <a:rPr lang="en-US" sz="2400" dirty="0" err="1">
                <a:latin typeface="Arial" charset="0"/>
              </a:rPr>
              <a:t>họ</a:t>
            </a:r>
            <a:r>
              <a:rPr lang="en-US" sz="2400" dirty="0">
                <a:latin typeface="Arial" charset="0"/>
              </a:rPr>
              <a:t> </a:t>
            </a:r>
            <a:r>
              <a:rPr lang="en-US" sz="2400" dirty="0" err="1">
                <a:latin typeface="Arial" charset="0"/>
              </a:rPr>
              <a:t>thấy</a:t>
            </a:r>
            <a:r>
              <a:rPr lang="en-US" sz="2400" dirty="0">
                <a:latin typeface="Arial" charset="0"/>
              </a:rPr>
              <a:t> </a:t>
            </a:r>
            <a:r>
              <a:rPr lang="en-US" sz="2400" dirty="0" err="1">
                <a:latin typeface="Arial" charset="0"/>
              </a:rPr>
              <a:t>khó</a:t>
            </a:r>
            <a:r>
              <a:rPr lang="en-US" sz="2400" dirty="0">
                <a:latin typeface="Arial" charset="0"/>
              </a:rPr>
              <a:t> </a:t>
            </a:r>
            <a:r>
              <a:rPr lang="en-US" sz="2400" dirty="0" err="1">
                <a:latin typeface="Arial" charset="0"/>
              </a:rPr>
              <a:t>khăn</a:t>
            </a:r>
            <a:r>
              <a:rPr lang="en-US" sz="2400" dirty="0">
                <a:latin typeface="Arial" charset="0"/>
              </a:rPr>
              <a:t> </a:t>
            </a:r>
            <a:r>
              <a:rPr lang="en-US" sz="2400" dirty="0" err="1">
                <a:latin typeface="Arial" charset="0"/>
              </a:rPr>
              <a:t>trong</a:t>
            </a:r>
            <a:r>
              <a:rPr lang="en-US" sz="2400" dirty="0">
                <a:latin typeface="Arial" charset="0"/>
              </a:rPr>
              <a:t> </a:t>
            </a:r>
            <a:r>
              <a:rPr lang="en-US" sz="2400" dirty="0" err="1">
                <a:latin typeface="Arial" charset="0"/>
              </a:rPr>
              <a:t>thực</a:t>
            </a:r>
            <a:r>
              <a:rPr lang="en-US" sz="2400" dirty="0">
                <a:latin typeface="Arial" charset="0"/>
              </a:rPr>
              <a:t> </a:t>
            </a:r>
            <a:r>
              <a:rPr lang="en-US" sz="2400" dirty="0" err="1">
                <a:latin typeface="Arial" charset="0"/>
              </a:rPr>
              <a:t>hiện</a:t>
            </a:r>
            <a:r>
              <a:rPr lang="en-US" sz="2400" dirty="0">
                <a:latin typeface="Arial" charset="0"/>
              </a:rPr>
              <a:t> </a:t>
            </a:r>
            <a:r>
              <a:rPr lang="en-US" sz="2400" dirty="0" err="1">
                <a:latin typeface="Arial" charset="0"/>
              </a:rPr>
              <a:t>đổi</a:t>
            </a:r>
            <a:r>
              <a:rPr lang="en-US" sz="2400" dirty="0">
                <a:latin typeface="Arial" charset="0"/>
              </a:rPr>
              <a:t> </a:t>
            </a:r>
            <a:r>
              <a:rPr lang="en-US" sz="2400" dirty="0" err="1">
                <a:latin typeface="Arial" charset="0"/>
              </a:rPr>
              <a:t>mới</a:t>
            </a:r>
            <a:r>
              <a:rPr lang="en-US" sz="2400" dirty="0">
                <a:latin typeface="Arial" charset="0"/>
              </a:rPr>
              <a:t> </a:t>
            </a:r>
            <a:r>
              <a:rPr lang="en-US" sz="2400" dirty="0" err="1">
                <a:latin typeface="Arial" charset="0"/>
              </a:rPr>
              <a:t>phương</a:t>
            </a:r>
            <a:r>
              <a:rPr lang="en-US" sz="2400" dirty="0">
                <a:latin typeface="Arial" charset="0"/>
              </a:rPr>
              <a:t> </a:t>
            </a:r>
            <a:r>
              <a:rPr lang="en-US" sz="2400" dirty="0" err="1">
                <a:latin typeface="Arial" charset="0"/>
              </a:rPr>
              <a:t>pháp</a:t>
            </a:r>
            <a:r>
              <a:rPr lang="en-US" sz="2400" dirty="0">
                <a:latin typeface="Arial" charset="0"/>
              </a:rPr>
              <a:t> </a:t>
            </a:r>
            <a:r>
              <a:rPr lang="en-US" sz="2400" dirty="0" err="1">
                <a:latin typeface="Arial" charset="0"/>
              </a:rPr>
              <a:t>dạy</a:t>
            </a:r>
            <a:r>
              <a:rPr lang="en-US" sz="2400" dirty="0">
                <a:latin typeface="Arial" charset="0"/>
              </a:rPr>
              <a:t> </a:t>
            </a:r>
            <a:r>
              <a:rPr lang="en-US" sz="2400" dirty="0" err="1">
                <a:latin typeface="Arial" charset="0"/>
              </a:rPr>
              <a:t>học</a:t>
            </a:r>
            <a:r>
              <a:rPr lang="en-US" sz="2400" dirty="0">
                <a:latin typeface="Arial" charset="0"/>
              </a:rPr>
              <a:t>.</a:t>
            </a:r>
          </a:p>
          <a:p>
            <a:pPr algn="just">
              <a:defRPr/>
            </a:pPr>
            <a:r>
              <a:rPr lang="en-US" sz="2400" dirty="0">
                <a:latin typeface="Arial" charset="0"/>
              </a:rPr>
              <a:t>	- </a:t>
            </a:r>
            <a:r>
              <a:rPr lang="en-US" sz="2400" dirty="0" err="1">
                <a:latin typeface="Arial" charset="0"/>
              </a:rPr>
              <a:t>Một</a:t>
            </a:r>
            <a:r>
              <a:rPr lang="en-US" sz="2400" dirty="0">
                <a:latin typeface="Arial" charset="0"/>
              </a:rPr>
              <a:t> </a:t>
            </a:r>
            <a:r>
              <a:rPr lang="en-US" sz="2400" dirty="0" err="1">
                <a:latin typeface="Arial" charset="0"/>
              </a:rPr>
              <a:t>số</a:t>
            </a:r>
            <a:r>
              <a:rPr lang="en-US" sz="2400" dirty="0">
                <a:latin typeface="Arial" charset="0"/>
              </a:rPr>
              <a:t> </a:t>
            </a:r>
            <a:r>
              <a:rPr lang="en-US" sz="2400" dirty="0" err="1">
                <a:latin typeface="Arial" charset="0"/>
              </a:rPr>
              <a:t>người</a:t>
            </a:r>
            <a:r>
              <a:rPr lang="en-US" sz="2400" dirty="0">
                <a:latin typeface="Arial" charset="0"/>
              </a:rPr>
              <a:t> </a:t>
            </a:r>
            <a:r>
              <a:rPr lang="en-US" sz="2400" dirty="0" err="1">
                <a:latin typeface="Arial" charset="0"/>
              </a:rPr>
              <a:t>nói</a:t>
            </a:r>
            <a:r>
              <a:rPr lang="en-US" sz="2400" dirty="0">
                <a:latin typeface="Arial" charset="0"/>
              </a:rPr>
              <a:t> </a:t>
            </a:r>
            <a:r>
              <a:rPr lang="en-US" sz="2400" dirty="0" err="1">
                <a:latin typeface="Arial" charset="0"/>
              </a:rPr>
              <a:t>rằng</a:t>
            </a:r>
            <a:r>
              <a:rPr lang="en-US" sz="2400" dirty="0">
                <a:latin typeface="Arial" charset="0"/>
              </a:rPr>
              <a:t> </a:t>
            </a:r>
            <a:r>
              <a:rPr lang="en-US" sz="2400" dirty="0" err="1">
                <a:latin typeface="Arial" charset="0"/>
              </a:rPr>
              <a:t>họ</a:t>
            </a:r>
            <a:r>
              <a:rPr lang="en-US" sz="2400" dirty="0">
                <a:latin typeface="Arial" charset="0"/>
              </a:rPr>
              <a:t> </a:t>
            </a:r>
            <a:r>
              <a:rPr lang="en-US" sz="2400" dirty="0" err="1">
                <a:latin typeface="Arial" charset="0"/>
              </a:rPr>
              <a:t>dạy</a:t>
            </a:r>
            <a:r>
              <a:rPr lang="en-US" sz="2400" dirty="0">
                <a:latin typeface="Arial" charset="0"/>
              </a:rPr>
              <a:t> </a:t>
            </a:r>
            <a:r>
              <a:rPr lang="en-US" sz="2400" dirty="0" err="1">
                <a:latin typeface="Arial" charset="0"/>
              </a:rPr>
              <a:t>như</a:t>
            </a:r>
            <a:r>
              <a:rPr lang="en-US" sz="2400" dirty="0">
                <a:latin typeface="Arial" charset="0"/>
              </a:rPr>
              <a:t> </a:t>
            </a:r>
            <a:r>
              <a:rPr lang="en-US" sz="2400" dirty="0" err="1">
                <a:latin typeface="Arial" charset="0"/>
              </a:rPr>
              <a:t>hiện</a:t>
            </a:r>
            <a:r>
              <a:rPr lang="en-US" sz="2400" dirty="0">
                <a:latin typeface="Arial" charset="0"/>
              </a:rPr>
              <a:t> nay </a:t>
            </a:r>
            <a:r>
              <a:rPr lang="en-US" sz="2400" dirty="0" err="1">
                <a:latin typeface="Arial" charset="0"/>
              </a:rPr>
              <a:t>học</a:t>
            </a:r>
            <a:r>
              <a:rPr lang="en-US" sz="2400" dirty="0">
                <a:latin typeface="Arial" charset="0"/>
              </a:rPr>
              <a:t> </a:t>
            </a:r>
            <a:r>
              <a:rPr lang="en-US" sz="2400" dirty="0" err="1">
                <a:latin typeface="Arial" charset="0"/>
              </a:rPr>
              <a:t>sinh</a:t>
            </a:r>
            <a:r>
              <a:rPr lang="en-US" sz="2400" dirty="0">
                <a:latin typeface="Arial" charset="0"/>
              </a:rPr>
              <a:t> </a:t>
            </a:r>
            <a:r>
              <a:rPr lang="en-US" sz="2400" dirty="0" err="1">
                <a:latin typeface="Arial" charset="0"/>
              </a:rPr>
              <a:t>vẫn</a:t>
            </a:r>
            <a:r>
              <a:rPr lang="en-US" sz="2400" dirty="0">
                <a:latin typeface="Arial" charset="0"/>
              </a:rPr>
              <a:t> </a:t>
            </a:r>
            <a:r>
              <a:rPr lang="en-US" sz="2400" dirty="0" err="1">
                <a:latin typeface="Arial" charset="0"/>
              </a:rPr>
              <a:t>tiếp</a:t>
            </a:r>
            <a:r>
              <a:rPr lang="en-US" sz="2400" dirty="0">
                <a:latin typeface="Arial" charset="0"/>
              </a:rPr>
              <a:t> </a:t>
            </a:r>
            <a:r>
              <a:rPr lang="en-US" sz="2400" dirty="0" err="1">
                <a:latin typeface="Arial" charset="0"/>
              </a:rPr>
              <a:t>thu</a:t>
            </a:r>
            <a:r>
              <a:rPr lang="en-US" sz="2400" dirty="0">
                <a:latin typeface="Arial" charset="0"/>
              </a:rPr>
              <a:t> </a:t>
            </a:r>
            <a:r>
              <a:rPr lang="en-US" sz="2400" dirty="0" err="1">
                <a:latin typeface="Arial" charset="0"/>
              </a:rPr>
              <a:t>tốt</a:t>
            </a:r>
            <a:r>
              <a:rPr lang="en-US" sz="2400" dirty="0">
                <a:latin typeface="Arial" charset="0"/>
              </a:rPr>
              <a:t>, </a:t>
            </a:r>
            <a:r>
              <a:rPr lang="en-US" sz="2400" dirty="0" err="1">
                <a:latin typeface="Arial" charset="0"/>
              </a:rPr>
              <a:t>chất</a:t>
            </a:r>
            <a:r>
              <a:rPr lang="en-US" sz="2400" dirty="0">
                <a:latin typeface="Arial" charset="0"/>
              </a:rPr>
              <a:t> </a:t>
            </a:r>
            <a:r>
              <a:rPr lang="en-US" sz="2400" dirty="0" err="1">
                <a:latin typeface="Arial" charset="0"/>
              </a:rPr>
              <a:t>lượng</a:t>
            </a:r>
            <a:r>
              <a:rPr lang="en-US" sz="2400" dirty="0">
                <a:latin typeface="Arial" charset="0"/>
              </a:rPr>
              <a:t> </a:t>
            </a:r>
            <a:r>
              <a:rPr lang="en-US" sz="2400" dirty="0" err="1">
                <a:latin typeface="Arial" charset="0"/>
              </a:rPr>
              <a:t>môn</a:t>
            </a:r>
            <a:r>
              <a:rPr lang="en-US" sz="2400" dirty="0">
                <a:latin typeface="Arial" charset="0"/>
              </a:rPr>
              <a:t> </a:t>
            </a:r>
            <a:r>
              <a:rPr lang="en-US" sz="2400" dirty="0" err="1">
                <a:latin typeface="Arial" charset="0"/>
              </a:rPr>
              <a:t>học</a:t>
            </a:r>
            <a:r>
              <a:rPr lang="en-US" sz="2400" dirty="0">
                <a:latin typeface="Arial" charset="0"/>
              </a:rPr>
              <a:t> do </a:t>
            </a:r>
            <a:r>
              <a:rPr lang="en-US" sz="2400" dirty="0" err="1">
                <a:latin typeface="Arial" charset="0"/>
              </a:rPr>
              <a:t>họ</a:t>
            </a:r>
            <a:r>
              <a:rPr lang="en-US" sz="2400" dirty="0">
                <a:latin typeface="Arial" charset="0"/>
              </a:rPr>
              <a:t> </a:t>
            </a:r>
            <a:r>
              <a:rPr lang="en-US" sz="2400" dirty="0" err="1">
                <a:latin typeface="Arial" charset="0"/>
              </a:rPr>
              <a:t>đảm</a:t>
            </a:r>
            <a:r>
              <a:rPr lang="en-US" sz="2400" dirty="0">
                <a:latin typeface="Arial" charset="0"/>
              </a:rPr>
              <a:t> </a:t>
            </a:r>
            <a:r>
              <a:rPr lang="en-US" sz="2400" dirty="0" err="1">
                <a:latin typeface="Arial" charset="0"/>
              </a:rPr>
              <a:t>nhiệm</a:t>
            </a:r>
            <a:r>
              <a:rPr lang="en-US" sz="2400" dirty="0">
                <a:latin typeface="Arial" charset="0"/>
              </a:rPr>
              <a:t> </a:t>
            </a:r>
            <a:r>
              <a:rPr lang="en-US" sz="2400" dirty="0" err="1">
                <a:latin typeface="Arial" charset="0"/>
              </a:rPr>
              <a:t>vẫn</a:t>
            </a:r>
            <a:r>
              <a:rPr lang="en-US" sz="2400" dirty="0">
                <a:latin typeface="Arial" charset="0"/>
              </a:rPr>
              <a:t> </a:t>
            </a:r>
            <a:r>
              <a:rPr lang="en-US" sz="2400" dirty="0" err="1">
                <a:latin typeface="Arial" charset="0"/>
              </a:rPr>
              <a:t>cao</a:t>
            </a:r>
            <a:r>
              <a:rPr lang="en-US" sz="2400" dirty="0">
                <a:latin typeface="Arial" charset="0"/>
              </a:rPr>
              <a:t>, </a:t>
            </a:r>
            <a:r>
              <a:rPr lang="en-US" sz="2400" dirty="0" err="1">
                <a:latin typeface="Arial" charset="0"/>
              </a:rPr>
              <a:t>không</a:t>
            </a:r>
            <a:r>
              <a:rPr lang="en-US" sz="2400" dirty="0">
                <a:latin typeface="Arial" charset="0"/>
              </a:rPr>
              <a:t> </a:t>
            </a:r>
            <a:r>
              <a:rPr lang="en-US" sz="2400" dirty="0" err="1">
                <a:latin typeface="Arial" charset="0"/>
              </a:rPr>
              <a:t>cần</a:t>
            </a:r>
            <a:r>
              <a:rPr lang="en-US" sz="2400" dirty="0">
                <a:latin typeface="Arial" charset="0"/>
              </a:rPr>
              <a:t> </a:t>
            </a:r>
            <a:r>
              <a:rPr lang="en-US" sz="2400" dirty="0" err="1">
                <a:latin typeface="Arial" charset="0"/>
              </a:rPr>
              <a:t>phải</a:t>
            </a:r>
            <a:r>
              <a:rPr lang="en-US" sz="2400" dirty="0">
                <a:latin typeface="Arial" charset="0"/>
              </a:rPr>
              <a:t> </a:t>
            </a:r>
            <a:r>
              <a:rPr lang="en-US" sz="2400" dirty="0" err="1">
                <a:latin typeface="Arial" charset="0"/>
              </a:rPr>
              <a:t>thay</a:t>
            </a:r>
            <a:r>
              <a:rPr lang="en-US" sz="2400" dirty="0">
                <a:latin typeface="Arial" charset="0"/>
              </a:rPr>
              <a:t> </a:t>
            </a:r>
            <a:r>
              <a:rPr lang="en-US" sz="2400" dirty="0" err="1">
                <a:latin typeface="Arial" charset="0"/>
              </a:rPr>
              <a:t>đổi</a:t>
            </a:r>
            <a:r>
              <a:rPr lang="en-US" sz="2400" dirty="0">
                <a:latin typeface="Arial" charset="0"/>
              </a:rPr>
              <a:t>.</a:t>
            </a:r>
          </a:p>
          <a:p>
            <a:pPr algn="just">
              <a:defRPr/>
            </a:pPr>
            <a:r>
              <a:rPr lang="en-US" sz="2400" dirty="0">
                <a:latin typeface="Arial" charset="0"/>
              </a:rPr>
              <a:t>	</a:t>
            </a:r>
            <a:r>
              <a:rPr lang="en-US" sz="2400" dirty="0" err="1">
                <a:latin typeface="Arial" charset="0"/>
              </a:rPr>
              <a:t>Tôi</a:t>
            </a:r>
            <a:r>
              <a:rPr lang="en-US" sz="2400" dirty="0">
                <a:latin typeface="Arial" charset="0"/>
              </a:rPr>
              <a:t> </a:t>
            </a:r>
            <a:r>
              <a:rPr lang="en-US" sz="2400" dirty="0" err="1">
                <a:latin typeface="Arial" charset="0"/>
              </a:rPr>
              <a:t>không</a:t>
            </a:r>
            <a:r>
              <a:rPr lang="en-US" sz="2400" dirty="0">
                <a:latin typeface="Arial" charset="0"/>
              </a:rPr>
              <a:t> </a:t>
            </a:r>
            <a:r>
              <a:rPr lang="en-US" sz="2400" dirty="0" err="1">
                <a:latin typeface="Arial" charset="0"/>
              </a:rPr>
              <a:t>biết</a:t>
            </a:r>
            <a:r>
              <a:rPr lang="en-US" sz="2400" dirty="0">
                <a:latin typeface="Arial" charset="0"/>
              </a:rPr>
              <a:t> </a:t>
            </a:r>
            <a:r>
              <a:rPr lang="en-US" sz="2400" dirty="0" err="1">
                <a:latin typeface="Arial" charset="0"/>
              </a:rPr>
              <a:t>phải</a:t>
            </a:r>
            <a:r>
              <a:rPr lang="en-US" sz="2400" dirty="0">
                <a:latin typeface="Arial" charset="0"/>
              </a:rPr>
              <a:t> </a:t>
            </a:r>
            <a:r>
              <a:rPr lang="en-US" sz="2400" dirty="0" err="1">
                <a:latin typeface="Arial" charset="0"/>
              </a:rPr>
              <a:t>làm</a:t>
            </a:r>
            <a:r>
              <a:rPr lang="en-US" sz="2400" dirty="0">
                <a:latin typeface="Arial" charset="0"/>
              </a:rPr>
              <a:t> </a:t>
            </a:r>
            <a:r>
              <a:rPr lang="en-US" sz="2400" dirty="0" err="1">
                <a:latin typeface="Arial" charset="0"/>
              </a:rPr>
              <a:t>gì</a:t>
            </a:r>
            <a:r>
              <a:rPr lang="en-US" sz="2400" dirty="0">
                <a:latin typeface="Arial" charset="0"/>
              </a:rPr>
              <a:t> </a:t>
            </a:r>
            <a:r>
              <a:rPr lang="en-US" sz="2400" dirty="0" err="1">
                <a:latin typeface="Arial" charset="0"/>
              </a:rPr>
              <a:t>để</a:t>
            </a:r>
            <a:r>
              <a:rPr lang="en-US" sz="2400" dirty="0">
                <a:latin typeface="Arial" charset="0"/>
              </a:rPr>
              <a:t> </a:t>
            </a:r>
            <a:r>
              <a:rPr lang="en-US" sz="2400" dirty="0" err="1">
                <a:latin typeface="Arial" charset="0"/>
              </a:rPr>
              <a:t>giúp</a:t>
            </a:r>
            <a:r>
              <a:rPr lang="en-US" sz="2400" dirty="0">
                <a:latin typeface="Arial" charset="0"/>
              </a:rPr>
              <a:t> </a:t>
            </a:r>
            <a:r>
              <a:rPr lang="en-US" sz="2400" dirty="0" err="1">
                <a:latin typeface="Arial" charset="0"/>
              </a:rPr>
              <a:t>họ</a:t>
            </a:r>
            <a:r>
              <a:rPr lang="en-US" sz="2400" dirty="0">
                <a:latin typeface="Arial" charset="0"/>
              </a:rPr>
              <a:t> </a:t>
            </a:r>
            <a:r>
              <a:rPr lang="en-US" sz="2400" dirty="0" err="1">
                <a:latin typeface="Arial" charset="0"/>
              </a:rPr>
              <a:t>thay</a:t>
            </a:r>
            <a:r>
              <a:rPr lang="en-US" sz="2400" dirty="0">
                <a:latin typeface="Arial" charset="0"/>
              </a:rPr>
              <a:t> </a:t>
            </a:r>
            <a:r>
              <a:rPr lang="en-US" sz="2400" dirty="0" err="1">
                <a:latin typeface="Arial" charset="0"/>
              </a:rPr>
              <a:t>đổi</a:t>
            </a:r>
            <a:r>
              <a:rPr lang="en-US" sz="2400" dirty="0">
                <a:latin typeface="Arial" charset="0"/>
              </a:rPr>
              <a:t>.”</a:t>
            </a:r>
          </a:p>
          <a:p>
            <a:pPr algn="just">
              <a:defRPr/>
            </a:pPr>
            <a:r>
              <a:rPr lang="en-US" sz="2400" b="1" dirty="0" err="1">
                <a:latin typeface="Arial" charset="0"/>
              </a:rPr>
              <a:t>Hãy</a:t>
            </a:r>
            <a:r>
              <a:rPr lang="en-US" sz="2400" b="1" dirty="0">
                <a:latin typeface="Arial" charset="0"/>
              </a:rPr>
              <a:t>:</a:t>
            </a:r>
            <a:r>
              <a:rPr lang="en-US" sz="2400" dirty="0">
                <a:latin typeface="Arial" charset="0"/>
              </a:rPr>
              <a:t> </a:t>
            </a:r>
          </a:p>
          <a:p>
            <a:pPr marL="342900" indent="-342900" algn="just">
              <a:buFont typeface="Wingdings" pitchFamily="2" charset="2"/>
              <a:buChar char="v"/>
              <a:defRPr/>
            </a:pPr>
            <a:r>
              <a:rPr lang="en-US" sz="2400" dirty="0" err="1">
                <a:latin typeface="Arial" charset="0"/>
              </a:rPr>
              <a:t>Xác</a:t>
            </a:r>
            <a:r>
              <a:rPr lang="en-US" sz="2400" dirty="0">
                <a:latin typeface="Arial" charset="0"/>
              </a:rPr>
              <a:t> </a:t>
            </a:r>
            <a:r>
              <a:rPr lang="en-US" sz="2400" dirty="0" err="1">
                <a:latin typeface="Arial" charset="0"/>
              </a:rPr>
              <a:t>định</a:t>
            </a:r>
            <a:r>
              <a:rPr lang="en-US" sz="2400" dirty="0">
                <a:latin typeface="Arial" charset="0"/>
              </a:rPr>
              <a:t> </a:t>
            </a:r>
            <a:r>
              <a:rPr lang="en-US" sz="2400" dirty="0" err="1">
                <a:latin typeface="Arial" charset="0"/>
              </a:rPr>
              <a:t>các</a:t>
            </a:r>
            <a:r>
              <a:rPr lang="en-US" sz="2400" dirty="0">
                <a:latin typeface="Arial" charset="0"/>
              </a:rPr>
              <a:t> </a:t>
            </a:r>
            <a:r>
              <a:rPr lang="en-US" sz="2400" b="1" dirty="0" err="1">
                <a:latin typeface="Arial" charset="0"/>
              </a:rPr>
              <a:t>rào</a:t>
            </a:r>
            <a:r>
              <a:rPr lang="en-US" sz="2400" b="1" dirty="0">
                <a:latin typeface="Arial" charset="0"/>
              </a:rPr>
              <a:t> </a:t>
            </a:r>
            <a:r>
              <a:rPr lang="en-US" sz="2400" b="1" dirty="0" err="1">
                <a:latin typeface="Arial" charset="0"/>
              </a:rPr>
              <a:t>cản</a:t>
            </a:r>
            <a:r>
              <a:rPr lang="en-US" sz="2400" dirty="0">
                <a:latin typeface="Arial" charset="0"/>
              </a:rPr>
              <a:t> </a:t>
            </a:r>
            <a:r>
              <a:rPr lang="en-US" sz="2400" dirty="0" err="1">
                <a:latin typeface="Arial" charset="0"/>
              </a:rPr>
              <a:t>mà</a:t>
            </a:r>
            <a:r>
              <a:rPr lang="en-US" sz="2400" dirty="0">
                <a:latin typeface="Arial" charset="0"/>
              </a:rPr>
              <a:t> </a:t>
            </a:r>
            <a:r>
              <a:rPr lang="en-US" sz="2400" dirty="0" err="1">
                <a:latin typeface="Arial" charset="0"/>
              </a:rPr>
              <a:t>hiệu</a:t>
            </a:r>
            <a:r>
              <a:rPr lang="en-US" sz="2400" dirty="0">
                <a:latin typeface="Arial" charset="0"/>
              </a:rPr>
              <a:t> </a:t>
            </a:r>
            <a:r>
              <a:rPr lang="en-US" sz="2400" dirty="0" err="1">
                <a:latin typeface="Arial" charset="0"/>
              </a:rPr>
              <a:t>trưởng</a:t>
            </a:r>
            <a:r>
              <a:rPr lang="en-US" sz="2400" dirty="0">
                <a:latin typeface="Arial" charset="0"/>
              </a:rPr>
              <a:t> </a:t>
            </a:r>
            <a:r>
              <a:rPr lang="en-US" sz="2400" dirty="0" err="1">
                <a:latin typeface="Arial" charset="0"/>
              </a:rPr>
              <a:t>gặp</a:t>
            </a:r>
            <a:r>
              <a:rPr lang="en-US" sz="2400" dirty="0">
                <a:latin typeface="Arial" charset="0"/>
              </a:rPr>
              <a:t> </a:t>
            </a:r>
            <a:r>
              <a:rPr lang="en-US" sz="2400" dirty="0" err="1">
                <a:latin typeface="Arial" charset="0"/>
              </a:rPr>
              <a:t>phải</a:t>
            </a:r>
            <a:r>
              <a:rPr lang="en-US" sz="2400" dirty="0">
                <a:latin typeface="Arial" charset="0"/>
              </a:rPr>
              <a:t> </a:t>
            </a:r>
            <a:r>
              <a:rPr lang="en-US" sz="2400" dirty="0" err="1">
                <a:latin typeface="Arial" charset="0"/>
              </a:rPr>
              <a:t>trong</a:t>
            </a:r>
            <a:r>
              <a:rPr lang="en-US" sz="2400" dirty="0">
                <a:latin typeface="Arial" charset="0"/>
              </a:rPr>
              <a:t> </a:t>
            </a:r>
            <a:r>
              <a:rPr lang="en-US" sz="2400" dirty="0" err="1">
                <a:latin typeface="Arial" charset="0"/>
              </a:rPr>
              <a:t>thực</a:t>
            </a:r>
            <a:r>
              <a:rPr lang="en-US" sz="2400" dirty="0">
                <a:latin typeface="Arial" charset="0"/>
              </a:rPr>
              <a:t> </a:t>
            </a:r>
            <a:r>
              <a:rPr lang="en-US" sz="2400" dirty="0" err="1">
                <a:latin typeface="Arial" charset="0"/>
              </a:rPr>
              <a:t>hiện</a:t>
            </a:r>
            <a:r>
              <a:rPr lang="en-US" sz="2400" dirty="0">
                <a:latin typeface="Arial" charset="0"/>
              </a:rPr>
              <a:t> </a:t>
            </a:r>
            <a:r>
              <a:rPr lang="en-US" sz="2400" dirty="0" err="1">
                <a:latin typeface="Arial" charset="0"/>
              </a:rPr>
              <a:t>quản</a:t>
            </a:r>
            <a:r>
              <a:rPr lang="en-US" sz="2400" dirty="0">
                <a:latin typeface="Arial" charset="0"/>
              </a:rPr>
              <a:t> </a:t>
            </a:r>
            <a:r>
              <a:rPr lang="en-US" sz="2400" dirty="0" err="1">
                <a:latin typeface="Arial" charset="0"/>
              </a:rPr>
              <a:t>lý</a:t>
            </a:r>
            <a:r>
              <a:rPr lang="en-US" sz="2400" dirty="0">
                <a:latin typeface="Arial" charset="0"/>
              </a:rPr>
              <a:t> </a:t>
            </a:r>
            <a:r>
              <a:rPr lang="en-US" sz="2400" dirty="0" err="1">
                <a:latin typeface="Arial" charset="0"/>
              </a:rPr>
              <a:t>hoạt</a:t>
            </a:r>
            <a:r>
              <a:rPr lang="en-US" sz="2400" dirty="0">
                <a:latin typeface="Arial" charset="0"/>
              </a:rPr>
              <a:t> </a:t>
            </a:r>
            <a:r>
              <a:rPr lang="en-US" sz="2400" dirty="0" err="1">
                <a:latin typeface="Arial" charset="0"/>
              </a:rPr>
              <a:t>động</a:t>
            </a:r>
            <a:r>
              <a:rPr lang="en-US" sz="2400" dirty="0">
                <a:latin typeface="Arial" charset="0"/>
              </a:rPr>
              <a:t> DH </a:t>
            </a:r>
            <a:r>
              <a:rPr lang="en-US" sz="2400" dirty="0" err="1">
                <a:latin typeface="Arial" charset="0"/>
              </a:rPr>
              <a:t>là</a:t>
            </a:r>
            <a:r>
              <a:rPr lang="en-US" sz="2400" dirty="0">
                <a:latin typeface="Arial" charset="0"/>
              </a:rPr>
              <a:t> </a:t>
            </a:r>
            <a:r>
              <a:rPr lang="en-US" sz="2400" dirty="0" err="1">
                <a:latin typeface="Arial" charset="0"/>
              </a:rPr>
              <a:t>gì</a:t>
            </a:r>
            <a:r>
              <a:rPr lang="en-US" sz="2400" dirty="0">
                <a:latin typeface="Arial" charset="0"/>
              </a:rPr>
              <a:t>? </a:t>
            </a:r>
          </a:p>
          <a:p>
            <a:pPr marL="342900" indent="-342900" algn="just">
              <a:buFont typeface="Wingdings" pitchFamily="2" charset="2"/>
              <a:buChar char="v"/>
              <a:defRPr/>
            </a:pPr>
            <a:r>
              <a:rPr lang="en-US" sz="2400" dirty="0" err="1">
                <a:latin typeface="Arial" charset="0"/>
              </a:rPr>
              <a:t>Tư</a:t>
            </a:r>
            <a:r>
              <a:rPr lang="en-US" sz="2400" dirty="0">
                <a:latin typeface="Arial" charset="0"/>
              </a:rPr>
              <a:t> </a:t>
            </a:r>
            <a:r>
              <a:rPr lang="en-US" sz="2400" dirty="0" err="1">
                <a:latin typeface="Arial" charset="0"/>
              </a:rPr>
              <a:t>vấn</a:t>
            </a:r>
            <a:r>
              <a:rPr lang="en-US" sz="2400" dirty="0">
                <a:latin typeface="Arial" charset="0"/>
              </a:rPr>
              <a:t> </a:t>
            </a:r>
            <a:r>
              <a:rPr lang="en-US" sz="2400" dirty="0" err="1">
                <a:latin typeface="Arial" charset="0"/>
              </a:rPr>
              <a:t>cho</a:t>
            </a:r>
            <a:r>
              <a:rPr lang="en-US" sz="2400" dirty="0">
                <a:latin typeface="Arial" charset="0"/>
              </a:rPr>
              <a:t> </a:t>
            </a:r>
            <a:r>
              <a:rPr lang="en-US" sz="2400" dirty="0" err="1">
                <a:latin typeface="Arial" charset="0"/>
              </a:rPr>
              <a:t>Hiệu</a:t>
            </a:r>
            <a:r>
              <a:rPr lang="en-US" sz="2400" dirty="0">
                <a:latin typeface="Arial" charset="0"/>
              </a:rPr>
              <a:t> </a:t>
            </a:r>
            <a:r>
              <a:rPr lang="en-US" sz="2400" dirty="0" err="1">
                <a:latin typeface="Arial" charset="0"/>
              </a:rPr>
              <a:t>trưởng</a:t>
            </a:r>
            <a:r>
              <a:rPr lang="en-US" sz="2400" dirty="0">
                <a:latin typeface="Arial" charset="0"/>
              </a:rPr>
              <a:t> </a:t>
            </a:r>
            <a:r>
              <a:rPr lang="en-US" sz="2400" dirty="0" err="1">
                <a:latin typeface="Arial" charset="0"/>
              </a:rPr>
              <a:t>đó</a:t>
            </a:r>
            <a:r>
              <a:rPr lang="en-US" sz="2400" dirty="0">
                <a:latin typeface="Arial" charset="0"/>
              </a:rPr>
              <a:t> </a:t>
            </a:r>
            <a:r>
              <a:rPr lang="en-US" sz="2400" dirty="0" err="1">
                <a:latin typeface="Arial" charset="0"/>
              </a:rPr>
              <a:t>cần</a:t>
            </a:r>
            <a:r>
              <a:rPr lang="en-US" sz="2400" dirty="0">
                <a:latin typeface="Arial" charset="0"/>
              </a:rPr>
              <a:t> </a:t>
            </a:r>
            <a:r>
              <a:rPr lang="en-US" sz="2400" dirty="0" err="1">
                <a:latin typeface="Arial" charset="0"/>
              </a:rPr>
              <a:t>làm</a:t>
            </a:r>
            <a:r>
              <a:rPr lang="en-US" sz="2400" dirty="0">
                <a:latin typeface="Arial" charset="0"/>
              </a:rPr>
              <a:t> </a:t>
            </a:r>
            <a:r>
              <a:rPr lang="en-US" sz="2400" dirty="0" err="1">
                <a:latin typeface="Arial" charset="0"/>
              </a:rPr>
              <a:t>gì</a:t>
            </a:r>
            <a:r>
              <a:rPr lang="en-US" sz="2400" dirty="0">
                <a:latin typeface="Arial" charset="0"/>
              </a:rPr>
              <a:t> </a:t>
            </a:r>
            <a:r>
              <a:rPr lang="en-US" sz="2400" dirty="0" err="1">
                <a:latin typeface="Arial" charset="0"/>
              </a:rPr>
              <a:t>và</a:t>
            </a:r>
            <a:r>
              <a:rPr lang="en-US" sz="2400" dirty="0">
                <a:latin typeface="Arial" charset="0"/>
              </a:rPr>
              <a:t> </a:t>
            </a:r>
            <a:r>
              <a:rPr lang="en-US" sz="2400" dirty="0" err="1">
                <a:latin typeface="Arial" charset="0"/>
              </a:rPr>
              <a:t>làm</a:t>
            </a:r>
            <a:r>
              <a:rPr lang="en-US" sz="2400" dirty="0">
                <a:latin typeface="Arial" charset="0"/>
              </a:rPr>
              <a:t> </a:t>
            </a:r>
            <a:r>
              <a:rPr lang="en-US" sz="2400" dirty="0" err="1">
                <a:latin typeface="Arial" charset="0"/>
              </a:rPr>
              <a:t>như</a:t>
            </a:r>
            <a:r>
              <a:rPr lang="en-US" sz="2400" dirty="0">
                <a:latin typeface="Arial" charset="0"/>
              </a:rPr>
              <a:t> </a:t>
            </a:r>
            <a:r>
              <a:rPr lang="en-US" sz="2400" dirty="0" err="1">
                <a:latin typeface="Arial" charset="0"/>
              </a:rPr>
              <a:t>thế</a:t>
            </a:r>
            <a:r>
              <a:rPr lang="en-US" sz="2400" dirty="0">
                <a:latin typeface="Arial" charset="0"/>
              </a:rPr>
              <a:t> </a:t>
            </a:r>
            <a:r>
              <a:rPr lang="en-US" sz="2400" dirty="0" err="1">
                <a:latin typeface="Arial" charset="0"/>
              </a:rPr>
              <a:t>nào</a:t>
            </a:r>
            <a:r>
              <a:rPr lang="en-US" sz="2400" dirty="0">
                <a:latin typeface="Arial" charset="0"/>
              </a:rPr>
              <a:t> </a:t>
            </a:r>
            <a:r>
              <a:rPr lang="en-US" sz="2400" dirty="0" err="1">
                <a:latin typeface="Arial" charset="0"/>
              </a:rPr>
              <a:t>để</a:t>
            </a:r>
            <a:r>
              <a:rPr lang="en-US" sz="2400" dirty="0">
                <a:latin typeface="Arial" charset="0"/>
              </a:rPr>
              <a:t> </a:t>
            </a:r>
            <a:r>
              <a:rPr lang="en-US" sz="2400" dirty="0" err="1">
                <a:latin typeface="Arial" charset="0"/>
              </a:rPr>
              <a:t>vượt</a:t>
            </a:r>
            <a:r>
              <a:rPr lang="en-US" sz="2400" dirty="0">
                <a:latin typeface="Arial" charset="0"/>
              </a:rPr>
              <a:t> qua </a:t>
            </a:r>
            <a:r>
              <a:rPr lang="en-US" sz="2400" dirty="0" err="1">
                <a:latin typeface="Arial" charset="0"/>
              </a:rPr>
              <a:t>được</a:t>
            </a:r>
            <a:r>
              <a:rPr lang="en-US" sz="2400" dirty="0">
                <a:latin typeface="Arial" charset="0"/>
              </a:rPr>
              <a:t> </a:t>
            </a:r>
            <a:r>
              <a:rPr lang="en-US" sz="2400" dirty="0" err="1">
                <a:latin typeface="Arial" charset="0"/>
              </a:rPr>
              <a:t>các</a:t>
            </a:r>
            <a:r>
              <a:rPr lang="en-US" sz="2400" dirty="0">
                <a:latin typeface="Arial" charset="0"/>
              </a:rPr>
              <a:t> </a:t>
            </a:r>
            <a:r>
              <a:rPr lang="en-US" sz="2400" dirty="0" err="1">
                <a:latin typeface="Arial" charset="0"/>
              </a:rPr>
              <a:t>rào</a:t>
            </a:r>
            <a:r>
              <a:rPr lang="en-US" sz="2400" dirty="0">
                <a:latin typeface="Arial" charset="0"/>
              </a:rPr>
              <a:t> </a:t>
            </a:r>
            <a:r>
              <a:rPr lang="en-US" sz="2400" dirty="0" err="1">
                <a:latin typeface="Arial" charset="0"/>
              </a:rPr>
              <a:t>cản</a:t>
            </a:r>
            <a:r>
              <a:rPr lang="en-US" sz="2400" dirty="0">
                <a:latin typeface="Arial" charset="0"/>
              </a:rPr>
              <a:t> </a:t>
            </a:r>
            <a:r>
              <a:rPr lang="en-US" sz="2400" dirty="0" err="1">
                <a:latin typeface="Arial" charset="0"/>
              </a:rPr>
              <a:t>đó</a:t>
            </a:r>
            <a:r>
              <a:rPr lang="en-US" sz="2400" dirty="0">
                <a:latin typeface="Arial" charset="0"/>
              </a:rPr>
              <a:t>?.</a:t>
            </a:r>
          </a:p>
          <a:p>
            <a:pPr algn="just">
              <a:defRPr/>
            </a:pPr>
            <a:r>
              <a:rPr lang="en-US" sz="2400" dirty="0">
                <a:latin typeface="Arial" charset="0"/>
              </a:rPr>
              <a:t> </a:t>
            </a: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106" name="Title 1">
            <a:extLst>
              <a:ext uri="{FF2B5EF4-FFF2-40B4-BE49-F238E27FC236}">
                <a16:creationId xmlns:a16="http://schemas.microsoft.com/office/drawing/2014/main" xmlns="" id="{763D7C63-BB4F-44E6-81BB-66CBA35025A8}"/>
              </a:ext>
            </a:extLst>
          </p:cNvPr>
          <p:cNvSpPr>
            <a:spLocks noGrp="1"/>
          </p:cNvSpPr>
          <p:nvPr>
            <p:ph type="title" idx="4294967295"/>
          </p:nvPr>
        </p:nvSpPr>
        <p:spPr>
          <a:xfrm>
            <a:off x="1981200" y="274638"/>
            <a:ext cx="8229600" cy="1066800"/>
          </a:xfrm>
        </p:spPr>
        <p:txBody>
          <a:bodyPr/>
          <a:lstStyle/>
          <a:p>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Quản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lý</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thực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hiện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CTGD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mới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b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b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sym typeface="Wingdings" panose="05000000000000000000" pitchFamily="2" charset="2"/>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chiến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thuật</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ja-JP"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lát</a:t>
            </a:r>
            <a:r>
              <a:rPr lang="en-US" altLang="ja-JP"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ja-JP"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cắt</a:t>
            </a:r>
            <a:r>
              <a:rPr lang="en-US" altLang="ja-JP"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ja-JP"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thay</a:t>
            </a:r>
            <a:r>
              <a:rPr lang="en-US" altLang="ja-JP"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ja-JP"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đổi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a:t>
            </a:r>
          </a:p>
        </p:txBody>
      </p:sp>
      <p:graphicFrame>
        <p:nvGraphicFramePr>
          <p:cNvPr id="6" name="Content Placeholder 5">
            <a:extLst>
              <a:ext uri="{FF2B5EF4-FFF2-40B4-BE49-F238E27FC236}">
                <a16:creationId xmlns:a16="http://schemas.microsoft.com/office/drawing/2014/main" xmlns="" id="{6B18B3C3-589A-4E55-933B-690AB684E90E}"/>
              </a:ext>
            </a:extLst>
          </p:cNvPr>
          <p:cNvGraphicFramePr>
            <a:graphicFrameLocks noGrp="1"/>
          </p:cNvGraphicFramePr>
          <p:nvPr>
            <p:ph idx="4294967295"/>
            <p:extLst>
              <p:ext uri="{D42A27DB-BD31-4B8C-83A1-F6EECF244321}">
                <p14:modId xmlns:p14="http://schemas.microsoft.com/office/powerpoint/2010/main" val="169694820"/>
              </p:ext>
            </p:extLst>
          </p:nvPr>
        </p:nvGraphicFramePr>
        <p:xfrm>
          <a:off x="695400" y="1556793"/>
          <a:ext cx="10873208" cy="45693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C1653B24-1ED6-C9C3-88A2-C681684DEE30}"/>
              </a:ext>
            </a:extLst>
          </p:cNvPr>
          <p:cNvPicPr>
            <a:picLocks noChangeAspect="1"/>
          </p:cNvPicPr>
          <p:nvPr/>
        </p:nvPicPr>
        <p:blipFill>
          <a:blip r:embed="rId2"/>
          <a:stretch>
            <a:fillRect/>
          </a:stretch>
        </p:blipFill>
        <p:spPr>
          <a:xfrm>
            <a:off x="335360" y="980728"/>
            <a:ext cx="11233248" cy="5328591"/>
          </a:xfrm>
          <a:prstGeom prst="rect">
            <a:avLst/>
          </a:prstGeom>
        </p:spPr>
      </p:pic>
      <p:sp>
        <p:nvSpPr>
          <p:cNvPr id="5" name="Rectangle 4">
            <a:extLst>
              <a:ext uri="{FF2B5EF4-FFF2-40B4-BE49-F238E27FC236}">
                <a16:creationId xmlns:a16="http://schemas.microsoft.com/office/drawing/2014/main" xmlns="" id="{500E262E-8AB7-6754-10D2-97A5CD26A302}"/>
              </a:ext>
            </a:extLst>
          </p:cNvPr>
          <p:cNvSpPr/>
          <p:nvPr/>
        </p:nvSpPr>
        <p:spPr>
          <a:xfrm>
            <a:off x="8184232" y="5408837"/>
            <a:ext cx="2026568" cy="252412"/>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3368243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81200" y="274639"/>
            <a:ext cx="8229600" cy="490537"/>
          </a:xfrm>
        </p:spPr>
        <p:txBody>
          <a:bodyPr>
            <a:normAutofit fontScale="90000"/>
          </a:bodyPr>
          <a:lstStyle/>
          <a:p>
            <a:r>
              <a:rPr lang="en-US" dirty="0" err="1">
                <a:solidFill>
                  <a:schemeClr val="accent1"/>
                </a:solidFill>
                <a:latin typeface="Arial" panose="020B0604020202020204" pitchFamily="34" charset="0"/>
                <a:cs typeface="Arial" panose="020B0604020202020204" pitchFamily="34" charset="0"/>
              </a:rPr>
              <a:t>Những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đặc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trưng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của</a:t>
            </a:r>
            <a:r>
              <a:rPr lang="en-US" dirty="0">
                <a:solidFill>
                  <a:schemeClr val="accent1"/>
                </a:solidFill>
                <a:latin typeface="Arial" panose="020B0604020202020204" pitchFamily="34" charset="0"/>
                <a:cs typeface="Arial" panose="020B0604020202020204" pitchFamily="34" charset="0"/>
              </a:rPr>
              <a:t> CTGDPT 2018 </a:t>
            </a:r>
            <a:r>
              <a:rPr lang="en-US" dirty="0" err="1">
                <a:solidFill>
                  <a:schemeClr val="accent1"/>
                </a:solidFill>
                <a:latin typeface="Arial" panose="020B0604020202020204" pitchFamily="34" charset="0"/>
                <a:cs typeface="Arial" panose="020B0604020202020204" pitchFamily="34" charset="0"/>
              </a:rPr>
              <a:t>cấp</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tiểu</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học</a:t>
            </a:r>
            <a:r>
              <a:rPr lang="en-US" dirty="0">
                <a:solidFill>
                  <a:schemeClr val="accent1"/>
                </a:solidFill>
                <a:latin typeface="Arial" panose="020B0604020202020204" pitchFamily="34" charset="0"/>
                <a:cs typeface="Arial" panose="020B0604020202020204" pitchFamily="34" charset="0"/>
              </a:rPr>
              <a:t> </a:t>
            </a:r>
          </a:p>
        </p:txBody>
      </p:sp>
      <p:sp>
        <p:nvSpPr>
          <p:cNvPr id="3" name="Content Placeholder 2"/>
          <p:cNvSpPr>
            <a:spLocks noGrp="1"/>
          </p:cNvSpPr>
          <p:nvPr>
            <p:ph sz="quarter" idx="4294967295"/>
          </p:nvPr>
        </p:nvSpPr>
        <p:spPr>
          <a:xfrm>
            <a:off x="479376" y="858839"/>
            <a:ext cx="11377264" cy="5267325"/>
          </a:xfrm>
        </p:spPr>
        <p:txBody>
          <a:bodyPr/>
          <a:lstStyle/>
          <a:p>
            <a:endParaRPr lang="en-US" sz="2400" dirty="0">
              <a:latin typeface="Arial"/>
              <a:cs typeface="Arial"/>
            </a:endParaRPr>
          </a:p>
          <a:p>
            <a:r>
              <a:rPr lang="en-US" sz="2400" dirty="0" err="1">
                <a:latin typeface="Arial"/>
                <a:cs typeface="Arial"/>
              </a:rPr>
              <a:t>Xây</a:t>
            </a:r>
            <a:r>
              <a:rPr lang="en-US" sz="2400" dirty="0">
                <a:latin typeface="Arial"/>
                <a:cs typeface="Arial"/>
              </a:rPr>
              <a:t> </a:t>
            </a:r>
            <a:r>
              <a:rPr lang="en-US" sz="2400" dirty="0" err="1">
                <a:latin typeface="Arial"/>
                <a:cs typeface="Arial"/>
              </a:rPr>
              <a:t>dựng</a:t>
            </a:r>
            <a:r>
              <a:rPr lang="en-US" sz="2400" dirty="0">
                <a:latin typeface="Arial"/>
                <a:cs typeface="Arial"/>
              </a:rPr>
              <a:t> </a:t>
            </a:r>
            <a:r>
              <a:rPr lang="en-US" sz="2400" dirty="0" err="1">
                <a:latin typeface="Arial"/>
                <a:cs typeface="Arial"/>
              </a:rPr>
              <a:t>cho</a:t>
            </a:r>
            <a:r>
              <a:rPr lang="en-US" sz="2400" dirty="0">
                <a:latin typeface="Arial"/>
                <a:cs typeface="Arial"/>
              </a:rPr>
              <a:t> </a:t>
            </a:r>
            <a:r>
              <a:rPr lang="en-US" sz="2400" dirty="0" err="1">
                <a:latin typeface="Arial"/>
                <a:cs typeface="Arial"/>
              </a:rPr>
              <a:t>dạy</a:t>
            </a:r>
            <a:r>
              <a:rPr lang="en-US" sz="2400" dirty="0">
                <a:latin typeface="Arial"/>
                <a:cs typeface="Arial"/>
              </a:rPr>
              <a:t> </a:t>
            </a:r>
            <a:r>
              <a:rPr lang="en-US" sz="2400" dirty="0" err="1">
                <a:latin typeface="Arial"/>
                <a:cs typeface="Arial"/>
              </a:rPr>
              <a:t>học</a:t>
            </a:r>
            <a:r>
              <a:rPr lang="en-US" sz="2400" dirty="0">
                <a:latin typeface="Arial"/>
                <a:cs typeface="Arial"/>
              </a:rPr>
              <a:t> 2 </a:t>
            </a:r>
            <a:r>
              <a:rPr lang="en-US" sz="2400" dirty="0" err="1">
                <a:latin typeface="Arial"/>
                <a:cs typeface="Arial"/>
              </a:rPr>
              <a:t>buổi</a:t>
            </a:r>
            <a:r>
              <a:rPr lang="en-US" sz="2400" dirty="0">
                <a:latin typeface="Arial"/>
                <a:cs typeface="Arial"/>
              </a:rPr>
              <a:t>/</a:t>
            </a:r>
            <a:r>
              <a:rPr lang="en-US" sz="2400" dirty="0" err="1">
                <a:latin typeface="Arial"/>
                <a:cs typeface="Arial"/>
              </a:rPr>
              <a:t>ngày</a:t>
            </a:r>
            <a:endParaRPr lang="en-US" sz="2400" dirty="0">
              <a:latin typeface="Arial"/>
              <a:cs typeface="Arial"/>
            </a:endParaRPr>
          </a:p>
          <a:p>
            <a:r>
              <a:rPr lang="en-US" sz="2400" dirty="0" err="1">
                <a:latin typeface="Arial"/>
                <a:cs typeface="Arial"/>
              </a:rPr>
              <a:t>Số</a:t>
            </a:r>
            <a:r>
              <a:rPr lang="en-US" sz="2400" dirty="0">
                <a:latin typeface="Arial"/>
                <a:cs typeface="Arial"/>
              </a:rPr>
              <a:t> </a:t>
            </a:r>
            <a:r>
              <a:rPr lang="en-US" sz="2400" dirty="0" err="1">
                <a:latin typeface="Arial"/>
                <a:cs typeface="Arial"/>
              </a:rPr>
              <a:t>tiết</a:t>
            </a:r>
            <a:r>
              <a:rPr lang="en-US" sz="2400" dirty="0">
                <a:latin typeface="Arial"/>
                <a:cs typeface="Arial"/>
              </a:rPr>
              <a:t> </a:t>
            </a:r>
            <a:r>
              <a:rPr lang="en-US" sz="2400" dirty="0" err="1">
                <a:latin typeface="Arial"/>
                <a:cs typeface="Arial"/>
              </a:rPr>
              <a:t>nhiều</a:t>
            </a:r>
            <a:r>
              <a:rPr lang="en-US" sz="2400" dirty="0">
                <a:latin typeface="Arial"/>
                <a:cs typeface="Arial"/>
              </a:rPr>
              <a:t> </a:t>
            </a:r>
            <a:r>
              <a:rPr lang="en-US" sz="2400" dirty="0" err="1">
                <a:latin typeface="Arial"/>
                <a:cs typeface="Arial"/>
              </a:rPr>
              <a:t>hơn</a:t>
            </a:r>
            <a:r>
              <a:rPr lang="en-US" sz="2400" dirty="0">
                <a:latin typeface="Arial"/>
                <a:cs typeface="Arial"/>
              </a:rPr>
              <a:t> CTGDTH 2006 </a:t>
            </a:r>
          </a:p>
          <a:p>
            <a:r>
              <a:rPr lang="en-US" sz="2400" dirty="0" err="1">
                <a:latin typeface="Arial"/>
                <a:cs typeface="Arial"/>
              </a:rPr>
              <a:t>Giảm</a:t>
            </a:r>
            <a:r>
              <a:rPr lang="en-US" sz="2400" dirty="0">
                <a:latin typeface="Arial"/>
                <a:cs typeface="Arial"/>
              </a:rPr>
              <a:t> </a:t>
            </a:r>
            <a:r>
              <a:rPr lang="en-US" sz="2400" dirty="0" err="1">
                <a:latin typeface="Arial"/>
                <a:cs typeface="Arial"/>
              </a:rPr>
              <a:t>số</a:t>
            </a:r>
            <a:r>
              <a:rPr lang="en-US" sz="2400" dirty="0">
                <a:latin typeface="Arial"/>
                <a:cs typeface="Arial"/>
              </a:rPr>
              <a:t> </a:t>
            </a:r>
            <a:r>
              <a:rPr lang="en-US" sz="2400" dirty="0" err="1">
                <a:latin typeface="Arial"/>
                <a:cs typeface="Arial"/>
              </a:rPr>
              <a:t>môn</a:t>
            </a:r>
            <a:r>
              <a:rPr lang="en-US" sz="2400" dirty="0">
                <a:latin typeface="Arial"/>
                <a:cs typeface="Arial"/>
              </a:rPr>
              <a:t> </a:t>
            </a:r>
            <a:r>
              <a:rPr lang="en-US" sz="2400" dirty="0" err="1">
                <a:latin typeface="Arial"/>
                <a:cs typeface="Arial"/>
              </a:rPr>
              <a:t>học</a:t>
            </a:r>
            <a:r>
              <a:rPr lang="en-US" sz="2400" dirty="0">
                <a:latin typeface="Arial"/>
                <a:cs typeface="Arial"/>
              </a:rPr>
              <a:t>, </a:t>
            </a:r>
            <a:r>
              <a:rPr lang="en-US" sz="2400" dirty="0" err="1">
                <a:latin typeface="Arial"/>
                <a:cs typeface="Arial"/>
              </a:rPr>
              <a:t>có</a:t>
            </a:r>
            <a:r>
              <a:rPr lang="en-US" sz="2400" dirty="0">
                <a:latin typeface="Arial"/>
                <a:cs typeface="Arial"/>
              </a:rPr>
              <a:t> </a:t>
            </a:r>
            <a:r>
              <a:rPr lang="en-US" sz="2400" dirty="0" err="1">
                <a:latin typeface="Arial"/>
                <a:cs typeface="Arial"/>
              </a:rPr>
              <a:t>một</a:t>
            </a:r>
            <a:r>
              <a:rPr lang="en-US" sz="2400" dirty="0">
                <a:latin typeface="Arial"/>
                <a:cs typeface="Arial"/>
              </a:rPr>
              <a:t> </a:t>
            </a:r>
            <a:r>
              <a:rPr lang="en-US" sz="2400" dirty="0" err="1">
                <a:latin typeface="Arial"/>
                <a:cs typeface="Arial"/>
              </a:rPr>
              <a:t>số</a:t>
            </a:r>
            <a:r>
              <a:rPr lang="en-US" sz="2400" dirty="0">
                <a:latin typeface="Arial"/>
                <a:cs typeface="Arial"/>
              </a:rPr>
              <a:t> </a:t>
            </a:r>
            <a:r>
              <a:rPr lang="en-US" sz="2400" dirty="0" err="1">
                <a:latin typeface="Arial"/>
                <a:cs typeface="Arial"/>
              </a:rPr>
              <a:t>môn</a:t>
            </a:r>
            <a:r>
              <a:rPr lang="en-US" sz="2400" dirty="0">
                <a:latin typeface="Arial"/>
                <a:cs typeface="Arial"/>
              </a:rPr>
              <a:t> </a:t>
            </a:r>
            <a:r>
              <a:rPr lang="en-US" sz="2400" dirty="0" err="1">
                <a:latin typeface="Arial"/>
                <a:cs typeface="Arial"/>
              </a:rPr>
              <a:t>học</a:t>
            </a:r>
            <a:r>
              <a:rPr lang="en-US" sz="2400" dirty="0">
                <a:latin typeface="Arial"/>
                <a:cs typeface="Arial"/>
              </a:rPr>
              <a:t> </a:t>
            </a:r>
            <a:r>
              <a:rPr lang="en-US" sz="2400" dirty="0" err="1">
                <a:latin typeface="Arial"/>
                <a:cs typeface="Arial"/>
              </a:rPr>
              <a:t>mới</a:t>
            </a:r>
            <a:r>
              <a:rPr lang="en-US" sz="2400" dirty="0">
                <a:latin typeface="Arial"/>
                <a:cs typeface="Arial"/>
              </a:rPr>
              <a:t> </a:t>
            </a:r>
            <a:r>
              <a:rPr lang="en-US" sz="2400" dirty="0" err="1">
                <a:latin typeface="Arial"/>
                <a:cs typeface="Arial"/>
              </a:rPr>
              <a:t>theo</a:t>
            </a:r>
            <a:r>
              <a:rPr lang="en-US" sz="2400" dirty="0">
                <a:latin typeface="Arial"/>
                <a:cs typeface="Arial"/>
              </a:rPr>
              <a:t> </a:t>
            </a:r>
            <a:r>
              <a:rPr lang="en-US" sz="2400" dirty="0" err="1">
                <a:latin typeface="Arial"/>
                <a:cs typeface="Arial"/>
              </a:rPr>
              <a:t>hướng</a:t>
            </a:r>
            <a:r>
              <a:rPr lang="en-US" sz="2400" dirty="0">
                <a:latin typeface="Arial"/>
                <a:cs typeface="Arial"/>
              </a:rPr>
              <a:t> </a:t>
            </a:r>
            <a:r>
              <a:rPr lang="en-US" sz="2400" dirty="0" err="1">
                <a:latin typeface="Arial"/>
                <a:cs typeface="Arial"/>
              </a:rPr>
              <a:t>tích</a:t>
            </a:r>
            <a:r>
              <a:rPr lang="en-US" sz="2400" dirty="0">
                <a:latin typeface="Arial"/>
                <a:cs typeface="Arial"/>
              </a:rPr>
              <a:t> </a:t>
            </a:r>
            <a:r>
              <a:rPr lang="en-US" sz="2400" dirty="0" err="1">
                <a:latin typeface="Arial"/>
                <a:cs typeface="Arial"/>
              </a:rPr>
              <a:t>hợp</a:t>
            </a:r>
            <a:endParaRPr lang="en-US" sz="2400" dirty="0">
              <a:latin typeface="Arial"/>
              <a:cs typeface="Arial"/>
            </a:endParaRPr>
          </a:p>
          <a:p>
            <a:r>
              <a:rPr lang="en-US" sz="2400" dirty="0" err="1">
                <a:latin typeface="Arial"/>
                <a:cs typeface="Arial"/>
              </a:rPr>
              <a:t>Hoạt</a:t>
            </a:r>
            <a:r>
              <a:rPr lang="en-US" sz="2400" dirty="0">
                <a:latin typeface="Arial"/>
                <a:cs typeface="Arial"/>
              </a:rPr>
              <a:t> </a:t>
            </a:r>
            <a:r>
              <a:rPr lang="en-US" sz="2400" dirty="0" err="1">
                <a:latin typeface="Arial"/>
                <a:cs typeface="Arial"/>
              </a:rPr>
              <a:t>động</a:t>
            </a:r>
            <a:r>
              <a:rPr lang="en-US" sz="2400" dirty="0">
                <a:latin typeface="Arial"/>
                <a:cs typeface="Arial"/>
              </a:rPr>
              <a:t> GD </a:t>
            </a:r>
            <a:r>
              <a:rPr lang="en-US" sz="2400" dirty="0" err="1">
                <a:latin typeface="Arial"/>
                <a:cs typeface="Arial"/>
              </a:rPr>
              <a:t>bắt</a:t>
            </a:r>
            <a:r>
              <a:rPr lang="en-US" sz="2400" dirty="0">
                <a:latin typeface="Arial"/>
                <a:cs typeface="Arial"/>
              </a:rPr>
              <a:t> </a:t>
            </a:r>
            <a:r>
              <a:rPr lang="en-US" sz="2400" dirty="0" err="1">
                <a:latin typeface="Arial"/>
                <a:cs typeface="Arial"/>
              </a:rPr>
              <a:t>buộc</a:t>
            </a:r>
            <a:r>
              <a:rPr lang="en-US" sz="2400" dirty="0">
                <a:latin typeface="Arial"/>
                <a:cs typeface="Arial"/>
              </a:rPr>
              <a:t> </a:t>
            </a:r>
            <a:r>
              <a:rPr lang="en-US" sz="2400" dirty="0" err="1">
                <a:latin typeface="Arial"/>
                <a:cs typeface="Arial"/>
              </a:rPr>
              <a:t>là</a:t>
            </a:r>
            <a:r>
              <a:rPr lang="en-US" sz="2400" dirty="0">
                <a:latin typeface="Arial"/>
                <a:cs typeface="Arial"/>
              </a:rPr>
              <a:t> HĐ </a:t>
            </a:r>
            <a:r>
              <a:rPr lang="en-US" sz="2400" dirty="0" err="1">
                <a:latin typeface="Arial"/>
                <a:cs typeface="Arial"/>
              </a:rPr>
              <a:t>trải</a:t>
            </a:r>
            <a:r>
              <a:rPr lang="en-US" sz="2400" dirty="0">
                <a:latin typeface="Arial"/>
                <a:cs typeface="Arial"/>
              </a:rPr>
              <a:t> </a:t>
            </a:r>
            <a:r>
              <a:rPr lang="en-US" sz="2400" dirty="0" err="1">
                <a:latin typeface="Arial"/>
                <a:cs typeface="Arial"/>
              </a:rPr>
              <a:t>nghiệm</a:t>
            </a:r>
            <a:endParaRPr lang="en-US" sz="2400" dirty="0">
              <a:latin typeface="Arial"/>
              <a:cs typeface="Arial"/>
            </a:endParaRPr>
          </a:p>
          <a:p>
            <a:r>
              <a:rPr lang="en-US" sz="2400" dirty="0" err="1">
                <a:latin typeface="Arial"/>
                <a:cs typeface="Arial"/>
              </a:rPr>
              <a:t>Nội</a:t>
            </a:r>
            <a:r>
              <a:rPr lang="en-US" sz="2400" dirty="0">
                <a:latin typeface="Arial"/>
                <a:cs typeface="Arial"/>
              </a:rPr>
              <a:t> dung GD </a:t>
            </a:r>
            <a:r>
              <a:rPr lang="en-US" sz="2400" dirty="0" err="1">
                <a:latin typeface="Arial"/>
                <a:cs typeface="Arial"/>
              </a:rPr>
              <a:t>dịa</a:t>
            </a:r>
            <a:r>
              <a:rPr lang="en-US" sz="2400" dirty="0">
                <a:latin typeface="Arial"/>
                <a:cs typeface="Arial"/>
              </a:rPr>
              <a:t> </a:t>
            </a:r>
            <a:r>
              <a:rPr lang="en-US" sz="2400" dirty="0" err="1">
                <a:latin typeface="Arial"/>
                <a:cs typeface="Arial"/>
              </a:rPr>
              <a:t>phương</a:t>
            </a:r>
            <a:r>
              <a:rPr lang="en-US" sz="2400" dirty="0">
                <a:latin typeface="Arial"/>
                <a:cs typeface="Arial"/>
              </a:rPr>
              <a:t> </a:t>
            </a:r>
            <a:r>
              <a:rPr lang="en-US" sz="2400" dirty="0" err="1">
                <a:latin typeface="Arial"/>
                <a:cs typeface="Arial"/>
              </a:rPr>
              <a:t>lồng</a:t>
            </a:r>
            <a:r>
              <a:rPr lang="en-US" sz="2400" dirty="0">
                <a:latin typeface="Arial"/>
                <a:cs typeface="Arial"/>
              </a:rPr>
              <a:t> </a:t>
            </a:r>
            <a:r>
              <a:rPr lang="en-US" sz="2400" dirty="0" err="1">
                <a:latin typeface="Arial"/>
                <a:cs typeface="Arial"/>
              </a:rPr>
              <a:t>ghép</a:t>
            </a:r>
            <a:r>
              <a:rPr lang="en-US" sz="2400" dirty="0">
                <a:latin typeface="Arial"/>
                <a:cs typeface="Arial"/>
              </a:rPr>
              <a:t> </a:t>
            </a:r>
            <a:r>
              <a:rPr lang="en-US" sz="2400" dirty="0" err="1">
                <a:latin typeface="Arial"/>
                <a:cs typeface="Arial"/>
              </a:rPr>
              <a:t>trong</a:t>
            </a:r>
            <a:r>
              <a:rPr lang="en-US" sz="2400" dirty="0">
                <a:latin typeface="Arial"/>
                <a:cs typeface="Arial"/>
              </a:rPr>
              <a:t> </a:t>
            </a:r>
            <a:r>
              <a:rPr lang="en-US" sz="2400" dirty="0" err="1">
                <a:latin typeface="Arial"/>
                <a:cs typeface="Arial"/>
              </a:rPr>
              <a:t>các</a:t>
            </a:r>
            <a:r>
              <a:rPr lang="en-US" sz="2400" dirty="0">
                <a:latin typeface="Arial"/>
                <a:cs typeface="Arial"/>
              </a:rPr>
              <a:t> </a:t>
            </a:r>
            <a:r>
              <a:rPr lang="en-US" sz="2400" dirty="0" err="1">
                <a:latin typeface="Arial"/>
                <a:cs typeface="Arial"/>
              </a:rPr>
              <a:t>môn</a:t>
            </a:r>
            <a:r>
              <a:rPr lang="en-US" sz="2400" dirty="0">
                <a:latin typeface="Arial"/>
                <a:cs typeface="Arial"/>
              </a:rPr>
              <a:t> </a:t>
            </a:r>
            <a:r>
              <a:rPr lang="en-US" sz="2400" dirty="0" err="1">
                <a:latin typeface="Arial"/>
                <a:cs typeface="Arial"/>
              </a:rPr>
              <a:t>học</a:t>
            </a:r>
            <a:r>
              <a:rPr lang="en-US" sz="2400" dirty="0">
                <a:latin typeface="Arial"/>
                <a:cs typeface="Arial"/>
              </a:rPr>
              <a:t> </a:t>
            </a:r>
            <a:r>
              <a:rPr lang="en-US" sz="2400" dirty="0" err="1">
                <a:latin typeface="Arial"/>
                <a:cs typeface="Arial"/>
              </a:rPr>
              <a:t>và</a:t>
            </a:r>
            <a:r>
              <a:rPr lang="en-US" sz="2400" dirty="0">
                <a:latin typeface="Arial"/>
                <a:cs typeface="Arial"/>
              </a:rPr>
              <a:t> </a:t>
            </a:r>
            <a:r>
              <a:rPr lang="en-US" sz="2400" dirty="0" err="1">
                <a:latin typeface="Arial"/>
                <a:cs typeface="Arial"/>
              </a:rPr>
              <a:t>hoạt</a:t>
            </a:r>
            <a:r>
              <a:rPr lang="en-US" sz="2400" dirty="0">
                <a:latin typeface="Arial"/>
                <a:cs typeface="Arial"/>
              </a:rPr>
              <a:t> </a:t>
            </a:r>
            <a:r>
              <a:rPr lang="en-US" sz="2400" dirty="0" err="1">
                <a:latin typeface="Arial"/>
                <a:cs typeface="Arial"/>
              </a:rPr>
              <a:t>động</a:t>
            </a:r>
            <a:r>
              <a:rPr lang="en-US" sz="2400" dirty="0">
                <a:latin typeface="Arial"/>
                <a:cs typeface="Arial"/>
              </a:rPr>
              <a:t> </a:t>
            </a:r>
            <a:r>
              <a:rPr lang="en-US" sz="2400" dirty="0" err="1">
                <a:latin typeface="Arial"/>
                <a:cs typeface="Arial"/>
              </a:rPr>
              <a:t>giáo</a:t>
            </a:r>
            <a:r>
              <a:rPr lang="en-US" sz="2400" dirty="0">
                <a:latin typeface="Arial"/>
                <a:cs typeface="Arial"/>
              </a:rPr>
              <a:t> </a:t>
            </a:r>
            <a:r>
              <a:rPr lang="en-US" sz="2400" dirty="0" err="1">
                <a:latin typeface="Arial"/>
                <a:cs typeface="Arial"/>
              </a:rPr>
              <a:t>dục</a:t>
            </a:r>
            <a:r>
              <a:rPr lang="en-US" sz="2400" dirty="0">
                <a:latin typeface="Arial"/>
                <a:cs typeface="Arial"/>
              </a:rPr>
              <a:t>…</a:t>
            </a:r>
          </a:p>
        </p:txBody>
      </p:sp>
    </p:spTree>
    <p:extLst>
      <p:ext uri="{BB962C8B-B14F-4D97-AF65-F5344CB8AC3E}">
        <p14:creationId xmlns:p14="http://schemas.microsoft.com/office/powerpoint/2010/main" val="1152264025"/>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132" name="Rectangle 1">
            <a:extLst>
              <a:ext uri="{FF2B5EF4-FFF2-40B4-BE49-F238E27FC236}">
                <a16:creationId xmlns:a16="http://schemas.microsoft.com/office/drawing/2014/main" xmlns="" id="{6DF6315A-CEC8-4F82-90DA-82507E74680B}"/>
              </a:ext>
            </a:extLst>
          </p:cNvPr>
          <p:cNvSpPr>
            <a:spLocks noChangeArrowheads="1"/>
          </p:cNvSpPr>
          <p:nvPr/>
        </p:nvSpPr>
        <p:spPr bwMode="auto">
          <a:xfrm>
            <a:off x="1738313" y="214314"/>
            <a:ext cx="8686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800" b="1">
                <a:solidFill>
                  <a:srgbClr val="000000"/>
                </a:solidFill>
                <a:cs typeface="Times New Roman" panose="02020603050405020304" pitchFamily="18" charset="0"/>
              </a:rPr>
              <a:t>Cách để đạt tới sự đồng thuận</a:t>
            </a:r>
            <a:endParaRPr lang="en-US" altLang="en-US" sz="4000" b="1">
              <a:solidFill>
                <a:srgbClr val="000000"/>
              </a:solidFill>
              <a:cs typeface="Times New Roman" panose="02020603050405020304" pitchFamily="18" charset="0"/>
            </a:endParaRPr>
          </a:p>
        </p:txBody>
      </p:sp>
      <p:graphicFrame>
        <p:nvGraphicFramePr>
          <p:cNvPr id="8" name="Diagram 7">
            <a:extLst>
              <a:ext uri="{FF2B5EF4-FFF2-40B4-BE49-F238E27FC236}">
                <a16:creationId xmlns:a16="http://schemas.microsoft.com/office/drawing/2014/main" xmlns="" id="{21D1C7A5-BC08-4EBE-8E84-68FD74CEBC80}"/>
              </a:ext>
            </a:extLst>
          </p:cNvPr>
          <p:cNvGraphicFramePr/>
          <p:nvPr>
            <p:extLst>
              <p:ext uri="{D42A27DB-BD31-4B8C-83A1-F6EECF244321}">
                <p14:modId xmlns:p14="http://schemas.microsoft.com/office/powerpoint/2010/main" val="3104612106"/>
              </p:ext>
            </p:extLst>
          </p:nvPr>
        </p:nvGraphicFramePr>
        <p:xfrm>
          <a:off x="656700" y="908720"/>
          <a:ext cx="10839900" cy="52864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154" name="Title 1">
            <a:extLst>
              <a:ext uri="{FF2B5EF4-FFF2-40B4-BE49-F238E27FC236}">
                <a16:creationId xmlns:a16="http://schemas.microsoft.com/office/drawing/2014/main" xmlns="" id="{C6D6212D-C523-47BF-A149-C7099531BE8C}"/>
              </a:ext>
            </a:extLst>
          </p:cNvPr>
          <p:cNvSpPr>
            <a:spLocks noGrp="1"/>
          </p:cNvSpPr>
          <p:nvPr>
            <p:ph type="title" idx="4294967295"/>
          </p:nvPr>
        </p:nvSpPr>
        <p:spPr>
          <a:xfrm>
            <a:off x="1981200" y="274639"/>
            <a:ext cx="8229600" cy="490537"/>
          </a:xfrm>
        </p:spPr>
        <p:txBody>
          <a:bodyPr/>
          <a:lstStyle/>
          <a:p>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Phát</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triển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chuyên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môn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nghiệp</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vụ</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cho</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giáo</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viên</a:t>
            </a:r>
            <a:endPar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6" name="Content Placeholder 5">
            <a:extLst>
              <a:ext uri="{FF2B5EF4-FFF2-40B4-BE49-F238E27FC236}">
                <a16:creationId xmlns:a16="http://schemas.microsoft.com/office/drawing/2014/main" xmlns="" id="{BE977608-461C-4260-A253-E389C085C41E}"/>
              </a:ext>
            </a:extLst>
          </p:cNvPr>
          <p:cNvGraphicFramePr>
            <a:graphicFrameLocks noGrp="1"/>
          </p:cNvGraphicFramePr>
          <p:nvPr>
            <p:ph idx="4294967295"/>
            <p:extLst>
              <p:ext uri="{D42A27DB-BD31-4B8C-83A1-F6EECF244321}">
                <p14:modId xmlns:p14="http://schemas.microsoft.com/office/powerpoint/2010/main" val="604409059"/>
              </p:ext>
            </p:extLst>
          </p:nvPr>
        </p:nvGraphicFramePr>
        <p:xfrm>
          <a:off x="623392" y="858839"/>
          <a:ext cx="10801200"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179" name="Rectangle 2">
            <a:extLst>
              <a:ext uri="{FF2B5EF4-FFF2-40B4-BE49-F238E27FC236}">
                <a16:creationId xmlns:a16="http://schemas.microsoft.com/office/drawing/2014/main" xmlns="" id="{C1C22780-7CFD-466D-8AB7-2A9580F37005}"/>
              </a:ext>
            </a:extLst>
          </p:cNvPr>
          <p:cNvSpPr>
            <a:spLocks noGrp="1" noChangeArrowheads="1"/>
          </p:cNvSpPr>
          <p:nvPr>
            <p:ph type="title" idx="4294967295"/>
          </p:nvPr>
        </p:nvSpPr>
        <p:spPr>
          <a:xfrm>
            <a:off x="650120" y="270302"/>
            <a:ext cx="10879337" cy="651204"/>
          </a:xfrm>
        </p:spPr>
        <p:txBody>
          <a:bodyPr/>
          <a:lstStyle/>
          <a:p>
            <a:pPr algn="ctr" eaLnBrk="1" hangingPunct="1"/>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PHÁT TRIỂN NĂNG LỰC  DẠY HỌC CHO GIÁO VIÊN</a:t>
            </a:r>
          </a:p>
        </p:txBody>
      </p:sp>
      <p:grpSp>
        <p:nvGrpSpPr>
          <p:cNvPr id="3" name="Group 2">
            <a:extLst>
              <a:ext uri="{FF2B5EF4-FFF2-40B4-BE49-F238E27FC236}">
                <a16:creationId xmlns:a16="http://schemas.microsoft.com/office/drawing/2014/main" xmlns="" id="{3E349C71-2BD8-9349-1239-645734215814}"/>
              </a:ext>
            </a:extLst>
          </p:cNvPr>
          <p:cNvGrpSpPr/>
          <p:nvPr/>
        </p:nvGrpSpPr>
        <p:grpSpPr>
          <a:xfrm>
            <a:off x="551384" y="1524000"/>
            <a:ext cx="11449272" cy="4568826"/>
            <a:chOff x="1905000" y="1524000"/>
            <a:chExt cx="8836026" cy="4568826"/>
          </a:xfrm>
        </p:grpSpPr>
        <p:grpSp>
          <p:nvGrpSpPr>
            <p:cNvPr id="2" name="Group 3">
              <a:extLst>
                <a:ext uri="{FF2B5EF4-FFF2-40B4-BE49-F238E27FC236}">
                  <a16:creationId xmlns:a16="http://schemas.microsoft.com/office/drawing/2014/main" xmlns="" id="{3D6AD360-2E8D-408A-AF69-E623133BB1C1}"/>
                </a:ext>
              </a:extLst>
            </p:cNvPr>
            <p:cNvGrpSpPr>
              <a:grpSpLocks/>
            </p:cNvGrpSpPr>
            <p:nvPr/>
          </p:nvGrpSpPr>
          <p:grpSpPr bwMode="auto">
            <a:xfrm>
              <a:off x="1981200" y="1524000"/>
              <a:ext cx="8491538" cy="528638"/>
              <a:chOff x="1728" y="1472"/>
              <a:chExt cx="5349" cy="400"/>
            </a:xfrm>
          </p:grpSpPr>
          <p:grpSp>
            <p:nvGrpSpPr>
              <p:cNvPr id="50462" name="Group 4">
                <a:extLst>
                  <a:ext uri="{FF2B5EF4-FFF2-40B4-BE49-F238E27FC236}">
                    <a16:creationId xmlns:a16="http://schemas.microsoft.com/office/drawing/2014/main" xmlns="" id="{8281E501-9FCB-47C4-AB53-F3671A03BB12}"/>
                  </a:ext>
                </a:extLst>
              </p:cNvPr>
              <p:cNvGrpSpPr>
                <a:grpSpLocks/>
              </p:cNvGrpSpPr>
              <p:nvPr/>
            </p:nvGrpSpPr>
            <p:grpSpPr bwMode="auto">
              <a:xfrm rot="-4423226">
                <a:off x="1676" y="1532"/>
                <a:ext cx="400" cy="280"/>
                <a:chOff x="1043" y="2596"/>
                <a:chExt cx="142" cy="99"/>
              </a:xfrm>
            </p:grpSpPr>
            <p:sp>
              <p:nvSpPr>
                <p:cNvPr id="50465" name="Freeform 5">
                  <a:extLst>
                    <a:ext uri="{FF2B5EF4-FFF2-40B4-BE49-F238E27FC236}">
                      <a16:creationId xmlns:a16="http://schemas.microsoft.com/office/drawing/2014/main" xmlns="" id="{0655A221-04E9-489D-8DD5-CD939D8DFDD5}"/>
                    </a:ext>
                  </a:extLst>
                </p:cNvPr>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14"/>
                    <a:gd name="T53" fmla="*/ 63 w 6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66" name="Freeform 6">
                  <a:extLst>
                    <a:ext uri="{FF2B5EF4-FFF2-40B4-BE49-F238E27FC236}">
                      <a16:creationId xmlns:a16="http://schemas.microsoft.com/office/drawing/2014/main" xmlns="" id="{450CB4BF-9FDE-4511-8BFC-3047BD8B2663}"/>
                    </a:ext>
                  </a:extLst>
                </p:cNvPr>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8"/>
                    <a:gd name="T101" fmla="*/ 129 w 129"/>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67" name="Freeform 7">
                  <a:extLst>
                    <a:ext uri="{FF2B5EF4-FFF2-40B4-BE49-F238E27FC236}">
                      <a16:creationId xmlns:a16="http://schemas.microsoft.com/office/drawing/2014/main" xmlns="" id="{0FFEF17B-3EF4-40D2-8E05-0D772D1613B8}"/>
                    </a:ext>
                  </a:extLst>
                </p:cNvPr>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59"/>
                    <a:gd name="T149" fmla="*/ 166 w 166"/>
                    <a:gd name="T150" fmla="*/ 59 h 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68" name="Freeform 8">
                  <a:extLst>
                    <a:ext uri="{FF2B5EF4-FFF2-40B4-BE49-F238E27FC236}">
                      <a16:creationId xmlns:a16="http://schemas.microsoft.com/office/drawing/2014/main" xmlns="" id="{1438880A-C2ED-4354-AB93-72B803E71CFC}"/>
                    </a:ext>
                  </a:extLst>
                </p:cNvPr>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1"/>
                    <a:gd name="T148" fmla="*/ 0 h 72"/>
                    <a:gd name="T149" fmla="*/ 191 w 191"/>
                    <a:gd name="T150" fmla="*/ 72 h 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69" name="Freeform 9">
                  <a:extLst>
                    <a:ext uri="{FF2B5EF4-FFF2-40B4-BE49-F238E27FC236}">
                      <a16:creationId xmlns:a16="http://schemas.microsoft.com/office/drawing/2014/main" xmlns="" id="{5C941572-491B-43B7-AF33-AE4BD7BEA3AB}"/>
                    </a:ext>
                  </a:extLst>
                </p:cNvPr>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0"/>
                    <a:gd name="T160" fmla="*/ 0 h 84"/>
                    <a:gd name="T161" fmla="*/ 210 w 210"/>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0" name="Freeform 10">
                  <a:extLst>
                    <a:ext uri="{FF2B5EF4-FFF2-40B4-BE49-F238E27FC236}">
                      <a16:creationId xmlns:a16="http://schemas.microsoft.com/office/drawing/2014/main" xmlns="" id="{7E4C06F3-BCB9-41DF-8667-689F9CB198A8}"/>
                    </a:ext>
                  </a:extLst>
                </p:cNvPr>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4"/>
                    <a:gd name="T172" fmla="*/ 0 h 95"/>
                    <a:gd name="T173" fmla="*/ 224 w 224"/>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1" name="Freeform 11">
                  <a:extLst>
                    <a:ext uri="{FF2B5EF4-FFF2-40B4-BE49-F238E27FC236}">
                      <a16:creationId xmlns:a16="http://schemas.microsoft.com/office/drawing/2014/main" xmlns="" id="{439A91CA-02A7-4756-A41C-C4117F453396}"/>
                    </a:ext>
                  </a:extLst>
                </p:cNvPr>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5"/>
                    <a:gd name="T103" fmla="*/ 0 h 106"/>
                    <a:gd name="T104" fmla="*/ 235 w 23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2" name="Freeform 12">
                  <a:extLst>
                    <a:ext uri="{FF2B5EF4-FFF2-40B4-BE49-F238E27FC236}">
                      <a16:creationId xmlns:a16="http://schemas.microsoft.com/office/drawing/2014/main" xmlns="" id="{EDF0E71C-40C6-415A-97A2-3A4D226F7DF3}"/>
                    </a:ext>
                  </a:extLst>
                </p:cNvPr>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2"/>
                    <a:gd name="T109" fmla="*/ 0 h 114"/>
                    <a:gd name="T110" fmla="*/ 242 w 242"/>
                    <a:gd name="T111" fmla="*/ 114 h 1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3" name="Freeform 13">
                  <a:extLst>
                    <a:ext uri="{FF2B5EF4-FFF2-40B4-BE49-F238E27FC236}">
                      <a16:creationId xmlns:a16="http://schemas.microsoft.com/office/drawing/2014/main" xmlns="" id="{A283EC78-7052-4E7E-99B7-9ABB9556C9C0}"/>
                    </a:ext>
                  </a:extLst>
                </p:cNvPr>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23"/>
                    <a:gd name="T98" fmla="*/ 246 w 246"/>
                    <a:gd name="T99" fmla="*/ 123 h 1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4" name="Freeform 14">
                  <a:extLst>
                    <a:ext uri="{FF2B5EF4-FFF2-40B4-BE49-F238E27FC236}">
                      <a16:creationId xmlns:a16="http://schemas.microsoft.com/office/drawing/2014/main" xmlns="" id="{7B7E26F8-2F27-43EB-8514-66D48B9C3A9B}"/>
                    </a:ext>
                  </a:extLst>
                </p:cNvPr>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132"/>
                    <a:gd name="T101" fmla="*/ 249 w 249"/>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5" name="Freeform 15">
                  <a:extLst>
                    <a:ext uri="{FF2B5EF4-FFF2-40B4-BE49-F238E27FC236}">
                      <a16:creationId xmlns:a16="http://schemas.microsoft.com/office/drawing/2014/main" xmlns="" id="{013B2994-96FF-4C13-8B93-227F4C9CFEA6}"/>
                    </a:ext>
                  </a:extLst>
                </p:cNvPr>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1"/>
                    <a:gd name="T109" fmla="*/ 0 h 140"/>
                    <a:gd name="T110" fmla="*/ 251 w 251"/>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6" name="Freeform 16">
                  <a:extLst>
                    <a:ext uri="{FF2B5EF4-FFF2-40B4-BE49-F238E27FC236}">
                      <a16:creationId xmlns:a16="http://schemas.microsoft.com/office/drawing/2014/main" xmlns="" id="{4DDC97CA-1BC2-4E0C-82C9-FE103047C8EA}"/>
                    </a:ext>
                  </a:extLst>
                </p:cNvPr>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1"/>
                    <a:gd name="T112" fmla="*/ 0 h 146"/>
                    <a:gd name="T113" fmla="*/ 251 w 251"/>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7" name="Freeform 17">
                  <a:extLst>
                    <a:ext uri="{FF2B5EF4-FFF2-40B4-BE49-F238E27FC236}">
                      <a16:creationId xmlns:a16="http://schemas.microsoft.com/office/drawing/2014/main" xmlns="" id="{2FFAD5E4-FC12-4A9F-9019-1B6B37F73518}"/>
                    </a:ext>
                  </a:extLst>
                </p:cNvPr>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9"/>
                    <a:gd name="T121" fmla="*/ 0 h 154"/>
                    <a:gd name="T122" fmla="*/ 249 w 249"/>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8" name="Freeform 18">
                  <a:extLst>
                    <a:ext uri="{FF2B5EF4-FFF2-40B4-BE49-F238E27FC236}">
                      <a16:creationId xmlns:a16="http://schemas.microsoft.com/office/drawing/2014/main" xmlns="" id="{FB99CE2E-8DB0-40C7-A972-E4D7AF4A32A1}"/>
                    </a:ext>
                  </a:extLst>
                </p:cNvPr>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6"/>
                    <a:gd name="T133" fmla="*/ 0 h 159"/>
                    <a:gd name="T134" fmla="*/ 246 w 246"/>
                    <a:gd name="T135" fmla="*/ 159 h 1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79" name="Freeform 19">
                  <a:extLst>
                    <a:ext uri="{FF2B5EF4-FFF2-40B4-BE49-F238E27FC236}">
                      <a16:creationId xmlns:a16="http://schemas.microsoft.com/office/drawing/2014/main" xmlns="" id="{2E6A598B-85B9-4D10-AD4E-278E29EC5698}"/>
                    </a:ext>
                  </a:extLst>
                </p:cNvPr>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3"/>
                    <a:gd name="T145" fmla="*/ 0 h 164"/>
                    <a:gd name="T146" fmla="*/ 243 w 243"/>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0" name="Freeform 20">
                  <a:extLst>
                    <a:ext uri="{FF2B5EF4-FFF2-40B4-BE49-F238E27FC236}">
                      <a16:creationId xmlns:a16="http://schemas.microsoft.com/office/drawing/2014/main" xmlns="" id="{0C661335-A07B-42F3-9347-A40C2910E1DE}"/>
                    </a:ext>
                  </a:extLst>
                </p:cNvPr>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8"/>
                    <a:gd name="T157" fmla="*/ 0 h 169"/>
                    <a:gd name="T158" fmla="*/ 238 w 238"/>
                    <a:gd name="T159" fmla="*/ 169 h 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1" name="Freeform 21">
                  <a:extLst>
                    <a:ext uri="{FF2B5EF4-FFF2-40B4-BE49-F238E27FC236}">
                      <a16:creationId xmlns:a16="http://schemas.microsoft.com/office/drawing/2014/main" xmlns="" id="{E6B6BC21-9A7B-4455-B0DC-D742DD92067D}"/>
                    </a:ext>
                  </a:extLst>
                </p:cNvPr>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2"/>
                    <a:gd name="T145" fmla="*/ 0 h 174"/>
                    <a:gd name="T146" fmla="*/ 232 w 232"/>
                    <a:gd name="T147" fmla="*/ 174 h 1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2" name="Freeform 22">
                  <a:extLst>
                    <a:ext uri="{FF2B5EF4-FFF2-40B4-BE49-F238E27FC236}">
                      <a16:creationId xmlns:a16="http://schemas.microsoft.com/office/drawing/2014/main" xmlns="" id="{4FA929D3-4E5A-4C60-A9B7-D90F96AE0B77}"/>
                    </a:ext>
                  </a:extLst>
                </p:cNvPr>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5"/>
                    <a:gd name="T145" fmla="*/ 0 h 176"/>
                    <a:gd name="T146" fmla="*/ 225 w 225"/>
                    <a:gd name="T147" fmla="*/ 176 h 1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3" name="Freeform 23">
                  <a:extLst>
                    <a:ext uri="{FF2B5EF4-FFF2-40B4-BE49-F238E27FC236}">
                      <a16:creationId xmlns:a16="http://schemas.microsoft.com/office/drawing/2014/main" xmlns="" id="{C040CAA8-DD6C-4648-80ED-41AF60415124}"/>
                    </a:ext>
                  </a:extLst>
                </p:cNvPr>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7"/>
                    <a:gd name="T157" fmla="*/ 0 h 180"/>
                    <a:gd name="T158" fmla="*/ 217 w 217"/>
                    <a:gd name="T159" fmla="*/ 180 h 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4" name="Freeform 24">
                  <a:extLst>
                    <a:ext uri="{FF2B5EF4-FFF2-40B4-BE49-F238E27FC236}">
                      <a16:creationId xmlns:a16="http://schemas.microsoft.com/office/drawing/2014/main" xmlns="" id="{9C76F885-98B1-44FB-9CCD-3329475A50E3}"/>
                    </a:ext>
                  </a:extLst>
                </p:cNvPr>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
                    <a:gd name="T157" fmla="*/ 0 h 181"/>
                    <a:gd name="T158" fmla="*/ 209 w 209"/>
                    <a:gd name="T159" fmla="*/ 181 h 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5" name="Freeform 25">
                  <a:extLst>
                    <a:ext uri="{FF2B5EF4-FFF2-40B4-BE49-F238E27FC236}">
                      <a16:creationId xmlns:a16="http://schemas.microsoft.com/office/drawing/2014/main" xmlns="" id="{313E9F70-5FDF-486E-B17A-DA7E5FDE9589}"/>
                    </a:ext>
                  </a:extLst>
                </p:cNvPr>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0"/>
                    <a:gd name="T169" fmla="*/ 0 h 183"/>
                    <a:gd name="T170" fmla="*/ 200 w 200"/>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6" name="Freeform 26">
                  <a:extLst>
                    <a:ext uri="{FF2B5EF4-FFF2-40B4-BE49-F238E27FC236}">
                      <a16:creationId xmlns:a16="http://schemas.microsoft.com/office/drawing/2014/main" xmlns="" id="{0A94F04A-F366-4A36-9F91-87E9BE81AD22}"/>
                    </a:ext>
                  </a:extLst>
                </p:cNvPr>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83"/>
                    <a:gd name="T170" fmla="*/ 191 w 191"/>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7" name="Freeform 27">
                  <a:extLst>
                    <a:ext uri="{FF2B5EF4-FFF2-40B4-BE49-F238E27FC236}">
                      <a16:creationId xmlns:a16="http://schemas.microsoft.com/office/drawing/2014/main" xmlns="" id="{55BA8227-31D9-4B0B-AC4D-1C3344E6E720}"/>
                    </a:ext>
                  </a:extLst>
                </p:cNvPr>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85"/>
                    <a:gd name="T170" fmla="*/ 181 w 181"/>
                    <a:gd name="T171" fmla="*/ 185 h 1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8" name="Freeform 28">
                  <a:extLst>
                    <a:ext uri="{FF2B5EF4-FFF2-40B4-BE49-F238E27FC236}">
                      <a16:creationId xmlns:a16="http://schemas.microsoft.com/office/drawing/2014/main" xmlns="" id="{54C915E3-F32B-4F92-A7C4-5184861AFAF6}"/>
                    </a:ext>
                  </a:extLst>
                </p:cNvPr>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
                    <a:gd name="T169" fmla="*/ 0 h 184"/>
                    <a:gd name="T170" fmla="*/ 172 w 172"/>
                    <a:gd name="T171" fmla="*/ 184 h 1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89" name="Freeform 29">
                  <a:extLst>
                    <a:ext uri="{FF2B5EF4-FFF2-40B4-BE49-F238E27FC236}">
                      <a16:creationId xmlns:a16="http://schemas.microsoft.com/office/drawing/2014/main" xmlns="" id="{38411DDD-B1C9-40ED-89DF-E9593DC972EE}"/>
                    </a:ext>
                  </a:extLst>
                </p:cNvPr>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
                    <a:gd name="T187" fmla="*/ 0 h 181"/>
                    <a:gd name="T188" fmla="*/ 163 w 163"/>
                    <a:gd name="T189" fmla="*/ 181 h 1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0" name="Freeform 30">
                  <a:extLst>
                    <a:ext uri="{FF2B5EF4-FFF2-40B4-BE49-F238E27FC236}">
                      <a16:creationId xmlns:a16="http://schemas.microsoft.com/office/drawing/2014/main" xmlns="" id="{DB7764E9-A66C-491D-84F1-BC336FA1DBE0}"/>
                    </a:ext>
                  </a:extLst>
                </p:cNvPr>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175"/>
                    <a:gd name="T131" fmla="*/ 154 w 154"/>
                    <a:gd name="T132" fmla="*/ 175 h 1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1" name="Freeform 31">
                  <a:extLst>
                    <a:ext uri="{FF2B5EF4-FFF2-40B4-BE49-F238E27FC236}">
                      <a16:creationId xmlns:a16="http://schemas.microsoft.com/office/drawing/2014/main" xmlns="" id="{95778B50-03B1-47FA-93FC-7312176DAA79}"/>
                    </a:ext>
                  </a:extLst>
                </p:cNvPr>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170"/>
                    <a:gd name="T128" fmla="*/ 145 w 145"/>
                    <a:gd name="T129" fmla="*/ 170 h 1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2" name="Freeform 32">
                  <a:extLst>
                    <a:ext uri="{FF2B5EF4-FFF2-40B4-BE49-F238E27FC236}">
                      <a16:creationId xmlns:a16="http://schemas.microsoft.com/office/drawing/2014/main" xmlns="" id="{FB986A28-4E5C-418E-80F0-7D1AE23F7383}"/>
                    </a:ext>
                  </a:extLst>
                </p:cNvPr>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
                    <a:gd name="T130" fmla="*/ 0 h 162"/>
                    <a:gd name="T131" fmla="*/ 136 w 136"/>
                    <a:gd name="T132" fmla="*/ 162 h 16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3" name="Freeform 33">
                  <a:extLst>
                    <a:ext uri="{FF2B5EF4-FFF2-40B4-BE49-F238E27FC236}">
                      <a16:creationId xmlns:a16="http://schemas.microsoft.com/office/drawing/2014/main" xmlns="" id="{7945033A-1B23-43B3-BB9A-A30819BF557B}"/>
                    </a:ext>
                  </a:extLst>
                </p:cNvPr>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
                    <a:gd name="T178" fmla="*/ 0 h 151"/>
                    <a:gd name="T179" fmla="*/ 127 w 127"/>
                    <a:gd name="T180" fmla="*/ 151 h 1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4" name="Freeform 34">
                  <a:extLst>
                    <a:ext uri="{FF2B5EF4-FFF2-40B4-BE49-F238E27FC236}">
                      <a16:creationId xmlns:a16="http://schemas.microsoft.com/office/drawing/2014/main" xmlns="" id="{0FDFBC96-FABF-4841-9B4A-5F70DC72FB4B}"/>
                    </a:ext>
                  </a:extLst>
                </p:cNvPr>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8"/>
                    <a:gd name="T148" fmla="*/ 0 h 140"/>
                    <a:gd name="T149" fmla="*/ 118 w 118"/>
                    <a:gd name="T150" fmla="*/ 140 h 1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5" name="Freeform 35">
                  <a:extLst>
                    <a:ext uri="{FF2B5EF4-FFF2-40B4-BE49-F238E27FC236}">
                      <a16:creationId xmlns:a16="http://schemas.microsoft.com/office/drawing/2014/main" xmlns="" id="{E9A523DC-8068-4D43-B62E-1716E99193F5}"/>
                    </a:ext>
                  </a:extLst>
                </p:cNvPr>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130"/>
                    <a:gd name="T131" fmla="*/ 109 w 109"/>
                    <a:gd name="T132" fmla="*/ 130 h 1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6" name="Freeform 36">
                  <a:extLst>
                    <a:ext uri="{FF2B5EF4-FFF2-40B4-BE49-F238E27FC236}">
                      <a16:creationId xmlns:a16="http://schemas.microsoft.com/office/drawing/2014/main" xmlns="" id="{AB828CC9-441B-49B0-BD7C-09D9A674EAF6}"/>
                    </a:ext>
                  </a:extLst>
                </p:cNvPr>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19"/>
                    <a:gd name="T101" fmla="*/ 100 w 100"/>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7" name="Freeform 37">
                  <a:extLst>
                    <a:ext uri="{FF2B5EF4-FFF2-40B4-BE49-F238E27FC236}">
                      <a16:creationId xmlns:a16="http://schemas.microsoft.com/office/drawing/2014/main" xmlns="" id="{011AE9E0-E36F-4FDD-AE03-08117AD80A0E}"/>
                    </a:ext>
                  </a:extLst>
                </p:cNvPr>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108"/>
                    <a:gd name="T101" fmla="*/ 91 w 9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8" name="Freeform 38">
                  <a:extLst>
                    <a:ext uri="{FF2B5EF4-FFF2-40B4-BE49-F238E27FC236}">
                      <a16:creationId xmlns:a16="http://schemas.microsoft.com/office/drawing/2014/main" xmlns="" id="{DA9925F6-A538-4FE4-B786-51FD87E537E7}"/>
                    </a:ext>
                  </a:extLst>
                </p:cNvPr>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97"/>
                    <a:gd name="T101" fmla="*/ 82 w 8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99" name="Freeform 39">
                  <a:extLst>
                    <a:ext uri="{FF2B5EF4-FFF2-40B4-BE49-F238E27FC236}">
                      <a16:creationId xmlns:a16="http://schemas.microsoft.com/office/drawing/2014/main" xmlns="" id="{ECB23776-1747-4DFC-BDDB-5D7B7BDF4FF1}"/>
                    </a:ext>
                  </a:extLst>
                </p:cNvPr>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86"/>
                    <a:gd name="T101" fmla="*/ 73 w 7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0" name="Freeform 40">
                  <a:extLst>
                    <a:ext uri="{FF2B5EF4-FFF2-40B4-BE49-F238E27FC236}">
                      <a16:creationId xmlns:a16="http://schemas.microsoft.com/office/drawing/2014/main" xmlns="" id="{ADA66EA4-F0D9-4BBD-838D-F8B87A17FD93}"/>
                    </a:ext>
                  </a:extLst>
                </p:cNvPr>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6"/>
                    <a:gd name="T101" fmla="*/ 64 w 64"/>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1" name="Freeform 41">
                  <a:extLst>
                    <a:ext uri="{FF2B5EF4-FFF2-40B4-BE49-F238E27FC236}">
                      <a16:creationId xmlns:a16="http://schemas.microsoft.com/office/drawing/2014/main" xmlns="" id="{DF7A05D0-C4B2-4B3D-9A80-1FBB8493449A}"/>
                    </a:ext>
                  </a:extLst>
                </p:cNvPr>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65"/>
                    <a:gd name="T101" fmla="*/ 54 w 54"/>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2" name="Freeform 42">
                  <a:extLst>
                    <a:ext uri="{FF2B5EF4-FFF2-40B4-BE49-F238E27FC236}">
                      <a16:creationId xmlns:a16="http://schemas.microsoft.com/office/drawing/2014/main" xmlns="" id="{B2C27BD3-790D-4E3E-AF2A-97EF4E3D6FAB}"/>
                    </a:ext>
                  </a:extLst>
                </p:cNvPr>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54"/>
                    <a:gd name="T101" fmla="*/ 45 w 4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3" name="Freeform 43">
                  <a:extLst>
                    <a:ext uri="{FF2B5EF4-FFF2-40B4-BE49-F238E27FC236}">
                      <a16:creationId xmlns:a16="http://schemas.microsoft.com/office/drawing/2014/main" xmlns="" id="{BA2031FF-60A6-4050-B979-92A0EE304A72}"/>
                    </a:ext>
                  </a:extLst>
                </p:cNvPr>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43"/>
                    <a:gd name="T101" fmla="*/ 36 w 36"/>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4" name="Freeform 44">
                  <a:extLst>
                    <a:ext uri="{FF2B5EF4-FFF2-40B4-BE49-F238E27FC236}">
                      <a16:creationId xmlns:a16="http://schemas.microsoft.com/office/drawing/2014/main" xmlns="" id="{A8D85670-2AAF-4670-9619-5E0C3394E5EE}"/>
                    </a:ext>
                  </a:extLst>
                </p:cNvPr>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2"/>
                    <a:gd name="T101" fmla="*/ 27 w 27"/>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5" name="Freeform 45">
                  <a:extLst>
                    <a:ext uri="{FF2B5EF4-FFF2-40B4-BE49-F238E27FC236}">
                      <a16:creationId xmlns:a16="http://schemas.microsoft.com/office/drawing/2014/main" xmlns="" id="{99041AE1-68DB-4D5D-8492-4EA5812803A2}"/>
                    </a:ext>
                  </a:extLst>
                </p:cNvPr>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
                    <a:gd name="T100" fmla="*/ 0 h 22"/>
                    <a:gd name="T101" fmla="*/ 18 w 1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6" name="Freeform 46">
                  <a:extLst>
                    <a:ext uri="{FF2B5EF4-FFF2-40B4-BE49-F238E27FC236}">
                      <a16:creationId xmlns:a16="http://schemas.microsoft.com/office/drawing/2014/main" xmlns="" id="{80C54AD5-DDC5-4CE5-A30B-D9907966A307}"/>
                    </a:ext>
                  </a:extLst>
                </p:cNvPr>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
                    <a:gd name="T100" fmla="*/ 0 h 11"/>
                    <a:gd name="T101" fmla="*/ 9 w 9"/>
                    <a:gd name="T102" fmla="*/ 11 h 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7" name="Freeform 47">
                  <a:extLst>
                    <a:ext uri="{FF2B5EF4-FFF2-40B4-BE49-F238E27FC236}">
                      <a16:creationId xmlns:a16="http://schemas.microsoft.com/office/drawing/2014/main" xmlns="" id="{36E5A74A-260B-48BD-A36F-232267D854A0}"/>
                    </a:ext>
                  </a:extLst>
                </p:cNvPr>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 name="T18" fmla="*/ 0 w 220"/>
                    <a:gd name="T19" fmla="*/ 0 h 284"/>
                    <a:gd name="T20" fmla="*/ 220 w 220"/>
                    <a:gd name="T21" fmla="*/ 284 h 284"/>
                  </a:gdLst>
                  <a:ahLst/>
                  <a:cxnLst>
                    <a:cxn ang="T12">
                      <a:pos x="T0" y="T1"/>
                    </a:cxn>
                    <a:cxn ang="T13">
                      <a:pos x="T2" y="T3"/>
                    </a:cxn>
                    <a:cxn ang="T14">
                      <a:pos x="T4" y="T5"/>
                    </a:cxn>
                    <a:cxn ang="T15">
                      <a:pos x="T6" y="T7"/>
                    </a:cxn>
                    <a:cxn ang="T16">
                      <a:pos x="T8" y="T9"/>
                    </a:cxn>
                    <a:cxn ang="T17">
                      <a:pos x="T10" y="T11"/>
                    </a:cxn>
                  </a:cxnLst>
                  <a:rect l="T18" t="T19" r="T20" b="T21"/>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8" name="Freeform 48">
                  <a:extLst>
                    <a:ext uri="{FF2B5EF4-FFF2-40B4-BE49-F238E27FC236}">
                      <a16:creationId xmlns:a16="http://schemas.microsoft.com/office/drawing/2014/main" xmlns="" id="{7033764C-1FBF-430E-A841-A0E722997676}"/>
                    </a:ext>
                  </a:extLst>
                </p:cNvPr>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 name="T15" fmla="*/ 0 w 222"/>
                    <a:gd name="T16" fmla="*/ 0 h 157"/>
                    <a:gd name="T17" fmla="*/ 222 w 222"/>
                    <a:gd name="T18" fmla="*/ 157 h 157"/>
                  </a:gdLst>
                  <a:ahLst/>
                  <a:cxnLst>
                    <a:cxn ang="T10">
                      <a:pos x="T0" y="T1"/>
                    </a:cxn>
                    <a:cxn ang="T11">
                      <a:pos x="T2" y="T3"/>
                    </a:cxn>
                    <a:cxn ang="T12">
                      <a:pos x="T4" y="T5"/>
                    </a:cxn>
                    <a:cxn ang="T13">
                      <a:pos x="T6" y="T7"/>
                    </a:cxn>
                    <a:cxn ang="T14">
                      <a:pos x="T8" y="T9"/>
                    </a:cxn>
                  </a:cxnLst>
                  <a:rect l="T15" t="T16" r="T17" b="T18"/>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09" name="Freeform 49">
                  <a:extLst>
                    <a:ext uri="{FF2B5EF4-FFF2-40B4-BE49-F238E27FC236}">
                      <a16:creationId xmlns:a16="http://schemas.microsoft.com/office/drawing/2014/main" xmlns="" id="{BB8FC7F9-91D9-432E-91A6-D1B574C9BF3D}"/>
                    </a:ext>
                  </a:extLst>
                </p:cNvPr>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 name="T12" fmla="*/ 0 w 63"/>
                    <a:gd name="T13" fmla="*/ 0 h 89"/>
                    <a:gd name="T14" fmla="*/ 63 w 63"/>
                    <a:gd name="T15" fmla="*/ 89 h 89"/>
                  </a:gdLst>
                  <a:ahLst/>
                  <a:cxnLst>
                    <a:cxn ang="T8">
                      <a:pos x="T0" y="T1"/>
                    </a:cxn>
                    <a:cxn ang="T9">
                      <a:pos x="T2" y="T3"/>
                    </a:cxn>
                    <a:cxn ang="T10">
                      <a:pos x="T4" y="T5"/>
                    </a:cxn>
                    <a:cxn ang="T11">
                      <a:pos x="T6" y="T7"/>
                    </a:cxn>
                  </a:cxnLst>
                  <a:rect l="T12" t="T13" r="T14" b="T15"/>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10" name="Freeform 50">
                  <a:extLst>
                    <a:ext uri="{FF2B5EF4-FFF2-40B4-BE49-F238E27FC236}">
                      <a16:creationId xmlns:a16="http://schemas.microsoft.com/office/drawing/2014/main" xmlns="" id="{F2F512A7-8F1A-4705-A7F4-66DBF5C78813}"/>
                    </a:ext>
                  </a:extLst>
                </p:cNvPr>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 name="T12" fmla="*/ 0 w 63"/>
                    <a:gd name="T13" fmla="*/ 0 h 46"/>
                    <a:gd name="T14" fmla="*/ 63 w 63"/>
                    <a:gd name="T15" fmla="*/ 46 h 46"/>
                  </a:gdLst>
                  <a:ahLst/>
                  <a:cxnLst>
                    <a:cxn ang="T8">
                      <a:pos x="T0" y="T1"/>
                    </a:cxn>
                    <a:cxn ang="T9">
                      <a:pos x="T2" y="T3"/>
                    </a:cxn>
                    <a:cxn ang="T10">
                      <a:pos x="T4" y="T5"/>
                    </a:cxn>
                    <a:cxn ang="T11">
                      <a:pos x="T6" y="T7"/>
                    </a:cxn>
                  </a:cxnLst>
                  <a:rect l="T12" t="T13" r="T14" b="T15"/>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11" name="Freeform 51">
                  <a:extLst>
                    <a:ext uri="{FF2B5EF4-FFF2-40B4-BE49-F238E27FC236}">
                      <a16:creationId xmlns:a16="http://schemas.microsoft.com/office/drawing/2014/main" xmlns="" id="{7FEFB953-7A4D-4924-A4B3-D510F84D8862}"/>
                    </a:ext>
                  </a:extLst>
                </p:cNvPr>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 name="T15" fmla="*/ 0 w 463"/>
                    <a:gd name="T16" fmla="*/ 0 h 376"/>
                    <a:gd name="T17" fmla="*/ 463 w 463"/>
                    <a:gd name="T18" fmla="*/ 376 h 376"/>
                  </a:gdLst>
                  <a:ahLst/>
                  <a:cxnLst>
                    <a:cxn ang="T10">
                      <a:pos x="T0" y="T1"/>
                    </a:cxn>
                    <a:cxn ang="T11">
                      <a:pos x="T2" y="T3"/>
                    </a:cxn>
                    <a:cxn ang="T12">
                      <a:pos x="T4" y="T5"/>
                    </a:cxn>
                    <a:cxn ang="T13">
                      <a:pos x="T6" y="T7"/>
                    </a:cxn>
                    <a:cxn ang="T14">
                      <a:pos x="T8" y="T9"/>
                    </a:cxn>
                  </a:cxnLst>
                  <a:rect l="T15" t="T16" r="T17" b="T18"/>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12" name="Freeform 52">
                  <a:extLst>
                    <a:ext uri="{FF2B5EF4-FFF2-40B4-BE49-F238E27FC236}">
                      <a16:creationId xmlns:a16="http://schemas.microsoft.com/office/drawing/2014/main" xmlns="" id="{EA87731A-BB47-4CBA-81EB-35B000658ED8}"/>
                    </a:ext>
                  </a:extLst>
                </p:cNvPr>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 name="T18" fmla="*/ 0 w 501"/>
                    <a:gd name="T19" fmla="*/ 0 h 430"/>
                    <a:gd name="T20" fmla="*/ 501 w 501"/>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13" name="Freeform 53">
                  <a:extLst>
                    <a:ext uri="{FF2B5EF4-FFF2-40B4-BE49-F238E27FC236}">
                      <a16:creationId xmlns:a16="http://schemas.microsoft.com/office/drawing/2014/main" xmlns="" id="{44223E2E-41F9-4DF2-981C-625B328E7D0A}"/>
                    </a:ext>
                  </a:extLst>
                </p:cNvPr>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 name="T15" fmla="*/ 0 w 487"/>
                    <a:gd name="T16" fmla="*/ 0 h 367"/>
                    <a:gd name="T17" fmla="*/ 487 w 487"/>
                    <a:gd name="T18" fmla="*/ 367 h 367"/>
                  </a:gdLst>
                  <a:ahLst/>
                  <a:cxnLst>
                    <a:cxn ang="T10">
                      <a:pos x="T0" y="T1"/>
                    </a:cxn>
                    <a:cxn ang="T11">
                      <a:pos x="T2" y="T3"/>
                    </a:cxn>
                    <a:cxn ang="T12">
                      <a:pos x="T4" y="T5"/>
                    </a:cxn>
                    <a:cxn ang="T13">
                      <a:pos x="T6" y="T7"/>
                    </a:cxn>
                    <a:cxn ang="T14">
                      <a:pos x="T8" y="T9"/>
                    </a:cxn>
                  </a:cxnLst>
                  <a:rect l="T15" t="T16" r="T17" b="T18"/>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14" name="Freeform 54">
                  <a:extLst>
                    <a:ext uri="{FF2B5EF4-FFF2-40B4-BE49-F238E27FC236}">
                      <a16:creationId xmlns:a16="http://schemas.microsoft.com/office/drawing/2014/main" xmlns="" id="{F8B17B19-643C-41BF-8B70-750ADEA43F48}"/>
                    </a:ext>
                  </a:extLst>
                </p:cNvPr>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 name="T15" fmla="*/ 0 w 147"/>
                    <a:gd name="T16" fmla="*/ 0 h 276"/>
                    <a:gd name="T17" fmla="*/ 147 w 147"/>
                    <a:gd name="T18" fmla="*/ 276 h 276"/>
                  </a:gdLst>
                  <a:ahLst/>
                  <a:cxnLst>
                    <a:cxn ang="T10">
                      <a:pos x="T0" y="T1"/>
                    </a:cxn>
                    <a:cxn ang="T11">
                      <a:pos x="T2" y="T3"/>
                    </a:cxn>
                    <a:cxn ang="T12">
                      <a:pos x="T4" y="T5"/>
                    </a:cxn>
                    <a:cxn ang="T13">
                      <a:pos x="T6" y="T7"/>
                    </a:cxn>
                    <a:cxn ang="T14">
                      <a:pos x="T8" y="T9"/>
                    </a:cxn>
                  </a:cxnLst>
                  <a:rect l="T15" t="T16" r="T17" b="T18"/>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15" name="Freeform 55">
                  <a:extLst>
                    <a:ext uri="{FF2B5EF4-FFF2-40B4-BE49-F238E27FC236}">
                      <a16:creationId xmlns:a16="http://schemas.microsoft.com/office/drawing/2014/main" xmlns="" id="{6356BDC4-0D61-4390-ADCF-68DB557480F9}"/>
                    </a:ext>
                  </a:extLst>
                </p:cNvPr>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 name="T15" fmla="*/ 0 w 114"/>
                    <a:gd name="T16" fmla="*/ 0 h 209"/>
                    <a:gd name="T17" fmla="*/ 114 w 114"/>
                    <a:gd name="T18" fmla="*/ 209 h 209"/>
                  </a:gdLst>
                  <a:ahLst/>
                  <a:cxnLst>
                    <a:cxn ang="T10">
                      <a:pos x="T0" y="T1"/>
                    </a:cxn>
                    <a:cxn ang="T11">
                      <a:pos x="T2" y="T3"/>
                    </a:cxn>
                    <a:cxn ang="T12">
                      <a:pos x="T4" y="T5"/>
                    </a:cxn>
                    <a:cxn ang="T13">
                      <a:pos x="T6" y="T7"/>
                    </a:cxn>
                    <a:cxn ang="T14">
                      <a:pos x="T8" y="T9"/>
                    </a:cxn>
                  </a:cxnLst>
                  <a:rect l="T15" t="T16" r="T17" b="T18"/>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16" name="Freeform 56">
                  <a:extLst>
                    <a:ext uri="{FF2B5EF4-FFF2-40B4-BE49-F238E27FC236}">
                      <a16:creationId xmlns:a16="http://schemas.microsoft.com/office/drawing/2014/main" xmlns="" id="{56B7EF1A-B46F-4A0D-9F3D-7CFA2B848F76}"/>
                    </a:ext>
                  </a:extLst>
                </p:cNvPr>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 name="T15" fmla="*/ 0 w 51"/>
                    <a:gd name="T16" fmla="*/ 0 h 78"/>
                    <a:gd name="T17" fmla="*/ 51 w 51"/>
                    <a:gd name="T18" fmla="*/ 78 h 78"/>
                  </a:gdLst>
                  <a:ahLst/>
                  <a:cxnLst>
                    <a:cxn ang="T10">
                      <a:pos x="T0" y="T1"/>
                    </a:cxn>
                    <a:cxn ang="T11">
                      <a:pos x="T2" y="T3"/>
                    </a:cxn>
                    <a:cxn ang="T12">
                      <a:pos x="T4" y="T5"/>
                    </a:cxn>
                    <a:cxn ang="T13">
                      <a:pos x="T6" y="T7"/>
                    </a:cxn>
                    <a:cxn ang="T14">
                      <a:pos x="T8" y="T9"/>
                    </a:cxn>
                  </a:cxnLst>
                  <a:rect l="T15" t="T16" r="T17" b="T18"/>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463" name="Line 57">
                <a:extLst>
                  <a:ext uri="{FF2B5EF4-FFF2-40B4-BE49-F238E27FC236}">
                    <a16:creationId xmlns:a16="http://schemas.microsoft.com/office/drawing/2014/main" xmlns="" id="{0D0FEB36-7481-4C45-8115-81796267CFA8}"/>
                  </a:ext>
                </a:extLst>
              </p:cNvPr>
              <p:cNvSpPr>
                <a:spLocks noChangeShapeType="1"/>
              </p:cNvSpPr>
              <p:nvPr/>
            </p:nvSpPr>
            <p:spPr bwMode="auto">
              <a:xfrm>
                <a:off x="1728" y="1824"/>
                <a:ext cx="3024" cy="0"/>
              </a:xfrm>
              <a:prstGeom prst="line">
                <a:avLst/>
              </a:prstGeom>
              <a:noFill/>
              <a:ln w="25400">
                <a:solidFill>
                  <a:srgbClr val="C0C0C0"/>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464" name="Text Box 58">
                <a:extLst>
                  <a:ext uri="{FF2B5EF4-FFF2-40B4-BE49-F238E27FC236}">
                    <a16:creationId xmlns:a16="http://schemas.microsoft.com/office/drawing/2014/main" xmlns="" id="{50EDA99F-8BB9-4CC9-A7D3-E0EAA28D5D42}"/>
                  </a:ext>
                </a:extLst>
              </p:cNvPr>
              <p:cNvSpPr txBox="1">
                <a:spLocks noChangeArrowheads="1"/>
              </p:cNvSpPr>
              <p:nvPr/>
            </p:nvSpPr>
            <p:spPr bwMode="auto">
              <a:xfrm>
                <a:off x="2352" y="1488"/>
                <a:ext cx="4725"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2400" b="1" i="1"/>
                  <a:t>Xây dựng TCM/ nhà trường thành tổ chức học tập</a:t>
                </a:r>
                <a:r>
                  <a:rPr lang="en-US" altLang="en-US" sz="2400"/>
                  <a:t> </a:t>
                </a:r>
              </a:p>
            </p:txBody>
          </p:sp>
        </p:grpSp>
        <p:grpSp>
          <p:nvGrpSpPr>
            <p:cNvPr id="4" name="Group 59">
              <a:extLst>
                <a:ext uri="{FF2B5EF4-FFF2-40B4-BE49-F238E27FC236}">
                  <a16:creationId xmlns:a16="http://schemas.microsoft.com/office/drawing/2014/main" xmlns="" id="{BB7CB14A-2915-4CFE-BA97-F3F52C2BC707}"/>
                </a:ext>
              </a:extLst>
            </p:cNvPr>
            <p:cNvGrpSpPr>
              <a:grpSpLocks/>
            </p:cNvGrpSpPr>
            <p:nvPr/>
          </p:nvGrpSpPr>
          <p:grpSpPr bwMode="auto">
            <a:xfrm>
              <a:off x="1905000" y="2286000"/>
              <a:ext cx="7188200" cy="528638"/>
              <a:chOff x="1728" y="2048"/>
              <a:chExt cx="4528" cy="400"/>
            </a:xfrm>
          </p:grpSpPr>
          <p:sp>
            <p:nvSpPr>
              <p:cNvPr id="50407" name="Line 60">
                <a:extLst>
                  <a:ext uri="{FF2B5EF4-FFF2-40B4-BE49-F238E27FC236}">
                    <a16:creationId xmlns:a16="http://schemas.microsoft.com/office/drawing/2014/main" xmlns="" id="{070A7C4E-3C07-4CC8-8EC1-046D24C626C0}"/>
                  </a:ext>
                </a:extLst>
              </p:cNvPr>
              <p:cNvSpPr>
                <a:spLocks noChangeShapeType="1"/>
              </p:cNvSpPr>
              <p:nvPr/>
            </p:nvSpPr>
            <p:spPr bwMode="auto">
              <a:xfrm>
                <a:off x="1728" y="2400"/>
                <a:ext cx="3024" cy="0"/>
              </a:xfrm>
              <a:prstGeom prst="line">
                <a:avLst/>
              </a:prstGeom>
              <a:noFill/>
              <a:ln w="25400">
                <a:solidFill>
                  <a:srgbClr val="C0C0C0"/>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408" name="Text Box 61">
                <a:extLst>
                  <a:ext uri="{FF2B5EF4-FFF2-40B4-BE49-F238E27FC236}">
                    <a16:creationId xmlns:a16="http://schemas.microsoft.com/office/drawing/2014/main" xmlns="" id="{871799DB-FADC-408F-AC6E-6181C5385A39}"/>
                  </a:ext>
                </a:extLst>
              </p:cNvPr>
              <p:cNvSpPr txBox="1">
                <a:spLocks noChangeArrowheads="1"/>
              </p:cNvSpPr>
              <p:nvPr/>
            </p:nvSpPr>
            <p:spPr bwMode="auto">
              <a:xfrm>
                <a:off x="2352" y="2064"/>
                <a:ext cx="390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2400" b="1" i="1"/>
                  <a:t>Tổ chức các hoạt động bồi dưỡng định kì</a:t>
                </a:r>
              </a:p>
            </p:txBody>
          </p:sp>
          <p:grpSp>
            <p:nvGrpSpPr>
              <p:cNvPr id="50409" name="Group 62">
                <a:extLst>
                  <a:ext uri="{FF2B5EF4-FFF2-40B4-BE49-F238E27FC236}">
                    <a16:creationId xmlns:a16="http://schemas.microsoft.com/office/drawing/2014/main" xmlns="" id="{25C0BAF5-F87B-406C-930C-C75386F555AE}"/>
                  </a:ext>
                </a:extLst>
              </p:cNvPr>
              <p:cNvGrpSpPr>
                <a:grpSpLocks/>
              </p:cNvGrpSpPr>
              <p:nvPr/>
            </p:nvGrpSpPr>
            <p:grpSpPr bwMode="auto">
              <a:xfrm rot="-4423226">
                <a:off x="1668" y="2108"/>
                <a:ext cx="400" cy="280"/>
                <a:chOff x="1043" y="2596"/>
                <a:chExt cx="142" cy="99"/>
              </a:xfrm>
            </p:grpSpPr>
            <p:sp>
              <p:nvSpPr>
                <p:cNvPr id="50410" name="Freeform 63">
                  <a:extLst>
                    <a:ext uri="{FF2B5EF4-FFF2-40B4-BE49-F238E27FC236}">
                      <a16:creationId xmlns:a16="http://schemas.microsoft.com/office/drawing/2014/main" xmlns="" id="{16EAE43B-7D49-4B5A-A168-5F2E567CFBAB}"/>
                    </a:ext>
                  </a:extLst>
                </p:cNvPr>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14"/>
                    <a:gd name="T53" fmla="*/ 63 w 6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11" name="Freeform 64">
                  <a:extLst>
                    <a:ext uri="{FF2B5EF4-FFF2-40B4-BE49-F238E27FC236}">
                      <a16:creationId xmlns:a16="http://schemas.microsoft.com/office/drawing/2014/main" xmlns="" id="{B93F062A-D472-40CA-8AE7-89F0A92E502A}"/>
                    </a:ext>
                  </a:extLst>
                </p:cNvPr>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8"/>
                    <a:gd name="T101" fmla="*/ 129 w 129"/>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12" name="Freeform 65">
                  <a:extLst>
                    <a:ext uri="{FF2B5EF4-FFF2-40B4-BE49-F238E27FC236}">
                      <a16:creationId xmlns:a16="http://schemas.microsoft.com/office/drawing/2014/main" xmlns="" id="{15771B42-10E8-468B-A8CC-936AD430D73A}"/>
                    </a:ext>
                  </a:extLst>
                </p:cNvPr>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59"/>
                    <a:gd name="T149" fmla="*/ 166 w 166"/>
                    <a:gd name="T150" fmla="*/ 59 h 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13" name="Freeform 66">
                  <a:extLst>
                    <a:ext uri="{FF2B5EF4-FFF2-40B4-BE49-F238E27FC236}">
                      <a16:creationId xmlns:a16="http://schemas.microsoft.com/office/drawing/2014/main" xmlns="" id="{01E6045E-CE8B-4921-B7C1-9882203FEC29}"/>
                    </a:ext>
                  </a:extLst>
                </p:cNvPr>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1"/>
                    <a:gd name="T148" fmla="*/ 0 h 72"/>
                    <a:gd name="T149" fmla="*/ 191 w 191"/>
                    <a:gd name="T150" fmla="*/ 72 h 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14" name="Freeform 67">
                  <a:extLst>
                    <a:ext uri="{FF2B5EF4-FFF2-40B4-BE49-F238E27FC236}">
                      <a16:creationId xmlns:a16="http://schemas.microsoft.com/office/drawing/2014/main" xmlns="" id="{BF4FE8AA-7D78-49D4-A9BC-B8982A41D3DE}"/>
                    </a:ext>
                  </a:extLst>
                </p:cNvPr>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0"/>
                    <a:gd name="T160" fmla="*/ 0 h 84"/>
                    <a:gd name="T161" fmla="*/ 210 w 210"/>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15" name="Freeform 68">
                  <a:extLst>
                    <a:ext uri="{FF2B5EF4-FFF2-40B4-BE49-F238E27FC236}">
                      <a16:creationId xmlns:a16="http://schemas.microsoft.com/office/drawing/2014/main" xmlns="" id="{CC129D0D-5CE8-414D-9BA9-58AA2D324A15}"/>
                    </a:ext>
                  </a:extLst>
                </p:cNvPr>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4"/>
                    <a:gd name="T172" fmla="*/ 0 h 95"/>
                    <a:gd name="T173" fmla="*/ 224 w 224"/>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16" name="Freeform 69">
                  <a:extLst>
                    <a:ext uri="{FF2B5EF4-FFF2-40B4-BE49-F238E27FC236}">
                      <a16:creationId xmlns:a16="http://schemas.microsoft.com/office/drawing/2014/main" xmlns="" id="{BEE89598-73C3-44F5-BE48-313B1EC7B73B}"/>
                    </a:ext>
                  </a:extLst>
                </p:cNvPr>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5"/>
                    <a:gd name="T103" fmla="*/ 0 h 106"/>
                    <a:gd name="T104" fmla="*/ 235 w 23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17" name="Freeform 70">
                  <a:extLst>
                    <a:ext uri="{FF2B5EF4-FFF2-40B4-BE49-F238E27FC236}">
                      <a16:creationId xmlns:a16="http://schemas.microsoft.com/office/drawing/2014/main" xmlns="" id="{EE322A53-4D6A-470E-A840-4D6835651464}"/>
                    </a:ext>
                  </a:extLst>
                </p:cNvPr>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2"/>
                    <a:gd name="T109" fmla="*/ 0 h 114"/>
                    <a:gd name="T110" fmla="*/ 242 w 242"/>
                    <a:gd name="T111" fmla="*/ 114 h 1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18" name="Freeform 71">
                  <a:extLst>
                    <a:ext uri="{FF2B5EF4-FFF2-40B4-BE49-F238E27FC236}">
                      <a16:creationId xmlns:a16="http://schemas.microsoft.com/office/drawing/2014/main" xmlns="" id="{1FF2EB74-E4C3-4DB7-8E07-52B03907A860}"/>
                    </a:ext>
                  </a:extLst>
                </p:cNvPr>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23"/>
                    <a:gd name="T98" fmla="*/ 246 w 246"/>
                    <a:gd name="T99" fmla="*/ 123 h 1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19" name="Freeform 72">
                  <a:extLst>
                    <a:ext uri="{FF2B5EF4-FFF2-40B4-BE49-F238E27FC236}">
                      <a16:creationId xmlns:a16="http://schemas.microsoft.com/office/drawing/2014/main" xmlns="" id="{01BF4BD4-0AD5-4ADD-8C1D-62AAAADD20DF}"/>
                    </a:ext>
                  </a:extLst>
                </p:cNvPr>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132"/>
                    <a:gd name="T101" fmla="*/ 249 w 249"/>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0" name="Freeform 73">
                  <a:extLst>
                    <a:ext uri="{FF2B5EF4-FFF2-40B4-BE49-F238E27FC236}">
                      <a16:creationId xmlns:a16="http://schemas.microsoft.com/office/drawing/2014/main" xmlns="" id="{A39DF8E2-89EC-46DE-A381-B2796C54B57E}"/>
                    </a:ext>
                  </a:extLst>
                </p:cNvPr>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1"/>
                    <a:gd name="T109" fmla="*/ 0 h 140"/>
                    <a:gd name="T110" fmla="*/ 251 w 251"/>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1" name="Freeform 74">
                  <a:extLst>
                    <a:ext uri="{FF2B5EF4-FFF2-40B4-BE49-F238E27FC236}">
                      <a16:creationId xmlns:a16="http://schemas.microsoft.com/office/drawing/2014/main" xmlns="" id="{94CFD5C7-B7D3-4F0C-AA7F-3DBFF336E3E9}"/>
                    </a:ext>
                  </a:extLst>
                </p:cNvPr>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1"/>
                    <a:gd name="T112" fmla="*/ 0 h 146"/>
                    <a:gd name="T113" fmla="*/ 251 w 251"/>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2" name="Freeform 75">
                  <a:extLst>
                    <a:ext uri="{FF2B5EF4-FFF2-40B4-BE49-F238E27FC236}">
                      <a16:creationId xmlns:a16="http://schemas.microsoft.com/office/drawing/2014/main" xmlns="" id="{384BD280-C5E5-4E6F-9CE5-8E7431BA3F53}"/>
                    </a:ext>
                  </a:extLst>
                </p:cNvPr>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9"/>
                    <a:gd name="T121" fmla="*/ 0 h 154"/>
                    <a:gd name="T122" fmla="*/ 249 w 249"/>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3" name="Freeform 76">
                  <a:extLst>
                    <a:ext uri="{FF2B5EF4-FFF2-40B4-BE49-F238E27FC236}">
                      <a16:creationId xmlns:a16="http://schemas.microsoft.com/office/drawing/2014/main" xmlns="" id="{47D93BB2-C303-45F1-84BD-C179668021ED}"/>
                    </a:ext>
                  </a:extLst>
                </p:cNvPr>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6"/>
                    <a:gd name="T133" fmla="*/ 0 h 159"/>
                    <a:gd name="T134" fmla="*/ 246 w 246"/>
                    <a:gd name="T135" fmla="*/ 159 h 1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4" name="Freeform 77">
                  <a:extLst>
                    <a:ext uri="{FF2B5EF4-FFF2-40B4-BE49-F238E27FC236}">
                      <a16:creationId xmlns:a16="http://schemas.microsoft.com/office/drawing/2014/main" xmlns="" id="{BC15A1F5-6387-48B2-B46F-A3236847A58B}"/>
                    </a:ext>
                  </a:extLst>
                </p:cNvPr>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3"/>
                    <a:gd name="T145" fmla="*/ 0 h 164"/>
                    <a:gd name="T146" fmla="*/ 243 w 243"/>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5" name="Freeform 78">
                  <a:extLst>
                    <a:ext uri="{FF2B5EF4-FFF2-40B4-BE49-F238E27FC236}">
                      <a16:creationId xmlns:a16="http://schemas.microsoft.com/office/drawing/2014/main" xmlns="" id="{462483CB-A79A-48E3-B5C2-41DA9B442BE9}"/>
                    </a:ext>
                  </a:extLst>
                </p:cNvPr>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8"/>
                    <a:gd name="T157" fmla="*/ 0 h 169"/>
                    <a:gd name="T158" fmla="*/ 238 w 238"/>
                    <a:gd name="T159" fmla="*/ 169 h 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6" name="Freeform 79">
                  <a:extLst>
                    <a:ext uri="{FF2B5EF4-FFF2-40B4-BE49-F238E27FC236}">
                      <a16:creationId xmlns:a16="http://schemas.microsoft.com/office/drawing/2014/main" xmlns="" id="{97923F5B-D97F-4DE1-8CF3-576DAB25C7AE}"/>
                    </a:ext>
                  </a:extLst>
                </p:cNvPr>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2"/>
                    <a:gd name="T145" fmla="*/ 0 h 174"/>
                    <a:gd name="T146" fmla="*/ 232 w 232"/>
                    <a:gd name="T147" fmla="*/ 174 h 1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7" name="Freeform 80">
                  <a:extLst>
                    <a:ext uri="{FF2B5EF4-FFF2-40B4-BE49-F238E27FC236}">
                      <a16:creationId xmlns:a16="http://schemas.microsoft.com/office/drawing/2014/main" xmlns="" id="{7F048629-1308-4946-B5BF-A3771664A5B2}"/>
                    </a:ext>
                  </a:extLst>
                </p:cNvPr>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5"/>
                    <a:gd name="T145" fmla="*/ 0 h 176"/>
                    <a:gd name="T146" fmla="*/ 225 w 225"/>
                    <a:gd name="T147" fmla="*/ 176 h 1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8" name="Freeform 81">
                  <a:extLst>
                    <a:ext uri="{FF2B5EF4-FFF2-40B4-BE49-F238E27FC236}">
                      <a16:creationId xmlns:a16="http://schemas.microsoft.com/office/drawing/2014/main" xmlns="" id="{A8994837-6C49-4777-84AE-B22D520C2D50}"/>
                    </a:ext>
                  </a:extLst>
                </p:cNvPr>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7"/>
                    <a:gd name="T157" fmla="*/ 0 h 180"/>
                    <a:gd name="T158" fmla="*/ 217 w 217"/>
                    <a:gd name="T159" fmla="*/ 180 h 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29" name="Freeform 82">
                  <a:extLst>
                    <a:ext uri="{FF2B5EF4-FFF2-40B4-BE49-F238E27FC236}">
                      <a16:creationId xmlns:a16="http://schemas.microsoft.com/office/drawing/2014/main" xmlns="" id="{E775BA22-BFA3-43F9-8228-3FB0A81234A3}"/>
                    </a:ext>
                  </a:extLst>
                </p:cNvPr>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
                    <a:gd name="T157" fmla="*/ 0 h 181"/>
                    <a:gd name="T158" fmla="*/ 209 w 209"/>
                    <a:gd name="T159" fmla="*/ 181 h 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0" name="Freeform 83">
                  <a:extLst>
                    <a:ext uri="{FF2B5EF4-FFF2-40B4-BE49-F238E27FC236}">
                      <a16:creationId xmlns:a16="http://schemas.microsoft.com/office/drawing/2014/main" xmlns="" id="{9F3D0798-8C35-415B-AE8A-7D39C5E182C7}"/>
                    </a:ext>
                  </a:extLst>
                </p:cNvPr>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0"/>
                    <a:gd name="T169" fmla="*/ 0 h 183"/>
                    <a:gd name="T170" fmla="*/ 200 w 200"/>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1" name="Freeform 84">
                  <a:extLst>
                    <a:ext uri="{FF2B5EF4-FFF2-40B4-BE49-F238E27FC236}">
                      <a16:creationId xmlns:a16="http://schemas.microsoft.com/office/drawing/2014/main" xmlns="" id="{CF61A3EF-671D-4F30-AE70-0C8691FE8844}"/>
                    </a:ext>
                  </a:extLst>
                </p:cNvPr>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83"/>
                    <a:gd name="T170" fmla="*/ 191 w 191"/>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2" name="Freeform 85">
                  <a:extLst>
                    <a:ext uri="{FF2B5EF4-FFF2-40B4-BE49-F238E27FC236}">
                      <a16:creationId xmlns:a16="http://schemas.microsoft.com/office/drawing/2014/main" xmlns="" id="{7A660DD1-E833-4099-86DB-E19227E400C0}"/>
                    </a:ext>
                  </a:extLst>
                </p:cNvPr>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85"/>
                    <a:gd name="T170" fmla="*/ 181 w 181"/>
                    <a:gd name="T171" fmla="*/ 185 h 1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3" name="Freeform 86">
                  <a:extLst>
                    <a:ext uri="{FF2B5EF4-FFF2-40B4-BE49-F238E27FC236}">
                      <a16:creationId xmlns:a16="http://schemas.microsoft.com/office/drawing/2014/main" xmlns="" id="{8D015015-1937-44FF-A49A-EF613AFB5A7B}"/>
                    </a:ext>
                  </a:extLst>
                </p:cNvPr>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
                    <a:gd name="T169" fmla="*/ 0 h 184"/>
                    <a:gd name="T170" fmla="*/ 172 w 172"/>
                    <a:gd name="T171" fmla="*/ 184 h 1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4" name="Freeform 87">
                  <a:extLst>
                    <a:ext uri="{FF2B5EF4-FFF2-40B4-BE49-F238E27FC236}">
                      <a16:creationId xmlns:a16="http://schemas.microsoft.com/office/drawing/2014/main" xmlns="" id="{D1AF5F5A-A20C-466B-9A5B-22BC19452E27}"/>
                    </a:ext>
                  </a:extLst>
                </p:cNvPr>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
                    <a:gd name="T187" fmla="*/ 0 h 181"/>
                    <a:gd name="T188" fmla="*/ 163 w 163"/>
                    <a:gd name="T189" fmla="*/ 181 h 1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5" name="Freeform 88">
                  <a:extLst>
                    <a:ext uri="{FF2B5EF4-FFF2-40B4-BE49-F238E27FC236}">
                      <a16:creationId xmlns:a16="http://schemas.microsoft.com/office/drawing/2014/main" xmlns="" id="{5DA23D47-E1A8-48A5-BEBB-B774B89D1BD1}"/>
                    </a:ext>
                  </a:extLst>
                </p:cNvPr>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175"/>
                    <a:gd name="T131" fmla="*/ 154 w 154"/>
                    <a:gd name="T132" fmla="*/ 175 h 1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6" name="Freeform 89">
                  <a:extLst>
                    <a:ext uri="{FF2B5EF4-FFF2-40B4-BE49-F238E27FC236}">
                      <a16:creationId xmlns:a16="http://schemas.microsoft.com/office/drawing/2014/main" xmlns="" id="{28DD4F28-8DEC-4CE0-91C9-C5DD2E37646B}"/>
                    </a:ext>
                  </a:extLst>
                </p:cNvPr>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170"/>
                    <a:gd name="T128" fmla="*/ 145 w 145"/>
                    <a:gd name="T129" fmla="*/ 170 h 1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7" name="Freeform 90">
                  <a:extLst>
                    <a:ext uri="{FF2B5EF4-FFF2-40B4-BE49-F238E27FC236}">
                      <a16:creationId xmlns:a16="http://schemas.microsoft.com/office/drawing/2014/main" xmlns="" id="{19BFC89A-0E9B-4E95-B55E-FA43C4010136}"/>
                    </a:ext>
                  </a:extLst>
                </p:cNvPr>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
                    <a:gd name="T130" fmla="*/ 0 h 162"/>
                    <a:gd name="T131" fmla="*/ 136 w 136"/>
                    <a:gd name="T132" fmla="*/ 162 h 16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8" name="Freeform 91">
                  <a:extLst>
                    <a:ext uri="{FF2B5EF4-FFF2-40B4-BE49-F238E27FC236}">
                      <a16:creationId xmlns:a16="http://schemas.microsoft.com/office/drawing/2014/main" xmlns="" id="{2071E666-52AB-43A7-A762-9B2A4A279BEE}"/>
                    </a:ext>
                  </a:extLst>
                </p:cNvPr>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
                    <a:gd name="T178" fmla="*/ 0 h 151"/>
                    <a:gd name="T179" fmla="*/ 127 w 127"/>
                    <a:gd name="T180" fmla="*/ 151 h 1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39" name="Freeform 92">
                  <a:extLst>
                    <a:ext uri="{FF2B5EF4-FFF2-40B4-BE49-F238E27FC236}">
                      <a16:creationId xmlns:a16="http://schemas.microsoft.com/office/drawing/2014/main" xmlns="" id="{2C2FE1F5-5211-437F-860F-6FBD96356815}"/>
                    </a:ext>
                  </a:extLst>
                </p:cNvPr>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8"/>
                    <a:gd name="T148" fmla="*/ 0 h 140"/>
                    <a:gd name="T149" fmla="*/ 118 w 118"/>
                    <a:gd name="T150" fmla="*/ 140 h 1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0" name="Freeform 93">
                  <a:extLst>
                    <a:ext uri="{FF2B5EF4-FFF2-40B4-BE49-F238E27FC236}">
                      <a16:creationId xmlns:a16="http://schemas.microsoft.com/office/drawing/2014/main" xmlns="" id="{00F54A3D-AD51-4FEB-8474-96A9F86DCC75}"/>
                    </a:ext>
                  </a:extLst>
                </p:cNvPr>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130"/>
                    <a:gd name="T131" fmla="*/ 109 w 109"/>
                    <a:gd name="T132" fmla="*/ 130 h 1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1" name="Freeform 94">
                  <a:extLst>
                    <a:ext uri="{FF2B5EF4-FFF2-40B4-BE49-F238E27FC236}">
                      <a16:creationId xmlns:a16="http://schemas.microsoft.com/office/drawing/2014/main" xmlns="" id="{17AA6451-1C77-4856-B012-EAA96E2EFA04}"/>
                    </a:ext>
                  </a:extLst>
                </p:cNvPr>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19"/>
                    <a:gd name="T101" fmla="*/ 100 w 100"/>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2" name="Freeform 95">
                  <a:extLst>
                    <a:ext uri="{FF2B5EF4-FFF2-40B4-BE49-F238E27FC236}">
                      <a16:creationId xmlns:a16="http://schemas.microsoft.com/office/drawing/2014/main" xmlns="" id="{F8521F64-7171-435F-AEB1-F8AF654A20BF}"/>
                    </a:ext>
                  </a:extLst>
                </p:cNvPr>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108"/>
                    <a:gd name="T101" fmla="*/ 91 w 9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3" name="Freeform 96">
                  <a:extLst>
                    <a:ext uri="{FF2B5EF4-FFF2-40B4-BE49-F238E27FC236}">
                      <a16:creationId xmlns:a16="http://schemas.microsoft.com/office/drawing/2014/main" xmlns="" id="{C0B5793C-1426-440D-A2E5-6671F40B200D}"/>
                    </a:ext>
                  </a:extLst>
                </p:cNvPr>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97"/>
                    <a:gd name="T101" fmla="*/ 82 w 8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4" name="Freeform 97">
                  <a:extLst>
                    <a:ext uri="{FF2B5EF4-FFF2-40B4-BE49-F238E27FC236}">
                      <a16:creationId xmlns:a16="http://schemas.microsoft.com/office/drawing/2014/main" xmlns="" id="{B4850694-7B64-4973-98FB-31C9B2B56319}"/>
                    </a:ext>
                  </a:extLst>
                </p:cNvPr>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86"/>
                    <a:gd name="T101" fmla="*/ 73 w 7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5" name="Freeform 98">
                  <a:extLst>
                    <a:ext uri="{FF2B5EF4-FFF2-40B4-BE49-F238E27FC236}">
                      <a16:creationId xmlns:a16="http://schemas.microsoft.com/office/drawing/2014/main" xmlns="" id="{1C79993C-F2B4-4779-B234-6CE679DE5A28}"/>
                    </a:ext>
                  </a:extLst>
                </p:cNvPr>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6"/>
                    <a:gd name="T101" fmla="*/ 64 w 64"/>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6" name="Freeform 99">
                  <a:extLst>
                    <a:ext uri="{FF2B5EF4-FFF2-40B4-BE49-F238E27FC236}">
                      <a16:creationId xmlns:a16="http://schemas.microsoft.com/office/drawing/2014/main" xmlns="" id="{A045C8FB-8940-4E11-97B1-E1260AA30016}"/>
                    </a:ext>
                  </a:extLst>
                </p:cNvPr>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65"/>
                    <a:gd name="T101" fmla="*/ 54 w 54"/>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7" name="Freeform 100">
                  <a:extLst>
                    <a:ext uri="{FF2B5EF4-FFF2-40B4-BE49-F238E27FC236}">
                      <a16:creationId xmlns:a16="http://schemas.microsoft.com/office/drawing/2014/main" xmlns="" id="{EEA043F3-722F-4572-BF9A-831A7EF47AE3}"/>
                    </a:ext>
                  </a:extLst>
                </p:cNvPr>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54"/>
                    <a:gd name="T101" fmla="*/ 45 w 4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8" name="Freeform 101">
                  <a:extLst>
                    <a:ext uri="{FF2B5EF4-FFF2-40B4-BE49-F238E27FC236}">
                      <a16:creationId xmlns:a16="http://schemas.microsoft.com/office/drawing/2014/main" xmlns="" id="{95A805D7-CDA8-42FF-82AE-E92ED8FD0FED}"/>
                    </a:ext>
                  </a:extLst>
                </p:cNvPr>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43"/>
                    <a:gd name="T101" fmla="*/ 36 w 36"/>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49" name="Freeform 102">
                  <a:extLst>
                    <a:ext uri="{FF2B5EF4-FFF2-40B4-BE49-F238E27FC236}">
                      <a16:creationId xmlns:a16="http://schemas.microsoft.com/office/drawing/2014/main" xmlns="" id="{858306E0-A5B2-431B-9953-C4F7508A508E}"/>
                    </a:ext>
                  </a:extLst>
                </p:cNvPr>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2"/>
                    <a:gd name="T101" fmla="*/ 27 w 27"/>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0" name="Freeform 103">
                  <a:extLst>
                    <a:ext uri="{FF2B5EF4-FFF2-40B4-BE49-F238E27FC236}">
                      <a16:creationId xmlns:a16="http://schemas.microsoft.com/office/drawing/2014/main" xmlns="" id="{A70740E8-27A9-4390-B328-199318BFB55B}"/>
                    </a:ext>
                  </a:extLst>
                </p:cNvPr>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
                    <a:gd name="T100" fmla="*/ 0 h 22"/>
                    <a:gd name="T101" fmla="*/ 18 w 1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1" name="Freeform 104">
                  <a:extLst>
                    <a:ext uri="{FF2B5EF4-FFF2-40B4-BE49-F238E27FC236}">
                      <a16:creationId xmlns:a16="http://schemas.microsoft.com/office/drawing/2014/main" xmlns="" id="{456CB9A1-EF57-4DF7-92D7-992B981EE7D2}"/>
                    </a:ext>
                  </a:extLst>
                </p:cNvPr>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
                    <a:gd name="T100" fmla="*/ 0 h 11"/>
                    <a:gd name="T101" fmla="*/ 9 w 9"/>
                    <a:gd name="T102" fmla="*/ 11 h 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2" name="Freeform 105">
                  <a:extLst>
                    <a:ext uri="{FF2B5EF4-FFF2-40B4-BE49-F238E27FC236}">
                      <a16:creationId xmlns:a16="http://schemas.microsoft.com/office/drawing/2014/main" xmlns="" id="{DD0C50D1-FA6D-4773-AC70-796AB28C5396}"/>
                    </a:ext>
                  </a:extLst>
                </p:cNvPr>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 name="T18" fmla="*/ 0 w 220"/>
                    <a:gd name="T19" fmla="*/ 0 h 284"/>
                    <a:gd name="T20" fmla="*/ 220 w 220"/>
                    <a:gd name="T21" fmla="*/ 284 h 284"/>
                  </a:gdLst>
                  <a:ahLst/>
                  <a:cxnLst>
                    <a:cxn ang="T12">
                      <a:pos x="T0" y="T1"/>
                    </a:cxn>
                    <a:cxn ang="T13">
                      <a:pos x="T2" y="T3"/>
                    </a:cxn>
                    <a:cxn ang="T14">
                      <a:pos x="T4" y="T5"/>
                    </a:cxn>
                    <a:cxn ang="T15">
                      <a:pos x="T6" y="T7"/>
                    </a:cxn>
                    <a:cxn ang="T16">
                      <a:pos x="T8" y="T9"/>
                    </a:cxn>
                    <a:cxn ang="T17">
                      <a:pos x="T10" y="T11"/>
                    </a:cxn>
                  </a:cxnLst>
                  <a:rect l="T18" t="T19" r="T20" b="T21"/>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3" name="Freeform 106">
                  <a:extLst>
                    <a:ext uri="{FF2B5EF4-FFF2-40B4-BE49-F238E27FC236}">
                      <a16:creationId xmlns:a16="http://schemas.microsoft.com/office/drawing/2014/main" xmlns="" id="{EC3F31A2-7343-4829-97ED-985D87826CA2}"/>
                    </a:ext>
                  </a:extLst>
                </p:cNvPr>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 name="T15" fmla="*/ 0 w 222"/>
                    <a:gd name="T16" fmla="*/ 0 h 157"/>
                    <a:gd name="T17" fmla="*/ 222 w 222"/>
                    <a:gd name="T18" fmla="*/ 157 h 157"/>
                  </a:gdLst>
                  <a:ahLst/>
                  <a:cxnLst>
                    <a:cxn ang="T10">
                      <a:pos x="T0" y="T1"/>
                    </a:cxn>
                    <a:cxn ang="T11">
                      <a:pos x="T2" y="T3"/>
                    </a:cxn>
                    <a:cxn ang="T12">
                      <a:pos x="T4" y="T5"/>
                    </a:cxn>
                    <a:cxn ang="T13">
                      <a:pos x="T6" y="T7"/>
                    </a:cxn>
                    <a:cxn ang="T14">
                      <a:pos x="T8" y="T9"/>
                    </a:cxn>
                  </a:cxnLst>
                  <a:rect l="T15" t="T16" r="T17" b="T18"/>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4" name="Freeform 107">
                  <a:extLst>
                    <a:ext uri="{FF2B5EF4-FFF2-40B4-BE49-F238E27FC236}">
                      <a16:creationId xmlns:a16="http://schemas.microsoft.com/office/drawing/2014/main" xmlns="" id="{FE19304A-E258-4A06-8B9E-DAD29D97D6A0}"/>
                    </a:ext>
                  </a:extLst>
                </p:cNvPr>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 name="T12" fmla="*/ 0 w 63"/>
                    <a:gd name="T13" fmla="*/ 0 h 89"/>
                    <a:gd name="T14" fmla="*/ 63 w 63"/>
                    <a:gd name="T15" fmla="*/ 89 h 89"/>
                  </a:gdLst>
                  <a:ahLst/>
                  <a:cxnLst>
                    <a:cxn ang="T8">
                      <a:pos x="T0" y="T1"/>
                    </a:cxn>
                    <a:cxn ang="T9">
                      <a:pos x="T2" y="T3"/>
                    </a:cxn>
                    <a:cxn ang="T10">
                      <a:pos x="T4" y="T5"/>
                    </a:cxn>
                    <a:cxn ang="T11">
                      <a:pos x="T6" y="T7"/>
                    </a:cxn>
                  </a:cxnLst>
                  <a:rect l="T12" t="T13" r="T14" b="T15"/>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5" name="Freeform 108">
                  <a:extLst>
                    <a:ext uri="{FF2B5EF4-FFF2-40B4-BE49-F238E27FC236}">
                      <a16:creationId xmlns:a16="http://schemas.microsoft.com/office/drawing/2014/main" xmlns="" id="{0FB36490-007C-4C06-A7D2-FF031615F9AD}"/>
                    </a:ext>
                  </a:extLst>
                </p:cNvPr>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 name="T12" fmla="*/ 0 w 63"/>
                    <a:gd name="T13" fmla="*/ 0 h 46"/>
                    <a:gd name="T14" fmla="*/ 63 w 63"/>
                    <a:gd name="T15" fmla="*/ 46 h 46"/>
                  </a:gdLst>
                  <a:ahLst/>
                  <a:cxnLst>
                    <a:cxn ang="T8">
                      <a:pos x="T0" y="T1"/>
                    </a:cxn>
                    <a:cxn ang="T9">
                      <a:pos x="T2" y="T3"/>
                    </a:cxn>
                    <a:cxn ang="T10">
                      <a:pos x="T4" y="T5"/>
                    </a:cxn>
                    <a:cxn ang="T11">
                      <a:pos x="T6" y="T7"/>
                    </a:cxn>
                  </a:cxnLst>
                  <a:rect l="T12" t="T13" r="T14" b="T15"/>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6" name="Freeform 109">
                  <a:extLst>
                    <a:ext uri="{FF2B5EF4-FFF2-40B4-BE49-F238E27FC236}">
                      <a16:creationId xmlns:a16="http://schemas.microsoft.com/office/drawing/2014/main" xmlns="" id="{75421A68-4AEB-488B-9A48-54AD9C549B8F}"/>
                    </a:ext>
                  </a:extLst>
                </p:cNvPr>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 name="T15" fmla="*/ 0 w 463"/>
                    <a:gd name="T16" fmla="*/ 0 h 376"/>
                    <a:gd name="T17" fmla="*/ 463 w 463"/>
                    <a:gd name="T18" fmla="*/ 376 h 376"/>
                  </a:gdLst>
                  <a:ahLst/>
                  <a:cxnLst>
                    <a:cxn ang="T10">
                      <a:pos x="T0" y="T1"/>
                    </a:cxn>
                    <a:cxn ang="T11">
                      <a:pos x="T2" y="T3"/>
                    </a:cxn>
                    <a:cxn ang="T12">
                      <a:pos x="T4" y="T5"/>
                    </a:cxn>
                    <a:cxn ang="T13">
                      <a:pos x="T6" y="T7"/>
                    </a:cxn>
                    <a:cxn ang="T14">
                      <a:pos x="T8" y="T9"/>
                    </a:cxn>
                  </a:cxnLst>
                  <a:rect l="T15" t="T16" r="T17" b="T18"/>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7" name="Freeform 110">
                  <a:extLst>
                    <a:ext uri="{FF2B5EF4-FFF2-40B4-BE49-F238E27FC236}">
                      <a16:creationId xmlns:a16="http://schemas.microsoft.com/office/drawing/2014/main" xmlns="" id="{D998FAF0-50D4-44FC-A18C-BC42211E3049}"/>
                    </a:ext>
                  </a:extLst>
                </p:cNvPr>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 name="T18" fmla="*/ 0 w 501"/>
                    <a:gd name="T19" fmla="*/ 0 h 430"/>
                    <a:gd name="T20" fmla="*/ 501 w 501"/>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8" name="Freeform 111">
                  <a:extLst>
                    <a:ext uri="{FF2B5EF4-FFF2-40B4-BE49-F238E27FC236}">
                      <a16:creationId xmlns:a16="http://schemas.microsoft.com/office/drawing/2014/main" xmlns="" id="{4AAD3478-9346-404B-92D1-BA3E7EC615CF}"/>
                    </a:ext>
                  </a:extLst>
                </p:cNvPr>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 name="T15" fmla="*/ 0 w 487"/>
                    <a:gd name="T16" fmla="*/ 0 h 367"/>
                    <a:gd name="T17" fmla="*/ 487 w 487"/>
                    <a:gd name="T18" fmla="*/ 367 h 367"/>
                  </a:gdLst>
                  <a:ahLst/>
                  <a:cxnLst>
                    <a:cxn ang="T10">
                      <a:pos x="T0" y="T1"/>
                    </a:cxn>
                    <a:cxn ang="T11">
                      <a:pos x="T2" y="T3"/>
                    </a:cxn>
                    <a:cxn ang="T12">
                      <a:pos x="T4" y="T5"/>
                    </a:cxn>
                    <a:cxn ang="T13">
                      <a:pos x="T6" y="T7"/>
                    </a:cxn>
                    <a:cxn ang="T14">
                      <a:pos x="T8" y="T9"/>
                    </a:cxn>
                  </a:cxnLst>
                  <a:rect l="T15" t="T16" r="T17" b="T18"/>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59" name="Freeform 112">
                  <a:extLst>
                    <a:ext uri="{FF2B5EF4-FFF2-40B4-BE49-F238E27FC236}">
                      <a16:creationId xmlns:a16="http://schemas.microsoft.com/office/drawing/2014/main" xmlns="" id="{A058B3E3-F33C-48E9-9688-3C5C69A5D5C3}"/>
                    </a:ext>
                  </a:extLst>
                </p:cNvPr>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 name="T15" fmla="*/ 0 w 147"/>
                    <a:gd name="T16" fmla="*/ 0 h 276"/>
                    <a:gd name="T17" fmla="*/ 147 w 147"/>
                    <a:gd name="T18" fmla="*/ 276 h 276"/>
                  </a:gdLst>
                  <a:ahLst/>
                  <a:cxnLst>
                    <a:cxn ang="T10">
                      <a:pos x="T0" y="T1"/>
                    </a:cxn>
                    <a:cxn ang="T11">
                      <a:pos x="T2" y="T3"/>
                    </a:cxn>
                    <a:cxn ang="T12">
                      <a:pos x="T4" y="T5"/>
                    </a:cxn>
                    <a:cxn ang="T13">
                      <a:pos x="T6" y="T7"/>
                    </a:cxn>
                    <a:cxn ang="T14">
                      <a:pos x="T8" y="T9"/>
                    </a:cxn>
                  </a:cxnLst>
                  <a:rect l="T15" t="T16" r="T17" b="T18"/>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60" name="Freeform 113">
                  <a:extLst>
                    <a:ext uri="{FF2B5EF4-FFF2-40B4-BE49-F238E27FC236}">
                      <a16:creationId xmlns:a16="http://schemas.microsoft.com/office/drawing/2014/main" xmlns="" id="{1934E0BA-2113-422D-B5F9-B32468372905}"/>
                    </a:ext>
                  </a:extLst>
                </p:cNvPr>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 name="T15" fmla="*/ 0 w 114"/>
                    <a:gd name="T16" fmla="*/ 0 h 209"/>
                    <a:gd name="T17" fmla="*/ 114 w 114"/>
                    <a:gd name="T18" fmla="*/ 209 h 209"/>
                  </a:gdLst>
                  <a:ahLst/>
                  <a:cxnLst>
                    <a:cxn ang="T10">
                      <a:pos x="T0" y="T1"/>
                    </a:cxn>
                    <a:cxn ang="T11">
                      <a:pos x="T2" y="T3"/>
                    </a:cxn>
                    <a:cxn ang="T12">
                      <a:pos x="T4" y="T5"/>
                    </a:cxn>
                    <a:cxn ang="T13">
                      <a:pos x="T6" y="T7"/>
                    </a:cxn>
                    <a:cxn ang="T14">
                      <a:pos x="T8" y="T9"/>
                    </a:cxn>
                  </a:cxnLst>
                  <a:rect l="T15" t="T16" r="T17" b="T18"/>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61" name="Freeform 114">
                  <a:extLst>
                    <a:ext uri="{FF2B5EF4-FFF2-40B4-BE49-F238E27FC236}">
                      <a16:creationId xmlns:a16="http://schemas.microsoft.com/office/drawing/2014/main" xmlns="" id="{BC2DEF93-09BD-41F3-B25A-E5D1A3F49A90}"/>
                    </a:ext>
                  </a:extLst>
                </p:cNvPr>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 name="T15" fmla="*/ 0 w 51"/>
                    <a:gd name="T16" fmla="*/ 0 h 78"/>
                    <a:gd name="T17" fmla="*/ 51 w 51"/>
                    <a:gd name="T18" fmla="*/ 78 h 78"/>
                  </a:gdLst>
                  <a:ahLst/>
                  <a:cxnLst>
                    <a:cxn ang="T10">
                      <a:pos x="T0" y="T1"/>
                    </a:cxn>
                    <a:cxn ang="T11">
                      <a:pos x="T2" y="T3"/>
                    </a:cxn>
                    <a:cxn ang="T12">
                      <a:pos x="T4" y="T5"/>
                    </a:cxn>
                    <a:cxn ang="T13">
                      <a:pos x="T6" y="T7"/>
                    </a:cxn>
                    <a:cxn ang="T14">
                      <a:pos x="T8" y="T9"/>
                    </a:cxn>
                  </a:cxnLst>
                  <a:rect l="T15" t="T16" r="T17" b="T18"/>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6" name="Group 115">
              <a:extLst>
                <a:ext uri="{FF2B5EF4-FFF2-40B4-BE49-F238E27FC236}">
                  <a16:creationId xmlns:a16="http://schemas.microsoft.com/office/drawing/2014/main" xmlns="" id="{11914712-3D34-49CD-80E7-53CD4409D4B2}"/>
                </a:ext>
              </a:extLst>
            </p:cNvPr>
            <p:cNvGrpSpPr>
              <a:grpSpLocks/>
            </p:cNvGrpSpPr>
            <p:nvPr/>
          </p:nvGrpSpPr>
          <p:grpSpPr bwMode="auto">
            <a:xfrm>
              <a:off x="1905000" y="3111501"/>
              <a:ext cx="7677150" cy="530225"/>
              <a:chOff x="1728" y="2624"/>
              <a:chExt cx="4836" cy="400"/>
            </a:xfrm>
          </p:grpSpPr>
          <p:sp>
            <p:nvSpPr>
              <p:cNvPr id="50352" name="Line 116">
                <a:extLst>
                  <a:ext uri="{FF2B5EF4-FFF2-40B4-BE49-F238E27FC236}">
                    <a16:creationId xmlns:a16="http://schemas.microsoft.com/office/drawing/2014/main" xmlns="" id="{8341846B-2F48-4157-B0A1-6953886AD707}"/>
                  </a:ext>
                </a:extLst>
              </p:cNvPr>
              <p:cNvSpPr>
                <a:spLocks noChangeShapeType="1"/>
              </p:cNvSpPr>
              <p:nvPr/>
            </p:nvSpPr>
            <p:spPr bwMode="auto">
              <a:xfrm>
                <a:off x="1728" y="2962"/>
                <a:ext cx="3024" cy="0"/>
              </a:xfrm>
              <a:prstGeom prst="line">
                <a:avLst/>
              </a:prstGeom>
              <a:noFill/>
              <a:ln w="25400">
                <a:solidFill>
                  <a:srgbClr val="C0C0C0"/>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353" name="Text Box 117">
                <a:extLst>
                  <a:ext uri="{FF2B5EF4-FFF2-40B4-BE49-F238E27FC236}">
                    <a16:creationId xmlns:a16="http://schemas.microsoft.com/office/drawing/2014/main" xmlns="" id="{EF6EF531-5695-4E37-8DCF-7D2D655FEE46}"/>
                  </a:ext>
                </a:extLst>
              </p:cNvPr>
              <p:cNvSpPr txBox="1">
                <a:spLocks noChangeArrowheads="1"/>
              </p:cNvSpPr>
              <p:nvPr/>
            </p:nvSpPr>
            <p:spPr bwMode="auto">
              <a:xfrm>
                <a:off x="2352" y="2626"/>
                <a:ext cx="4212"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2400" b="1" i="1"/>
                  <a:t>Khuyến khích quá trình tự học, tự bồi dưỡng</a:t>
                </a:r>
              </a:p>
            </p:txBody>
          </p:sp>
          <p:grpSp>
            <p:nvGrpSpPr>
              <p:cNvPr id="50354" name="Group 118">
                <a:extLst>
                  <a:ext uri="{FF2B5EF4-FFF2-40B4-BE49-F238E27FC236}">
                    <a16:creationId xmlns:a16="http://schemas.microsoft.com/office/drawing/2014/main" xmlns="" id="{55188E67-91EA-4EF7-8893-412A8D3EB957}"/>
                  </a:ext>
                </a:extLst>
              </p:cNvPr>
              <p:cNvGrpSpPr>
                <a:grpSpLocks/>
              </p:cNvGrpSpPr>
              <p:nvPr/>
            </p:nvGrpSpPr>
            <p:grpSpPr bwMode="auto">
              <a:xfrm rot="-4423226">
                <a:off x="1676" y="2684"/>
                <a:ext cx="400" cy="280"/>
                <a:chOff x="1043" y="2596"/>
                <a:chExt cx="142" cy="99"/>
              </a:xfrm>
            </p:grpSpPr>
            <p:sp>
              <p:nvSpPr>
                <p:cNvPr id="50355" name="Freeform 119">
                  <a:extLst>
                    <a:ext uri="{FF2B5EF4-FFF2-40B4-BE49-F238E27FC236}">
                      <a16:creationId xmlns:a16="http://schemas.microsoft.com/office/drawing/2014/main" xmlns="" id="{F0CBCCA9-140D-4F59-8D9D-90F8E9388408}"/>
                    </a:ext>
                  </a:extLst>
                </p:cNvPr>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14"/>
                    <a:gd name="T53" fmla="*/ 63 w 6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56" name="Freeform 120">
                  <a:extLst>
                    <a:ext uri="{FF2B5EF4-FFF2-40B4-BE49-F238E27FC236}">
                      <a16:creationId xmlns:a16="http://schemas.microsoft.com/office/drawing/2014/main" xmlns="" id="{13C0DFF3-DF99-4DA4-8557-4EB543467A4D}"/>
                    </a:ext>
                  </a:extLst>
                </p:cNvPr>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8"/>
                    <a:gd name="T101" fmla="*/ 129 w 129"/>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57" name="Freeform 121">
                  <a:extLst>
                    <a:ext uri="{FF2B5EF4-FFF2-40B4-BE49-F238E27FC236}">
                      <a16:creationId xmlns:a16="http://schemas.microsoft.com/office/drawing/2014/main" xmlns="" id="{D1FE86C2-1B6A-4E58-B30C-64B28A636428}"/>
                    </a:ext>
                  </a:extLst>
                </p:cNvPr>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59"/>
                    <a:gd name="T149" fmla="*/ 166 w 166"/>
                    <a:gd name="T150" fmla="*/ 59 h 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58" name="Freeform 122">
                  <a:extLst>
                    <a:ext uri="{FF2B5EF4-FFF2-40B4-BE49-F238E27FC236}">
                      <a16:creationId xmlns:a16="http://schemas.microsoft.com/office/drawing/2014/main" xmlns="" id="{0F1363FC-96AC-4C40-961B-6BA99409FE27}"/>
                    </a:ext>
                  </a:extLst>
                </p:cNvPr>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1"/>
                    <a:gd name="T148" fmla="*/ 0 h 72"/>
                    <a:gd name="T149" fmla="*/ 191 w 191"/>
                    <a:gd name="T150" fmla="*/ 72 h 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59" name="Freeform 123">
                  <a:extLst>
                    <a:ext uri="{FF2B5EF4-FFF2-40B4-BE49-F238E27FC236}">
                      <a16:creationId xmlns:a16="http://schemas.microsoft.com/office/drawing/2014/main" xmlns="" id="{FFD99BCA-866F-4A64-A15B-FCC77BC63972}"/>
                    </a:ext>
                  </a:extLst>
                </p:cNvPr>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0"/>
                    <a:gd name="T160" fmla="*/ 0 h 84"/>
                    <a:gd name="T161" fmla="*/ 210 w 210"/>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0" name="Freeform 124">
                  <a:extLst>
                    <a:ext uri="{FF2B5EF4-FFF2-40B4-BE49-F238E27FC236}">
                      <a16:creationId xmlns:a16="http://schemas.microsoft.com/office/drawing/2014/main" xmlns="" id="{0125AEDE-50CC-471F-B4E9-5317D6DCD6EE}"/>
                    </a:ext>
                  </a:extLst>
                </p:cNvPr>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4"/>
                    <a:gd name="T172" fmla="*/ 0 h 95"/>
                    <a:gd name="T173" fmla="*/ 224 w 224"/>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1" name="Freeform 125">
                  <a:extLst>
                    <a:ext uri="{FF2B5EF4-FFF2-40B4-BE49-F238E27FC236}">
                      <a16:creationId xmlns:a16="http://schemas.microsoft.com/office/drawing/2014/main" xmlns="" id="{52A1DFDA-BD85-474E-B4BB-5B9FD7A9F6A7}"/>
                    </a:ext>
                  </a:extLst>
                </p:cNvPr>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5"/>
                    <a:gd name="T103" fmla="*/ 0 h 106"/>
                    <a:gd name="T104" fmla="*/ 235 w 23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2" name="Freeform 126">
                  <a:extLst>
                    <a:ext uri="{FF2B5EF4-FFF2-40B4-BE49-F238E27FC236}">
                      <a16:creationId xmlns:a16="http://schemas.microsoft.com/office/drawing/2014/main" xmlns="" id="{DA08F7C4-037E-43AE-8B6F-4373E343860F}"/>
                    </a:ext>
                  </a:extLst>
                </p:cNvPr>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2"/>
                    <a:gd name="T109" fmla="*/ 0 h 114"/>
                    <a:gd name="T110" fmla="*/ 242 w 242"/>
                    <a:gd name="T111" fmla="*/ 114 h 1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3" name="Freeform 127">
                  <a:extLst>
                    <a:ext uri="{FF2B5EF4-FFF2-40B4-BE49-F238E27FC236}">
                      <a16:creationId xmlns:a16="http://schemas.microsoft.com/office/drawing/2014/main" xmlns="" id="{EE6FAD31-3599-4FC8-9541-874A97100C13}"/>
                    </a:ext>
                  </a:extLst>
                </p:cNvPr>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23"/>
                    <a:gd name="T98" fmla="*/ 246 w 246"/>
                    <a:gd name="T99" fmla="*/ 123 h 1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4" name="Freeform 128">
                  <a:extLst>
                    <a:ext uri="{FF2B5EF4-FFF2-40B4-BE49-F238E27FC236}">
                      <a16:creationId xmlns:a16="http://schemas.microsoft.com/office/drawing/2014/main" xmlns="" id="{F1D63E4D-CD73-45CE-83CA-22076039A3EF}"/>
                    </a:ext>
                  </a:extLst>
                </p:cNvPr>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132"/>
                    <a:gd name="T101" fmla="*/ 249 w 249"/>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5" name="Freeform 129">
                  <a:extLst>
                    <a:ext uri="{FF2B5EF4-FFF2-40B4-BE49-F238E27FC236}">
                      <a16:creationId xmlns:a16="http://schemas.microsoft.com/office/drawing/2014/main" xmlns="" id="{593D3F08-16A2-49FE-8AED-F8CA3659E524}"/>
                    </a:ext>
                  </a:extLst>
                </p:cNvPr>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1"/>
                    <a:gd name="T109" fmla="*/ 0 h 140"/>
                    <a:gd name="T110" fmla="*/ 251 w 251"/>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6" name="Freeform 130">
                  <a:extLst>
                    <a:ext uri="{FF2B5EF4-FFF2-40B4-BE49-F238E27FC236}">
                      <a16:creationId xmlns:a16="http://schemas.microsoft.com/office/drawing/2014/main" xmlns="" id="{A6669140-2FA8-4963-8120-9593983695B5}"/>
                    </a:ext>
                  </a:extLst>
                </p:cNvPr>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1"/>
                    <a:gd name="T112" fmla="*/ 0 h 146"/>
                    <a:gd name="T113" fmla="*/ 251 w 251"/>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7" name="Freeform 131">
                  <a:extLst>
                    <a:ext uri="{FF2B5EF4-FFF2-40B4-BE49-F238E27FC236}">
                      <a16:creationId xmlns:a16="http://schemas.microsoft.com/office/drawing/2014/main" xmlns="" id="{B6FD141B-11BC-4AAC-A7B6-A4F3EE38691A}"/>
                    </a:ext>
                  </a:extLst>
                </p:cNvPr>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9"/>
                    <a:gd name="T121" fmla="*/ 0 h 154"/>
                    <a:gd name="T122" fmla="*/ 249 w 249"/>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8" name="Freeform 132">
                  <a:extLst>
                    <a:ext uri="{FF2B5EF4-FFF2-40B4-BE49-F238E27FC236}">
                      <a16:creationId xmlns:a16="http://schemas.microsoft.com/office/drawing/2014/main" xmlns="" id="{5D7622C8-1703-4A34-B9F2-8E840E1F7B63}"/>
                    </a:ext>
                  </a:extLst>
                </p:cNvPr>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6"/>
                    <a:gd name="T133" fmla="*/ 0 h 159"/>
                    <a:gd name="T134" fmla="*/ 246 w 246"/>
                    <a:gd name="T135" fmla="*/ 159 h 1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69" name="Freeform 133">
                  <a:extLst>
                    <a:ext uri="{FF2B5EF4-FFF2-40B4-BE49-F238E27FC236}">
                      <a16:creationId xmlns:a16="http://schemas.microsoft.com/office/drawing/2014/main" xmlns="" id="{E2D62B9E-3C53-4957-8A14-EC1F0165DBC4}"/>
                    </a:ext>
                  </a:extLst>
                </p:cNvPr>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3"/>
                    <a:gd name="T145" fmla="*/ 0 h 164"/>
                    <a:gd name="T146" fmla="*/ 243 w 243"/>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0" name="Freeform 134">
                  <a:extLst>
                    <a:ext uri="{FF2B5EF4-FFF2-40B4-BE49-F238E27FC236}">
                      <a16:creationId xmlns:a16="http://schemas.microsoft.com/office/drawing/2014/main" xmlns="" id="{0E7E773C-6039-4CAD-A296-2186BAD79C03}"/>
                    </a:ext>
                  </a:extLst>
                </p:cNvPr>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8"/>
                    <a:gd name="T157" fmla="*/ 0 h 169"/>
                    <a:gd name="T158" fmla="*/ 238 w 238"/>
                    <a:gd name="T159" fmla="*/ 169 h 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1" name="Freeform 135">
                  <a:extLst>
                    <a:ext uri="{FF2B5EF4-FFF2-40B4-BE49-F238E27FC236}">
                      <a16:creationId xmlns:a16="http://schemas.microsoft.com/office/drawing/2014/main" xmlns="" id="{521DCEEA-93A5-4838-93E4-74211B6F85AE}"/>
                    </a:ext>
                  </a:extLst>
                </p:cNvPr>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2"/>
                    <a:gd name="T145" fmla="*/ 0 h 174"/>
                    <a:gd name="T146" fmla="*/ 232 w 232"/>
                    <a:gd name="T147" fmla="*/ 174 h 1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2" name="Freeform 136">
                  <a:extLst>
                    <a:ext uri="{FF2B5EF4-FFF2-40B4-BE49-F238E27FC236}">
                      <a16:creationId xmlns:a16="http://schemas.microsoft.com/office/drawing/2014/main" xmlns="" id="{ECEC5266-C03D-4E62-8B7E-351A8B12154F}"/>
                    </a:ext>
                  </a:extLst>
                </p:cNvPr>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5"/>
                    <a:gd name="T145" fmla="*/ 0 h 176"/>
                    <a:gd name="T146" fmla="*/ 225 w 225"/>
                    <a:gd name="T147" fmla="*/ 176 h 1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3" name="Freeform 137">
                  <a:extLst>
                    <a:ext uri="{FF2B5EF4-FFF2-40B4-BE49-F238E27FC236}">
                      <a16:creationId xmlns:a16="http://schemas.microsoft.com/office/drawing/2014/main" xmlns="" id="{0C7D8025-FC1A-4AA5-87D1-AA070CBD92EB}"/>
                    </a:ext>
                  </a:extLst>
                </p:cNvPr>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7"/>
                    <a:gd name="T157" fmla="*/ 0 h 180"/>
                    <a:gd name="T158" fmla="*/ 217 w 217"/>
                    <a:gd name="T159" fmla="*/ 180 h 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4" name="Freeform 138">
                  <a:extLst>
                    <a:ext uri="{FF2B5EF4-FFF2-40B4-BE49-F238E27FC236}">
                      <a16:creationId xmlns:a16="http://schemas.microsoft.com/office/drawing/2014/main" xmlns="" id="{803F3095-73E6-4576-A102-2DA203424900}"/>
                    </a:ext>
                  </a:extLst>
                </p:cNvPr>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
                    <a:gd name="T157" fmla="*/ 0 h 181"/>
                    <a:gd name="T158" fmla="*/ 209 w 209"/>
                    <a:gd name="T159" fmla="*/ 181 h 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5" name="Freeform 139">
                  <a:extLst>
                    <a:ext uri="{FF2B5EF4-FFF2-40B4-BE49-F238E27FC236}">
                      <a16:creationId xmlns:a16="http://schemas.microsoft.com/office/drawing/2014/main" xmlns="" id="{14BF1ECD-5AC3-44C0-8F53-C632FA5913C5}"/>
                    </a:ext>
                  </a:extLst>
                </p:cNvPr>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0"/>
                    <a:gd name="T169" fmla="*/ 0 h 183"/>
                    <a:gd name="T170" fmla="*/ 200 w 200"/>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6" name="Freeform 140">
                  <a:extLst>
                    <a:ext uri="{FF2B5EF4-FFF2-40B4-BE49-F238E27FC236}">
                      <a16:creationId xmlns:a16="http://schemas.microsoft.com/office/drawing/2014/main" xmlns="" id="{C9F450C2-6CC8-4DAF-9AC0-50BC12110986}"/>
                    </a:ext>
                  </a:extLst>
                </p:cNvPr>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83"/>
                    <a:gd name="T170" fmla="*/ 191 w 191"/>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7" name="Freeform 141">
                  <a:extLst>
                    <a:ext uri="{FF2B5EF4-FFF2-40B4-BE49-F238E27FC236}">
                      <a16:creationId xmlns:a16="http://schemas.microsoft.com/office/drawing/2014/main" xmlns="" id="{341A887D-D56E-47CF-8312-3DC000E9EB2F}"/>
                    </a:ext>
                  </a:extLst>
                </p:cNvPr>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85"/>
                    <a:gd name="T170" fmla="*/ 181 w 181"/>
                    <a:gd name="T171" fmla="*/ 185 h 1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8" name="Freeform 142">
                  <a:extLst>
                    <a:ext uri="{FF2B5EF4-FFF2-40B4-BE49-F238E27FC236}">
                      <a16:creationId xmlns:a16="http://schemas.microsoft.com/office/drawing/2014/main" xmlns="" id="{E03CAB18-813D-4897-95D6-9FA359289D07}"/>
                    </a:ext>
                  </a:extLst>
                </p:cNvPr>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
                    <a:gd name="T169" fmla="*/ 0 h 184"/>
                    <a:gd name="T170" fmla="*/ 172 w 172"/>
                    <a:gd name="T171" fmla="*/ 184 h 1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79" name="Freeform 143">
                  <a:extLst>
                    <a:ext uri="{FF2B5EF4-FFF2-40B4-BE49-F238E27FC236}">
                      <a16:creationId xmlns:a16="http://schemas.microsoft.com/office/drawing/2014/main" xmlns="" id="{07FB13AB-C235-43E6-930E-046A6AEC38DB}"/>
                    </a:ext>
                  </a:extLst>
                </p:cNvPr>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
                    <a:gd name="T187" fmla="*/ 0 h 181"/>
                    <a:gd name="T188" fmla="*/ 163 w 163"/>
                    <a:gd name="T189" fmla="*/ 181 h 1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0" name="Freeform 144">
                  <a:extLst>
                    <a:ext uri="{FF2B5EF4-FFF2-40B4-BE49-F238E27FC236}">
                      <a16:creationId xmlns:a16="http://schemas.microsoft.com/office/drawing/2014/main" xmlns="" id="{ACBC6DAD-27CA-4B0A-A3D2-6234C078A7F6}"/>
                    </a:ext>
                  </a:extLst>
                </p:cNvPr>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175"/>
                    <a:gd name="T131" fmla="*/ 154 w 154"/>
                    <a:gd name="T132" fmla="*/ 175 h 1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1" name="Freeform 145">
                  <a:extLst>
                    <a:ext uri="{FF2B5EF4-FFF2-40B4-BE49-F238E27FC236}">
                      <a16:creationId xmlns:a16="http://schemas.microsoft.com/office/drawing/2014/main" xmlns="" id="{F475D2D8-344D-40A3-BCBF-A29425A40EA7}"/>
                    </a:ext>
                  </a:extLst>
                </p:cNvPr>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170"/>
                    <a:gd name="T128" fmla="*/ 145 w 145"/>
                    <a:gd name="T129" fmla="*/ 170 h 1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2" name="Freeform 146">
                  <a:extLst>
                    <a:ext uri="{FF2B5EF4-FFF2-40B4-BE49-F238E27FC236}">
                      <a16:creationId xmlns:a16="http://schemas.microsoft.com/office/drawing/2014/main" xmlns="" id="{328D22B4-5FDD-4E08-85FF-C02C5FDC8153}"/>
                    </a:ext>
                  </a:extLst>
                </p:cNvPr>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
                    <a:gd name="T130" fmla="*/ 0 h 162"/>
                    <a:gd name="T131" fmla="*/ 136 w 136"/>
                    <a:gd name="T132" fmla="*/ 162 h 16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3" name="Freeform 147">
                  <a:extLst>
                    <a:ext uri="{FF2B5EF4-FFF2-40B4-BE49-F238E27FC236}">
                      <a16:creationId xmlns:a16="http://schemas.microsoft.com/office/drawing/2014/main" xmlns="" id="{1DFCF64C-659B-4747-9626-1BA5C9AD501F}"/>
                    </a:ext>
                  </a:extLst>
                </p:cNvPr>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
                    <a:gd name="T178" fmla="*/ 0 h 151"/>
                    <a:gd name="T179" fmla="*/ 127 w 127"/>
                    <a:gd name="T180" fmla="*/ 151 h 1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4" name="Freeform 148">
                  <a:extLst>
                    <a:ext uri="{FF2B5EF4-FFF2-40B4-BE49-F238E27FC236}">
                      <a16:creationId xmlns:a16="http://schemas.microsoft.com/office/drawing/2014/main" xmlns="" id="{89307833-E05D-47E7-9D02-DB139CA7BC15}"/>
                    </a:ext>
                  </a:extLst>
                </p:cNvPr>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8"/>
                    <a:gd name="T148" fmla="*/ 0 h 140"/>
                    <a:gd name="T149" fmla="*/ 118 w 118"/>
                    <a:gd name="T150" fmla="*/ 140 h 1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5" name="Freeform 149">
                  <a:extLst>
                    <a:ext uri="{FF2B5EF4-FFF2-40B4-BE49-F238E27FC236}">
                      <a16:creationId xmlns:a16="http://schemas.microsoft.com/office/drawing/2014/main" xmlns="" id="{A95D4739-07B2-48DF-8F00-59EF7E081A5E}"/>
                    </a:ext>
                  </a:extLst>
                </p:cNvPr>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130"/>
                    <a:gd name="T131" fmla="*/ 109 w 109"/>
                    <a:gd name="T132" fmla="*/ 130 h 1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6" name="Freeform 150">
                  <a:extLst>
                    <a:ext uri="{FF2B5EF4-FFF2-40B4-BE49-F238E27FC236}">
                      <a16:creationId xmlns:a16="http://schemas.microsoft.com/office/drawing/2014/main" xmlns="" id="{4566857F-09BF-43B6-B510-37548541E389}"/>
                    </a:ext>
                  </a:extLst>
                </p:cNvPr>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19"/>
                    <a:gd name="T101" fmla="*/ 100 w 100"/>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7" name="Freeform 151">
                  <a:extLst>
                    <a:ext uri="{FF2B5EF4-FFF2-40B4-BE49-F238E27FC236}">
                      <a16:creationId xmlns:a16="http://schemas.microsoft.com/office/drawing/2014/main" xmlns="" id="{EDFF82B8-E968-4418-A5B9-F724F645DC5D}"/>
                    </a:ext>
                  </a:extLst>
                </p:cNvPr>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108"/>
                    <a:gd name="T101" fmla="*/ 91 w 9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8" name="Freeform 152">
                  <a:extLst>
                    <a:ext uri="{FF2B5EF4-FFF2-40B4-BE49-F238E27FC236}">
                      <a16:creationId xmlns:a16="http://schemas.microsoft.com/office/drawing/2014/main" xmlns="" id="{441F3C09-2711-48F3-9C97-87BDE451DFFC}"/>
                    </a:ext>
                  </a:extLst>
                </p:cNvPr>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97"/>
                    <a:gd name="T101" fmla="*/ 82 w 8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89" name="Freeform 153">
                  <a:extLst>
                    <a:ext uri="{FF2B5EF4-FFF2-40B4-BE49-F238E27FC236}">
                      <a16:creationId xmlns:a16="http://schemas.microsoft.com/office/drawing/2014/main" xmlns="" id="{45638A75-390F-4054-A2E0-98AD6AD7F9C4}"/>
                    </a:ext>
                  </a:extLst>
                </p:cNvPr>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86"/>
                    <a:gd name="T101" fmla="*/ 73 w 7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0" name="Freeform 154">
                  <a:extLst>
                    <a:ext uri="{FF2B5EF4-FFF2-40B4-BE49-F238E27FC236}">
                      <a16:creationId xmlns:a16="http://schemas.microsoft.com/office/drawing/2014/main" xmlns="" id="{5AC18772-8C90-47D4-9FF7-88A737761259}"/>
                    </a:ext>
                  </a:extLst>
                </p:cNvPr>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6"/>
                    <a:gd name="T101" fmla="*/ 64 w 64"/>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1" name="Freeform 155">
                  <a:extLst>
                    <a:ext uri="{FF2B5EF4-FFF2-40B4-BE49-F238E27FC236}">
                      <a16:creationId xmlns:a16="http://schemas.microsoft.com/office/drawing/2014/main" xmlns="" id="{625A5C65-C024-4D63-B71C-1091B80C9DAE}"/>
                    </a:ext>
                  </a:extLst>
                </p:cNvPr>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65"/>
                    <a:gd name="T101" fmla="*/ 54 w 54"/>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2" name="Freeform 156">
                  <a:extLst>
                    <a:ext uri="{FF2B5EF4-FFF2-40B4-BE49-F238E27FC236}">
                      <a16:creationId xmlns:a16="http://schemas.microsoft.com/office/drawing/2014/main" xmlns="" id="{DCEEAA51-D572-433F-A375-1A0C1E906FD2}"/>
                    </a:ext>
                  </a:extLst>
                </p:cNvPr>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54"/>
                    <a:gd name="T101" fmla="*/ 45 w 4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3" name="Freeform 157">
                  <a:extLst>
                    <a:ext uri="{FF2B5EF4-FFF2-40B4-BE49-F238E27FC236}">
                      <a16:creationId xmlns:a16="http://schemas.microsoft.com/office/drawing/2014/main" xmlns="" id="{75B6BB0E-E47D-4E7B-B48F-B6EA9D9C2093}"/>
                    </a:ext>
                  </a:extLst>
                </p:cNvPr>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43"/>
                    <a:gd name="T101" fmla="*/ 36 w 36"/>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4" name="Freeform 158">
                  <a:extLst>
                    <a:ext uri="{FF2B5EF4-FFF2-40B4-BE49-F238E27FC236}">
                      <a16:creationId xmlns:a16="http://schemas.microsoft.com/office/drawing/2014/main" xmlns="" id="{E6B7B8BD-6B90-4273-A852-F405FB298B8F}"/>
                    </a:ext>
                  </a:extLst>
                </p:cNvPr>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2"/>
                    <a:gd name="T101" fmla="*/ 27 w 27"/>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5" name="Freeform 159">
                  <a:extLst>
                    <a:ext uri="{FF2B5EF4-FFF2-40B4-BE49-F238E27FC236}">
                      <a16:creationId xmlns:a16="http://schemas.microsoft.com/office/drawing/2014/main" xmlns="" id="{CB6954E7-6CD1-4936-8760-C3DF78B86DDB}"/>
                    </a:ext>
                  </a:extLst>
                </p:cNvPr>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
                    <a:gd name="T100" fmla="*/ 0 h 22"/>
                    <a:gd name="T101" fmla="*/ 18 w 1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6" name="Freeform 160">
                  <a:extLst>
                    <a:ext uri="{FF2B5EF4-FFF2-40B4-BE49-F238E27FC236}">
                      <a16:creationId xmlns:a16="http://schemas.microsoft.com/office/drawing/2014/main" xmlns="" id="{60504DED-167D-4BEB-8C3C-D5FA4DA7131F}"/>
                    </a:ext>
                  </a:extLst>
                </p:cNvPr>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
                    <a:gd name="T100" fmla="*/ 0 h 11"/>
                    <a:gd name="T101" fmla="*/ 9 w 9"/>
                    <a:gd name="T102" fmla="*/ 11 h 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7" name="Freeform 161">
                  <a:extLst>
                    <a:ext uri="{FF2B5EF4-FFF2-40B4-BE49-F238E27FC236}">
                      <a16:creationId xmlns:a16="http://schemas.microsoft.com/office/drawing/2014/main" xmlns="" id="{35E66617-0FB1-4806-81E4-9497CECF0130}"/>
                    </a:ext>
                  </a:extLst>
                </p:cNvPr>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 name="T18" fmla="*/ 0 w 220"/>
                    <a:gd name="T19" fmla="*/ 0 h 284"/>
                    <a:gd name="T20" fmla="*/ 220 w 220"/>
                    <a:gd name="T21" fmla="*/ 284 h 284"/>
                  </a:gdLst>
                  <a:ahLst/>
                  <a:cxnLst>
                    <a:cxn ang="T12">
                      <a:pos x="T0" y="T1"/>
                    </a:cxn>
                    <a:cxn ang="T13">
                      <a:pos x="T2" y="T3"/>
                    </a:cxn>
                    <a:cxn ang="T14">
                      <a:pos x="T4" y="T5"/>
                    </a:cxn>
                    <a:cxn ang="T15">
                      <a:pos x="T6" y="T7"/>
                    </a:cxn>
                    <a:cxn ang="T16">
                      <a:pos x="T8" y="T9"/>
                    </a:cxn>
                    <a:cxn ang="T17">
                      <a:pos x="T10" y="T11"/>
                    </a:cxn>
                  </a:cxnLst>
                  <a:rect l="T18" t="T19" r="T20" b="T21"/>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8" name="Freeform 162">
                  <a:extLst>
                    <a:ext uri="{FF2B5EF4-FFF2-40B4-BE49-F238E27FC236}">
                      <a16:creationId xmlns:a16="http://schemas.microsoft.com/office/drawing/2014/main" xmlns="" id="{387F5DD5-7429-448F-B68A-DDF07E35364B}"/>
                    </a:ext>
                  </a:extLst>
                </p:cNvPr>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 name="T15" fmla="*/ 0 w 222"/>
                    <a:gd name="T16" fmla="*/ 0 h 157"/>
                    <a:gd name="T17" fmla="*/ 222 w 222"/>
                    <a:gd name="T18" fmla="*/ 157 h 157"/>
                  </a:gdLst>
                  <a:ahLst/>
                  <a:cxnLst>
                    <a:cxn ang="T10">
                      <a:pos x="T0" y="T1"/>
                    </a:cxn>
                    <a:cxn ang="T11">
                      <a:pos x="T2" y="T3"/>
                    </a:cxn>
                    <a:cxn ang="T12">
                      <a:pos x="T4" y="T5"/>
                    </a:cxn>
                    <a:cxn ang="T13">
                      <a:pos x="T6" y="T7"/>
                    </a:cxn>
                    <a:cxn ang="T14">
                      <a:pos x="T8" y="T9"/>
                    </a:cxn>
                  </a:cxnLst>
                  <a:rect l="T15" t="T16" r="T17" b="T18"/>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99" name="Freeform 163">
                  <a:extLst>
                    <a:ext uri="{FF2B5EF4-FFF2-40B4-BE49-F238E27FC236}">
                      <a16:creationId xmlns:a16="http://schemas.microsoft.com/office/drawing/2014/main" xmlns="" id="{D9D734C8-1BB4-4C0D-9846-3389EBFA3044}"/>
                    </a:ext>
                  </a:extLst>
                </p:cNvPr>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 name="T12" fmla="*/ 0 w 63"/>
                    <a:gd name="T13" fmla="*/ 0 h 89"/>
                    <a:gd name="T14" fmla="*/ 63 w 63"/>
                    <a:gd name="T15" fmla="*/ 89 h 89"/>
                  </a:gdLst>
                  <a:ahLst/>
                  <a:cxnLst>
                    <a:cxn ang="T8">
                      <a:pos x="T0" y="T1"/>
                    </a:cxn>
                    <a:cxn ang="T9">
                      <a:pos x="T2" y="T3"/>
                    </a:cxn>
                    <a:cxn ang="T10">
                      <a:pos x="T4" y="T5"/>
                    </a:cxn>
                    <a:cxn ang="T11">
                      <a:pos x="T6" y="T7"/>
                    </a:cxn>
                  </a:cxnLst>
                  <a:rect l="T12" t="T13" r="T14" b="T15"/>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00" name="Freeform 164">
                  <a:extLst>
                    <a:ext uri="{FF2B5EF4-FFF2-40B4-BE49-F238E27FC236}">
                      <a16:creationId xmlns:a16="http://schemas.microsoft.com/office/drawing/2014/main" xmlns="" id="{331FEF4E-39F2-45DF-8401-5734F08F51A4}"/>
                    </a:ext>
                  </a:extLst>
                </p:cNvPr>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 name="T12" fmla="*/ 0 w 63"/>
                    <a:gd name="T13" fmla="*/ 0 h 46"/>
                    <a:gd name="T14" fmla="*/ 63 w 63"/>
                    <a:gd name="T15" fmla="*/ 46 h 46"/>
                  </a:gdLst>
                  <a:ahLst/>
                  <a:cxnLst>
                    <a:cxn ang="T8">
                      <a:pos x="T0" y="T1"/>
                    </a:cxn>
                    <a:cxn ang="T9">
                      <a:pos x="T2" y="T3"/>
                    </a:cxn>
                    <a:cxn ang="T10">
                      <a:pos x="T4" y="T5"/>
                    </a:cxn>
                    <a:cxn ang="T11">
                      <a:pos x="T6" y="T7"/>
                    </a:cxn>
                  </a:cxnLst>
                  <a:rect l="T12" t="T13" r="T14" b="T15"/>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01" name="Freeform 165">
                  <a:extLst>
                    <a:ext uri="{FF2B5EF4-FFF2-40B4-BE49-F238E27FC236}">
                      <a16:creationId xmlns:a16="http://schemas.microsoft.com/office/drawing/2014/main" xmlns="" id="{FFFBB006-0396-4DED-B8EA-AB1E40E41B54}"/>
                    </a:ext>
                  </a:extLst>
                </p:cNvPr>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 name="T15" fmla="*/ 0 w 463"/>
                    <a:gd name="T16" fmla="*/ 0 h 376"/>
                    <a:gd name="T17" fmla="*/ 463 w 463"/>
                    <a:gd name="T18" fmla="*/ 376 h 376"/>
                  </a:gdLst>
                  <a:ahLst/>
                  <a:cxnLst>
                    <a:cxn ang="T10">
                      <a:pos x="T0" y="T1"/>
                    </a:cxn>
                    <a:cxn ang="T11">
                      <a:pos x="T2" y="T3"/>
                    </a:cxn>
                    <a:cxn ang="T12">
                      <a:pos x="T4" y="T5"/>
                    </a:cxn>
                    <a:cxn ang="T13">
                      <a:pos x="T6" y="T7"/>
                    </a:cxn>
                    <a:cxn ang="T14">
                      <a:pos x="T8" y="T9"/>
                    </a:cxn>
                  </a:cxnLst>
                  <a:rect l="T15" t="T16" r="T17" b="T18"/>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02" name="Freeform 166">
                  <a:extLst>
                    <a:ext uri="{FF2B5EF4-FFF2-40B4-BE49-F238E27FC236}">
                      <a16:creationId xmlns:a16="http://schemas.microsoft.com/office/drawing/2014/main" xmlns="" id="{D345BC03-FEB9-41E6-AA56-B5D6154090F6}"/>
                    </a:ext>
                  </a:extLst>
                </p:cNvPr>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 name="T18" fmla="*/ 0 w 501"/>
                    <a:gd name="T19" fmla="*/ 0 h 430"/>
                    <a:gd name="T20" fmla="*/ 501 w 501"/>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03" name="Freeform 167">
                  <a:extLst>
                    <a:ext uri="{FF2B5EF4-FFF2-40B4-BE49-F238E27FC236}">
                      <a16:creationId xmlns:a16="http://schemas.microsoft.com/office/drawing/2014/main" xmlns="" id="{D537B552-FACE-4100-B184-98207EEFB89E}"/>
                    </a:ext>
                  </a:extLst>
                </p:cNvPr>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 name="T15" fmla="*/ 0 w 487"/>
                    <a:gd name="T16" fmla="*/ 0 h 367"/>
                    <a:gd name="T17" fmla="*/ 487 w 487"/>
                    <a:gd name="T18" fmla="*/ 367 h 367"/>
                  </a:gdLst>
                  <a:ahLst/>
                  <a:cxnLst>
                    <a:cxn ang="T10">
                      <a:pos x="T0" y="T1"/>
                    </a:cxn>
                    <a:cxn ang="T11">
                      <a:pos x="T2" y="T3"/>
                    </a:cxn>
                    <a:cxn ang="T12">
                      <a:pos x="T4" y="T5"/>
                    </a:cxn>
                    <a:cxn ang="T13">
                      <a:pos x="T6" y="T7"/>
                    </a:cxn>
                    <a:cxn ang="T14">
                      <a:pos x="T8" y="T9"/>
                    </a:cxn>
                  </a:cxnLst>
                  <a:rect l="T15" t="T16" r="T17" b="T18"/>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04" name="Freeform 168">
                  <a:extLst>
                    <a:ext uri="{FF2B5EF4-FFF2-40B4-BE49-F238E27FC236}">
                      <a16:creationId xmlns:a16="http://schemas.microsoft.com/office/drawing/2014/main" xmlns="" id="{CA32B2EE-90BA-4670-9BF6-972D23FFAC56}"/>
                    </a:ext>
                  </a:extLst>
                </p:cNvPr>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 name="T15" fmla="*/ 0 w 147"/>
                    <a:gd name="T16" fmla="*/ 0 h 276"/>
                    <a:gd name="T17" fmla="*/ 147 w 147"/>
                    <a:gd name="T18" fmla="*/ 276 h 276"/>
                  </a:gdLst>
                  <a:ahLst/>
                  <a:cxnLst>
                    <a:cxn ang="T10">
                      <a:pos x="T0" y="T1"/>
                    </a:cxn>
                    <a:cxn ang="T11">
                      <a:pos x="T2" y="T3"/>
                    </a:cxn>
                    <a:cxn ang="T12">
                      <a:pos x="T4" y="T5"/>
                    </a:cxn>
                    <a:cxn ang="T13">
                      <a:pos x="T6" y="T7"/>
                    </a:cxn>
                    <a:cxn ang="T14">
                      <a:pos x="T8" y="T9"/>
                    </a:cxn>
                  </a:cxnLst>
                  <a:rect l="T15" t="T16" r="T17" b="T18"/>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05" name="Freeform 169">
                  <a:extLst>
                    <a:ext uri="{FF2B5EF4-FFF2-40B4-BE49-F238E27FC236}">
                      <a16:creationId xmlns:a16="http://schemas.microsoft.com/office/drawing/2014/main" xmlns="" id="{847D7FFB-6D84-492E-A10A-57074412E372}"/>
                    </a:ext>
                  </a:extLst>
                </p:cNvPr>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 name="T15" fmla="*/ 0 w 114"/>
                    <a:gd name="T16" fmla="*/ 0 h 209"/>
                    <a:gd name="T17" fmla="*/ 114 w 114"/>
                    <a:gd name="T18" fmla="*/ 209 h 209"/>
                  </a:gdLst>
                  <a:ahLst/>
                  <a:cxnLst>
                    <a:cxn ang="T10">
                      <a:pos x="T0" y="T1"/>
                    </a:cxn>
                    <a:cxn ang="T11">
                      <a:pos x="T2" y="T3"/>
                    </a:cxn>
                    <a:cxn ang="T12">
                      <a:pos x="T4" y="T5"/>
                    </a:cxn>
                    <a:cxn ang="T13">
                      <a:pos x="T6" y="T7"/>
                    </a:cxn>
                    <a:cxn ang="T14">
                      <a:pos x="T8" y="T9"/>
                    </a:cxn>
                  </a:cxnLst>
                  <a:rect l="T15" t="T16" r="T17" b="T18"/>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06" name="Freeform 170">
                  <a:extLst>
                    <a:ext uri="{FF2B5EF4-FFF2-40B4-BE49-F238E27FC236}">
                      <a16:creationId xmlns:a16="http://schemas.microsoft.com/office/drawing/2014/main" xmlns="" id="{E84BDB41-2A53-4733-916F-D840D0AAAC77}"/>
                    </a:ext>
                  </a:extLst>
                </p:cNvPr>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 name="T15" fmla="*/ 0 w 51"/>
                    <a:gd name="T16" fmla="*/ 0 h 78"/>
                    <a:gd name="T17" fmla="*/ 51 w 51"/>
                    <a:gd name="T18" fmla="*/ 78 h 78"/>
                  </a:gdLst>
                  <a:ahLst/>
                  <a:cxnLst>
                    <a:cxn ang="T10">
                      <a:pos x="T0" y="T1"/>
                    </a:cxn>
                    <a:cxn ang="T11">
                      <a:pos x="T2" y="T3"/>
                    </a:cxn>
                    <a:cxn ang="T12">
                      <a:pos x="T4" y="T5"/>
                    </a:cxn>
                    <a:cxn ang="T13">
                      <a:pos x="T6" y="T7"/>
                    </a:cxn>
                    <a:cxn ang="T14">
                      <a:pos x="T8" y="T9"/>
                    </a:cxn>
                  </a:cxnLst>
                  <a:rect l="T15" t="T16" r="T17" b="T18"/>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8" name="Group 171">
              <a:extLst>
                <a:ext uri="{FF2B5EF4-FFF2-40B4-BE49-F238E27FC236}">
                  <a16:creationId xmlns:a16="http://schemas.microsoft.com/office/drawing/2014/main" xmlns="" id="{02B6B933-D734-4726-8BF0-0D3AE27A0565}"/>
                </a:ext>
              </a:extLst>
            </p:cNvPr>
            <p:cNvGrpSpPr>
              <a:grpSpLocks/>
            </p:cNvGrpSpPr>
            <p:nvPr/>
          </p:nvGrpSpPr>
          <p:grpSpPr bwMode="auto">
            <a:xfrm>
              <a:off x="1905001" y="4635501"/>
              <a:ext cx="8836025" cy="530225"/>
              <a:chOff x="1728" y="3200"/>
              <a:chExt cx="5566" cy="400"/>
            </a:xfrm>
          </p:grpSpPr>
          <p:sp>
            <p:nvSpPr>
              <p:cNvPr id="50297" name="Line 172">
                <a:extLst>
                  <a:ext uri="{FF2B5EF4-FFF2-40B4-BE49-F238E27FC236}">
                    <a16:creationId xmlns:a16="http://schemas.microsoft.com/office/drawing/2014/main" xmlns="" id="{A15C69B4-A673-4725-8705-6CC266B04493}"/>
                  </a:ext>
                </a:extLst>
              </p:cNvPr>
              <p:cNvSpPr>
                <a:spLocks noChangeShapeType="1"/>
              </p:cNvSpPr>
              <p:nvPr/>
            </p:nvSpPr>
            <p:spPr bwMode="auto">
              <a:xfrm>
                <a:off x="1728" y="3538"/>
                <a:ext cx="3024" cy="0"/>
              </a:xfrm>
              <a:prstGeom prst="line">
                <a:avLst/>
              </a:prstGeom>
              <a:noFill/>
              <a:ln w="25400">
                <a:solidFill>
                  <a:srgbClr val="C0C0C0"/>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98" name="Text Box 173">
                <a:extLst>
                  <a:ext uri="{FF2B5EF4-FFF2-40B4-BE49-F238E27FC236}">
                    <a16:creationId xmlns:a16="http://schemas.microsoft.com/office/drawing/2014/main" xmlns="" id="{5C22A37B-3634-44FB-9647-BC8F686FA088}"/>
                  </a:ext>
                </a:extLst>
              </p:cNvPr>
              <p:cNvSpPr txBox="1">
                <a:spLocks noChangeArrowheads="1"/>
              </p:cNvSpPr>
              <p:nvPr/>
            </p:nvSpPr>
            <p:spPr bwMode="auto">
              <a:xfrm>
                <a:off x="2352" y="3202"/>
                <a:ext cx="4942"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2400" b="1" i="1"/>
                  <a:t>Tăng cường khả năng làm việc nhóm trong giáo viên</a:t>
                </a:r>
                <a:endParaRPr lang="en-US" altLang="en-US" sz="3200" b="1" i="1"/>
              </a:p>
            </p:txBody>
          </p:sp>
          <p:grpSp>
            <p:nvGrpSpPr>
              <p:cNvPr id="50299" name="Group 174">
                <a:extLst>
                  <a:ext uri="{FF2B5EF4-FFF2-40B4-BE49-F238E27FC236}">
                    <a16:creationId xmlns:a16="http://schemas.microsoft.com/office/drawing/2014/main" xmlns="" id="{478D2CE5-9BF0-4A87-A1EB-DB6A6624DA7C}"/>
                  </a:ext>
                </a:extLst>
              </p:cNvPr>
              <p:cNvGrpSpPr>
                <a:grpSpLocks/>
              </p:cNvGrpSpPr>
              <p:nvPr/>
            </p:nvGrpSpPr>
            <p:grpSpPr bwMode="auto">
              <a:xfrm rot="-4423226">
                <a:off x="1668" y="3260"/>
                <a:ext cx="400" cy="280"/>
                <a:chOff x="1043" y="2596"/>
                <a:chExt cx="142" cy="99"/>
              </a:xfrm>
            </p:grpSpPr>
            <p:sp>
              <p:nvSpPr>
                <p:cNvPr id="50300" name="Freeform 175">
                  <a:extLst>
                    <a:ext uri="{FF2B5EF4-FFF2-40B4-BE49-F238E27FC236}">
                      <a16:creationId xmlns:a16="http://schemas.microsoft.com/office/drawing/2014/main" xmlns="" id="{B6705050-2F77-4D70-A9EC-0B380218F2DA}"/>
                    </a:ext>
                  </a:extLst>
                </p:cNvPr>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14"/>
                    <a:gd name="T53" fmla="*/ 63 w 6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1" name="Freeform 176">
                  <a:extLst>
                    <a:ext uri="{FF2B5EF4-FFF2-40B4-BE49-F238E27FC236}">
                      <a16:creationId xmlns:a16="http://schemas.microsoft.com/office/drawing/2014/main" xmlns="" id="{04943E52-0274-4C9A-ABA7-0CBF885FA6B7}"/>
                    </a:ext>
                  </a:extLst>
                </p:cNvPr>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8"/>
                    <a:gd name="T101" fmla="*/ 129 w 129"/>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2" name="Freeform 177">
                  <a:extLst>
                    <a:ext uri="{FF2B5EF4-FFF2-40B4-BE49-F238E27FC236}">
                      <a16:creationId xmlns:a16="http://schemas.microsoft.com/office/drawing/2014/main" xmlns="" id="{7ABDA28F-DF00-4ACD-8532-05831B94A4DF}"/>
                    </a:ext>
                  </a:extLst>
                </p:cNvPr>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59"/>
                    <a:gd name="T149" fmla="*/ 166 w 166"/>
                    <a:gd name="T150" fmla="*/ 59 h 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3" name="Freeform 178">
                  <a:extLst>
                    <a:ext uri="{FF2B5EF4-FFF2-40B4-BE49-F238E27FC236}">
                      <a16:creationId xmlns:a16="http://schemas.microsoft.com/office/drawing/2014/main" xmlns="" id="{82B79B9B-4616-49AA-BB8B-7A54F854BC15}"/>
                    </a:ext>
                  </a:extLst>
                </p:cNvPr>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1"/>
                    <a:gd name="T148" fmla="*/ 0 h 72"/>
                    <a:gd name="T149" fmla="*/ 191 w 191"/>
                    <a:gd name="T150" fmla="*/ 72 h 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4" name="Freeform 179">
                  <a:extLst>
                    <a:ext uri="{FF2B5EF4-FFF2-40B4-BE49-F238E27FC236}">
                      <a16:creationId xmlns:a16="http://schemas.microsoft.com/office/drawing/2014/main" xmlns="" id="{F5978974-F1A0-4DE7-BEF8-5927A2EA9CC9}"/>
                    </a:ext>
                  </a:extLst>
                </p:cNvPr>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0"/>
                    <a:gd name="T160" fmla="*/ 0 h 84"/>
                    <a:gd name="T161" fmla="*/ 210 w 210"/>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5" name="Freeform 180">
                  <a:extLst>
                    <a:ext uri="{FF2B5EF4-FFF2-40B4-BE49-F238E27FC236}">
                      <a16:creationId xmlns:a16="http://schemas.microsoft.com/office/drawing/2014/main" xmlns="" id="{9BB65452-BB03-4988-8A17-C6B9552D82F5}"/>
                    </a:ext>
                  </a:extLst>
                </p:cNvPr>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4"/>
                    <a:gd name="T172" fmla="*/ 0 h 95"/>
                    <a:gd name="T173" fmla="*/ 224 w 224"/>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6" name="Freeform 181">
                  <a:extLst>
                    <a:ext uri="{FF2B5EF4-FFF2-40B4-BE49-F238E27FC236}">
                      <a16:creationId xmlns:a16="http://schemas.microsoft.com/office/drawing/2014/main" xmlns="" id="{C039FA39-6C18-452C-AE91-00BE8066CC84}"/>
                    </a:ext>
                  </a:extLst>
                </p:cNvPr>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5"/>
                    <a:gd name="T103" fmla="*/ 0 h 106"/>
                    <a:gd name="T104" fmla="*/ 235 w 23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7" name="Freeform 182">
                  <a:extLst>
                    <a:ext uri="{FF2B5EF4-FFF2-40B4-BE49-F238E27FC236}">
                      <a16:creationId xmlns:a16="http://schemas.microsoft.com/office/drawing/2014/main" xmlns="" id="{0A5BE489-1C9E-4BD0-AA6E-92EDA232D4C5}"/>
                    </a:ext>
                  </a:extLst>
                </p:cNvPr>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2"/>
                    <a:gd name="T109" fmla="*/ 0 h 114"/>
                    <a:gd name="T110" fmla="*/ 242 w 242"/>
                    <a:gd name="T111" fmla="*/ 114 h 1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8" name="Freeform 183">
                  <a:extLst>
                    <a:ext uri="{FF2B5EF4-FFF2-40B4-BE49-F238E27FC236}">
                      <a16:creationId xmlns:a16="http://schemas.microsoft.com/office/drawing/2014/main" xmlns="" id="{6C54241E-5C8C-42B3-B202-240F431E22F4}"/>
                    </a:ext>
                  </a:extLst>
                </p:cNvPr>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23"/>
                    <a:gd name="T98" fmla="*/ 246 w 246"/>
                    <a:gd name="T99" fmla="*/ 123 h 1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9" name="Freeform 184">
                  <a:extLst>
                    <a:ext uri="{FF2B5EF4-FFF2-40B4-BE49-F238E27FC236}">
                      <a16:creationId xmlns:a16="http://schemas.microsoft.com/office/drawing/2014/main" xmlns="" id="{0D0C711A-3185-4356-81BC-B420F7513CCA}"/>
                    </a:ext>
                  </a:extLst>
                </p:cNvPr>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132"/>
                    <a:gd name="T101" fmla="*/ 249 w 249"/>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0" name="Freeform 185">
                  <a:extLst>
                    <a:ext uri="{FF2B5EF4-FFF2-40B4-BE49-F238E27FC236}">
                      <a16:creationId xmlns:a16="http://schemas.microsoft.com/office/drawing/2014/main" xmlns="" id="{DA310AAF-69BB-49AA-8BFC-4BB5F0075382}"/>
                    </a:ext>
                  </a:extLst>
                </p:cNvPr>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1"/>
                    <a:gd name="T109" fmla="*/ 0 h 140"/>
                    <a:gd name="T110" fmla="*/ 251 w 251"/>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1" name="Freeform 186">
                  <a:extLst>
                    <a:ext uri="{FF2B5EF4-FFF2-40B4-BE49-F238E27FC236}">
                      <a16:creationId xmlns:a16="http://schemas.microsoft.com/office/drawing/2014/main" xmlns="" id="{24D45E1C-2EC8-4EDB-AB06-66B86C857AA0}"/>
                    </a:ext>
                  </a:extLst>
                </p:cNvPr>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1"/>
                    <a:gd name="T112" fmla="*/ 0 h 146"/>
                    <a:gd name="T113" fmla="*/ 251 w 251"/>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2" name="Freeform 187">
                  <a:extLst>
                    <a:ext uri="{FF2B5EF4-FFF2-40B4-BE49-F238E27FC236}">
                      <a16:creationId xmlns:a16="http://schemas.microsoft.com/office/drawing/2014/main" xmlns="" id="{13185A99-9A02-46A7-BCB5-3EABD1921B9F}"/>
                    </a:ext>
                  </a:extLst>
                </p:cNvPr>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9"/>
                    <a:gd name="T121" fmla="*/ 0 h 154"/>
                    <a:gd name="T122" fmla="*/ 249 w 249"/>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3" name="Freeform 188">
                  <a:extLst>
                    <a:ext uri="{FF2B5EF4-FFF2-40B4-BE49-F238E27FC236}">
                      <a16:creationId xmlns:a16="http://schemas.microsoft.com/office/drawing/2014/main" xmlns="" id="{7C116F2B-5C0E-4F2B-B9FC-E8569746C3A0}"/>
                    </a:ext>
                  </a:extLst>
                </p:cNvPr>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6"/>
                    <a:gd name="T133" fmla="*/ 0 h 159"/>
                    <a:gd name="T134" fmla="*/ 246 w 246"/>
                    <a:gd name="T135" fmla="*/ 159 h 1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4" name="Freeform 189">
                  <a:extLst>
                    <a:ext uri="{FF2B5EF4-FFF2-40B4-BE49-F238E27FC236}">
                      <a16:creationId xmlns:a16="http://schemas.microsoft.com/office/drawing/2014/main" xmlns="" id="{23435FD6-2A8A-4474-9B15-2B37312FF7EB}"/>
                    </a:ext>
                  </a:extLst>
                </p:cNvPr>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3"/>
                    <a:gd name="T145" fmla="*/ 0 h 164"/>
                    <a:gd name="T146" fmla="*/ 243 w 243"/>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5" name="Freeform 190">
                  <a:extLst>
                    <a:ext uri="{FF2B5EF4-FFF2-40B4-BE49-F238E27FC236}">
                      <a16:creationId xmlns:a16="http://schemas.microsoft.com/office/drawing/2014/main" xmlns="" id="{0D3532D0-F0FD-4F83-9575-F04547C482D9}"/>
                    </a:ext>
                  </a:extLst>
                </p:cNvPr>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8"/>
                    <a:gd name="T157" fmla="*/ 0 h 169"/>
                    <a:gd name="T158" fmla="*/ 238 w 238"/>
                    <a:gd name="T159" fmla="*/ 169 h 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6" name="Freeform 191">
                  <a:extLst>
                    <a:ext uri="{FF2B5EF4-FFF2-40B4-BE49-F238E27FC236}">
                      <a16:creationId xmlns:a16="http://schemas.microsoft.com/office/drawing/2014/main" xmlns="" id="{300B83B8-5757-46A4-AEEC-1697837CCB2C}"/>
                    </a:ext>
                  </a:extLst>
                </p:cNvPr>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2"/>
                    <a:gd name="T145" fmla="*/ 0 h 174"/>
                    <a:gd name="T146" fmla="*/ 232 w 232"/>
                    <a:gd name="T147" fmla="*/ 174 h 1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7" name="Freeform 192">
                  <a:extLst>
                    <a:ext uri="{FF2B5EF4-FFF2-40B4-BE49-F238E27FC236}">
                      <a16:creationId xmlns:a16="http://schemas.microsoft.com/office/drawing/2014/main" xmlns="" id="{59368F9F-84C9-423B-B624-BABA2D6F70E3}"/>
                    </a:ext>
                  </a:extLst>
                </p:cNvPr>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5"/>
                    <a:gd name="T145" fmla="*/ 0 h 176"/>
                    <a:gd name="T146" fmla="*/ 225 w 225"/>
                    <a:gd name="T147" fmla="*/ 176 h 1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8" name="Freeform 193">
                  <a:extLst>
                    <a:ext uri="{FF2B5EF4-FFF2-40B4-BE49-F238E27FC236}">
                      <a16:creationId xmlns:a16="http://schemas.microsoft.com/office/drawing/2014/main" xmlns="" id="{129F3F32-8B45-44AB-9FB1-D922AE9A9422}"/>
                    </a:ext>
                  </a:extLst>
                </p:cNvPr>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7"/>
                    <a:gd name="T157" fmla="*/ 0 h 180"/>
                    <a:gd name="T158" fmla="*/ 217 w 217"/>
                    <a:gd name="T159" fmla="*/ 180 h 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9" name="Freeform 194">
                  <a:extLst>
                    <a:ext uri="{FF2B5EF4-FFF2-40B4-BE49-F238E27FC236}">
                      <a16:creationId xmlns:a16="http://schemas.microsoft.com/office/drawing/2014/main" xmlns="" id="{D6AC9893-B4BF-4F4D-AF04-2D20A94C2BB3}"/>
                    </a:ext>
                  </a:extLst>
                </p:cNvPr>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
                    <a:gd name="T157" fmla="*/ 0 h 181"/>
                    <a:gd name="T158" fmla="*/ 209 w 209"/>
                    <a:gd name="T159" fmla="*/ 181 h 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0" name="Freeform 195">
                  <a:extLst>
                    <a:ext uri="{FF2B5EF4-FFF2-40B4-BE49-F238E27FC236}">
                      <a16:creationId xmlns:a16="http://schemas.microsoft.com/office/drawing/2014/main" xmlns="" id="{CA3DB7DB-DDB6-461B-BE1E-24FA8DEB2C10}"/>
                    </a:ext>
                  </a:extLst>
                </p:cNvPr>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0"/>
                    <a:gd name="T169" fmla="*/ 0 h 183"/>
                    <a:gd name="T170" fmla="*/ 200 w 200"/>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1" name="Freeform 196">
                  <a:extLst>
                    <a:ext uri="{FF2B5EF4-FFF2-40B4-BE49-F238E27FC236}">
                      <a16:creationId xmlns:a16="http://schemas.microsoft.com/office/drawing/2014/main" xmlns="" id="{607D0DF9-14F9-46A1-9E8A-E26F4EF940C5}"/>
                    </a:ext>
                  </a:extLst>
                </p:cNvPr>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83"/>
                    <a:gd name="T170" fmla="*/ 191 w 191"/>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2" name="Freeform 197">
                  <a:extLst>
                    <a:ext uri="{FF2B5EF4-FFF2-40B4-BE49-F238E27FC236}">
                      <a16:creationId xmlns:a16="http://schemas.microsoft.com/office/drawing/2014/main" xmlns="" id="{B02C8771-656D-4751-A081-7527293B58E4}"/>
                    </a:ext>
                  </a:extLst>
                </p:cNvPr>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85"/>
                    <a:gd name="T170" fmla="*/ 181 w 181"/>
                    <a:gd name="T171" fmla="*/ 185 h 1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3" name="Freeform 198">
                  <a:extLst>
                    <a:ext uri="{FF2B5EF4-FFF2-40B4-BE49-F238E27FC236}">
                      <a16:creationId xmlns:a16="http://schemas.microsoft.com/office/drawing/2014/main" xmlns="" id="{EC53A67A-C2D2-42A4-B0E8-12C00179E935}"/>
                    </a:ext>
                  </a:extLst>
                </p:cNvPr>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
                    <a:gd name="T169" fmla="*/ 0 h 184"/>
                    <a:gd name="T170" fmla="*/ 172 w 172"/>
                    <a:gd name="T171" fmla="*/ 184 h 1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4" name="Freeform 199">
                  <a:extLst>
                    <a:ext uri="{FF2B5EF4-FFF2-40B4-BE49-F238E27FC236}">
                      <a16:creationId xmlns:a16="http://schemas.microsoft.com/office/drawing/2014/main" xmlns="" id="{188F07CB-2344-4A16-824C-55F9ACF1B7BB}"/>
                    </a:ext>
                  </a:extLst>
                </p:cNvPr>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
                    <a:gd name="T187" fmla="*/ 0 h 181"/>
                    <a:gd name="T188" fmla="*/ 163 w 163"/>
                    <a:gd name="T189" fmla="*/ 181 h 1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5" name="Freeform 200">
                  <a:extLst>
                    <a:ext uri="{FF2B5EF4-FFF2-40B4-BE49-F238E27FC236}">
                      <a16:creationId xmlns:a16="http://schemas.microsoft.com/office/drawing/2014/main" xmlns="" id="{C250B5A6-B7B7-4499-87CF-165E862E54EE}"/>
                    </a:ext>
                  </a:extLst>
                </p:cNvPr>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175"/>
                    <a:gd name="T131" fmla="*/ 154 w 154"/>
                    <a:gd name="T132" fmla="*/ 175 h 1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6" name="Freeform 201">
                  <a:extLst>
                    <a:ext uri="{FF2B5EF4-FFF2-40B4-BE49-F238E27FC236}">
                      <a16:creationId xmlns:a16="http://schemas.microsoft.com/office/drawing/2014/main" xmlns="" id="{F34F7382-E58E-4C51-A657-19B658E36CB4}"/>
                    </a:ext>
                  </a:extLst>
                </p:cNvPr>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170"/>
                    <a:gd name="T128" fmla="*/ 145 w 145"/>
                    <a:gd name="T129" fmla="*/ 170 h 1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7" name="Freeform 202">
                  <a:extLst>
                    <a:ext uri="{FF2B5EF4-FFF2-40B4-BE49-F238E27FC236}">
                      <a16:creationId xmlns:a16="http://schemas.microsoft.com/office/drawing/2014/main" xmlns="" id="{7C7F9871-7A7B-4099-8688-5122092852B6}"/>
                    </a:ext>
                  </a:extLst>
                </p:cNvPr>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
                    <a:gd name="T130" fmla="*/ 0 h 162"/>
                    <a:gd name="T131" fmla="*/ 136 w 136"/>
                    <a:gd name="T132" fmla="*/ 162 h 16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8" name="Freeform 203">
                  <a:extLst>
                    <a:ext uri="{FF2B5EF4-FFF2-40B4-BE49-F238E27FC236}">
                      <a16:creationId xmlns:a16="http://schemas.microsoft.com/office/drawing/2014/main" xmlns="" id="{F004B7BB-BCD6-4B41-8ECF-09077CE5EC94}"/>
                    </a:ext>
                  </a:extLst>
                </p:cNvPr>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
                    <a:gd name="T178" fmla="*/ 0 h 151"/>
                    <a:gd name="T179" fmla="*/ 127 w 127"/>
                    <a:gd name="T180" fmla="*/ 151 h 1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9" name="Freeform 204">
                  <a:extLst>
                    <a:ext uri="{FF2B5EF4-FFF2-40B4-BE49-F238E27FC236}">
                      <a16:creationId xmlns:a16="http://schemas.microsoft.com/office/drawing/2014/main" xmlns="" id="{61A302FA-7C57-42E2-8416-3907515B91AE}"/>
                    </a:ext>
                  </a:extLst>
                </p:cNvPr>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8"/>
                    <a:gd name="T148" fmla="*/ 0 h 140"/>
                    <a:gd name="T149" fmla="*/ 118 w 118"/>
                    <a:gd name="T150" fmla="*/ 140 h 1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0" name="Freeform 205">
                  <a:extLst>
                    <a:ext uri="{FF2B5EF4-FFF2-40B4-BE49-F238E27FC236}">
                      <a16:creationId xmlns:a16="http://schemas.microsoft.com/office/drawing/2014/main" xmlns="" id="{895EA665-D6F4-41C5-99B2-4CC0A7C33B83}"/>
                    </a:ext>
                  </a:extLst>
                </p:cNvPr>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130"/>
                    <a:gd name="T131" fmla="*/ 109 w 109"/>
                    <a:gd name="T132" fmla="*/ 130 h 1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1" name="Freeform 206">
                  <a:extLst>
                    <a:ext uri="{FF2B5EF4-FFF2-40B4-BE49-F238E27FC236}">
                      <a16:creationId xmlns:a16="http://schemas.microsoft.com/office/drawing/2014/main" xmlns="" id="{DD27DEF2-52F5-460E-9BFB-7A76DA1C9226}"/>
                    </a:ext>
                  </a:extLst>
                </p:cNvPr>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19"/>
                    <a:gd name="T101" fmla="*/ 100 w 100"/>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2" name="Freeform 207">
                  <a:extLst>
                    <a:ext uri="{FF2B5EF4-FFF2-40B4-BE49-F238E27FC236}">
                      <a16:creationId xmlns:a16="http://schemas.microsoft.com/office/drawing/2014/main" xmlns="" id="{5D11BF0B-DF1E-494B-9880-17569ACD6D5D}"/>
                    </a:ext>
                  </a:extLst>
                </p:cNvPr>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108"/>
                    <a:gd name="T101" fmla="*/ 91 w 9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3" name="Freeform 208">
                  <a:extLst>
                    <a:ext uri="{FF2B5EF4-FFF2-40B4-BE49-F238E27FC236}">
                      <a16:creationId xmlns:a16="http://schemas.microsoft.com/office/drawing/2014/main" xmlns="" id="{6D67B476-BBDD-4586-84BC-A156C080B0EC}"/>
                    </a:ext>
                  </a:extLst>
                </p:cNvPr>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97"/>
                    <a:gd name="T101" fmla="*/ 82 w 8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4" name="Freeform 209">
                  <a:extLst>
                    <a:ext uri="{FF2B5EF4-FFF2-40B4-BE49-F238E27FC236}">
                      <a16:creationId xmlns:a16="http://schemas.microsoft.com/office/drawing/2014/main" xmlns="" id="{F3DA902A-5F8B-44FD-B579-5903ED600218}"/>
                    </a:ext>
                  </a:extLst>
                </p:cNvPr>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86"/>
                    <a:gd name="T101" fmla="*/ 73 w 7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5" name="Freeform 210">
                  <a:extLst>
                    <a:ext uri="{FF2B5EF4-FFF2-40B4-BE49-F238E27FC236}">
                      <a16:creationId xmlns:a16="http://schemas.microsoft.com/office/drawing/2014/main" xmlns="" id="{D38C3C85-3121-47A5-8F95-9B760EAC748C}"/>
                    </a:ext>
                  </a:extLst>
                </p:cNvPr>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6"/>
                    <a:gd name="T101" fmla="*/ 64 w 64"/>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6" name="Freeform 211">
                  <a:extLst>
                    <a:ext uri="{FF2B5EF4-FFF2-40B4-BE49-F238E27FC236}">
                      <a16:creationId xmlns:a16="http://schemas.microsoft.com/office/drawing/2014/main" xmlns="" id="{C83A7412-F7EE-4728-84A0-74AA031C2831}"/>
                    </a:ext>
                  </a:extLst>
                </p:cNvPr>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65"/>
                    <a:gd name="T101" fmla="*/ 54 w 54"/>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7" name="Freeform 212">
                  <a:extLst>
                    <a:ext uri="{FF2B5EF4-FFF2-40B4-BE49-F238E27FC236}">
                      <a16:creationId xmlns:a16="http://schemas.microsoft.com/office/drawing/2014/main" xmlns="" id="{4736890D-925A-4A00-AEC2-DF314983AA7B}"/>
                    </a:ext>
                  </a:extLst>
                </p:cNvPr>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54"/>
                    <a:gd name="T101" fmla="*/ 45 w 4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8" name="Freeform 213">
                  <a:extLst>
                    <a:ext uri="{FF2B5EF4-FFF2-40B4-BE49-F238E27FC236}">
                      <a16:creationId xmlns:a16="http://schemas.microsoft.com/office/drawing/2014/main" xmlns="" id="{1B50D74B-F9FF-49EB-B29F-B28A7E5BA7F9}"/>
                    </a:ext>
                  </a:extLst>
                </p:cNvPr>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43"/>
                    <a:gd name="T101" fmla="*/ 36 w 36"/>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9" name="Freeform 214">
                  <a:extLst>
                    <a:ext uri="{FF2B5EF4-FFF2-40B4-BE49-F238E27FC236}">
                      <a16:creationId xmlns:a16="http://schemas.microsoft.com/office/drawing/2014/main" xmlns="" id="{E0D70D83-1061-4345-A9B0-6C7C5F251102}"/>
                    </a:ext>
                  </a:extLst>
                </p:cNvPr>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2"/>
                    <a:gd name="T101" fmla="*/ 27 w 27"/>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0" name="Freeform 215">
                  <a:extLst>
                    <a:ext uri="{FF2B5EF4-FFF2-40B4-BE49-F238E27FC236}">
                      <a16:creationId xmlns:a16="http://schemas.microsoft.com/office/drawing/2014/main" xmlns="" id="{ABC91205-D8B8-493A-8350-35EE1C7A3A62}"/>
                    </a:ext>
                  </a:extLst>
                </p:cNvPr>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
                    <a:gd name="T100" fmla="*/ 0 h 22"/>
                    <a:gd name="T101" fmla="*/ 18 w 1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1" name="Freeform 216">
                  <a:extLst>
                    <a:ext uri="{FF2B5EF4-FFF2-40B4-BE49-F238E27FC236}">
                      <a16:creationId xmlns:a16="http://schemas.microsoft.com/office/drawing/2014/main" xmlns="" id="{D6C429FB-0CDA-460B-BBDA-51D7E484732F}"/>
                    </a:ext>
                  </a:extLst>
                </p:cNvPr>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
                    <a:gd name="T100" fmla="*/ 0 h 11"/>
                    <a:gd name="T101" fmla="*/ 9 w 9"/>
                    <a:gd name="T102" fmla="*/ 11 h 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2" name="Freeform 217">
                  <a:extLst>
                    <a:ext uri="{FF2B5EF4-FFF2-40B4-BE49-F238E27FC236}">
                      <a16:creationId xmlns:a16="http://schemas.microsoft.com/office/drawing/2014/main" xmlns="" id="{39C212E0-3901-4FD0-9ECA-5E9BFA8689E9}"/>
                    </a:ext>
                  </a:extLst>
                </p:cNvPr>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 name="T18" fmla="*/ 0 w 220"/>
                    <a:gd name="T19" fmla="*/ 0 h 284"/>
                    <a:gd name="T20" fmla="*/ 220 w 220"/>
                    <a:gd name="T21" fmla="*/ 284 h 284"/>
                  </a:gdLst>
                  <a:ahLst/>
                  <a:cxnLst>
                    <a:cxn ang="T12">
                      <a:pos x="T0" y="T1"/>
                    </a:cxn>
                    <a:cxn ang="T13">
                      <a:pos x="T2" y="T3"/>
                    </a:cxn>
                    <a:cxn ang="T14">
                      <a:pos x="T4" y="T5"/>
                    </a:cxn>
                    <a:cxn ang="T15">
                      <a:pos x="T6" y="T7"/>
                    </a:cxn>
                    <a:cxn ang="T16">
                      <a:pos x="T8" y="T9"/>
                    </a:cxn>
                    <a:cxn ang="T17">
                      <a:pos x="T10" y="T11"/>
                    </a:cxn>
                  </a:cxnLst>
                  <a:rect l="T18" t="T19" r="T20" b="T21"/>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3" name="Freeform 218">
                  <a:extLst>
                    <a:ext uri="{FF2B5EF4-FFF2-40B4-BE49-F238E27FC236}">
                      <a16:creationId xmlns:a16="http://schemas.microsoft.com/office/drawing/2014/main" xmlns="" id="{B0CCA494-31F1-4E0A-96BE-CBEC602B0C41}"/>
                    </a:ext>
                  </a:extLst>
                </p:cNvPr>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 name="T15" fmla="*/ 0 w 222"/>
                    <a:gd name="T16" fmla="*/ 0 h 157"/>
                    <a:gd name="T17" fmla="*/ 222 w 222"/>
                    <a:gd name="T18" fmla="*/ 157 h 157"/>
                  </a:gdLst>
                  <a:ahLst/>
                  <a:cxnLst>
                    <a:cxn ang="T10">
                      <a:pos x="T0" y="T1"/>
                    </a:cxn>
                    <a:cxn ang="T11">
                      <a:pos x="T2" y="T3"/>
                    </a:cxn>
                    <a:cxn ang="T12">
                      <a:pos x="T4" y="T5"/>
                    </a:cxn>
                    <a:cxn ang="T13">
                      <a:pos x="T6" y="T7"/>
                    </a:cxn>
                    <a:cxn ang="T14">
                      <a:pos x="T8" y="T9"/>
                    </a:cxn>
                  </a:cxnLst>
                  <a:rect l="T15" t="T16" r="T17" b="T18"/>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4" name="Freeform 219">
                  <a:extLst>
                    <a:ext uri="{FF2B5EF4-FFF2-40B4-BE49-F238E27FC236}">
                      <a16:creationId xmlns:a16="http://schemas.microsoft.com/office/drawing/2014/main" xmlns="" id="{9A186845-B0B7-4F26-B1B9-96CA7DFFB4F7}"/>
                    </a:ext>
                  </a:extLst>
                </p:cNvPr>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 name="T12" fmla="*/ 0 w 63"/>
                    <a:gd name="T13" fmla="*/ 0 h 89"/>
                    <a:gd name="T14" fmla="*/ 63 w 63"/>
                    <a:gd name="T15" fmla="*/ 89 h 89"/>
                  </a:gdLst>
                  <a:ahLst/>
                  <a:cxnLst>
                    <a:cxn ang="T8">
                      <a:pos x="T0" y="T1"/>
                    </a:cxn>
                    <a:cxn ang="T9">
                      <a:pos x="T2" y="T3"/>
                    </a:cxn>
                    <a:cxn ang="T10">
                      <a:pos x="T4" y="T5"/>
                    </a:cxn>
                    <a:cxn ang="T11">
                      <a:pos x="T6" y="T7"/>
                    </a:cxn>
                  </a:cxnLst>
                  <a:rect l="T12" t="T13" r="T14" b="T15"/>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5" name="Freeform 220">
                  <a:extLst>
                    <a:ext uri="{FF2B5EF4-FFF2-40B4-BE49-F238E27FC236}">
                      <a16:creationId xmlns:a16="http://schemas.microsoft.com/office/drawing/2014/main" xmlns="" id="{F90F06C2-912A-476E-A50E-ECFAEBEA3730}"/>
                    </a:ext>
                  </a:extLst>
                </p:cNvPr>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 name="T12" fmla="*/ 0 w 63"/>
                    <a:gd name="T13" fmla="*/ 0 h 46"/>
                    <a:gd name="T14" fmla="*/ 63 w 63"/>
                    <a:gd name="T15" fmla="*/ 46 h 46"/>
                  </a:gdLst>
                  <a:ahLst/>
                  <a:cxnLst>
                    <a:cxn ang="T8">
                      <a:pos x="T0" y="T1"/>
                    </a:cxn>
                    <a:cxn ang="T9">
                      <a:pos x="T2" y="T3"/>
                    </a:cxn>
                    <a:cxn ang="T10">
                      <a:pos x="T4" y="T5"/>
                    </a:cxn>
                    <a:cxn ang="T11">
                      <a:pos x="T6" y="T7"/>
                    </a:cxn>
                  </a:cxnLst>
                  <a:rect l="T12" t="T13" r="T14" b="T15"/>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6" name="Freeform 221">
                  <a:extLst>
                    <a:ext uri="{FF2B5EF4-FFF2-40B4-BE49-F238E27FC236}">
                      <a16:creationId xmlns:a16="http://schemas.microsoft.com/office/drawing/2014/main" xmlns="" id="{58C59E20-77DC-4ACC-9578-EB273B324C21}"/>
                    </a:ext>
                  </a:extLst>
                </p:cNvPr>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 name="T15" fmla="*/ 0 w 463"/>
                    <a:gd name="T16" fmla="*/ 0 h 376"/>
                    <a:gd name="T17" fmla="*/ 463 w 463"/>
                    <a:gd name="T18" fmla="*/ 376 h 376"/>
                  </a:gdLst>
                  <a:ahLst/>
                  <a:cxnLst>
                    <a:cxn ang="T10">
                      <a:pos x="T0" y="T1"/>
                    </a:cxn>
                    <a:cxn ang="T11">
                      <a:pos x="T2" y="T3"/>
                    </a:cxn>
                    <a:cxn ang="T12">
                      <a:pos x="T4" y="T5"/>
                    </a:cxn>
                    <a:cxn ang="T13">
                      <a:pos x="T6" y="T7"/>
                    </a:cxn>
                    <a:cxn ang="T14">
                      <a:pos x="T8" y="T9"/>
                    </a:cxn>
                  </a:cxnLst>
                  <a:rect l="T15" t="T16" r="T17" b="T18"/>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7" name="Freeform 222">
                  <a:extLst>
                    <a:ext uri="{FF2B5EF4-FFF2-40B4-BE49-F238E27FC236}">
                      <a16:creationId xmlns:a16="http://schemas.microsoft.com/office/drawing/2014/main" xmlns="" id="{65998D5D-B5A3-4CC7-A634-56E3FD9C27AC}"/>
                    </a:ext>
                  </a:extLst>
                </p:cNvPr>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 name="T18" fmla="*/ 0 w 501"/>
                    <a:gd name="T19" fmla="*/ 0 h 430"/>
                    <a:gd name="T20" fmla="*/ 501 w 501"/>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8" name="Freeform 223">
                  <a:extLst>
                    <a:ext uri="{FF2B5EF4-FFF2-40B4-BE49-F238E27FC236}">
                      <a16:creationId xmlns:a16="http://schemas.microsoft.com/office/drawing/2014/main" xmlns="" id="{936D3B97-C6FA-416D-A96D-E3646FCEB65A}"/>
                    </a:ext>
                  </a:extLst>
                </p:cNvPr>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 name="T15" fmla="*/ 0 w 487"/>
                    <a:gd name="T16" fmla="*/ 0 h 367"/>
                    <a:gd name="T17" fmla="*/ 487 w 487"/>
                    <a:gd name="T18" fmla="*/ 367 h 367"/>
                  </a:gdLst>
                  <a:ahLst/>
                  <a:cxnLst>
                    <a:cxn ang="T10">
                      <a:pos x="T0" y="T1"/>
                    </a:cxn>
                    <a:cxn ang="T11">
                      <a:pos x="T2" y="T3"/>
                    </a:cxn>
                    <a:cxn ang="T12">
                      <a:pos x="T4" y="T5"/>
                    </a:cxn>
                    <a:cxn ang="T13">
                      <a:pos x="T6" y="T7"/>
                    </a:cxn>
                    <a:cxn ang="T14">
                      <a:pos x="T8" y="T9"/>
                    </a:cxn>
                  </a:cxnLst>
                  <a:rect l="T15" t="T16" r="T17" b="T18"/>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9" name="Freeform 224">
                  <a:extLst>
                    <a:ext uri="{FF2B5EF4-FFF2-40B4-BE49-F238E27FC236}">
                      <a16:creationId xmlns:a16="http://schemas.microsoft.com/office/drawing/2014/main" xmlns="" id="{84E413EF-F36B-4DCC-8731-0AC323D23D8D}"/>
                    </a:ext>
                  </a:extLst>
                </p:cNvPr>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 name="T15" fmla="*/ 0 w 147"/>
                    <a:gd name="T16" fmla="*/ 0 h 276"/>
                    <a:gd name="T17" fmla="*/ 147 w 147"/>
                    <a:gd name="T18" fmla="*/ 276 h 276"/>
                  </a:gdLst>
                  <a:ahLst/>
                  <a:cxnLst>
                    <a:cxn ang="T10">
                      <a:pos x="T0" y="T1"/>
                    </a:cxn>
                    <a:cxn ang="T11">
                      <a:pos x="T2" y="T3"/>
                    </a:cxn>
                    <a:cxn ang="T12">
                      <a:pos x="T4" y="T5"/>
                    </a:cxn>
                    <a:cxn ang="T13">
                      <a:pos x="T6" y="T7"/>
                    </a:cxn>
                    <a:cxn ang="T14">
                      <a:pos x="T8" y="T9"/>
                    </a:cxn>
                  </a:cxnLst>
                  <a:rect l="T15" t="T16" r="T17" b="T18"/>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50" name="Freeform 225">
                  <a:extLst>
                    <a:ext uri="{FF2B5EF4-FFF2-40B4-BE49-F238E27FC236}">
                      <a16:creationId xmlns:a16="http://schemas.microsoft.com/office/drawing/2014/main" xmlns="" id="{5D5762AC-118F-4080-B503-CE25A8EF2DF4}"/>
                    </a:ext>
                  </a:extLst>
                </p:cNvPr>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 name="T15" fmla="*/ 0 w 114"/>
                    <a:gd name="T16" fmla="*/ 0 h 209"/>
                    <a:gd name="T17" fmla="*/ 114 w 114"/>
                    <a:gd name="T18" fmla="*/ 209 h 209"/>
                  </a:gdLst>
                  <a:ahLst/>
                  <a:cxnLst>
                    <a:cxn ang="T10">
                      <a:pos x="T0" y="T1"/>
                    </a:cxn>
                    <a:cxn ang="T11">
                      <a:pos x="T2" y="T3"/>
                    </a:cxn>
                    <a:cxn ang="T12">
                      <a:pos x="T4" y="T5"/>
                    </a:cxn>
                    <a:cxn ang="T13">
                      <a:pos x="T6" y="T7"/>
                    </a:cxn>
                    <a:cxn ang="T14">
                      <a:pos x="T8" y="T9"/>
                    </a:cxn>
                  </a:cxnLst>
                  <a:rect l="T15" t="T16" r="T17" b="T18"/>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51" name="Freeform 226">
                  <a:extLst>
                    <a:ext uri="{FF2B5EF4-FFF2-40B4-BE49-F238E27FC236}">
                      <a16:creationId xmlns:a16="http://schemas.microsoft.com/office/drawing/2014/main" xmlns="" id="{F6CEE6D4-2F5C-40B4-AFEB-456C9725B54E}"/>
                    </a:ext>
                  </a:extLst>
                </p:cNvPr>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 name="T15" fmla="*/ 0 w 51"/>
                    <a:gd name="T16" fmla="*/ 0 h 78"/>
                    <a:gd name="T17" fmla="*/ 51 w 51"/>
                    <a:gd name="T18" fmla="*/ 78 h 78"/>
                  </a:gdLst>
                  <a:ahLst/>
                  <a:cxnLst>
                    <a:cxn ang="T10">
                      <a:pos x="T0" y="T1"/>
                    </a:cxn>
                    <a:cxn ang="T11">
                      <a:pos x="T2" y="T3"/>
                    </a:cxn>
                    <a:cxn ang="T12">
                      <a:pos x="T4" y="T5"/>
                    </a:cxn>
                    <a:cxn ang="T13">
                      <a:pos x="T6" y="T7"/>
                    </a:cxn>
                    <a:cxn ang="T14">
                      <a:pos x="T8" y="T9"/>
                    </a:cxn>
                  </a:cxnLst>
                  <a:rect l="T15" t="T16" r="T17" b="T18"/>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0" name="Group 227">
              <a:extLst>
                <a:ext uri="{FF2B5EF4-FFF2-40B4-BE49-F238E27FC236}">
                  <a16:creationId xmlns:a16="http://schemas.microsoft.com/office/drawing/2014/main" xmlns="" id="{2402E935-9F34-4148-8E13-124CF3AF9C42}"/>
                </a:ext>
              </a:extLst>
            </p:cNvPr>
            <p:cNvGrpSpPr>
              <a:grpSpLocks/>
            </p:cNvGrpSpPr>
            <p:nvPr/>
          </p:nvGrpSpPr>
          <p:grpSpPr bwMode="auto">
            <a:xfrm>
              <a:off x="1905000" y="3873501"/>
              <a:ext cx="8521700" cy="530225"/>
              <a:chOff x="1728" y="1472"/>
              <a:chExt cx="5368" cy="400"/>
            </a:xfrm>
          </p:grpSpPr>
          <p:grpSp>
            <p:nvGrpSpPr>
              <p:cNvPr id="50242" name="Group 228">
                <a:extLst>
                  <a:ext uri="{FF2B5EF4-FFF2-40B4-BE49-F238E27FC236}">
                    <a16:creationId xmlns:a16="http://schemas.microsoft.com/office/drawing/2014/main" xmlns="" id="{FE986665-FEF1-4F6B-AB48-3F0DF4E42F1E}"/>
                  </a:ext>
                </a:extLst>
              </p:cNvPr>
              <p:cNvGrpSpPr>
                <a:grpSpLocks/>
              </p:cNvGrpSpPr>
              <p:nvPr/>
            </p:nvGrpSpPr>
            <p:grpSpPr bwMode="auto">
              <a:xfrm rot="-4423226">
                <a:off x="1676" y="1532"/>
                <a:ext cx="400" cy="280"/>
                <a:chOff x="1043" y="2596"/>
                <a:chExt cx="142" cy="99"/>
              </a:xfrm>
            </p:grpSpPr>
            <p:sp>
              <p:nvSpPr>
                <p:cNvPr id="50245" name="Freeform 229">
                  <a:extLst>
                    <a:ext uri="{FF2B5EF4-FFF2-40B4-BE49-F238E27FC236}">
                      <a16:creationId xmlns:a16="http://schemas.microsoft.com/office/drawing/2014/main" xmlns="" id="{ED80B33E-83BB-400D-B887-39E2AAFAE5F6}"/>
                    </a:ext>
                  </a:extLst>
                </p:cNvPr>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14"/>
                    <a:gd name="T53" fmla="*/ 63 w 6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6" name="Freeform 230">
                  <a:extLst>
                    <a:ext uri="{FF2B5EF4-FFF2-40B4-BE49-F238E27FC236}">
                      <a16:creationId xmlns:a16="http://schemas.microsoft.com/office/drawing/2014/main" xmlns="" id="{A768855B-8A52-467B-8973-8C6C84CC8094}"/>
                    </a:ext>
                  </a:extLst>
                </p:cNvPr>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8"/>
                    <a:gd name="T101" fmla="*/ 129 w 129"/>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7" name="Freeform 231">
                  <a:extLst>
                    <a:ext uri="{FF2B5EF4-FFF2-40B4-BE49-F238E27FC236}">
                      <a16:creationId xmlns:a16="http://schemas.microsoft.com/office/drawing/2014/main" xmlns="" id="{8A905CAF-095D-42C4-AF74-60A6F10891C4}"/>
                    </a:ext>
                  </a:extLst>
                </p:cNvPr>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59"/>
                    <a:gd name="T149" fmla="*/ 166 w 166"/>
                    <a:gd name="T150" fmla="*/ 59 h 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8" name="Freeform 232">
                  <a:extLst>
                    <a:ext uri="{FF2B5EF4-FFF2-40B4-BE49-F238E27FC236}">
                      <a16:creationId xmlns:a16="http://schemas.microsoft.com/office/drawing/2014/main" xmlns="" id="{9D117CD2-500C-48AA-B04E-F1A1F52F689F}"/>
                    </a:ext>
                  </a:extLst>
                </p:cNvPr>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1"/>
                    <a:gd name="T148" fmla="*/ 0 h 72"/>
                    <a:gd name="T149" fmla="*/ 191 w 191"/>
                    <a:gd name="T150" fmla="*/ 72 h 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9" name="Freeform 233">
                  <a:extLst>
                    <a:ext uri="{FF2B5EF4-FFF2-40B4-BE49-F238E27FC236}">
                      <a16:creationId xmlns:a16="http://schemas.microsoft.com/office/drawing/2014/main" xmlns="" id="{CCD021F6-F6B6-48E6-9595-22464BE80235}"/>
                    </a:ext>
                  </a:extLst>
                </p:cNvPr>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0"/>
                    <a:gd name="T160" fmla="*/ 0 h 84"/>
                    <a:gd name="T161" fmla="*/ 210 w 210"/>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0" name="Freeform 234">
                  <a:extLst>
                    <a:ext uri="{FF2B5EF4-FFF2-40B4-BE49-F238E27FC236}">
                      <a16:creationId xmlns:a16="http://schemas.microsoft.com/office/drawing/2014/main" xmlns="" id="{8F843D37-5CBC-4D2F-99E7-0DB006163CCD}"/>
                    </a:ext>
                  </a:extLst>
                </p:cNvPr>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4"/>
                    <a:gd name="T172" fmla="*/ 0 h 95"/>
                    <a:gd name="T173" fmla="*/ 224 w 224"/>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1" name="Freeform 235">
                  <a:extLst>
                    <a:ext uri="{FF2B5EF4-FFF2-40B4-BE49-F238E27FC236}">
                      <a16:creationId xmlns:a16="http://schemas.microsoft.com/office/drawing/2014/main" xmlns="" id="{9986061E-3AA6-47E9-B565-6607C86F19F0}"/>
                    </a:ext>
                  </a:extLst>
                </p:cNvPr>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5"/>
                    <a:gd name="T103" fmla="*/ 0 h 106"/>
                    <a:gd name="T104" fmla="*/ 235 w 23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2" name="Freeform 236">
                  <a:extLst>
                    <a:ext uri="{FF2B5EF4-FFF2-40B4-BE49-F238E27FC236}">
                      <a16:creationId xmlns:a16="http://schemas.microsoft.com/office/drawing/2014/main" xmlns="" id="{08D814AD-277D-4B92-A154-4A3FA9504F5F}"/>
                    </a:ext>
                  </a:extLst>
                </p:cNvPr>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2"/>
                    <a:gd name="T109" fmla="*/ 0 h 114"/>
                    <a:gd name="T110" fmla="*/ 242 w 242"/>
                    <a:gd name="T111" fmla="*/ 114 h 1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3" name="Freeform 237">
                  <a:extLst>
                    <a:ext uri="{FF2B5EF4-FFF2-40B4-BE49-F238E27FC236}">
                      <a16:creationId xmlns:a16="http://schemas.microsoft.com/office/drawing/2014/main" xmlns="" id="{1176ABBE-496C-431B-B8CF-6554C61125F8}"/>
                    </a:ext>
                  </a:extLst>
                </p:cNvPr>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23"/>
                    <a:gd name="T98" fmla="*/ 246 w 246"/>
                    <a:gd name="T99" fmla="*/ 123 h 1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4" name="Freeform 238">
                  <a:extLst>
                    <a:ext uri="{FF2B5EF4-FFF2-40B4-BE49-F238E27FC236}">
                      <a16:creationId xmlns:a16="http://schemas.microsoft.com/office/drawing/2014/main" xmlns="" id="{9654B76B-12EC-4C7B-8887-FD968120EA03}"/>
                    </a:ext>
                  </a:extLst>
                </p:cNvPr>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132"/>
                    <a:gd name="T101" fmla="*/ 249 w 249"/>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5" name="Freeform 239">
                  <a:extLst>
                    <a:ext uri="{FF2B5EF4-FFF2-40B4-BE49-F238E27FC236}">
                      <a16:creationId xmlns:a16="http://schemas.microsoft.com/office/drawing/2014/main" xmlns="" id="{6EA6D560-FBFD-4B10-B251-090A54120189}"/>
                    </a:ext>
                  </a:extLst>
                </p:cNvPr>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1"/>
                    <a:gd name="T109" fmla="*/ 0 h 140"/>
                    <a:gd name="T110" fmla="*/ 251 w 251"/>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6" name="Freeform 240">
                  <a:extLst>
                    <a:ext uri="{FF2B5EF4-FFF2-40B4-BE49-F238E27FC236}">
                      <a16:creationId xmlns:a16="http://schemas.microsoft.com/office/drawing/2014/main" xmlns="" id="{123187D0-049A-4EFA-814D-F6AB89A34E2F}"/>
                    </a:ext>
                  </a:extLst>
                </p:cNvPr>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1"/>
                    <a:gd name="T112" fmla="*/ 0 h 146"/>
                    <a:gd name="T113" fmla="*/ 251 w 251"/>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7" name="Freeform 241">
                  <a:extLst>
                    <a:ext uri="{FF2B5EF4-FFF2-40B4-BE49-F238E27FC236}">
                      <a16:creationId xmlns:a16="http://schemas.microsoft.com/office/drawing/2014/main" xmlns="" id="{69F65737-2A00-451F-BEB6-AE97B9449D77}"/>
                    </a:ext>
                  </a:extLst>
                </p:cNvPr>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9"/>
                    <a:gd name="T121" fmla="*/ 0 h 154"/>
                    <a:gd name="T122" fmla="*/ 249 w 249"/>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8" name="Freeform 242">
                  <a:extLst>
                    <a:ext uri="{FF2B5EF4-FFF2-40B4-BE49-F238E27FC236}">
                      <a16:creationId xmlns:a16="http://schemas.microsoft.com/office/drawing/2014/main" xmlns="" id="{5173893D-6D98-4832-83CD-D326949E3779}"/>
                    </a:ext>
                  </a:extLst>
                </p:cNvPr>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6"/>
                    <a:gd name="T133" fmla="*/ 0 h 159"/>
                    <a:gd name="T134" fmla="*/ 246 w 246"/>
                    <a:gd name="T135" fmla="*/ 159 h 1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9" name="Freeform 243">
                  <a:extLst>
                    <a:ext uri="{FF2B5EF4-FFF2-40B4-BE49-F238E27FC236}">
                      <a16:creationId xmlns:a16="http://schemas.microsoft.com/office/drawing/2014/main" xmlns="" id="{4C83F9AC-AE52-4BB9-A510-2733D5260F3C}"/>
                    </a:ext>
                  </a:extLst>
                </p:cNvPr>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3"/>
                    <a:gd name="T145" fmla="*/ 0 h 164"/>
                    <a:gd name="T146" fmla="*/ 243 w 243"/>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0" name="Freeform 244">
                  <a:extLst>
                    <a:ext uri="{FF2B5EF4-FFF2-40B4-BE49-F238E27FC236}">
                      <a16:creationId xmlns:a16="http://schemas.microsoft.com/office/drawing/2014/main" xmlns="" id="{FD55AB3D-2A4C-4569-8621-620B3AB9FB71}"/>
                    </a:ext>
                  </a:extLst>
                </p:cNvPr>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8"/>
                    <a:gd name="T157" fmla="*/ 0 h 169"/>
                    <a:gd name="T158" fmla="*/ 238 w 238"/>
                    <a:gd name="T159" fmla="*/ 169 h 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1" name="Freeform 245">
                  <a:extLst>
                    <a:ext uri="{FF2B5EF4-FFF2-40B4-BE49-F238E27FC236}">
                      <a16:creationId xmlns:a16="http://schemas.microsoft.com/office/drawing/2014/main" xmlns="" id="{0BC5228E-F05A-495C-A79D-EA661480A570}"/>
                    </a:ext>
                  </a:extLst>
                </p:cNvPr>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2"/>
                    <a:gd name="T145" fmla="*/ 0 h 174"/>
                    <a:gd name="T146" fmla="*/ 232 w 232"/>
                    <a:gd name="T147" fmla="*/ 174 h 1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2" name="Freeform 246">
                  <a:extLst>
                    <a:ext uri="{FF2B5EF4-FFF2-40B4-BE49-F238E27FC236}">
                      <a16:creationId xmlns:a16="http://schemas.microsoft.com/office/drawing/2014/main" xmlns="" id="{0CB4D454-2F5D-413E-8FCA-D943EC8198D5}"/>
                    </a:ext>
                  </a:extLst>
                </p:cNvPr>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5"/>
                    <a:gd name="T145" fmla="*/ 0 h 176"/>
                    <a:gd name="T146" fmla="*/ 225 w 225"/>
                    <a:gd name="T147" fmla="*/ 176 h 1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3" name="Freeform 247">
                  <a:extLst>
                    <a:ext uri="{FF2B5EF4-FFF2-40B4-BE49-F238E27FC236}">
                      <a16:creationId xmlns:a16="http://schemas.microsoft.com/office/drawing/2014/main" xmlns="" id="{9953BC93-13D2-4CC9-B6E3-A677BC9020F6}"/>
                    </a:ext>
                  </a:extLst>
                </p:cNvPr>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7"/>
                    <a:gd name="T157" fmla="*/ 0 h 180"/>
                    <a:gd name="T158" fmla="*/ 217 w 217"/>
                    <a:gd name="T159" fmla="*/ 180 h 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4" name="Freeform 248">
                  <a:extLst>
                    <a:ext uri="{FF2B5EF4-FFF2-40B4-BE49-F238E27FC236}">
                      <a16:creationId xmlns:a16="http://schemas.microsoft.com/office/drawing/2014/main" xmlns="" id="{846ECBF3-2FDD-4053-ADB9-EF2D3439128C}"/>
                    </a:ext>
                  </a:extLst>
                </p:cNvPr>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
                    <a:gd name="T157" fmla="*/ 0 h 181"/>
                    <a:gd name="T158" fmla="*/ 209 w 209"/>
                    <a:gd name="T159" fmla="*/ 181 h 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5" name="Freeform 249">
                  <a:extLst>
                    <a:ext uri="{FF2B5EF4-FFF2-40B4-BE49-F238E27FC236}">
                      <a16:creationId xmlns:a16="http://schemas.microsoft.com/office/drawing/2014/main" xmlns="" id="{72D11CEB-8788-4589-A4D7-DD602084A7B7}"/>
                    </a:ext>
                  </a:extLst>
                </p:cNvPr>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0"/>
                    <a:gd name="T169" fmla="*/ 0 h 183"/>
                    <a:gd name="T170" fmla="*/ 200 w 200"/>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6" name="Freeform 250">
                  <a:extLst>
                    <a:ext uri="{FF2B5EF4-FFF2-40B4-BE49-F238E27FC236}">
                      <a16:creationId xmlns:a16="http://schemas.microsoft.com/office/drawing/2014/main" xmlns="" id="{A31AB277-5912-4D8F-A7D7-04FE386E1856}"/>
                    </a:ext>
                  </a:extLst>
                </p:cNvPr>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83"/>
                    <a:gd name="T170" fmla="*/ 191 w 191"/>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7" name="Freeform 251">
                  <a:extLst>
                    <a:ext uri="{FF2B5EF4-FFF2-40B4-BE49-F238E27FC236}">
                      <a16:creationId xmlns:a16="http://schemas.microsoft.com/office/drawing/2014/main" xmlns="" id="{7F2BF0B6-DA3E-4386-819B-47F5C59FB738}"/>
                    </a:ext>
                  </a:extLst>
                </p:cNvPr>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85"/>
                    <a:gd name="T170" fmla="*/ 181 w 181"/>
                    <a:gd name="T171" fmla="*/ 185 h 1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8" name="Freeform 252">
                  <a:extLst>
                    <a:ext uri="{FF2B5EF4-FFF2-40B4-BE49-F238E27FC236}">
                      <a16:creationId xmlns:a16="http://schemas.microsoft.com/office/drawing/2014/main" xmlns="" id="{B4DEEF81-C022-4A42-87C7-78A72DB67E7E}"/>
                    </a:ext>
                  </a:extLst>
                </p:cNvPr>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
                    <a:gd name="T169" fmla="*/ 0 h 184"/>
                    <a:gd name="T170" fmla="*/ 172 w 172"/>
                    <a:gd name="T171" fmla="*/ 184 h 1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9" name="Freeform 253">
                  <a:extLst>
                    <a:ext uri="{FF2B5EF4-FFF2-40B4-BE49-F238E27FC236}">
                      <a16:creationId xmlns:a16="http://schemas.microsoft.com/office/drawing/2014/main" xmlns="" id="{F2580A52-234C-4983-9F5B-053620B1A1E3}"/>
                    </a:ext>
                  </a:extLst>
                </p:cNvPr>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
                    <a:gd name="T187" fmla="*/ 0 h 181"/>
                    <a:gd name="T188" fmla="*/ 163 w 163"/>
                    <a:gd name="T189" fmla="*/ 181 h 1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0" name="Freeform 254">
                  <a:extLst>
                    <a:ext uri="{FF2B5EF4-FFF2-40B4-BE49-F238E27FC236}">
                      <a16:creationId xmlns:a16="http://schemas.microsoft.com/office/drawing/2014/main" xmlns="" id="{20721232-CFB1-4E56-AB59-3254DFB8E2C6}"/>
                    </a:ext>
                  </a:extLst>
                </p:cNvPr>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175"/>
                    <a:gd name="T131" fmla="*/ 154 w 154"/>
                    <a:gd name="T132" fmla="*/ 175 h 1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1" name="Freeform 255">
                  <a:extLst>
                    <a:ext uri="{FF2B5EF4-FFF2-40B4-BE49-F238E27FC236}">
                      <a16:creationId xmlns:a16="http://schemas.microsoft.com/office/drawing/2014/main" xmlns="" id="{39727FCB-83F5-4704-8C1F-5D45873F2AAB}"/>
                    </a:ext>
                  </a:extLst>
                </p:cNvPr>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170"/>
                    <a:gd name="T128" fmla="*/ 145 w 145"/>
                    <a:gd name="T129" fmla="*/ 170 h 1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2" name="Freeform 256">
                  <a:extLst>
                    <a:ext uri="{FF2B5EF4-FFF2-40B4-BE49-F238E27FC236}">
                      <a16:creationId xmlns:a16="http://schemas.microsoft.com/office/drawing/2014/main" xmlns="" id="{6028CD6B-CDC5-417E-AE39-2A560371D19B}"/>
                    </a:ext>
                  </a:extLst>
                </p:cNvPr>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
                    <a:gd name="T130" fmla="*/ 0 h 162"/>
                    <a:gd name="T131" fmla="*/ 136 w 136"/>
                    <a:gd name="T132" fmla="*/ 162 h 16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3" name="Freeform 257">
                  <a:extLst>
                    <a:ext uri="{FF2B5EF4-FFF2-40B4-BE49-F238E27FC236}">
                      <a16:creationId xmlns:a16="http://schemas.microsoft.com/office/drawing/2014/main" xmlns="" id="{60DEA07E-F09C-4794-AB7D-E96BEC441E56}"/>
                    </a:ext>
                  </a:extLst>
                </p:cNvPr>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
                    <a:gd name="T178" fmla="*/ 0 h 151"/>
                    <a:gd name="T179" fmla="*/ 127 w 127"/>
                    <a:gd name="T180" fmla="*/ 151 h 1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4" name="Freeform 258">
                  <a:extLst>
                    <a:ext uri="{FF2B5EF4-FFF2-40B4-BE49-F238E27FC236}">
                      <a16:creationId xmlns:a16="http://schemas.microsoft.com/office/drawing/2014/main" xmlns="" id="{B2ABEE08-FC37-4192-BF82-6904633D48BC}"/>
                    </a:ext>
                  </a:extLst>
                </p:cNvPr>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8"/>
                    <a:gd name="T148" fmla="*/ 0 h 140"/>
                    <a:gd name="T149" fmla="*/ 118 w 118"/>
                    <a:gd name="T150" fmla="*/ 140 h 1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5" name="Freeform 259">
                  <a:extLst>
                    <a:ext uri="{FF2B5EF4-FFF2-40B4-BE49-F238E27FC236}">
                      <a16:creationId xmlns:a16="http://schemas.microsoft.com/office/drawing/2014/main" xmlns="" id="{1722EAD2-7FF8-48EA-A1B2-8E0622BA2890}"/>
                    </a:ext>
                  </a:extLst>
                </p:cNvPr>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130"/>
                    <a:gd name="T131" fmla="*/ 109 w 109"/>
                    <a:gd name="T132" fmla="*/ 130 h 1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6" name="Freeform 260">
                  <a:extLst>
                    <a:ext uri="{FF2B5EF4-FFF2-40B4-BE49-F238E27FC236}">
                      <a16:creationId xmlns:a16="http://schemas.microsoft.com/office/drawing/2014/main" xmlns="" id="{F78CD837-908E-459D-8AD6-46A750E041DE}"/>
                    </a:ext>
                  </a:extLst>
                </p:cNvPr>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19"/>
                    <a:gd name="T101" fmla="*/ 100 w 100"/>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7" name="Freeform 261">
                  <a:extLst>
                    <a:ext uri="{FF2B5EF4-FFF2-40B4-BE49-F238E27FC236}">
                      <a16:creationId xmlns:a16="http://schemas.microsoft.com/office/drawing/2014/main" xmlns="" id="{D1A15F7B-C7DF-419C-9DA0-2BA67E9711CB}"/>
                    </a:ext>
                  </a:extLst>
                </p:cNvPr>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108"/>
                    <a:gd name="T101" fmla="*/ 91 w 9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8" name="Freeform 262">
                  <a:extLst>
                    <a:ext uri="{FF2B5EF4-FFF2-40B4-BE49-F238E27FC236}">
                      <a16:creationId xmlns:a16="http://schemas.microsoft.com/office/drawing/2014/main" xmlns="" id="{F9CD7E51-1278-4E52-8732-A5AE03C3D87F}"/>
                    </a:ext>
                  </a:extLst>
                </p:cNvPr>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97"/>
                    <a:gd name="T101" fmla="*/ 82 w 8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9" name="Freeform 263">
                  <a:extLst>
                    <a:ext uri="{FF2B5EF4-FFF2-40B4-BE49-F238E27FC236}">
                      <a16:creationId xmlns:a16="http://schemas.microsoft.com/office/drawing/2014/main" xmlns="" id="{A072CCD1-7B86-4169-A33C-93EE7C9E98E2}"/>
                    </a:ext>
                  </a:extLst>
                </p:cNvPr>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86"/>
                    <a:gd name="T101" fmla="*/ 73 w 7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0" name="Freeform 264">
                  <a:extLst>
                    <a:ext uri="{FF2B5EF4-FFF2-40B4-BE49-F238E27FC236}">
                      <a16:creationId xmlns:a16="http://schemas.microsoft.com/office/drawing/2014/main" xmlns="" id="{EA97ED40-B60F-4931-8E11-C799410CEE0F}"/>
                    </a:ext>
                  </a:extLst>
                </p:cNvPr>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6"/>
                    <a:gd name="T101" fmla="*/ 64 w 64"/>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1" name="Freeform 265">
                  <a:extLst>
                    <a:ext uri="{FF2B5EF4-FFF2-40B4-BE49-F238E27FC236}">
                      <a16:creationId xmlns:a16="http://schemas.microsoft.com/office/drawing/2014/main" xmlns="" id="{3986F6C5-E0AE-403C-8E44-25DAB2791509}"/>
                    </a:ext>
                  </a:extLst>
                </p:cNvPr>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65"/>
                    <a:gd name="T101" fmla="*/ 54 w 54"/>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2" name="Freeform 266">
                  <a:extLst>
                    <a:ext uri="{FF2B5EF4-FFF2-40B4-BE49-F238E27FC236}">
                      <a16:creationId xmlns:a16="http://schemas.microsoft.com/office/drawing/2014/main" xmlns="" id="{740A91E6-1D08-4969-892E-EF1873D18B92}"/>
                    </a:ext>
                  </a:extLst>
                </p:cNvPr>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54"/>
                    <a:gd name="T101" fmla="*/ 45 w 4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3" name="Freeform 267">
                  <a:extLst>
                    <a:ext uri="{FF2B5EF4-FFF2-40B4-BE49-F238E27FC236}">
                      <a16:creationId xmlns:a16="http://schemas.microsoft.com/office/drawing/2014/main" xmlns="" id="{653F205F-6550-4F98-9437-1D9A9E88104A}"/>
                    </a:ext>
                  </a:extLst>
                </p:cNvPr>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43"/>
                    <a:gd name="T101" fmla="*/ 36 w 36"/>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4" name="Freeform 268">
                  <a:extLst>
                    <a:ext uri="{FF2B5EF4-FFF2-40B4-BE49-F238E27FC236}">
                      <a16:creationId xmlns:a16="http://schemas.microsoft.com/office/drawing/2014/main" xmlns="" id="{E7A0C233-5795-41E0-92E5-FB507113DA3E}"/>
                    </a:ext>
                  </a:extLst>
                </p:cNvPr>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2"/>
                    <a:gd name="T101" fmla="*/ 27 w 27"/>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5" name="Freeform 269">
                  <a:extLst>
                    <a:ext uri="{FF2B5EF4-FFF2-40B4-BE49-F238E27FC236}">
                      <a16:creationId xmlns:a16="http://schemas.microsoft.com/office/drawing/2014/main" xmlns="" id="{A58D66F5-55E6-413C-8BFF-81396973040B}"/>
                    </a:ext>
                  </a:extLst>
                </p:cNvPr>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
                    <a:gd name="T100" fmla="*/ 0 h 22"/>
                    <a:gd name="T101" fmla="*/ 18 w 1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6" name="Freeform 270">
                  <a:extLst>
                    <a:ext uri="{FF2B5EF4-FFF2-40B4-BE49-F238E27FC236}">
                      <a16:creationId xmlns:a16="http://schemas.microsoft.com/office/drawing/2014/main" xmlns="" id="{2A3345C0-D1B1-476D-9659-2509D773E3CE}"/>
                    </a:ext>
                  </a:extLst>
                </p:cNvPr>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
                    <a:gd name="T100" fmla="*/ 0 h 11"/>
                    <a:gd name="T101" fmla="*/ 9 w 9"/>
                    <a:gd name="T102" fmla="*/ 11 h 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7" name="Freeform 271">
                  <a:extLst>
                    <a:ext uri="{FF2B5EF4-FFF2-40B4-BE49-F238E27FC236}">
                      <a16:creationId xmlns:a16="http://schemas.microsoft.com/office/drawing/2014/main" xmlns="" id="{B5C3BAAF-2B34-4210-8F06-CD25BFA6EC71}"/>
                    </a:ext>
                  </a:extLst>
                </p:cNvPr>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 name="T18" fmla="*/ 0 w 220"/>
                    <a:gd name="T19" fmla="*/ 0 h 284"/>
                    <a:gd name="T20" fmla="*/ 220 w 220"/>
                    <a:gd name="T21" fmla="*/ 284 h 284"/>
                  </a:gdLst>
                  <a:ahLst/>
                  <a:cxnLst>
                    <a:cxn ang="T12">
                      <a:pos x="T0" y="T1"/>
                    </a:cxn>
                    <a:cxn ang="T13">
                      <a:pos x="T2" y="T3"/>
                    </a:cxn>
                    <a:cxn ang="T14">
                      <a:pos x="T4" y="T5"/>
                    </a:cxn>
                    <a:cxn ang="T15">
                      <a:pos x="T6" y="T7"/>
                    </a:cxn>
                    <a:cxn ang="T16">
                      <a:pos x="T8" y="T9"/>
                    </a:cxn>
                    <a:cxn ang="T17">
                      <a:pos x="T10" y="T11"/>
                    </a:cxn>
                  </a:cxnLst>
                  <a:rect l="T18" t="T19" r="T20" b="T21"/>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8" name="Freeform 272">
                  <a:extLst>
                    <a:ext uri="{FF2B5EF4-FFF2-40B4-BE49-F238E27FC236}">
                      <a16:creationId xmlns:a16="http://schemas.microsoft.com/office/drawing/2014/main" xmlns="" id="{6C8AE2D5-FD9B-4459-B5B7-466637EBD5BE}"/>
                    </a:ext>
                  </a:extLst>
                </p:cNvPr>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 name="T15" fmla="*/ 0 w 222"/>
                    <a:gd name="T16" fmla="*/ 0 h 157"/>
                    <a:gd name="T17" fmla="*/ 222 w 222"/>
                    <a:gd name="T18" fmla="*/ 157 h 157"/>
                  </a:gdLst>
                  <a:ahLst/>
                  <a:cxnLst>
                    <a:cxn ang="T10">
                      <a:pos x="T0" y="T1"/>
                    </a:cxn>
                    <a:cxn ang="T11">
                      <a:pos x="T2" y="T3"/>
                    </a:cxn>
                    <a:cxn ang="T12">
                      <a:pos x="T4" y="T5"/>
                    </a:cxn>
                    <a:cxn ang="T13">
                      <a:pos x="T6" y="T7"/>
                    </a:cxn>
                    <a:cxn ang="T14">
                      <a:pos x="T8" y="T9"/>
                    </a:cxn>
                  </a:cxnLst>
                  <a:rect l="T15" t="T16" r="T17" b="T18"/>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9" name="Freeform 273">
                  <a:extLst>
                    <a:ext uri="{FF2B5EF4-FFF2-40B4-BE49-F238E27FC236}">
                      <a16:creationId xmlns:a16="http://schemas.microsoft.com/office/drawing/2014/main" xmlns="" id="{D9648BFF-4D39-4430-861B-106E0413CD74}"/>
                    </a:ext>
                  </a:extLst>
                </p:cNvPr>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 name="T12" fmla="*/ 0 w 63"/>
                    <a:gd name="T13" fmla="*/ 0 h 89"/>
                    <a:gd name="T14" fmla="*/ 63 w 63"/>
                    <a:gd name="T15" fmla="*/ 89 h 89"/>
                  </a:gdLst>
                  <a:ahLst/>
                  <a:cxnLst>
                    <a:cxn ang="T8">
                      <a:pos x="T0" y="T1"/>
                    </a:cxn>
                    <a:cxn ang="T9">
                      <a:pos x="T2" y="T3"/>
                    </a:cxn>
                    <a:cxn ang="T10">
                      <a:pos x="T4" y="T5"/>
                    </a:cxn>
                    <a:cxn ang="T11">
                      <a:pos x="T6" y="T7"/>
                    </a:cxn>
                  </a:cxnLst>
                  <a:rect l="T12" t="T13" r="T14" b="T15"/>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0" name="Freeform 274">
                  <a:extLst>
                    <a:ext uri="{FF2B5EF4-FFF2-40B4-BE49-F238E27FC236}">
                      <a16:creationId xmlns:a16="http://schemas.microsoft.com/office/drawing/2014/main" xmlns="" id="{0090B2DE-0536-450A-9241-98843F19EA04}"/>
                    </a:ext>
                  </a:extLst>
                </p:cNvPr>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 name="T12" fmla="*/ 0 w 63"/>
                    <a:gd name="T13" fmla="*/ 0 h 46"/>
                    <a:gd name="T14" fmla="*/ 63 w 63"/>
                    <a:gd name="T15" fmla="*/ 46 h 46"/>
                  </a:gdLst>
                  <a:ahLst/>
                  <a:cxnLst>
                    <a:cxn ang="T8">
                      <a:pos x="T0" y="T1"/>
                    </a:cxn>
                    <a:cxn ang="T9">
                      <a:pos x="T2" y="T3"/>
                    </a:cxn>
                    <a:cxn ang="T10">
                      <a:pos x="T4" y="T5"/>
                    </a:cxn>
                    <a:cxn ang="T11">
                      <a:pos x="T6" y="T7"/>
                    </a:cxn>
                  </a:cxnLst>
                  <a:rect l="T12" t="T13" r="T14" b="T15"/>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1" name="Freeform 275">
                  <a:extLst>
                    <a:ext uri="{FF2B5EF4-FFF2-40B4-BE49-F238E27FC236}">
                      <a16:creationId xmlns:a16="http://schemas.microsoft.com/office/drawing/2014/main" xmlns="" id="{CAB57B03-71D1-414E-9592-42D63E0FAC86}"/>
                    </a:ext>
                  </a:extLst>
                </p:cNvPr>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 name="T15" fmla="*/ 0 w 463"/>
                    <a:gd name="T16" fmla="*/ 0 h 376"/>
                    <a:gd name="T17" fmla="*/ 463 w 463"/>
                    <a:gd name="T18" fmla="*/ 376 h 376"/>
                  </a:gdLst>
                  <a:ahLst/>
                  <a:cxnLst>
                    <a:cxn ang="T10">
                      <a:pos x="T0" y="T1"/>
                    </a:cxn>
                    <a:cxn ang="T11">
                      <a:pos x="T2" y="T3"/>
                    </a:cxn>
                    <a:cxn ang="T12">
                      <a:pos x="T4" y="T5"/>
                    </a:cxn>
                    <a:cxn ang="T13">
                      <a:pos x="T6" y="T7"/>
                    </a:cxn>
                    <a:cxn ang="T14">
                      <a:pos x="T8" y="T9"/>
                    </a:cxn>
                  </a:cxnLst>
                  <a:rect l="T15" t="T16" r="T17" b="T18"/>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2" name="Freeform 276">
                  <a:extLst>
                    <a:ext uri="{FF2B5EF4-FFF2-40B4-BE49-F238E27FC236}">
                      <a16:creationId xmlns:a16="http://schemas.microsoft.com/office/drawing/2014/main" xmlns="" id="{FA376CAA-8152-447C-B147-5297353F63A1}"/>
                    </a:ext>
                  </a:extLst>
                </p:cNvPr>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 name="T18" fmla="*/ 0 w 501"/>
                    <a:gd name="T19" fmla="*/ 0 h 430"/>
                    <a:gd name="T20" fmla="*/ 501 w 501"/>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3" name="Freeform 277">
                  <a:extLst>
                    <a:ext uri="{FF2B5EF4-FFF2-40B4-BE49-F238E27FC236}">
                      <a16:creationId xmlns:a16="http://schemas.microsoft.com/office/drawing/2014/main" xmlns="" id="{7D514721-6B6B-42AB-99B2-347C1123C4D8}"/>
                    </a:ext>
                  </a:extLst>
                </p:cNvPr>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 name="T15" fmla="*/ 0 w 487"/>
                    <a:gd name="T16" fmla="*/ 0 h 367"/>
                    <a:gd name="T17" fmla="*/ 487 w 487"/>
                    <a:gd name="T18" fmla="*/ 367 h 367"/>
                  </a:gdLst>
                  <a:ahLst/>
                  <a:cxnLst>
                    <a:cxn ang="T10">
                      <a:pos x="T0" y="T1"/>
                    </a:cxn>
                    <a:cxn ang="T11">
                      <a:pos x="T2" y="T3"/>
                    </a:cxn>
                    <a:cxn ang="T12">
                      <a:pos x="T4" y="T5"/>
                    </a:cxn>
                    <a:cxn ang="T13">
                      <a:pos x="T6" y="T7"/>
                    </a:cxn>
                    <a:cxn ang="T14">
                      <a:pos x="T8" y="T9"/>
                    </a:cxn>
                  </a:cxnLst>
                  <a:rect l="T15" t="T16" r="T17" b="T18"/>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4" name="Freeform 278">
                  <a:extLst>
                    <a:ext uri="{FF2B5EF4-FFF2-40B4-BE49-F238E27FC236}">
                      <a16:creationId xmlns:a16="http://schemas.microsoft.com/office/drawing/2014/main" xmlns="" id="{02E9194E-4BBB-4AB2-BE6A-7B0F01B21AC2}"/>
                    </a:ext>
                  </a:extLst>
                </p:cNvPr>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 name="T15" fmla="*/ 0 w 147"/>
                    <a:gd name="T16" fmla="*/ 0 h 276"/>
                    <a:gd name="T17" fmla="*/ 147 w 147"/>
                    <a:gd name="T18" fmla="*/ 276 h 276"/>
                  </a:gdLst>
                  <a:ahLst/>
                  <a:cxnLst>
                    <a:cxn ang="T10">
                      <a:pos x="T0" y="T1"/>
                    </a:cxn>
                    <a:cxn ang="T11">
                      <a:pos x="T2" y="T3"/>
                    </a:cxn>
                    <a:cxn ang="T12">
                      <a:pos x="T4" y="T5"/>
                    </a:cxn>
                    <a:cxn ang="T13">
                      <a:pos x="T6" y="T7"/>
                    </a:cxn>
                    <a:cxn ang="T14">
                      <a:pos x="T8" y="T9"/>
                    </a:cxn>
                  </a:cxnLst>
                  <a:rect l="T15" t="T16" r="T17" b="T18"/>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5" name="Freeform 279">
                  <a:extLst>
                    <a:ext uri="{FF2B5EF4-FFF2-40B4-BE49-F238E27FC236}">
                      <a16:creationId xmlns:a16="http://schemas.microsoft.com/office/drawing/2014/main" xmlns="" id="{8DCD6F8C-5BA3-4018-992B-1E853334300A}"/>
                    </a:ext>
                  </a:extLst>
                </p:cNvPr>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 name="T15" fmla="*/ 0 w 114"/>
                    <a:gd name="T16" fmla="*/ 0 h 209"/>
                    <a:gd name="T17" fmla="*/ 114 w 114"/>
                    <a:gd name="T18" fmla="*/ 209 h 209"/>
                  </a:gdLst>
                  <a:ahLst/>
                  <a:cxnLst>
                    <a:cxn ang="T10">
                      <a:pos x="T0" y="T1"/>
                    </a:cxn>
                    <a:cxn ang="T11">
                      <a:pos x="T2" y="T3"/>
                    </a:cxn>
                    <a:cxn ang="T12">
                      <a:pos x="T4" y="T5"/>
                    </a:cxn>
                    <a:cxn ang="T13">
                      <a:pos x="T6" y="T7"/>
                    </a:cxn>
                    <a:cxn ang="T14">
                      <a:pos x="T8" y="T9"/>
                    </a:cxn>
                  </a:cxnLst>
                  <a:rect l="T15" t="T16" r="T17" b="T18"/>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6" name="Freeform 280">
                  <a:extLst>
                    <a:ext uri="{FF2B5EF4-FFF2-40B4-BE49-F238E27FC236}">
                      <a16:creationId xmlns:a16="http://schemas.microsoft.com/office/drawing/2014/main" xmlns="" id="{99E7A812-08AE-4E5D-9FC4-75F2C37C1D2E}"/>
                    </a:ext>
                  </a:extLst>
                </p:cNvPr>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 name="T15" fmla="*/ 0 w 51"/>
                    <a:gd name="T16" fmla="*/ 0 h 78"/>
                    <a:gd name="T17" fmla="*/ 51 w 51"/>
                    <a:gd name="T18" fmla="*/ 78 h 78"/>
                  </a:gdLst>
                  <a:ahLst/>
                  <a:cxnLst>
                    <a:cxn ang="T10">
                      <a:pos x="T0" y="T1"/>
                    </a:cxn>
                    <a:cxn ang="T11">
                      <a:pos x="T2" y="T3"/>
                    </a:cxn>
                    <a:cxn ang="T12">
                      <a:pos x="T4" y="T5"/>
                    </a:cxn>
                    <a:cxn ang="T13">
                      <a:pos x="T6" y="T7"/>
                    </a:cxn>
                    <a:cxn ang="T14">
                      <a:pos x="T8" y="T9"/>
                    </a:cxn>
                  </a:cxnLst>
                  <a:rect l="T15" t="T16" r="T17" b="T18"/>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243" name="Line 281">
                <a:extLst>
                  <a:ext uri="{FF2B5EF4-FFF2-40B4-BE49-F238E27FC236}">
                    <a16:creationId xmlns:a16="http://schemas.microsoft.com/office/drawing/2014/main" xmlns="" id="{94B10D07-9D5B-4160-A9F2-17F6B0C4EBE8}"/>
                  </a:ext>
                </a:extLst>
              </p:cNvPr>
              <p:cNvSpPr>
                <a:spLocks noChangeShapeType="1"/>
              </p:cNvSpPr>
              <p:nvPr/>
            </p:nvSpPr>
            <p:spPr bwMode="auto">
              <a:xfrm>
                <a:off x="1728" y="1824"/>
                <a:ext cx="3024" cy="0"/>
              </a:xfrm>
              <a:prstGeom prst="line">
                <a:avLst/>
              </a:prstGeom>
              <a:noFill/>
              <a:ln w="25400">
                <a:solidFill>
                  <a:srgbClr val="C0C0C0"/>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44" name="Text Box 282">
                <a:extLst>
                  <a:ext uri="{FF2B5EF4-FFF2-40B4-BE49-F238E27FC236}">
                    <a16:creationId xmlns:a16="http://schemas.microsoft.com/office/drawing/2014/main" xmlns="" id="{F838B58D-671F-48F8-A07D-EB7293932623}"/>
                  </a:ext>
                </a:extLst>
              </p:cNvPr>
              <p:cNvSpPr txBox="1">
                <a:spLocks noChangeArrowheads="1"/>
              </p:cNvSpPr>
              <p:nvPr/>
            </p:nvSpPr>
            <p:spPr bwMode="auto">
              <a:xfrm>
                <a:off x="2352" y="1506"/>
                <a:ext cx="4744"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2200" b="1" i="1"/>
                  <a:t>Hỗ trợ phát triển chuyên môn, nghiệp vụ cho giáo viên</a:t>
                </a:r>
                <a:r>
                  <a:rPr lang="en-US" altLang="en-US" sz="2200"/>
                  <a:t> </a:t>
                </a:r>
              </a:p>
            </p:txBody>
          </p:sp>
        </p:grpSp>
        <p:grpSp>
          <p:nvGrpSpPr>
            <p:cNvPr id="12" name="Group 283">
              <a:extLst>
                <a:ext uri="{FF2B5EF4-FFF2-40B4-BE49-F238E27FC236}">
                  <a16:creationId xmlns:a16="http://schemas.microsoft.com/office/drawing/2014/main" xmlns="" id="{C33826A9-1893-4AF6-A97E-05B7256C0563}"/>
                </a:ext>
              </a:extLst>
            </p:cNvPr>
            <p:cNvGrpSpPr>
              <a:grpSpLocks/>
            </p:cNvGrpSpPr>
            <p:nvPr/>
          </p:nvGrpSpPr>
          <p:grpSpPr bwMode="auto">
            <a:xfrm>
              <a:off x="1905000" y="5562601"/>
              <a:ext cx="5651500" cy="530225"/>
              <a:chOff x="1728" y="3200"/>
              <a:chExt cx="3560" cy="400"/>
            </a:xfrm>
          </p:grpSpPr>
          <p:sp>
            <p:nvSpPr>
              <p:cNvPr id="50187" name="Line 284">
                <a:extLst>
                  <a:ext uri="{FF2B5EF4-FFF2-40B4-BE49-F238E27FC236}">
                    <a16:creationId xmlns:a16="http://schemas.microsoft.com/office/drawing/2014/main" xmlns="" id="{CF1E8A11-4529-4E73-8FE1-9A92715F5ADC}"/>
                  </a:ext>
                </a:extLst>
              </p:cNvPr>
              <p:cNvSpPr>
                <a:spLocks noChangeShapeType="1"/>
              </p:cNvSpPr>
              <p:nvPr/>
            </p:nvSpPr>
            <p:spPr bwMode="auto">
              <a:xfrm>
                <a:off x="1728" y="3538"/>
                <a:ext cx="3024" cy="0"/>
              </a:xfrm>
              <a:prstGeom prst="line">
                <a:avLst/>
              </a:prstGeom>
              <a:noFill/>
              <a:ln w="25400">
                <a:solidFill>
                  <a:srgbClr val="C0C0C0"/>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188" name="Text Box 285">
                <a:extLst>
                  <a:ext uri="{FF2B5EF4-FFF2-40B4-BE49-F238E27FC236}">
                    <a16:creationId xmlns:a16="http://schemas.microsoft.com/office/drawing/2014/main" xmlns="" id="{5E9E82A4-E0C4-4542-8530-501D173365E1}"/>
                  </a:ext>
                </a:extLst>
              </p:cNvPr>
              <p:cNvSpPr txBox="1">
                <a:spLocks noChangeArrowheads="1"/>
              </p:cNvSpPr>
              <p:nvPr/>
            </p:nvSpPr>
            <p:spPr bwMode="auto">
              <a:xfrm>
                <a:off x="2352" y="3202"/>
                <a:ext cx="2936"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vi-VN" altLang="en-US" sz="2400" b="1" i="1"/>
                  <a:t>Giáo dục đạo đức nghề nghiệp</a:t>
                </a:r>
                <a:endParaRPr lang="en-US" altLang="en-US" sz="2400" b="1" i="1"/>
              </a:p>
            </p:txBody>
          </p:sp>
          <p:grpSp>
            <p:nvGrpSpPr>
              <p:cNvPr id="50189" name="Group 286">
                <a:extLst>
                  <a:ext uri="{FF2B5EF4-FFF2-40B4-BE49-F238E27FC236}">
                    <a16:creationId xmlns:a16="http://schemas.microsoft.com/office/drawing/2014/main" xmlns="" id="{3CF0FFD1-F030-4378-931D-03947AED077F}"/>
                  </a:ext>
                </a:extLst>
              </p:cNvPr>
              <p:cNvGrpSpPr>
                <a:grpSpLocks/>
              </p:cNvGrpSpPr>
              <p:nvPr/>
            </p:nvGrpSpPr>
            <p:grpSpPr bwMode="auto">
              <a:xfrm rot="-4423226">
                <a:off x="1668" y="3260"/>
                <a:ext cx="400" cy="280"/>
                <a:chOff x="1043" y="2596"/>
                <a:chExt cx="142" cy="99"/>
              </a:xfrm>
            </p:grpSpPr>
            <p:sp>
              <p:nvSpPr>
                <p:cNvPr id="50190" name="Freeform 287">
                  <a:extLst>
                    <a:ext uri="{FF2B5EF4-FFF2-40B4-BE49-F238E27FC236}">
                      <a16:creationId xmlns:a16="http://schemas.microsoft.com/office/drawing/2014/main" xmlns="" id="{50307459-573F-492A-8B4D-01E47658156B}"/>
                    </a:ext>
                  </a:extLst>
                </p:cNvPr>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14"/>
                    <a:gd name="T53" fmla="*/ 63 w 6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1" name="Freeform 288">
                  <a:extLst>
                    <a:ext uri="{FF2B5EF4-FFF2-40B4-BE49-F238E27FC236}">
                      <a16:creationId xmlns:a16="http://schemas.microsoft.com/office/drawing/2014/main" xmlns="" id="{8258FA37-B356-4B1F-9DB7-63ACDEB23907}"/>
                    </a:ext>
                  </a:extLst>
                </p:cNvPr>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8"/>
                    <a:gd name="T101" fmla="*/ 129 w 129"/>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2" name="Freeform 289">
                  <a:extLst>
                    <a:ext uri="{FF2B5EF4-FFF2-40B4-BE49-F238E27FC236}">
                      <a16:creationId xmlns:a16="http://schemas.microsoft.com/office/drawing/2014/main" xmlns="" id="{2475587E-4698-469E-8084-A6619533BB45}"/>
                    </a:ext>
                  </a:extLst>
                </p:cNvPr>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59"/>
                    <a:gd name="T149" fmla="*/ 166 w 166"/>
                    <a:gd name="T150" fmla="*/ 59 h 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3" name="Freeform 290">
                  <a:extLst>
                    <a:ext uri="{FF2B5EF4-FFF2-40B4-BE49-F238E27FC236}">
                      <a16:creationId xmlns:a16="http://schemas.microsoft.com/office/drawing/2014/main" xmlns="" id="{4FF9CE51-F8E2-4CD4-BB04-475C77A4D7F9}"/>
                    </a:ext>
                  </a:extLst>
                </p:cNvPr>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1"/>
                    <a:gd name="T148" fmla="*/ 0 h 72"/>
                    <a:gd name="T149" fmla="*/ 191 w 191"/>
                    <a:gd name="T150" fmla="*/ 72 h 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4" name="Freeform 291">
                  <a:extLst>
                    <a:ext uri="{FF2B5EF4-FFF2-40B4-BE49-F238E27FC236}">
                      <a16:creationId xmlns:a16="http://schemas.microsoft.com/office/drawing/2014/main" xmlns="" id="{C7A77014-0C67-4CC4-99ED-B9BA98BD4EF5}"/>
                    </a:ext>
                  </a:extLst>
                </p:cNvPr>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0"/>
                    <a:gd name="T160" fmla="*/ 0 h 84"/>
                    <a:gd name="T161" fmla="*/ 210 w 210"/>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5" name="Freeform 292">
                  <a:extLst>
                    <a:ext uri="{FF2B5EF4-FFF2-40B4-BE49-F238E27FC236}">
                      <a16:creationId xmlns:a16="http://schemas.microsoft.com/office/drawing/2014/main" xmlns="" id="{33EC7A8E-18F1-4506-BEE2-A4C6A203253B}"/>
                    </a:ext>
                  </a:extLst>
                </p:cNvPr>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4"/>
                    <a:gd name="T172" fmla="*/ 0 h 95"/>
                    <a:gd name="T173" fmla="*/ 224 w 224"/>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6" name="Freeform 293">
                  <a:extLst>
                    <a:ext uri="{FF2B5EF4-FFF2-40B4-BE49-F238E27FC236}">
                      <a16:creationId xmlns:a16="http://schemas.microsoft.com/office/drawing/2014/main" xmlns="" id="{010C8444-A51A-465C-9E48-41FC43825197}"/>
                    </a:ext>
                  </a:extLst>
                </p:cNvPr>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5"/>
                    <a:gd name="T103" fmla="*/ 0 h 106"/>
                    <a:gd name="T104" fmla="*/ 235 w 23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7" name="Freeform 294">
                  <a:extLst>
                    <a:ext uri="{FF2B5EF4-FFF2-40B4-BE49-F238E27FC236}">
                      <a16:creationId xmlns:a16="http://schemas.microsoft.com/office/drawing/2014/main" xmlns="" id="{9F0D6F9B-325D-4C19-B857-013E1B81364A}"/>
                    </a:ext>
                  </a:extLst>
                </p:cNvPr>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2"/>
                    <a:gd name="T109" fmla="*/ 0 h 114"/>
                    <a:gd name="T110" fmla="*/ 242 w 242"/>
                    <a:gd name="T111" fmla="*/ 114 h 1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8" name="Freeform 295">
                  <a:extLst>
                    <a:ext uri="{FF2B5EF4-FFF2-40B4-BE49-F238E27FC236}">
                      <a16:creationId xmlns:a16="http://schemas.microsoft.com/office/drawing/2014/main" xmlns="" id="{EE7A095B-C859-4066-A932-789DAF945225}"/>
                    </a:ext>
                  </a:extLst>
                </p:cNvPr>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23"/>
                    <a:gd name="T98" fmla="*/ 246 w 246"/>
                    <a:gd name="T99" fmla="*/ 123 h 1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9" name="Freeform 296">
                  <a:extLst>
                    <a:ext uri="{FF2B5EF4-FFF2-40B4-BE49-F238E27FC236}">
                      <a16:creationId xmlns:a16="http://schemas.microsoft.com/office/drawing/2014/main" xmlns="" id="{680FB4B2-8049-45A9-B5BA-329E00961860}"/>
                    </a:ext>
                  </a:extLst>
                </p:cNvPr>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132"/>
                    <a:gd name="T101" fmla="*/ 249 w 249"/>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0" name="Freeform 297">
                  <a:extLst>
                    <a:ext uri="{FF2B5EF4-FFF2-40B4-BE49-F238E27FC236}">
                      <a16:creationId xmlns:a16="http://schemas.microsoft.com/office/drawing/2014/main" xmlns="" id="{9BC3AB8C-3374-4E56-BB13-5A23311FA0CB}"/>
                    </a:ext>
                  </a:extLst>
                </p:cNvPr>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1"/>
                    <a:gd name="T109" fmla="*/ 0 h 140"/>
                    <a:gd name="T110" fmla="*/ 251 w 251"/>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1" name="Freeform 298">
                  <a:extLst>
                    <a:ext uri="{FF2B5EF4-FFF2-40B4-BE49-F238E27FC236}">
                      <a16:creationId xmlns:a16="http://schemas.microsoft.com/office/drawing/2014/main" xmlns="" id="{CA67BA12-0A5F-44D8-94B1-3FB51D5FDF6D}"/>
                    </a:ext>
                  </a:extLst>
                </p:cNvPr>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1"/>
                    <a:gd name="T112" fmla="*/ 0 h 146"/>
                    <a:gd name="T113" fmla="*/ 251 w 251"/>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2" name="Freeform 299">
                  <a:extLst>
                    <a:ext uri="{FF2B5EF4-FFF2-40B4-BE49-F238E27FC236}">
                      <a16:creationId xmlns:a16="http://schemas.microsoft.com/office/drawing/2014/main" xmlns="" id="{0C727446-87D1-4E32-A480-2D374392F720}"/>
                    </a:ext>
                  </a:extLst>
                </p:cNvPr>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9"/>
                    <a:gd name="T121" fmla="*/ 0 h 154"/>
                    <a:gd name="T122" fmla="*/ 249 w 249"/>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3" name="Freeform 300">
                  <a:extLst>
                    <a:ext uri="{FF2B5EF4-FFF2-40B4-BE49-F238E27FC236}">
                      <a16:creationId xmlns:a16="http://schemas.microsoft.com/office/drawing/2014/main" xmlns="" id="{9C25F68D-7328-4911-BCF1-FB3EECD9479D}"/>
                    </a:ext>
                  </a:extLst>
                </p:cNvPr>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6"/>
                    <a:gd name="T133" fmla="*/ 0 h 159"/>
                    <a:gd name="T134" fmla="*/ 246 w 246"/>
                    <a:gd name="T135" fmla="*/ 159 h 1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4" name="Freeform 301">
                  <a:extLst>
                    <a:ext uri="{FF2B5EF4-FFF2-40B4-BE49-F238E27FC236}">
                      <a16:creationId xmlns:a16="http://schemas.microsoft.com/office/drawing/2014/main" xmlns="" id="{E16236A7-9162-4A21-A4CB-F4328924143D}"/>
                    </a:ext>
                  </a:extLst>
                </p:cNvPr>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3"/>
                    <a:gd name="T145" fmla="*/ 0 h 164"/>
                    <a:gd name="T146" fmla="*/ 243 w 243"/>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5" name="Freeform 302">
                  <a:extLst>
                    <a:ext uri="{FF2B5EF4-FFF2-40B4-BE49-F238E27FC236}">
                      <a16:creationId xmlns:a16="http://schemas.microsoft.com/office/drawing/2014/main" xmlns="" id="{145DF308-F6D4-4D8C-9367-F9938DF563D6}"/>
                    </a:ext>
                  </a:extLst>
                </p:cNvPr>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8"/>
                    <a:gd name="T157" fmla="*/ 0 h 169"/>
                    <a:gd name="T158" fmla="*/ 238 w 238"/>
                    <a:gd name="T159" fmla="*/ 169 h 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6" name="Freeform 303">
                  <a:extLst>
                    <a:ext uri="{FF2B5EF4-FFF2-40B4-BE49-F238E27FC236}">
                      <a16:creationId xmlns:a16="http://schemas.microsoft.com/office/drawing/2014/main" xmlns="" id="{6DD10F1A-62CC-4810-9E21-05350D83AEDC}"/>
                    </a:ext>
                  </a:extLst>
                </p:cNvPr>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2"/>
                    <a:gd name="T145" fmla="*/ 0 h 174"/>
                    <a:gd name="T146" fmla="*/ 232 w 232"/>
                    <a:gd name="T147" fmla="*/ 174 h 1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7" name="Freeform 304">
                  <a:extLst>
                    <a:ext uri="{FF2B5EF4-FFF2-40B4-BE49-F238E27FC236}">
                      <a16:creationId xmlns:a16="http://schemas.microsoft.com/office/drawing/2014/main" xmlns="" id="{41F17ECE-1771-49F7-BE3B-3249A50560C5}"/>
                    </a:ext>
                  </a:extLst>
                </p:cNvPr>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5"/>
                    <a:gd name="T145" fmla="*/ 0 h 176"/>
                    <a:gd name="T146" fmla="*/ 225 w 225"/>
                    <a:gd name="T147" fmla="*/ 176 h 1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8" name="Freeform 305">
                  <a:extLst>
                    <a:ext uri="{FF2B5EF4-FFF2-40B4-BE49-F238E27FC236}">
                      <a16:creationId xmlns:a16="http://schemas.microsoft.com/office/drawing/2014/main" xmlns="" id="{336CC1D7-91B0-4581-979F-8A46527A1099}"/>
                    </a:ext>
                  </a:extLst>
                </p:cNvPr>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7"/>
                    <a:gd name="T157" fmla="*/ 0 h 180"/>
                    <a:gd name="T158" fmla="*/ 217 w 217"/>
                    <a:gd name="T159" fmla="*/ 180 h 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9" name="Freeform 306">
                  <a:extLst>
                    <a:ext uri="{FF2B5EF4-FFF2-40B4-BE49-F238E27FC236}">
                      <a16:creationId xmlns:a16="http://schemas.microsoft.com/office/drawing/2014/main" xmlns="" id="{FAFF2835-12DB-42B5-8928-D40834F4FA9B}"/>
                    </a:ext>
                  </a:extLst>
                </p:cNvPr>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
                    <a:gd name="T157" fmla="*/ 0 h 181"/>
                    <a:gd name="T158" fmla="*/ 209 w 209"/>
                    <a:gd name="T159" fmla="*/ 181 h 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0" name="Freeform 307">
                  <a:extLst>
                    <a:ext uri="{FF2B5EF4-FFF2-40B4-BE49-F238E27FC236}">
                      <a16:creationId xmlns:a16="http://schemas.microsoft.com/office/drawing/2014/main" xmlns="" id="{CE332D70-3CA4-4DB9-80D3-9265DEAEEE0C}"/>
                    </a:ext>
                  </a:extLst>
                </p:cNvPr>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0"/>
                    <a:gd name="T169" fmla="*/ 0 h 183"/>
                    <a:gd name="T170" fmla="*/ 200 w 200"/>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1" name="Freeform 308">
                  <a:extLst>
                    <a:ext uri="{FF2B5EF4-FFF2-40B4-BE49-F238E27FC236}">
                      <a16:creationId xmlns:a16="http://schemas.microsoft.com/office/drawing/2014/main" xmlns="" id="{D72A6561-CF48-40D2-A69A-3297B697EF9C}"/>
                    </a:ext>
                  </a:extLst>
                </p:cNvPr>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83"/>
                    <a:gd name="T170" fmla="*/ 191 w 191"/>
                    <a:gd name="T171" fmla="*/ 183 h 1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2" name="Freeform 309">
                  <a:extLst>
                    <a:ext uri="{FF2B5EF4-FFF2-40B4-BE49-F238E27FC236}">
                      <a16:creationId xmlns:a16="http://schemas.microsoft.com/office/drawing/2014/main" xmlns="" id="{7CD05BE1-EC7C-419C-80E4-923DACF9A01E}"/>
                    </a:ext>
                  </a:extLst>
                </p:cNvPr>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85"/>
                    <a:gd name="T170" fmla="*/ 181 w 181"/>
                    <a:gd name="T171" fmla="*/ 185 h 1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3" name="Freeform 310">
                  <a:extLst>
                    <a:ext uri="{FF2B5EF4-FFF2-40B4-BE49-F238E27FC236}">
                      <a16:creationId xmlns:a16="http://schemas.microsoft.com/office/drawing/2014/main" xmlns="" id="{893A9A34-207C-4D90-97BE-9DA725FE343B}"/>
                    </a:ext>
                  </a:extLst>
                </p:cNvPr>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
                    <a:gd name="T169" fmla="*/ 0 h 184"/>
                    <a:gd name="T170" fmla="*/ 172 w 172"/>
                    <a:gd name="T171" fmla="*/ 184 h 1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4" name="Freeform 311">
                  <a:extLst>
                    <a:ext uri="{FF2B5EF4-FFF2-40B4-BE49-F238E27FC236}">
                      <a16:creationId xmlns:a16="http://schemas.microsoft.com/office/drawing/2014/main" xmlns="" id="{48123CFA-2E2A-4670-90B5-516675D6236B}"/>
                    </a:ext>
                  </a:extLst>
                </p:cNvPr>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
                    <a:gd name="T187" fmla="*/ 0 h 181"/>
                    <a:gd name="T188" fmla="*/ 163 w 163"/>
                    <a:gd name="T189" fmla="*/ 181 h 1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5" name="Freeform 312">
                  <a:extLst>
                    <a:ext uri="{FF2B5EF4-FFF2-40B4-BE49-F238E27FC236}">
                      <a16:creationId xmlns:a16="http://schemas.microsoft.com/office/drawing/2014/main" xmlns="" id="{B12B8845-564C-4EF0-906E-D5F7B098EAA5}"/>
                    </a:ext>
                  </a:extLst>
                </p:cNvPr>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175"/>
                    <a:gd name="T131" fmla="*/ 154 w 154"/>
                    <a:gd name="T132" fmla="*/ 175 h 1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6" name="Freeform 313">
                  <a:extLst>
                    <a:ext uri="{FF2B5EF4-FFF2-40B4-BE49-F238E27FC236}">
                      <a16:creationId xmlns:a16="http://schemas.microsoft.com/office/drawing/2014/main" xmlns="" id="{CC5510DC-A55D-4A50-80E1-8AC53857A6E1}"/>
                    </a:ext>
                  </a:extLst>
                </p:cNvPr>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170"/>
                    <a:gd name="T128" fmla="*/ 145 w 145"/>
                    <a:gd name="T129" fmla="*/ 170 h 1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7" name="Freeform 314">
                  <a:extLst>
                    <a:ext uri="{FF2B5EF4-FFF2-40B4-BE49-F238E27FC236}">
                      <a16:creationId xmlns:a16="http://schemas.microsoft.com/office/drawing/2014/main" xmlns="" id="{B7C189C8-9F66-4360-A898-E5A3E8EBFD24}"/>
                    </a:ext>
                  </a:extLst>
                </p:cNvPr>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
                    <a:gd name="T130" fmla="*/ 0 h 162"/>
                    <a:gd name="T131" fmla="*/ 136 w 136"/>
                    <a:gd name="T132" fmla="*/ 162 h 16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8" name="Freeform 315">
                  <a:extLst>
                    <a:ext uri="{FF2B5EF4-FFF2-40B4-BE49-F238E27FC236}">
                      <a16:creationId xmlns:a16="http://schemas.microsoft.com/office/drawing/2014/main" xmlns="" id="{2635A22A-4EA0-4A07-A5EA-746380C31001}"/>
                    </a:ext>
                  </a:extLst>
                </p:cNvPr>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
                    <a:gd name="T178" fmla="*/ 0 h 151"/>
                    <a:gd name="T179" fmla="*/ 127 w 127"/>
                    <a:gd name="T180" fmla="*/ 151 h 1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9" name="Freeform 316">
                  <a:extLst>
                    <a:ext uri="{FF2B5EF4-FFF2-40B4-BE49-F238E27FC236}">
                      <a16:creationId xmlns:a16="http://schemas.microsoft.com/office/drawing/2014/main" xmlns="" id="{7EF0D820-9D19-4D8D-B0A6-D60586AFBFBD}"/>
                    </a:ext>
                  </a:extLst>
                </p:cNvPr>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8"/>
                    <a:gd name="T148" fmla="*/ 0 h 140"/>
                    <a:gd name="T149" fmla="*/ 118 w 118"/>
                    <a:gd name="T150" fmla="*/ 140 h 1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0" name="Freeform 317">
                  <a:extLst>
                    <a:ext uri="{FF2B5EF4-FFF2-40B4-BE49-F238E27FC236}">
                      <a16:creationId xmlns:a16="http://schemas.microsoft.com/office/drawing/2014/main" xmlns="" id="{FB8F3EDA-6B3C-49B6-BFE4-6760EFA3A995}"/>
                    </a:ext>
                  </a:extLst>
                </p:cNvPr>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130"/>
                    <a:gd name="T131" fmla="*/ 109 w 109"/>
                    <a:gd name="T132" fmla="*/ 130 h 1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1" name="Freeform 318">
                  <a:extLst>
                    <a:ext uri="{FF2B5EF4-FFF2-40B4-BE49-F238E27FC236}">
                      <a16:creationId xmlns:a16="http://schemas.microsoft.com/office/drawing/2014/main" xmlns="" id="{9FC4C0B1-27C5-4603-9650-E51174375673}"/>
                    </a:ext>
                  </a:extLst>
                </p:cNvPr>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19"/>
                    <a:gd name="T101" fmla="*/ 100 w 100"/>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2" name="Freeform 319">
                  <a:extLst>
                    <a:ext uri="{FF2B5EF4-FFF2-40B4-BE49-F238E27FC236}">
                      <a16:creationId xmlns:a16="http://schemas.microsoft.com/office/drawing/2014/main" xmlns="" id="{1199A587-C912-4BB9-B511-DF7C83CB0E1C}"/>
                    </a:ext>
                  </a:extLst>
                </p:cNvPr>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108"/>
                    <a:gd name="T101" fmla="*/ 91 w 9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3" name="Freeform 320">
                  <a:extLst>
                    <a:ext uri="{FF2B5EF4-FFF2-40B4-BE49-F238E27FC236}">
                      <a16:creationId xmlns:a16="http://schemas.microsoft.com/office/drawing/2014/main" xmlns="" id="{0D363A5D-CA5C-4DDE-AED1-BD7E58ECE141}"/>
                    </a:ext>
                  </a:extLst>
                </p:cNvPr>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97"/>
                    <a:gd name="T101" fmla="*/ 82 w 8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4" name="Freeform 321">
                  <a:extLst>
                    <a:ext uri="{FF2B5EF4-FFF2-40B4-BE49-F238E27FC236}">
                      <a16:creationId xmlns:a16="http://schemas.microsoft.com/office/drawing/2014/main" xmlns="" id="{9B252B6D-DC48-4FC0-A4AA-E4462CD0E296}"/>
                    </a:ext>
                  </a:extLst>
                </p:cNvPr>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86"/>
                    <a:gd name="T101" fmla="*/ 73 w 7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5" name="Freeform 322">
                  <a:extLst>
                    <a:ext uri="{FF2B5EF4-FFF2-40B4-BE49-F238E27FC236}">
                      <a16:creationId xmlns:a16="http://schemas.microsoft.com/office/drawing/2014/main" xmlns="" id="{92CD5B6E-9897-4B81-961B-B76471430A3C}"/>
                    </a:ext>
                  </a:extLst>
                </p:cNvPr>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6"/>
                    <a:gd name="T101" fmla="*/ 64 w 64"/>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6" name="Freeform 323">
                  <a:extLst>
                    <a:ext uri="{FF2B5EF4-FFF2-40B4-BE49-F238E27FC236}">
                      <a16:creationId xmlns:a16="http://schemas.microsoft.com/office/drawing/2014/main" xmlns="" id="{5F46611F-E77E-4A4B-8422-243DFD8EBA27}"/>
                    </a:ext>
                  </a:extLst>
                </p:cNvPr>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65"/>
                    <a:gd name="T101" fmla="*/ 54 w 54"/>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7" name="Freeform 324">
                  <a:extLst>
                    <a:ext uri="{FF2B5EF4-FFF2-40B4-BE49-F238E27FC236}">
                      <a16:creationId xmlns:a16="http://schemas.microsoft.com/office/drawing/2014/main" xmlns="" id="{672E1046-72FB-4239-9E13-2D2F7A315619}"/>
                    </a:ext>
                  </a:extLst>
                </p:cNvPr>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54"/>
                    <a:gd name="T101" fmla="*/ 45 w 4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8" name="Freeform 325">
                  <a:extLst>
                    <a:ext uri="{FF2B5EF4-FFF2-40B4-BE49-F238E27FC236}">
                      <a16:creationId xmlns:a16="http://schemas.microsoft.com/office/drawing/2014/main" xmlns="" id="{447BA981-654D-466C-878E-983C9894090A}"/>
                    </a:ext>
                  </a:extLst>
                </p:cNvPr>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43"/>
                    <a:gd name="T101" fmla="*/ 36 w 36"/>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9" name="Freeform 326">
                  <a:extLst>
                    <a:ext uri="{FF2B5EF4-FFF2-40B4-BE49-F238E27FC236}">
                      <a16:creationId xmlns:a16="http://schemas.microsoft.com/office/drawing/2014/main" xmlns="" id="{BF82FDA8-191D-47D2-951F-B53C158B8AC8}"/>
                    </a:ext>
                  </a:extLst>
                </p:cNvPr>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2"/>
                    <a:gd name="T101" fmla="*/ 27 w 27"/>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0" name="Freeform 327">
                  <a:extLst>
                    <a:ext uri="{FF2B5EF4-FFF2-40B4-BE49-F238E27FC236}">
                      <a16:creationId xmlns:a16="http://schemas.microsoft.com/office/drawing/2014/main" xmlns="" id="{3BE90019-1B3F-402F-85C9-F606118FB132}"/>
                    </a:ext>
                  </a:extLst>
                </p:cNvPr>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
                    <a:gd name="T100" fmla="*/ 0 h 22"/>
                    <a:gd name="T101" fmla="*/ 18 w 1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1" name="Freeform 328">
                  <a:extLst>
                    <a:ext uri="{FF2B5EF4-FFF2-40B4-BE49-F238E27FC236}">
                      <a16:creationId xmlns:a16="http://schemas.microsoft.com/office/drawing/2014/main" xmlns="" id="{F6549E48-933B-47B9-9457-7D9B2171F360}"/>
                    </a:ext>
                  </a:extLst>
                </p:cNvPr>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
                    <a:gd name="T100" fmla="*/ 0 h 11"/>
                    <a:gd name="T101" fmla="*/ 9 w 9"/>
                    <a:gd name="T102" fmla="*/ 11 h 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2" name="Freeform 329">
                  <a:extLst>
                    <a:ext uri="{FF2B5EF4-FFF2-40B4-BE49-F238E27FC236}">
                      <a16:creationId xmlns:a16="http://schemas.microsoft.com/office/drawing/2014/main" xmlns="" id="{9C81C1DB-7EEF-4F39-A035-15DF43EE7539}"/>
                    </a:ext>
                  </a:extLst>
                </p:cNvPr>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 name="T18" fmla="*/ 0 w 220"/>
                    <a:gd name="T19" fmla="*/ 0 h 284"/>
                    <a:gd name="T20" fmla="*/ 220 w 220"/>
                    <a:gd name="T21" fmla="*/ 284 h 284"/>
                  </a:gdLst>
                  <a:ahLst/>
                  <a:cxnLst>
                    <a:cxn ang="T12">
                      <a:pos x="T0" y="T1"/>
                    </a:cxn>
                    <a:cxn ang="T13">
                      <a:pos x="T2" y="T3"/>
                    </a:cxn>
                    <a:cxn ang="T14">
                      <a:pos x="T4" y="T5"/>
                    </a:cxn>
                    <a:cxn ang="T15">
                      <a:pos x="T6" y="T7"/>
                    </a:cxn>
                    <a:cxn ang="T16">
                      <a:pos x="T8" y="T9"/>
                    </a:cxn>
                    <a:cxn ang="T17">
                      <a:pos x="T10" y="T11"/>
                    </a:cxn>
                  </a:cxnLst>
                  <a:rect l="T18" t="T19" r="T20" b="T21"/>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3" name="Freeform 330">
                  <a:extLst>
                    <a:ext uri="{FF2B5EF4-FFF2-40B4-BE49-F238E27FC236}">
                      <a16:creationId xmlns:a16="http://schemas.microsoft.com/office/drawing/2014/main" xmlns="" id="{9020861D-0ADF-48BC-BFE0-98A3BC3FCC07}"/>
                    </a:ext>
                  </a:extLst>
                </p:cNvPr>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 name="T15" fmla="*/ 0 w 222"/>
                    <a:gd name="T16" fmla="*/ 0 h 157"/>
                    <a:gd name="T17" fmla="*/ 222 w 222"/>
                    <a:gd name="T18" fmla="*/ 157 h 157"/>
                  </a:gdLst>
                  <a:ahLst/>
                  <a:cxnLst>
                    <a:cxn ang="T10">
                      <a:pos x="T0" y="T1"/>
                    </a:cxn>
                    <a:cxn ang="T11">
                      <a:pos x="T2" y="T3"/>
                    </a:cxn>
                    <a:cxn ang="T12">
                      <a:pos x="T4" y="T5"/>
                    </a:cxn>
                    <a:cxn ang="T13">
                      <a:pos x="T6" y="T7"/>
                    </a:cxn>
                    <a:cxn ang="T14">
                      <a:pos x="T8" y="T9"/>
                    </a:cxn>
                  </a:cxnLst>
                  <a:rect l="T15" t="T16" r="T17" b="T18"/>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4" name="Freeform 331">
                  <a:extLst>
                    <a:ext uri="{FF2B5EF4-FFF2-40B4-BE49-F238E27FC236}">
                      <a16:creationId xmlns:a16="http://schemas.microsoft.com/office/drawing/2014/main" xmlns="" id="{F18980E6-DCC9-41B1-852E-C394B7CB43EE}"/>
                    </a:ext>
                  </a:extLst>
                </p:cNvPr>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 name="T12" fmla="*/ 0 w 63"/>
                    <a:gd name="T13" fmla="*/ 0 h 89"/>
                    <a:gd name="T14" fmla="*/ 63 w 63"/>
                    <a:gd name="T15" fmla="*/ 89 h 89"/>
                  </a:gdLst>
                  <a:ahLst/>
                  <a:cxnLst>
                    <a:cxn ang="T8">
                      <a:pos x="T0" y="T1"/>
                    </a:cxn>
                    <a:cxn ang="T9">
                      <a:pos x="T2" y="T3"/>
                    </a:cxn>
                    <a:cxn ang="T10">
                      <a:pos x="T4" y="T5"/>
                    </a:cxn>
                    <a:cxn ang="T11">
                      <a:pos x="T6" y="T7"/>
                    </a:cxn>
                  </a:cxnLst>
                  <a:rect l="T12" t="T13" r="T14" b="T15"/>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5" name="Freeform 332">
                  <a:extLst>
                    <a:ext uri="{FF2B5EF4-FFF2-40B4-BE49-F238E27FC236}">
                      <a16:creationId xmlns:a16="http://schemas.microsoft.com/office/drawing/2014/main" xmlns="" id="{DBF30C61-F433-4175-8D3B-D00E1E9DF1CF}"/>
                    </a:ext>
                  </a:extLst>
                </p:cNvPr>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 name="T12" fmla="*/ 0 w 63"/>
                    <a:gd name="T13" fmla="*/ 0 h 46"/>
                    <a:gd name="T14" fmla="*/ 63 w 63"/>
                    <a:gd name="T15" fmla="*/ 46 h 46"/>
                  </a:gdLst>
                  <a:ahLst/>
                  <a:cxnLst>
                    <a:cxn ang="T8">
                      <a:pos x="T0" y="T1"/>
                    </a:cxn>
                    <a:cxn ang="T9">
                      <a:pos x="T2" y="T3"/>
                    </a:cxn>
                    <a:cxn ang="T10">
                      <a:pos x="T4" y="T5"/>
                    </a:cxn>
                    <a:cxn ang="T11">
                      <a:pos x="T6" y="T7"/>
                    </a:cxn>
                  </a:cxnLst>
                  <a:rect l="T12" t="T13" r="T14" b="T15"/>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6" name="Freeform 333">
                  <a:extLst>
                    <a:ext uri="{FF2B5EF4-FFF2-40B4-BE49-F238E27FC236}">
                      <a16:creationId xmlns:a16="http://schemas.microsoft.com/office/drawing/2014/main" xmlns="" id="{8EC59300-DF0C-4631-820D-95CBADEE64B5}"/>
                    </a:ext>
                  </a:extLst>
                </p:cNvPr>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 name="T15" fmla="*/ 0 w 463"/>
                    <a:gd name="T16" fmla="*/ 0 h 376"/>
                    <a:gd name="T17" fmla="*/ 463 w 463"/>
                    <a:gd name="T18" fmla="*/ 376 h 376"/>
                  </a:gdLst>
                  <a:ahLst/>
                  <a:cxnLst>
                    <a:cxn ang="T10">
                      <a:pos x="T0" y="T1"/>
                    </a:cxn>
                    <a:cxn ang="T11">
                      <a:pos x="T2" y="T3"/>
                    </a:cxn>
                    <a:cxn ang="T12">
                      <a:pos x="T4" y="T5"/>
                    </a:cxn>
                    <a:cxn ang="T13">
                      <a:pos x="T6" y="T7"/>
                    </a:cxn>
                    <a:cxn ang="T14">
                      <a:pos x="T8" y="T9"/>
                    </a:cxn>
                  </a:cxnLst>
                  <a:rect l="T15" t="T16" r="T17" b="T18"/>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7" name="Freeform 334">
                  <a:extLst>
                    <a:ext uri="{FF2B5EF4-FFF2-40B4-BE49-F238E27FC236}">
                      <a16:creationId xmlns:a16="http://schemas.microsoft.com/office/drawing/2014/main" xmlns="" id="{D89E3059-3A79-4039-8C34-D332B3F83607}"/>
                    </a:ext>
                  </a:extLst>
                </p:cNvPr>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 name="T18" fmla="*/ 0 w 501"/>
                    <a:gd name="T19" fmla="*/ 0 h 430"/>
                    <a:gd name="T20" fmla="*/ 501 w 501"/>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8" name="Freeform 335">
                  <a:extLst>
                    <a:ext uri="{FF2B5EF4-FFF2-40B4-BE49-F238E27FC236}">
                      <a16:creationId xmlns:a16="http://schemas.microsoft.com/office/drawing/2014/main" xmlns="" id="{226C8BF2-2B40-48E3-9A28-68CB6535A48F}"/>
                    </a:ext>
                  </a:extLst>
                </p:cNvPr>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 name="T15" fmla="*/ 0 w 487"/>
                    <a:gd name="T16" fmla="*/ 0 h 367"/>
                    <a:gd name="T17" fmla="*/ 487 w 487"/>
                    <a:gd name="T18" fmla="*/ 367 h 367"/>
                  </a:gdLst>
                  <a:ahLst/>
                  <a:cxnLst>
                    <a:cxn ang="T10">
                      <a:pos x="T0" y="T1"/>
                    </a:cxn>
                    <a:cxn ang="T11">
                      <a:pos x="T2" y="T3"/>
                    </a:cxn>
                    <a:cxn ang="T12">
                      <a:pos x="T4" y="T5"/>
                    </a:cxn>
                    <a:cxn ang="T13">
                      <a:pos x="T6" y="T7"/>
                    </a:cxn>
                    <a:cxn ang="T14">
                      <a:pos x="T8" y="T9"/>
                    </a:cxn>
                  </a:cxnLst>
                  <a:rect l="T15" t="T16" r="T17" b="T18"/>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9" name="Freeform 336">
                  <a:extLst>
                    <a:ext uri="{FF2B5EF4-FFF2-40B4-BE49-F238E27FC236}">
                      <a16:creationId xmlns:a16="http://schemas.microsoft.com/office/drawing/2014/main" xmlns="" id="{BDDBDCF7-3127-4956-A30A-02D24FD38992}"/>
                    </a:ext>
                  </a:extLst>
                </p:cNvPr>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 name="T15" fmla="*/ 0 w 147"/>
                    <a:gd name="T16" fmla="*/ 0 h 276"/>
                    <a:gd name="T17" fmla="*/ 147 w 147"/>
                    <a:gd name="T18" fmla="*/ 276 h 276"/>
                  </a:gdLst>
                  <a:ahLst/>
                  <a:cxnLst>
                    <a:cxn ang="T10">
                      <a:pos x="T0" y="T1"/>
                    </a:cxn>
                    <a:cxn ang="T11">
                      <a:pos x="T2" y="T3"/>
                    </a:cxn>
                    <a:cxn ang="T12">
                      <a:pos x="T4" y="T5"/>
                    </a:cxn>
                    <a:cxn ang="T13">
                      <a:pos x="T6" y="T7"/>
                    </a:cxn>
                    <a:cxn ang="T14">
                      <a:pos x="T8" y="T9"/>
                    </a:cxn>
                  </a:cxnLst>
                  <a:rect l="T15" t="T16" r="T17" b="T18"/>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0" name="Freeform 337">
                  <a:extLst>
                    <a:ext uri="{FF2B5EF4-FFF2-40B4-BE49-F238E27FC236}">
                      <a16:creationId xmlns:a16="http://schemas.microsoft.com/office/drawing/2014/main" xmlns="" id="{48491B72-40A1-4901-885E-531AE52B6CC1}"/>
                    </a:ext>
                  </a:extLst>
                </p:cNvPr>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 name="T15" fmla="*/ 0 w 114"/>
                    <a:gd name="T16" fmla="*/ 0 h 209"/>
                    <a:gd name="T17" fmla="*/ 114 w 114"/>
                    <a:gd name="T18" fmla="*/ 209 h 209"/>
                  </a:gdLst>
                  <a:ahLst/>
                  <a:cxnLst>
                    <a:cxn ang="T10">
                      <a:pos x="T0" y="T1"/>
                    </a:cxn>
                    <a:cxn ang="T11">
                      <a:pos x="T2" y="T3"/>
                    </a:cxn>
                    <a:cxn ang="T12">
                      <a:pos x="T4" y="T5"/>
                    </a:cxn>
                    <a:cxn ang="T13">
                      <a:pos x="T6" y="T7"/>
                    </a:cxn>
                    <a:cxn ang="T14">
                      <a:pos x="T8" y="T9"/>
                    </a:cxn>
                  </a:cxnLst>
                  <a:rect l="T15" t="T16" r="T17" b="T18"/>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1" name="Freeform 338">
                  <a:extLst>
                    <a:ext uri="{FF2B5EF4-FFF2-40B4-BE49-F238E27FC236}">
                      <a16:creationId xmlns:a16="http://schemas.microsoft.com/office/drawing/2014/main" xmlns="" id="{CEFB0BD9-9369-4184-AA00-DD9B3301CF45}"/>
                    </a:ext>
                  </a:extLst>
                </p:cNvPr>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 name="T15" fmla="*/ 0 w 51"/>
                    <a:gd name="T16" fmla="*/ 0 h 78"/>
                    <a:gd name="T17" fmla="*/ 51 w 51"/>
                    <a:gd name="T18" fmla="*/ 78 h 78"/>
                  </a:gdLst>
                  <a:ahLst/>
                  <a:cxnLst>
                    <a:cxn ang="T10">
                      <a:pos x="T0" y="T1"/>
                    </a:cxn>
                    <a:cxn ang="T11">
                      <a:pos x="T2" y="T3"/>
                    </a:cxn>
                    <a:cxn ang="T12">
                      <a:pos x="T4" y="T5"/>
                    </a:cxn>
                    <a:cxn ang="T13">
                      <a:pos x="T6" y="T7"/>
                    </a:cxn>
                    <a:cxn ang="T14">
                      <a:pos x="T8" y="T9"/>
                    </a:cxn>
                  </a:cxnLst>
                  <a:rect l="T15" t="T16" r="T17" b="T18"/>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pic>
        <p:nvPicPr>
          <p:cNvPr id="50186" name="Picture 339" descr="EASTA008">
            <a:extLst>
              <a:ext uri="{FF2B5EF4-FFF2-40B4-BE49-F238E27FC236}">
                <a16:creationId xmlns:a16="http://schemas.microsoft.com/office/drawing/2014/main" xmlns="" id="{5C2D0416-7378-4514-82BE-396CECB8F58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013228" y="4264363"/>
            <a:ext cx="16764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203" name="Rectangle 7">
            <a:extLst>
              <a:ext uri="{FF2B5EF4-FFF2-40B4-BE49-F238E27FC236}">
                <a16:creationId xmlns:a16="http://schemas.microsoft.com/office/drawing/2014/main" xmlns="" id="{CD2F91AE-70BA-404B-BFE7-310C02EE0923}"/>
              </a:ext>
            </a:extLst>
          </p:cNvPr>
          <p:cNvSpPr txBox="1">
            <a:spLocks noGrp="1" noChangeArrowheads="1"/>
          </p:cNvSpPr>
          <p:nvPr/>
        </p:nvSpPr>
        <p:spPr bwMode="auto">
          <a:xfrm>
            <a:off x="8077200" y="6248400"/>
            <a:ext cx="2133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r" eaLnBrk="1" hangingPunct="1"/>
            <a:fld id="{32B43C6F-50FA-478E-8E49-D7606C06EAF1}" type="slidenum">
              <a:rPr lang="fr-FR" altLang="en-US" sz="1000"/>
              <a:pPr algn="r" eaLnBrk="1" hangingPunct="1"/>
              <a:t>193</a:t>
            </a:fld>
            <a:endParaRPr lang="fr-FR" altLang="en-US" sz="1000" dirty="0"/>
          </a:p>
        </p:txBody>
      </p:sp>
      <p:sp>
        <p:nvSpPr>
          <p:cNvPr id="51204" name="Rectangle 2">
            <a:extLst>
              <a:ext uri="{FF2B5EF4-FFF2-40B4-BE49-F238E27FC236}">
                <a16:creationId xmlns:a16="http://schemas.microsoft.com/office/drawing/2014/main" xmlns="" id="{6CB351EC-9C52-4DAF-929A-DDF64F33F0E5}"/>
              </a:ext>
            </a:extLst>
          </p:cNvPr>
          <p:cNvSpPr>
            <a:spLocks noGrp="1" noChangeArrowheads="1"/>
          </p:cNvSpPr>
          <p:nvPr>
            <p:ph type="title" idx="4294967295"/>
          </p:nvPr>
        </p:nvSpPr>
        <p:spPr>
          <a:xfrm>
            <a:off x="1905000" y="-304800"/>
            <a:ext cx="7543800" cy="1235075"/>
          </a:xfrm>
        </p:spPr>
        <p:txBody>
          <a:bodyPr/>
          <a:lstStyle/>
          <a:p>
            <a:pPr eaLnBrk="1" hangingPunct="1"/>
            <a:r>
              <a:rPr lang="fr-FR"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Thuyết</a:t>
            </a:r>
            <a:r>
              <a:rPr lang="fr-FR"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xây</a:t>
            </a:r>
            <a:r>
              <a:rPr lang="fr-FR"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dựng</a:t>
            </a:r>
            <a:r>
              <a:rPr lang="fr-FR"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xã</a:t>
            </a:r>
            <a:r>
              <a:rPr lang="fr-FR"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hội-xây</a:t>
            </a:r>
            <a:r>
              <a:rPr lang="fr-FR"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dựng</a:t>
            </a:r>
            <a:endParaRPr lang="fr-FR"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sp>
        <p:nvSpPr>
          <p:cNvPr id="51205" name="Rectangle 3">
            <a:extLst>
              <a:ext uri="{FF2B5EF4-FFF2-40B4-BE49-F238E27FC236}">
                <a16:creationId xmlns:a16="http://schemas.microsoft.com/office/drawing/2014/main" xmlns="" id="{C36A1E55-EEE4-49DD-B743-6780A48C1D94}"/>
              </a:ext>
            </a:extLst>
          </p:cNvPr>
          <p:cNvSpPr>
            <a:spLocks noGrp="1" noChangeArrowheads="1"/>
          </p:cNvSpPr>
          <p:nvPr>
            <p:ph type="body" idx="4294967295"/>
          </p:nvPr>
        </p:nvSpPr>
        <p:spPr>
          <a:xfrm>
            <a:off x="479376" y="1071565"/>
            <a:ext cx="11161239" cy="4714872"/>
          </a:xfrm>
        </p:spPr>
        <p:txBody>
          <a:bodyPr/>
          <a:lstStyle/>
          <a:p>
            <a:pPr algn="just" eaLnBrk="1" hangingPunct="1">
              <a:lnSpc>
                <a:spcPct val="90000"/>
              </a:lnSpc>
            </a:pPr>
            <a:endParaRPr lang="fr-FR" altLang="en-US" sz="2400" dirty="0">
              <a:latin typeface="Arial" panose="020B0604020202020204" pitchFamily="34" charset="0"/>
              <a:ea typeface="ＭＳ Ｐゴシック" panose="020B0600070205080204" pitchFamily="34" charset="-128"/>
              <a:cs typeface="Arial" panose="020B0604020202020204" pitchFamily="34" charset="0"/>
            </a:endParaRPr>
          </a:p>
          <a:p>
            <a:pPr algn="just" eaLnBrk="1" hangingPunct="1">
              <a:lnSpc>
                <a:spcPct val="90000"/>
              </a:lnSpc>
              <a:buFontTx/>
              <a:buNone/>
            </a:pPr>
            <a:endParaRPr lang="fr-FR" altLang="en-US" sz="2400" dirty="0">
              <a:latin typeface="Arial" panose="020B0604020202020204" pitchFamily="34" charset="0"/>
              <a:ea typeface="ＭＳ Ｐゴシック" panose="020B0600070205080204" pitchFamily="34" charset="-128"/>
              <a:cs typeface="Arial" panose="020B0604020202020204" pitchFamily="34" charset="0"/>
            </a:endParaRPr>
          </a:p>
          <a:p>
            <a:pPr algn="just" eaLnBrk="1" hangingPunct="1">
              <a:lnSpc>
                <a:spcPct val="90000"/>
              </a:lnSpc>
              <a:buFontTx/>
              <a:buNone/>
            </a:pPr>
            <a:endParaRPr lang="fr-FR" altLang="en-US" sz="2400" dirty="0">
              <a:latin typeface="Arial" panose="020B0604020202020204" pitchFamily="34" charset="0"/>
              <a:ea typeface="ＭＳ Ｐゴシック" panose="020B0600070205080204" pitchFamily="34" charset="-128"/>
              <a:cs typeface="Arial" panose="020B0604020202020204" pitchFamily="34" charset="0"/>
            </a:endParaRPr>
          </a:p>
          <a:p>
            <a:pPr algn="just" eaLnBrk="1" hangingPunct="1">
              <a:lnSpc>
                <a:spcPct val="90000"/>
              </a:lnSpc>
              <a:buFontTx/>
              <a:buNone/>
            </a:pPr>
            <a:endParaRPr lang="fr-FR" altLang="en-US" sz="2400" dirty="0">
              <a:latin typeface="Arial" panose="020B0604020202020204" pitchFamily="34" charset="0"/>
              <a:ea typeface="ＭＳ Ｐゴシック" panose="020B0600070205080204" pitchFamily="34" charset="-128"/>
              <a:cs typeface="Arial" panose="020B0604020202020204" pitchFamily="34" charset="0"/>
            </a:endParaRPr>
          </a:p>
          <a:p>
            <a:pPr algn="just" eaLnBrk="1" hangingPunct="1">
              <a:lnSpc>
                <a:spcPct val="90000"/>
              </a:lnSpc>
              <a:buFontTx/>
              <a:buNone/>
            </a:pP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Trình</a:t>
            </a:r>
            <a:r>
              <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độ</a:t>
            </a:r>
            <a:r>
              <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ban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đầu</a:t>
            </a:r>
            <a:r>
              <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Mất</a:t>
            </a:r>
            <a:r>
              <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cân</a:t>
            </a:r>
            <a:r>
              <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bằng</a:t>
            </a:r>
            <a:r>
              <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Trình</a:t>
            </a:r>
            <a:r>
              <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độ</a:t>
            </a:r>
            <a:r>
              <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cuối</a:t>
            </a:r>
            <a:r>
              <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1600" b="1"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cùng</a:t>
            </a:r>
            <a:endParaRPr lang="fr-FR" altLang="en-US" sz="1600" b="1" dirty="0">
              <a:solidFill>
                <a:srgbClr val="CC0000"/>
              </a:solidFill>
              <a:latin typeface="Arial" panose="020B0604020202020204" pitchFamily="34" charset="0"/>
              <a:ea typeface="ＭＳ Ｐゴシック" panose="020B0600070205080204" pitchFamily="34" charset="-128"/>
              <a:cs typeface="Arial" panose="020B0604020202020204" pitchFamily="34" charset="0"/>
            </a:endParaRPr>
          </a:p>
          <a:p>
            <a:pPr algn="just" eaLnBrk="1" hangingPunct="1">
              <a:lnSpc>
                <a:spcPct val="90000"/>
              </a:lnSpc>
            </a:pPr>
            <a:endParaRPr lang="fr-FR" altLang="en-US" sz="1600" dirty="0">
              <a:latin typeface="Arial" panose="020B0604020202020204" pitchFamily="34" charset="0"/>
              <a:ea typeface="ＭＳ Ｐゴシック" panose="020B0600070205080204" pitchFamily="34" charset="-128"/>
              <a:cs typeface="Arial" panose="020B0604020202020204" pitchFamily="34" charset="0"/>
            </a:endParaRPr>
          </a:p>
          <a:p>
            <a:pPr algn="just" eaLnBrk="1" hangingPunct="1">
              <a:lnSpc>
                <a:spcPct val="90000"/>
              </a:lnSpc>
            </a:pP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Mô</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hình</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này</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quan</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tâm</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đến</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những</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gì</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diễn</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ra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bên</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trong</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hộp</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đen</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p>
          <a:p>
            <a:pPr algn="just" eaLnBrk="1" hangingPunct="1">
              <a:lnSpc>
                <a:spcPct val="90000"/>
              </a:lnSpc>
            </a:pPr>
            <a:r>
              <a:rPr lang="fr-FR" altLang="en-US" sz="2400"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Kiến</a:t>
            </a:r>
            <a:r>
              <a:rPr lang="fr-FR" altLang="en-US" sz="2400"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thức</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không</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thể</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truyền</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đạt</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cho</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một</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cá</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nhân</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mà</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chỉ</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có</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thể</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 </a:t>
            </a:r>
            <a:r>
              <a:rPr lang="fr-FR" altLang="en-US" sz="2400"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xây</a:t>
            </a:r>
            <a:r>
              <a:rPr lang="fr-FR" altLang="en-US" sz="2400"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dựng</a:t>
            </a:r>
            <a:r>
              <a:rPr lang="fr-FR" altLang="en-US" sz="2400"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bởi</a:t>
            </a:r>
            <a:r>
              <a:rPr lang="fr-FR" altLang="en-US" sz="2400"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chính</a:t>
            </a:r>
            <a:r>
              <a:rPr lang="fr-FR" altLang="en-US" sz="2400"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cá</a:t>
            </a:r>
            <a:r>
              <a:rPr lang="fr-FR" altLang="en-US" sz="2400"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nhân</a:t>
            </a:r>
            <a:r>
              <a:rPr lang="fr-FR" altLang="en-US" sz="2400"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solidFill>
                  <a:srgbClr val="CC0000"/>
                </a:solidFill>
                <a:latin typeface="Arial" panose="020B0604020202020204" pitchFamily="34" charset="0"/>
                <a:ea typeface="ＭＳ Ｐゴシック" panose="020B0600070205080204" pitchFamily="34" charset="-128"/>
                <a:cs typeface="Arial" panose="020B0604020202020204" pitchFamily="34" charset="0"/>
              </a:rPr>
              <a:t>đó</a:t>
            </a:r>
            <a:r>
              <a:rPr lang="fr-FR" altLang="en-US" sz="2400" dirty="0">
                <a:solidFill>
                  <a:srgbClr val="CC0000"/>
                </a:solidFill>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trong</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khuôn</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khổ</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xã</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hội</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thông</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qua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những</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tương</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tác</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với</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các</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cá</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nhân</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 </a:t>
            </a:r>
            <a:r>
              <a:rPr lang="fr-FR" altLang="en-US" sz="2400" dirty="0" err="1">
                <a:latin typeface="Arial" panose="020B0604020202020204" pitchFamily="34" charset="0"/>
                <a:ea typeface="ＭＳ Ｐゴシック" panose="020B0600070205080204" pitchFamily="34" charset="-128"/>
                <a:cs typeface="Arial" panose="020B0604020202020204" pitchFamily="34" charset="0"/>
              </a:rPr>
              <a:t>khác</a:t>
            </a:r>
            <a:r>
              <a:rPr lang="fr-FR" altLang="en-US" sz="2400" dirty="0">
                <a:latin typeface="Arial" panose="020B0604020202020204" pitchFamily="34" charset="0"/>
                <a:ea typeface="ＭＳ Ｐゴシック" panose="020B0600070205080204" pitchFamily="34" charset="-128"/>
                <a:cs typeface="Arial" panose="020B0604020202020204" pitchFamily="34" charset="0"/>
              </a:rPr>
              <a:t>.</a:t>
            </a:r>
          </a:p>
        </p:txBody>
      </p:sp>
      <p:grpSp>
        <p:nvGrpSpPr>
          <p:cNvPr id="51206" name="Group 19">
            <a:extLst>
              <a:ext uri="{FF2B5EF4-FFF2-40B4-BE49-F238E27FC236}">
                <a16:creationId xmlns:a16="http://schemas.microsoft.com/office/drawing/2014/main" xmlns="" id="{97AA0BDC-E987-42BF-AC82-CBBA3635EDFE}"/>
              </a:ext>
            </a:extLst>
          </p:cNvPr>
          <p:cNvGrpSpPr>
            <a:grpSpLocks/>
          </p:cNvGrpSpPr>
          <p:nvPr/>
        </p:nvGrpSpPr>
        <p:grpSpPr bwMode="auto">
          <a:xfrm>
            <a:off x="2381250" y="1071564"/>
            <a:ext cx="4629150" cy="1785937"/>
            <a:chOff x="540" y="675"/>
            <a:chExt cx="2916" cy="1125"/>
          </a:xfrm>
        </p:grpSpPr>
        <p:sp>
          <p:nvSpPr>
            <p:cNvPr id="7" name="Ellipse 6">
              <a:extLst>
                <a:ext uri="{FF2B5EF4-FFF2-40B4-BE49-F238E27FC236}">
                  <a16:creationId xmlns:a16="http://schemas.microsoft.com/office/drawing/2014/main" xmlns="" id="{E47A83CC-86B2-4EEB-82DB-DBDF42863437}"/>
                </a:ext>
              </a:extLst>
            </p:cNvPr>
            <p:cNvSpPr/>
            <p:nvPr/>
          </p:nvSpPr>
          <p:spPr>
            <a:xfrm>
              <a:off x="540" y="1170"/>
              <a:ext cx="576" cy="5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8" name="Rectangle 7">
              <a:extLst>
                <a:ext uri="{FF2B5EF4-FFF2-40B4-BE49-F238E27FC236}">
                  <a16:creationId xmlns:a16="http://schemas.microsoft.com/office/drawing/2014/main" xmlns="" id="{333D5A53-EB1B-44E7-BAEC-5B9DC3DBE0D3}"/>
                </a:ext>
              </a:extLst>
            </p:cNvPr>
            <p:cNvSpPr/>
            <p:nvPr/>
          </p:nvSpPr>
          <p:spPr>
            <a:xfrm>
              <a:off x="1485" y="1080"/>
              <a:ext cx="900" cy="720"/>
            </a:xfrm>
            <a:prstGeom prst="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9" name="Ellipse 8">
              <a:extLst>
                <a:ext uri="{FF2B5EF4-FFF2-40B4-BE49-F238E27FC236}">
                  <a16:creationId xmlns:a16="http://schemas.microsoft.com/office/drawing/2014/main" xmlns="" id="{922338B8-0537-4169-A2C8-E9F65065B65B}"/>
                </a:ext>
              </a:extLst>
            </p:cNvPr>
            <p:cNvSpPr>
              <a:spLocks noChangeArrowheads="1"/>
            </p:cNvSpPr>
            <p:nvPr/>
          </p:nvSpPr>
          <p:spPr bwMode="auto">
            <a:xfrm>
              <a:off x="2880" y="675"/>
              <a:ext cx="576" cy="576"/>
            </a:xfrm>
            <a:prstGeom prst="ellipse">
              <a:avLst/>
            </a:prstGeom>
            <a:gradFill rotWithShape="1">
              <a:gsLst>
                <a:gs pos="0">
                  <a:srgbClr val="E8C9A8"/>
                </a:gs>
                <a:gs pos="35001">
                  <a:srgbClr val="EED8C3"/>
                </a:gs>
                <a:gs pos="100000">
                  <a:srgbClr val="F9F0E8"/>
                </a:gs>
              </a:gsLst>
              <a:lin ang="16200000" scaled="1"/>
            </a:gradFill>
            <a:ln w="9525">
              <a:solidFill>
                <a:srgbClr val="946D26"/>
              </a:solidFill>
              <a:round/>
              <a:headEnd/>
              <a:tailEnd/>
            </a:ln>
            <a:effectLst>
              <a:outerShdw blurRad="63500" dist="20000" dir="5400000" rotWithShape="0">
                <a:srgbClr val="000000">
                  <a:alpha val="37999"/>
                </a:srgbClr>
              </a:outerShdw>
            </a:effectLst>
          </p:spPr>
          <p:txBody>
            <a:bodyPr anchor="ctr"/>
            <a:lstStyle/>
            <a:p>
              <a:pPr algn="ctr">
                <a:defRPr/>
              </a:pPr>
              <a:endParaRPr lang="fr-BE">
                <a:solidFill>
                  <a:schemeClr val="dk1"/>
                </a:solidFill>
                <a:latin typeface="+mn-lt"/>
                <a:ea typeface="+mn-ea"/>
              </a:endParaRPr>
            </a:p>
          </p:txBody>
        </p:sp>
        <p:cxnSp>
          <p:nvCxnSpPr>
            <p:cNvPr id="13" name="Connecteur droit avec flèche 12">
              <a:extLst>
                <a:ext uri="{FF2B5EF4-FFF2-40B4-BE49-F238E27FC236}">
                  <a16:creationId xmlns:a16="http://schemas.microsoft.com/office/drawing/2014/main" xmlns="" id="{DB43D65C-50D5-490B-A37F-AE2D5D771A8C}"/>
                </a:ext>
              </a:extLst>
            </p:cNvPr>
            <p:cNvCxnSpPr/>
            <p:nvPr/>
          </p:nvCxnSpPr>
          <p:spPr>
            <a:xfrm>
              <a:off x="1035" y="1440"/>
              <a:ext cx="540" cy="1"/>
            </a:xfrm>
            <a:prstGeom prst="straightConnector1">
              <a:avLst/>
            </a:prstGeom>
            <a:ln w="28575">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28" name="Connecteur droit 27">
              <a:extLst>
                <a:ext uri="{FF2B5EF4-FFF2-40B4-BE49-F238E27FC236}">
                  <a16:creationId xmlns:a16="http://schemas.microsoft.com/office/drawing/2014/main" xmlns="" id="{E3F1F9DE-BA44-45B3-913A-37A3CA11FCCC}"/>
                </a:ext>
              </a:extLst>
            </p:cNvPr>
            <p:cNvCxnSpPr/>
            <p:nvPr/>
          </p:nvCxnSpPr>
          <p:spPr>
            <a:xfrm rot="16200000" flipH="1">
              <a:off x="1800" y="1305"/>
              <a:ext cx="180" cy="9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Connecteur droit 29">
              <a:extLst>
                <a:ext uri="{FF2B5EF4-FFF2-40B4-BE49-F238E27FC236}">
                  <a16:creationId xmlns:a16="http://schemas.microsoft.com/office/drawing/2014/main" xmlns="" id="{CC305C31-2E03-4029-9C1E-C50E742EEB0D}"/>
                </a:ext>
              </a:extLst>
            </p:cNvPr>
            <p:cNvCxnSpPr/>
            <p:nvPr/>
          </p:nvCxnSpPr>
          <p:spPr>
            <a:xfrm rot="5400000" flipH="1" flipV="1">
              <a:off x="1890" y="1170"/>
              <a:ext cx="315" cy="22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xmlns="" id="{6B1C3D2E-9577-4DD7-B0FB-62472ADE3C71}"/>
                </a:ext>
              </a:extLst>
            </p:cNvPr>
            <p:cNvCxnSpPr/>
            <p:nvPr/>
          </p:nvCxnSpPr>
          <p:spPr>
            <a:xfrm rot="16200000" flipH="1">
              <a:off x="2115" y="1170"/>
              <a:ext cx="135" cy="4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4" name="Connecteur droit avec flèche 33">
              <a:extLst>
                <a:ext uri="{FF2B5EF4-FFF2-40B4-BE49-F238E27FC236}">
                  <a16:creationId xmlns:a16="http://schemas.microsoft.com/office/drawing/2014/main" xmlns="" id="{065652B6-B865-4362-9A7D-4105525524BD}"/>
                </a:ext>
              </a:extLst>
            </p:cNvPr>
            <p:cNvCxnSpPr/>
            <p:nvPr/>
          </p:nvCxnSpPr>
          <p:spPr>
            <a:xfrm flipV="1">
              <a:off x="2205" y="1035"/>
              <a:ext cx="675" cy="225"/>
            </a:xfrm>
            <a:prstGeom prst="straightConnector1">
              <a:avLst/>
            </a:prstGeom>
            <a:ln w="28575">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xmlns="" id="{B9CF92CB-B004-45F4-9727-743D84D01469}"/>
                </a:ext>
              </a:extLst>
            </p:cNvPr>
            <p:cNvCxnSpPr/>
            <p:nvPr/>
          </p:nvCxnSpPr>
          <p:spPr>
            <a:xfrm rot="16200000" flipH="1">
              <a:off x="1575" y="1440"/>
              <a:ext cx="135" cy="13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8" name="Connecteur droit 37">
              <a:extLst>
                <a:ext uri="{FF2B5EF4-FFF2-40B4-BE49-F238E27FC236}">
                  <a16:creationId xmlns:a16="http://schemas.microsoft.com/office/drawing/2014/main" xmlns="" id="{C667CF5D-194B-4A9A-9E08-1783FCD87FE3}"/>
                </a:ext>
              </a:extLst>
            </p:cNvPr>
            <p:cNvCxnSpPr/>
            <p:nvPr/>
          </p:nvCxnSpPr>
          <p:spPr>
            <a:xfrm rot="5400000" flipH="1" flipV="1">
              <a:off x="1620" y="1350"/>
              <a:ext cx="315" cy="13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227" name="Rectangle 2">
            <a:extLst>
              <a:ext uri="{FF2B5EF4-FFF2-40B4-BE49-F238E27FC236}">
                <a16:creationId xmlns:a16="http://schemas.microsoft.com/office/drawing/2014/main" xmlns="" id="{5CB80CCF-D94C-4C28-8827-6C4B656EBAB0}"/>
              </a:ext>
            </a:extLst>
          </p:cNvPr>
          <p:cNvSpPr>
            <a:spLocks noGrp="1" noChangeArrowheads="1"/>
          </p:cNvSpPr>
          <p:nvPr>
            <p:ph type="title" idx="4294967295"/>
          </p:nvPr>
        </p:nvSpPr>
        <p:spPr>
          <a:xfrm>
            <a:off x="1981200" y="274639"/>
            <a:ext cx="8229600" cy="490537"/>
          </a:xfrm>
        </p:spPr>
        <p:txBody>
          <a:bodyPr/>
          <a:lstStyle/>
          <a:p>
            <a:pPr eaLnBrk="1" hangingPunct="1"/>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Hỗ</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trợ</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GV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phát</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triển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CM-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những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điểm</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lưu</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ý</a:t>
            </a:r>
          </a:p>
        </p:txBody>
      </p:sp>
      <p:sp>
        <p:nvSpPr>
          <p:cNvPr id="52228" name="Rectangle 3">
            <a:extLst>
              <a:ext uri="{FF2B5EF4-FFF2-40B4-BE49-F238E27FC236}">
                <a16:creationId xmlns:a16="http://schemas.microsoft.com/office/drawing/2014/main" xmlns="" id="{EAF218EA-D281-486C-87F8-D010B2C039BA}"/>
              </a:ext>
            </a:extLst>
          </p:cNvPr>
          <p:cNvSpPr>
            <a:spLocks noGrp="1" noChangeArrowheads="1"/>
          </p:cNvSpPr>
          <p:nvPr>
            <p:ph type="body" idx="4294967295"/>
          </p:nvPr>
        </p:nvSpPr>
        <p:spPr>
          <a:xfrm>
            <a:off x="911424" y="1316036"/>
            <a:ext cx="11017224" cy="5267325"/>
          </a:xfrm>
        </p:spPr>
        <p:txBody>
          <a:bodyPr/>
          <a:lstStyle/>
          <a:p>
            <a:pPr algn="just" eaLnBrk="1" hangingPunct="1">
              <a:lnSpc>
                <a:spcPct val="150000"/>
              </a:lnSpc>
            </a:pP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Hãy</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tìm</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ra</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động</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lực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thúc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đẩy</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thành</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viên</a:t>
            </a:r>
            <a:endParaRPr lang="en-US" altLang="en-US" sz="3000" b="1" dirty="0">
              <a:latin typeface="Arial" panose="020B0604020202020204" pitchFamily="34" charset="0"/>
              <a:ea typeface="ＭＳ Ｐゴシック" panose="020B0600070205080204" pitchFamily="34" charset="-128"/>
              <a:cs typeface="Arial" panose="020B0604020202020204" pitchFamily="34" charset="0"/>
            </a:endParaRPr>
          </a:p>
          <a:p>
            <a:pPr algn="just" eaLnBrk="1" hangingPunct="1">
              <a:lnSpc>
                <a:spcPct val="150000"/>
              </a:lnSpc>
            </a:pP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Xây</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dựng</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cấu</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trúc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chiến</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lược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hỗ</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trợ</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tập</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trong</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nhóm</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tổ</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CM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hoặc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trong</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toàn</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trường</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p>
          <a:p>
            <a:pPr algn="just" eaLnBrk="1" hangingPunct="1">
              <a:lnSpc>
                <a:spcPct val="150000"/>
              </a:lnSpc>
            </a:pP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Tổ</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chức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chương</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trình</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thảo</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luận</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bộ</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p>
          <a:p>
            <a:pPr algn="just" eaLnBrk="1" hangingPunct="1">
              <a:lnSpc>
                <a:spcPct val="150000"/>
              </a:lnSpc>
            </a:pP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Thiết</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lập</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mạng</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lưới</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hỗ</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trợ</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giáo</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000" b="1" dirty="0" err="1">
                <a:latin typeface="Arial" panose="020B0604020202020204" pitchFamily="34" charset="0"/>
                <a:ea typeface="ＭＳ Ｐゴシック" panose="020B0600070205080204" pitchFamily="34" charset="-128"/>
                <a:cs typeface="Arial" panose="020B0604020202020204" pitchFamily="34" charset="0"/>
              </a:rPr>
              <a:t>viên</a:t>
            </a:r>
            <a:r>
              <a:rPr lang="en-US" altLang="en-US" sz="3000" b="1" dirty="0">
                <a:latin typeface="Arial" panose="020B0604020202020204" pitchFamily="34" charset="0"/>
                <a:ea typeface="ＭＳ Ｐゴシック" panose="020B0600070205080204" pitchFamily="34" charset="-128"/>
                <a:cs typeface="Arial" panose="020B0604020202020204" pitchFamily="34" charset="0"/>
              </a:rPr>
              <a:t>...</a:t>
            </a:r>
          </a:p>
        </p:txBody>
      </p:sp>
    </p:spTree>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4377" y="228600"/>
            <a:ext cx="8883247" cy="533400"/>
          </a:xfrm>
        </p:spPr>
        <p:txBody>
          <a:bodyPr/>
          <a:lstStyle/>
          <a:p>
            <a:pPr>
              <a:defRPr/>
            </a:pPr>
            <a:r>
              <a:rPr lang="en-US" sz="2778" dirty="0"/>
              <a:t>VAI TRÒ CỦA TỔ CHUYÊN MÔN</a:t>
            </a:r>
          </a:p>
        </p:txBody>
      </p:sp>
      <p:graphicFrame>
        <p:nvGraphicFramePr>
          <p:cNvPr id="7" name="Diagram 6"/>
          <p:cNvGraphicFramePr/>
          <p:nvPr>
            <p:extLst>
              <p:ext uri="{D42A27DB-BD31-4B8C-83A1-F6EECF244321}">
                <p14:modId xmlns:p14="http://schemas.microsoft.com/office/powerpoint/2010/main" val="3993115587"/>
              </p:ext>
            </p:extLst>
          </p:nvPr>
        </p:nvGraphicFramePr>
        <p:xfrm>
          <a:off x="1736936" y="990602"/>
          <a:ext cx="8800689" cy="51085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Footer Placeholder 4"/>
          <p:cNvSpPr>
            <a:spLocks noGrp="1"/>
          </p:cNvSpPr>
          <p:nvPr>
            <p:ph type="ftr" sz="quarter" idx="11"/>
          </p:nvPr>
        </p:nvSpPr>
        <p:spPr>
          <a:xfrm>
            <a:off x="4352374" y="6248400"/>
            <a:ext cx="3962787" cy="457200"/>
          </a:xfrm>
        </p:spPr>
        <p:txBody>
          <a:bodyPr/>
          <a:lstStyle/>
          <a:p>
            <a:pPr>
              <a:defRPr/>
            </a:pPr>
            <a:r>
              <a:rPr lang="en-US"/>
              <a:t>Tổ chuyên môn...</a:t>
            </a:r>
            <a:endParaRPr lang="en-US" dirty="0"/>
          </a:p>
        </p:txBody>
      </p:sp>
      <p:sp>
        <p:nvSpPr>
          <p:cNvPr id="6" name="Slide Number Placeholder 5"/>
          <p:cNvSpPr>
            <a:spLocks noGrp="1"/>
          </p:cNvSpPr>
          <p:nvPr>
            <p:ph type="sldNum" sz="quarter" idx="12"/>
          </p:nvPr>
        </p:nvSpPr>
        <p:spPr/>
        <p:txBody>
          <a:bodyPr/>
          <a:lstStyle/>
          <a:p>
            <a:pPr>
              <a:defRPr/>
            </a:pPr>
            <a:fld id="{7E1FE475-B8CF-D64D-A250-95A69E36D6E1}" type="slidenum">
              <a:rPr lang="en-US" smtClean="0"/>
              <a:pPr>
                <a:defRPr/>
              </a:pPr>
              <a:t>195</a:t>
            </a:fld>
            <a:endParaRPr lang="en-US"/>
          </a:p>
        </p:txBody>
      </p:sp>
      <p:sp>
        <p:nvSpPr>
          <p:cNvPr id="3" name="Date Placeholder 2"/>
          <p:cNvSpPr>
            <a:spLocks noGrp="1"/>
          </p:cNvSpPr>
          <p:nvPr>
            <p:ph type="dt" sz="half" idx="10"/>
          </p:nvPr>
        </p:nvSpPr>
        <p:spPr/>
        <p:txBody>
          <a:bodyPr/>
          <a:lstStyle/>
          <a:p>
            <a:pPr>
              <a:defRPr/>
            </a:pPr>
            <a:fld id="{4AB7DA92-BBBE-4476-8445-63BFBE3C9336}" type="datetime1">
              <a:rPr lang="en-US" smtClean="0"/>
              <a:t>7/6/2023</a:t>
            </a:fld>
            <a:endParaRPr lang="en-US"/>
          </a:p>
        </p:txBody>
      </p:sp>
    </p:spTree>
    <p:extLst>
      <p:ext uri="{BB962C8B-B14F-4D97-AF65-F5344CB8AC3E}">
        <p14:creationId xmlns:p14="http://schemas.microsoft.com/office/powerpoint/2010/main" val="2668053569"/>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45265" y="209034"/>
            <a:ext cx="8943749" cy="550922"/>
          </a:xfrm>
        </p:spPr>
        <p:txBody>
          <a:bodyPr>
            <a:normAutofit fontScale="90000"/>
          </a:bodyPr>
          <a:lstStyle/>
          <a:p>
            <a:r>
              <a:rPr lang="en-US" dirty="0"/>
              <a:t>NHIỆM VỤ CỦA TỔ CHUYÊN MÔN</a:t>
            </a:r>
          </a:p>
        </p:txBody>
      </p:sp>
      <p:sp>
        <p:nvSpPr>
          <p:cNvPr id="3" name="Content Placeholder 2"/>
          <p:cNvSpPr>
            <a:spLocks noGrp="1"/>
          </p:cNvSpPr>
          <p:nvPr>
            <p:ph idx="1"/>
          </p:nvPr>
        </p:nvSpPr>
        <p:spPr>
          <a:xfrm>
            <a:off x="191344" y="948598"/>
            <a:ext cx="11737303" cy="5158508"/>
          </a:xfrm>
        </p:spPr>
        <p:txBody>
          <a:bodyPr/>
          <a:lstStyle/>
          <a:p>
            <a:r>
              <a:rPr lang="vi-VN" dirty="0">
                <a:latin typeface="Arial" pitchFamily="34" charset="0"/>
                <a:cs typeface="Arial" pitchFamily="34" charset="0"/>
              </a:rPr>
              <a:t>a) Tham gia xây dựng kế hoạch giáo dục của nhà trường.</a:t>
            </a:r>
          </a:p>
          <a:p>
            <a:r>
              <a:rPr lang="vi-VN" dirty="0">
                <a:latin typeface="Arial" pitchFamily="34" charset="0"/>
                <a:cs typeface="Arial" pitchFamily="34" charset="0"/>
              </a:rPr>
              <a:t>b) </a:t>
            </a:r>
            <a:r>
              <a:rPr lang="en-US" dirty="0">
                <a:latin typeface="Arial" pitchFamily="34" charset="0"/>
                <a:cs typeface="Arial" pitchFamily="34" charset="0"/>
              </a:rPr>
              <a:t>X</a:t>
            </a:r>
            <a:r>
              <a:rPr lang="vi-VN" dirty="0">
                <a:latin typeface="Arial" pitchFamily="34" charset="0"/>
                <a:cs typeface="Arial" pitchFamily="34" charset="0"/>
              </a:rPr>
              <a:t>ây dựng và giải trình kế hoạch dạy học các môn học </a:t>
            </a:r>
            <a:r>
              <a:rPr lang="en-US" dirty="0" err="1">
                <a:latin typeface="Arial" pitchFamily="34" charset="0"/>
                <a:cs typeface="Arial" pitchFamily="34" charset="0"/>
              </a:rPr>
              <a:t>đúng</a:t>
            </a:r>
            <a:r>
              <a:rPr lang="vi-VN" dirty="0">
                <a:latin typeface="Arial" pitchFamily="34" charset="0"/>
                <a:cs typeface="Arial" pitchFamily="34" charset="0"/>
              </a:rPr>
              <a:t> yêu cầu </a:t>
            </a:r>
            <a:r>
              <a:rPr lang="en-US" dirty="0" err="1">
                <a:latin typeface="Arial" pitchFamily="34" charset="0"/>
                <a:cs typeface="Arial" pitchFamily="34" charset="0"/>
              </a:rPr>
              <a:t>triển</a:t>
            </a:r>
            <a:r>
              <a:rPr lang="en-US" dirty="0">
                <a:latin typeface="Arial" pitchFamily="34" charset="0"/>
                <a:cs typeface="Arial" pitchFamily="34" charset="0"/>
              </a:rPr>
              <a:t> </a:t>
            </a:r>
            <a:r>
              <a:rPr lang="en-US" dirty="0" err="1">
                <a:latin typeface="Arial" pitchFamily="34" charset="0"/>
                <a:cs typeface="Arial" pitchFamily="34" charset="0"/>
              </a:rPr>
              <a:t>khai</a:t>
            </a:r>
            <a:r>
              <a:rPr lang="vi-VN" dirty="0">
                <a:latin typeface="Arial" pitchFamily="34" charset="0"/>
                <a:cs typeface="Arial" pitchFamily="34" charset="0"/>
              </a:rPr>
              <a:t> </a:t>
            </a:r>
            <a:r>
              <a:rPr lang="en-US" dirty="0">
                <a:latin typeface="Arial" pitchFamily="34" charset="0"/>
                <a:cs typeface="Arial" pitchFamily="34" charset="0"/>
              </a:rPr>
              <a:t>CTGDPT </a:t>
            </a:r>
            <a:r>
              <a:rPr lang="vi-VN" dirty="0">
                <a:latin typeface="Arial" pitchFamily="34" charset="0"/>
                <a:cs typeface="Arial" pitchFamily="34" charset="0"/>
              </a:rPr>
              <a:t>theo tuần, tháng, học kỳ và năm học.</a:t>
            </a:r>
          </a:p>
          <a:p>
            <a:r>
              <a:rPr lang="vi-VN" dirty="0">
                <a:latin typeface="Arial" pitchFamily="34" charset="0"/>
                <a:cs typeface="Arial" pitchFamily="34" charset="0"/>
              </a:rPr>
              <a:t>c) Thực hiện kế hoạch hoạt động chuyên môn của trường, của tổ chủ động và linh hoạt.</a:t>
            </a:r>
          </a:p>
          <a:p>
            <a:r>
              <a:rPr lang="vi-VN" dirty="0">
                <a:latin typeface="Arial" pitchFamily="34" charset="0"/>
                <a:cs typeface="Arial" pitchFamily="34" charset="0"/>
              </a:rPr>
              <a:t>d) Đề xuất hiệu trưởng phân công giáo viên dạy và giáo viên chủ nhiệm lớp theo năm học.</a:t>
            </a:r>
          </a:p>
          <a:p>
            <a:r>
              <a:rPr lang="vi-VN" dirty="0">
                <a:latin typeface="Arial" pitchFamily="34" charset="0"/>
                <a:cs typeface="Arial" pitchFamily="34" charset="0"/>
              </a:rPr>
              <a:t>đ) Tổ chức thực hiện lựa chọn sách giáo khoa theo quy định của Bộ </a:t>
            </a:r>
            <a:r>
              <a:rPr lang="en-US" dirty="0">
                <a:latin typeface="Arial" pitchFamily="34" charset="0"/>
                <a:cs typeface="Arial" pitchFamily="34" charset="0"/>
              </a:rPr>
              <a:t>GD </a:t>
            </a:r>
            <a:r>
              <a:rPr lang="vi-VN" dirty="0">
                <a:latin typeface="Arial" pitchFamily="34" charset="0"/>
                <a:cs typeface="Arial" pitchFamily="34" charset="0"/>
              </a:rPr>
              <a:t>và </a:t>
            </a:r>
            <a:r>
              <a:rPr lang="en-US" dirty="0">
                <a:latin typeface="Arial" pitchFamily="34" charset="0"/>
                <a:cs typeface="Arial" pitchFamily="34" charset="0"/>
              </a:rPr>
              <a:t>UBND </a:t>
            </a:r>
            <a:r>
              <a:rPr lang="vi-VN" dirty="0">
                <a:latin typeface="Arial" pitchFamily="34" charset="0"/>
                <a:cs typeface="Arial" pitchFamily="34" charset="0"/>
              </a:rPr>
              <a:t>cấp tỉnh. Đề xuất các xuất bản phẩm tham khảo để lựa chọn sử dụng trong nhà trường theo quy định.</a:t>
            </a:r>
          </a:p>
          <a:p>
            <a:r>
              <a:rPr lang="vi-VN" dirty="0">
                <a:latin typeface="Arial" pitchFamily="34" charset="0"/>
                <a:cs typeface="Arial" pitchFamily="34" charset="0"/>
              </a:rPr>
              <a:t>e) Tham gia đánh giá, xếp loại giáo viê</a:t>
            </a:r>
            <a:r>
              <a:rPr lang="en-US" dirty="0">
                <a:latin typeface="Arial" pitchFamily="34" charset="0"/>
                <a:cs typeface="Arial" pitchFamily="34" charset="0"/>
              </a:rPr>
              <a:t>n,</a:t>
            </a:r>
            <a:r>
              <a:rPr lang="vi-VN" dirty="0">
                <a:latin typeface="Arial" pitchFamily="34" charset="0"/>
                <a:cs typeface="Arial" pitchFamily="34" charset="0"/>
              </a:rPr>
              <a:t> hiệu trưởng, phó hiệu trưởng theo Chuẩn.</a:t>
            </a:r>
            <a:endParaRPr lang="en-US" dirty="0">
              <a:latin typeface="Arial" pitchFamily="34" charset="0"/>
              <a:cs typeface="Arial" pitchFamily="34" charset="0"/>
            </a:endParaRPr>
          </a:p>
          <a:p>
            <a:r>
              <a:rPr lang="en-US" dirty="0">
                <a:latin typeface="Arial" pitchFamily="34" charset="0"/>
                <a:cs typeface="Arial" pitchFamily="34" charset="0"/>
              </a:rPr>
              <a:t>g)</a:t>
            </a:r>
            <a:r>
              <a:rPr lang="vi-VN" dirty="0">
                <a:latin typeface="Arial" pitchFamily="34" charset="0"/>
                <a:cs typeface="Arial" pitchFamily="34" charset="0"/>
              </a:rPr>
              <a:t>Tham gia bồi dưỡng chuyên môn, nghiệp vụ theo kế hoạch của </a:t>
            </a:r>
            <a:r>
              <a:rPr lang="en-US" dirty="0">
                <a:latin typeface="Arial" pitchFamily="34" charset="0"/>
                <a:cs typeface="Arial" pitchFamily="34" charset="0"/>
              </a:rPr>
              <a:t>TCM </a:t>
            </a:r>
            <a:r>
              <a:rPr lang="vi-VN" dirty="0">
                <a:latin typeface="Arial" pitchFamily="34" charset="0"/>
                <a:cs typeface="Arial" pitchFamily="34" charset="0"/>
              </a:rPr>
              <a:t>và của nhà trường.</a:t>
            </a:r>
          </a:p>
          <a:p>
            <a:r>
              <a:rPr lang="en-US" dirty="0">
                <a:latin typeface="Arial" pitchFamily="34" charset="0"/>
                <a:cs typeface="Arial" pitchFamily="34" charset="0"/>
              </a:rPr>
              <a:t>h</a:t>
            </a:r>
            <a:r>
              <a:rPr lang="vi-VN" dirty="0">
                <a:latin typeface="Arial" pitchFamily="34" charset="0"/>
                <a:cs typeface="Arial" pitchFamily="34" charset="0"/>
              </a:rPr>
              <a:t>) Thực hiện các nhiệm vụ khác do hiệu trưởng phân công.</a:t>
            </a:r>
          </a:p>
          <a:p>
            <a:r>
              <a:rPr lang="vi-VN" dirty="0">
                <a:latin typeface="Arial" pitchFamily="34" charset="0"/>
                <a:cs typeface="Arial" pitchFamily="34" charset="0"/>
              </a:rPr>
              <a:t> Tổ chuyên môn sinh hoạt ít nhất hai tuần một lần</a:t>
            </a:r>
            <a:endParaRPr lang="en-US" dirty="0">
              <a:latin typeface="Arial" pitchFamily="34" charset="0"/>
              <a:cs typeface="Arial" pitchFamily="34" charset="0"/>
            </a:endParaRPr>
          </a:p>
        </p:txBody>
      </p:sp>
      <p:sp>
        <p:nvSpPr>
          <p:cNvPr id="4" name="Footer Placeholder 3"/>
          <p:cNvSpPr>
            <a:spLocks noGrp="1"/>
          </p:cNvSpPr>
          <p:nvPr>
            <p:ph type="ftr" sz="quarter" idx="3"/>
          </p:nvPr>
        </p:nvSpPr>
        <p:spPr/>
        <p:txBody>
          <a:bodyPr/>
          <a:lstStyle/>
          <a:p>
            <a:r>
              <a:rPr lang="pt-BR" b="1"/>
              <a:t>Tổ chuyên môn...</a:t>
            </a:r>
            <a:endParaRPr lang="vi-VN" dirty="0"/>
          </a:p>
        </p:txBody>
      </p:sp>
      <p:sp>
        <p:nvSpPr>
          <p:cNvPr id="5" name="Slide Number Placeholder 4"/>
          <p:cNvSpPr>
            <a:spLocks noGrp="1"/>
          </p:cNvSpPr>
          <p:nvPr>
            <p:ph type="sldNum" sz="quarter" idx="18"/>
          </p:nvPr>
        </p:nvSpPr>
        <p:spPr/>
        <p:txBody>
          <a:bodyPr/>
          <a:lstStyle/>
          <a:p>
            <a:fld id="{8699F50C-BE38-4BD0-BA84-9B090E1F2B9B}" type="slidenum">
              <a:rPr lang="en-US" noProof="0" smtClean="0"/>
              <a:t>196</a:t>
            </a:fld>
            <a:endParaRPr lang="en-US" noProof="0" dirty="0"/>
          </a:p>
        </p:txBody>
      </p:sp>
    </p:spTree>
    <p:extLst>
      <p:ext uri="{BB962C8B-B14F-4D97-AF65-F5344CB8AC3E}">
        <p14:creationId xmlns:p14="http://schemas.microsoft.com/office/powerpoint/2010/main" val="281693777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showMasterSp="0">
  <p:cSld>
    <p:spTree>
      <p:nvGrpSpPr>
        <p:cNvPr id="1" name="Shape 256"/>
        <p:cNvGrpSpPr/>
        <p:nvPr/>
      </p:nvGrpSpPr>
      <p:grpSpPr>
        <a:xfrm>
          <a:off x="0" y="0"/>
          <a:ext cx="0" cy="0"/>
          <a:chOff x="0" y="0"/>
          <a:chExt cx="0" cy="0"/>
        </a:xfrm>
      </p:grpSpPr>
      <p:sp>
        <p:nvSpPr>
          <p:cNvPr id="257" name="Google Shape;257;p3"/>
          <p:cNvSpPr txBox="1">
            <a:spLocks noGrp="1"/>
          </p:cNvSpPr>
          <p:nvPr>
            <p:ph type="title"/>
          </p:nvPr>
        </p:nvSpPr>
        <p:spPr>
          <a:xfrm>
            <a:off x="2147889" y="2722366"/>
            <a:ext cx="7511583" cy="2139553"/>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gn="ctr">
              <a:lnSpc>
                <a:spcPct val="120000"/>
              </a:lnSpc>
              <a:spcBef>
                <a:spcPts val="0"/>
              </a:spcBef>
              <a:spcAft>
                <a:spcPts val="0"/>
              </a:spcAft>
              <a:buClr>
                <a:srgbClr val="C0383D"/>
              </a:buClr>
              <a:buSzPts val="4400"/>
            </a:pPr>
            <a:r>
              <a:rPr lang="en-US" sz="3000" dirty="0" err="1">
                <a:solidFill>
                  <a:schemeClr val="accent1"/>
                </a:solidFill>
                <a:latin typeface="Arial" panose="020B0604020202020204" pitchFamily="34" charset="0"/>
                <a:cs typeface="Arial" panose="020B0604020202020204" pitchFamily="34" charset="0"/>
              </a:rPr>
              <a:t>sinh</a:t>
            </a:r>
            <a:r>
              <a:rPr lang="en-US" sz="3000" dirty="0">
                <a:solidFill>
                  <a:schemeClr val="accent1"/>
                </a:solidFill>
                <a:latin typeface="Arial" panose="020B0604020202020204" pitchFamily="34" charset="0"/>
                <a:cs typeface="Arial" panose="020B0604020202020204" pitchFamily="34" charset="0"/>
              </a:rPr>
              <a:t> </a:t>
            </a:r>
            <a:r>
              <a:rPr lang="en-US" sz="3000" dirty="0" err="1">
                <a:solidFill>
                  <a:schemeClr val="accent1"/>
                </a:solidFill>
                <a:latin typeface="Arial" panose="020B0604020202020204" pitchFamily="34" charset="0"/>
                <a:cs typeface="Arial" panose="020B0604020202020204" pitchFamily="34" charset="0"/>
              </a:rPr>
              <a:t>hoạt</a:t>
            </a:r>
            <a:r>
              <a:rPr lang="en-US" sz="3000" dirty="0">
                <a:solidFill>
                  <a:schemeClr val="accent1"/>
                </a:solidFill>
                <a:latin typeface="Arial" panose="020B0604020202020204" pitchFamily="34" charset="0"/>
                <a:cs typeface="Arial" panose="020B0604020202020204" pitchFamily="34" charset="0"/>
              </a:rPr>
              <a:t> </a:t>
            </a:r>
            <a:r>
              <a:rPr lang="en-US" sz="3000" dirty="0" err="1">
                <a:solidFill>
                  <a:schemeClr val="accent1"/>
                </a:solidFill>
                <a:latin typeface="Arial" panose="020B0604020202020204" pitchFamily="34" charset="0"/>
                <a:cs typeface="Arial" panose="020B0604020202020204" pitchFamily="34" charset="0"/>
              </a:rPr>
              <a:t>chuyên</a:t>
            </a:r>
            <a:r>
              <a:rPr lang="en-US" sz="3000" dirty="0">
                <a:solidFill>
                  <a:schemeClr val="accent1"/>
                </a:solidFill>
                <a:latin typeface="Arial" panose="020B0604020202020204" pitchFamily="34" charset="0"/>
                <a:cs typeface="Arial" panose="020B0604020202020204" pitchFamily="34" charset="0"/>
              </a:rPr>
              <a:t> </a:t>
            </a:r>
            <a:r>
              <a:rPr lang="en-US" sz="3000" dirty="0" err="1">
                <a:solidFill>
                  <a:schemeClr val="accent1"/>
                </a:solidFill>
                <a:latin typeface="Arial" panose="020B0604020202020204" pitchFamily="34" charset="0"/>
                <a:cs typeface="Arial" panose="020B0604020202020204" pitchFamily="34" charset="0"/>
              </a:rPr>
              <a:t>môn</a:t>
            </a:r>
            <a:r>
              <a:rPr lang="en-US" sz="3000" dirty="0">
                <a:solidFill>
                  <a:schemeClr val="accent1"/>
                </a:solidFill>
                <a:latin typeface="Arial" panose="020B0604020202020204" pitchFamily="34" charset="0"/>
                <a:cs typeface="Arial" panose="020B0604020202020204" pitchFamily="34" charset="0"/>
              </a:rPr>
              <a:t> </a:t>
            </a:r>
            <a:r>
              <a:rPr lang="en-US" sz="3000" dirty="0" err="1">
                <a:solidFill>
                  <a:schemeClr val="accent1"/>
                </a:solidFill>
                <a:latin typeface="Arial" panose="020B0604020202020204" pitchFamily="34" charset="0"/>
                <a:cs typeface="Arial" panose="020B0604020202020204" pitchFamily="34" charset="0"/>
              </a:rPr>
              <a:t>theo</a:t>
            </a:r>
            <a:r>
              <a:rPr lang="en-US" sz="3000" dirty="0">
                <a:solidFill>
                  <a:schemeClr val="accent1"/>
                </a:solidFill>
                <a:latin typeface="Arial" panose="020B0604020202020204" pitchFamily="34" charset="0"/>
                <a:cs typeface="Arial" panose="020B0604020202020204" pitchFamily="34" charset="0"/>
              </a:rPr>
              <a:t> </a:t>
            </a:r>
            <a:r>
              <a:rPr lang="en-US" sz="3000" dirty="0" err="1">
                <a:solidFill>
                  <a:schemeClr val="accent1"/>
                </a:solidFill>
                <a:latin typeface="Arial" panose="020B0604020202020204" pitchFamily="34" charset="0"/>
                <a:cs typeface="Arial" panose="020B0604020202020204" pitchFamily="34" charset="0"/>
              </a:rPr>
              <a:t>nghiên</a:t>
            </a:r>
            <a:r>
              <a:rPr lang="en-US" sz="3000" dirty="0">
                <a:solidFill>
                  <a:schemeClr val="accent1"/>
                </a:solidFill>
                <a:latin typeface="Arial" panose="020B0604020202020204" pitchFamily="34" charset="0"/>
                <a:cs typeface="Arial" panose="020B0604020202020204" pitchFamily="34" charset="0"/>
              </a:rPr>
              <a:t> </a:t>
            </a:r>
            <a:r>
              <a:rPr lang="en-US" sz="3000" dirty="0" err="1">
                <a:solidFill>
                  <a:schemeClr val="accent1"/>
                </a:solidFill>
                <a:latin typeface="Arial" panose="020B0604020202020204" pitchFamily="34" charset="0"/>
                <a:cs typeface="Arial" panose="020B0604020202020204" pitchFamily="34" charset="0"/>
              </a:rPr>
              <a:t>cứu</a:t>
            </a:r>
            <a:r>
              <a:rPr lang="en-US" sz="3000" dirty="0">
                <a:solidFill>
                  <a:schemeClr val="accent1"/>
                </a:solidFill>
                <a:latin typeface="Arial" panose="020B0604020202020204" pitchFamily="34" charset="0"/>
                <a:cs typeface="Arial" panose="020B0604020202020204" pitchFamily="34" charset="0"/>
              </a:rPr>
              <a:t> </a:t>
            </a:r>
            <a:r>
              <a:rPr lang="en-US" sz="3000" dirty="0" err="1">
                <a:solidFill>
                  <a:schemeClr val="accent1"/>
                </a:solidFill>
                <a:latin typeface="Arial" panose="020B0604020202020204" pitchFamily="34" charset="0"/>
                <a:cs typeface="Arial" panose="020B0604020202020204" pitchFamily="34" charset="0"/>
              </a:rPr>
              <a:t>bài</a:t>
            </a:r>
            <a:r>
              <a:rPr lang="en-US" sz="3000" dirty="0">
                <a:solidFill>
                  <a:schemeClr val="accent1"/>
                </a:solidFill>
                <a:latin typeface="Arial" panose="020B0604020202020204" pitchFamily="34" charset="0"/>
                <a:cs typeface="Arial" panose="020B0604020202020204" pitchFamily="34" charset="0"/>
              </a:rPr>
              <a:t> </a:t>
            </a:r>
            <a:r>
              <a:rPr lang="en-US" sz="3000" dirty="0" err="1">
                <a:solidFill>
                  <a:schemeClr val="accent1"/>
                </a:solidFill>
                <a:latin typeface="Arial" panose="020B0604020202020204" pitchFamily="34" charset="0"/>
                <a:cs typeface="Arial" panose="020B0604020202020204" pitchFamily="34" charset="0"/>
              </a:rPr>
              <a:t>học</a:t>
            </a:r>
            <a:r>
              <a:rPr lang="en-US" sz="3000" dirty="0">
                <a:solidFill>
                  <a:schemeClr val="accent1"/>
                </a:solidFill>
                <a:latin typeface="Arial" panose="020B0604020202020204" pitchFamily="34" charset="0"/>
                <a:cs typeface="Arial" panose="020B0604020202020204" pitchFamily="34" charset="0"/>
              </a:rPr>
              <a:t> (SHCM NCBH)</a:t>
            </a:r>
            <a:endParaRPr sz="3000" dirty="0">
              <a:solidFill>
                <a:schemeClr val="accent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538323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MasterSp="0">
  <p:cSld>
    <p:spTree>
      <p:nvGrpSpPr>
        <p:cNvPr id="1" name="Shape 261"/>
        <p:cNvGrpSpPr/>
        <p:nvPr/>
      </p:nvGrpSpPr>
      <p:grpSpPr>
        <a:xfrm>
          <a:off x="0" y="0"/>
          <a:ext cx="0" cy="0"/>
          <a:chOff x="0" y="0"/>
          <a:chExt cx="0" cy="0"/>
        </a:xfrm>
      </p:grpSpPr>
      <p:sp>
        <p:nvSpPr>
          <p:cNvPr id="262" name="Google Shape;262;p4"/>
          <p:cNvSpPr txBox="1">
            <a:spLocks noGrp="1"/>
          </p:cNvSpPr>
          <p:nvPr>
            <p:ph type="title" idx="4294967295"/>
          </p:nvPr>
        </p:nvSpPr>
        <p:spPr>
          <a:xfrm>
            <a:off x="2152650" y="722869"/>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gn="ct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Một</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số</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mốc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thời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gian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quan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trọng</a:t>
            </a:r>
            <a:endParaRPr dirty="0">
              <a:solidFill>
                <a:schemeClr val="accent1"/>
              </a:solidFill>
              <a:latin typeface="Arial" panose="020B0604020202020204" pitchFamily="34" charset="0"/>
              <a:cs typeface="Arial" panose="020B0604020202020204" pitchFamily="34" charset="0"/>
            </a:endParaRPr>
          </a:p>
        </p:txBody>
      </p:sp>
      <p:grpSp>
        <p:nvGrpSpPr>
          <p:cNvPr id="2" name="Group 1">
            <a:extLst>
              <a:ext uri="{FF2B5EF4-FFF2-40B4-BE49-F238E27FC236}">
                <a16:creationId xmlns:a16="http://schemas.microsoft.com/office/drawing/2014/main" xmlns="" id="{0335948B-605C-7B9C-C8E1-86C928BA382A}"/>
              </a:ext>
            </a:extLst>
          </p:cNvPr>
          <p:cNvGrpSpPr/>
          <p:nvPr/>
        </p:nvGrpSpPr>
        <p:grpSpPr>
          <a:xfrm>
            <a:off x="479376" y="2004055"/>
            <a:ext cx="11449271" cy="3773170"/>
            <a:chOff x="2152651" y="2004055"/>
            <a:chExt cx="8711249" cy="3773170"/>
          </a:xfrm>
        </p:grpSpPr>
        <p:sp>
          <p:nvSpPr>
            <p:cNvPr id="263" name="Google Shape;263;p4"/>
            <p:cNvSpPr txBox="1"/>
            <p:nvPr/>
          </p:nvSpPr>
          <p:spPr>
            <a:xfrm>
              <a:off x="2174568" y="3055240"/>
              <a:ext cx="2009119" cy="866327"/>
            </a:xfrm>
            <a:prstGeom prst="rect">
              <a:avLst/>
            </a:prstGeom>
            <a:noFill/>
            <a:ln>
              <a:noFill/>
            </a:ln>
          </p:spPr>
          <p:txBody>
            <a:bodyPr spcFirstLastPara="1" wrap="square" lIns="0" tIns="0" rIns="0" bIns="0" anchor="t" anchorCtr="0">
              <a:spAutoFit/>
            </a:bodyPr>
            <a:lstStyle/>
            <a:p>
              <a:pPr algn="ctr" defTabSz="685800" fontAlgn="auto">
                <a:lnSpc>
                  <a:spcPct val="138500"/>
                </a:lnSpc>
                <a:spcBef>
                  <a:spcPts val="0"/>
                </a:spcBef>
                <a:spcAft>
                  <a:spcPts val="0"/>
                </a:spcAft>
                <a:buClr>
                  <a:srgbClr val="000000"/>
                </a:buClr>
                <a:buSzPts val="5400"/>
                <a:defRPr/>
              </a:pPr>
              <a:r>
                <a:rPr lang="en-US" sz="4050" kern="0">
                  <a:solidFill>
                    <a:srgbClr val="A61839"/>
                  </a:solidFill>
                  <a:latin typeface="Arial"/>
                  <a:ea typeface="Arial"/>
                  <a:cs typeface="Arial"/>
                  <a:sym typeface="Arial"/>
                </a:rPr>
                <a:t>1990</a:t>
              </a:r>
              <a:endParaRPr sz="1050" kern="0">
                <a:solidFill>
                  <a:srgbClr val="000000"/>
                </a:solidFill>
                <a:latin typeface="Arial"/>
                <a:ea typeface="Arial"/>
                <a:cs typeface="Arial"/>
                <a:sym typeface="Arial"/>
              </a:endParaRPr>
            </a:p>
          </p:txBody>
        </p:sp>
        <p:sp>
          <p:nvSpPr>
            <p:cNvPr id="264" name="Google Shape;264;p4"/>
            <p:cNvSpPr txBox="1"/>
            <p:nvPr/>
          </p:nvSpPr>
          <p:spPr>
            <a:xfrm>
              <a:off x="2174568" y="3962931"/>
              <a:ext cx="2031035" cy="866327"/>
            </a:xfrm>
            <a:prstGeom prst="rect">
              <a:avLst/>
            </a:prstGeom>
            <a:noFill/>
            <a:ln>
              <a:noFill/>
            </a:ln>
          </p:spPr>
          <p:txBody>
            <a:bodyPr spcFirstLastPara="1" wrap="square" lIns="0" tIns="0" rIns="0" bIns="0" anchor="t" anchorCtr="0">
              <a:spAutoFit/>
            </a:bodyPr>
            <a:lstStyle/>
            <a:p>
              <a:pPr algn="ctr" defTabSz="685800" fontAlgn="auto">
                <a:lnSpc>
                  <a:spcPct val="138500"/>
                </a:lnSpc>
                <a:spcBef>
                  <a:spcPts val="0"/>
                </a:spcBef>
                <a:spcAft>
                  <a:spcPts val="0"/>
                </a:spcAft>
                <a:buClr>
                  <a:srgbClr val="000000"/>
                </a:buClr>
                <a:buSzPts val="5400"/>
                <a:defRPr/>
              </a:pPr>
              <a:r>
                <a:rPr lang="en-US" sz="4050" kern="0">
                  <a:solidFill>
                    <a:srgbClr val="A61839"/>
                  </a:solidFill>
                  <a:latin typeface="Arial"/>
                  <a:ea typeface="Arial"/>
                  <a:cs typeface="Arial"/>
                  <a:sym typeface="Arial"/>
                </a:rPr>
                <a:t>2006</a:t>
              </a:r>
              <a:endParaRPr sz="1050" kern="0">
                <a:solidFill>
                  <a:srgbClr val="000000"/>
                </a:solidFill>
                <a:latin typeface="Arial"/>
                <a:ea typeface="Arial"/>
                <a:cs typeface="Arial"/>
                <a:sym typeface="Arial"/>
              </a:endParaRPr>
            </a:p>
          </p:txBody>
        </p:sp>
        <p:sp>
          <p:nvSpPr>
            <p:cNvPr id="265" name="Google Shape;265;p4"/>
            <p:cNvSpPr txBox="1"/>
            <p:nvPr/>
          </p:nvSpPr>
          <p:spPr>
            <a:xfrm>
              <a:off x="4390911" y="3267707"/>
              <a:ext cx="5524055" cy="360099"/>
            </a:xfrm>
            <a:prstGeom prst="rect">
              <a:avLst/>
            </a:prstGeom>
            <a:noFill/>
            <a:ln>
              <a:noFill/>
            </a:ln>
          </p:spPr>
          <p:txBody>
            <a:bodyPr spcFirstLastPara="1" wrap="square" lIns="0" tIns="0" rIns="0" bIns="0" anchor="t" anchorCtr="0">
              <a:spAutoFit/>
            </a:bodyPr>
            <a:lstStyle/>
            <a:p>
              <a:pPr defTabSz="685800" fontAlgn="auto">
                <a:lnSpc>
                  <a:spcPct val="130000"/>
                </a:lnSpc>
                <a:spcBef>
                  <a:spcPts val="0"/>
                </a:spcBef>
                <a:spcAft>
                  <a:spcPts val="0"/>
                </a:spcAft>
                <a:buClr>
                  <a:srgbClr val="000000"/>
                </a:buClr>
                <a:buSzPts val="2400"/>
                <a:defRPr/>
              </a:pPr>
              <a:r>
                <a:rPr lang="en-US" sz="1800" kern="0">
                  <a:solidFill>
                    <a:srgbClr val="1E4179"/>
                  </a:solidFill>
                  <a:latin typeface="Arial"/>
                  <a:ea typeface="Arial"/>
                  <a:cs typeface="Arial"/>
                  <a:sym typeface="Arial"/>
                </a:rPr>
                <a:t>Hình thức SHCM - NCBH được giới thiệu Nhật Bản</a:t>
              </a:r>
              <a:endParaRPr sz="1050" kern="0">
                <a:solidFill>
                  <a:srgbClr val="000000"/>
                </a:solidFill>
                <a:latin typeface="Arial"/>
                <a:ea typeface="Arial"/>
                <a:cs typeface="Arial"/>
                <a:sym typeface="Arial"/>
              </a:endParaRPr>
            </a:p>
          </p:txBody>
        </p:sp>
        <p:sp>
          <p:nvSpPr>
            <p:cNvPr id="266" name="Google Shape;266;p4"/>
            <p:cNvSpPr txBox="1"/>
            <p:nvPr/>
          </p:nvSpPr>
          <p:spPr>
            <a:xfrm>
              <a:off x="4390910" y="4184484"/>
              <a:ext cx="6472990" cy="360099"/>
            </a:xfrm>
            <a:prstGeom prst="rect">
              <a:avLst/>
            </a:prstGeom>
            <a:noFill/>
            <a:ln>
              <a:noFill/>
            </a:ln>
          </p:spPr>
          <p:txBody>
            <a:bodyPr spcFirstLastPara="1" wrap="square" lIns="0" tIns="0" rIns="0" bIns="0" anchor="t" anchorCtr="0">
              <a:spAutoFit/>
            </a:bodyPr>
            <a:lstStyle/>
            <a:p>
              <a:pPr defTabSz="685800" fontAlgn="auto">
                <a:lnSpc>
                  <a:spcPct val="130000"/>
                </a:lnSpc>
                <a:spcBef>
                  <a:spcPts val="0"/>
                </a:spcBef>
                <a:spcAft>
                  <a:spcPts val="0"/>
                </a:spcAft>
                <a:buClr>
                  <a:srgbClr val="000000"/>
                </a:buClr>
                <a:buSzPts val="2400"/>
                <a:defRPr/>
              </a:pPr>
              <a:r>
                <a:rPr lang="en-US" sz="1800" kern="0">
                  <a:solidFill>
                    <a:srgbClr val="1E4179"/>
                  </a:solidFill>
                  <a:latin typeface="Arial"/>
                  <a:ea typeface="Arial"/>
                  <a:cs typeface="Arial"/>
                  <a:sym typeface="Arial"/>
                </a:rPr>
                <a:t>SHCM - NCBH được giới thiệu lần đầu tiên ở Việt Nam</a:t>
              </a:r>
              <a:endParaRPr sz="1050" kern="0">
                <a:solidFill>
                  <a:srgbClr val="000000"/>
                </a:solidFill>
                <a:latin typeface="Arial"/>
                <a:ea typeface="Arial"/>
                <a:cs typeface="Arial"/>
                <a:sym typeface="Arial"/>
              </a:endParaRPr>
            </a:p>
          </p:txBody>
        </p:sp>
        <p:sp>
          <p:nvSpPr>
            <p:cNvPr id="267" name="Google Shape;267;p4"/>
            <p:cNvSpPr txBox="1"/>
            <p:nvPr/>
          </p:nvSpPr>
          <p:spPr>
            <a:xfrm>
              <a:off x="2152652" y="4910898"/>
              <a:ext cx="2031035" cy="866327"/>
            </a:xfrm>
            <a:prstGeom prst="rect">
              <a:avLst/>
            </a:prstGeom>
            <a:noFill/>
            <a:ln>
              <a:noFill/>
            </a:ln>
          </p:spPr>
          <p:txBody>
            <a:bodyPr spcFirstLastPara="1" wrap="square" lIns="0" tIns="0" rIns="0" bIns="0" anchor="t" anchorCtr="0">
              <a:spAutoFit/>
            </a:bodyPr>
            <a:lstStyle/>
            <a:p>
              <a:pPr algn="ctr" defTabSz="685800" fontAlgn="auto">
                <a:lnSpc>
                  <a:spcPct val="138500"/>
                </a:lnSpc>
                <a:spcBef>
                  <a:spcPts val="0"/>
                </a:spcBef>
                <a:spcAft>
                  <a:spcPts val="0"/>
                </a:spcAft>
                <a:buClr>
                  <a:srgbClr val="000000"/>
                </a:buClr>
                <a:buSzPts val="5400"/>
                <a:defRPr/>
              </a:pPr>
              <a:r>
                <a:rPr lang="en-US" sz="4050" kern="0">
                  <a:solidFill>
                    <a:srgbClr val="A61839"/>
                  </a:solidFill>
                  <a:latin typeface="Arial"/>
                  <a:ea typeface="Arial"/>
                  <a:cs typeface="Arial"/>
                  <a:sym typeface="Arial"/>
                </a:rPr>
                <a:t>2020</a:t>
              </a:r>
              <a:endParaRPr sz="1050" kern="0">
                <a:solidFill>
                  <a:srgbClr val="000000"/>
                </a:solidFill>
                <a:latin typeface="Arial"/>
                <a:ea typeface="Arial"/>
                <a:cs typeface="Arial"/>
                <a:sym typeface="Arial"/>
              </a:endParaRPr>
            </a:p>
          </p:txBody>
        </p:sp>
        <p:sp>
          <p:nvSpPr>
            <p:cNvPr id="268" name="Google Shape;268;p4"/>
            <p:cNvSpPr txBox="1"/>
            <p:nvPr/>
          </p:nvSpPr>
          <p:spPr>
            <a:xfrm>
              <a:off x="4390910" y="5078256"/>
              <a:ext cx="5718446" cy="620426"/>
            </a:xfrm>
            <a:prstGeom prst="rect">
              <a:avLst/>
            </a:prstGeom>
            <a:noFill/>
            <a:ln>
              <a:noFill/>
            </a:ln>
          </p:spPr>
          <p:txBody>
            <a:bodyPr spcFirstLastPara="1" wrap="square" lIns="0" tIns="0" rIns="0" bIns="0" anchor="t" anchorCtr="0">
              <a:spAutoFit/>
            </a:bodyPr>
            <a:lstStyle/>
            <a:p>
              <a:pPr defTabSz="685800" fontAlgn="auto">
                <a:lnSpc>
                  <a:spcPct val="112000"/>
                </a:lnSpc>
                <a:spcBef>
                  <a:spcPts val="0"/>
                </a:spcBef>
                <a:spcAft>
                  <a:spcPts val="0"/>
                </a:spcAft>
                <a:buClr>
                  <a:srgbClr val="000000"/>
                </a:buClr>
                <a:buSzPts val="2400"/>
                <a:defRPr/>
              </a:pPr>
              <a:r>
                <a:rPr lang="en-US" sz="1800" kern="0">
                  <a:solidFill>
                    <a:srgbClr val="1E4179"/>
                  </a:solidFill>
                  <a:latin typeface="Arial"/>
                  <a:ea typeface="Arial"/>
                  <a:cs typeface="Arial"/>
                  <a:sym typeface="Arial"/>
                </a:rPr>
                <a:t>SHCM - NCBH được đưa vào Công văn hướng dẫn chính thức của Bộ Giáo dục và Đào tạo</a:t>
              </a:r>
              <a:endParaRPr sz="1050" kern="0">
                <a:solidFill>
                  <a:srgbClr val="000000"/>
                </a:solidFill>
                <a:latin typeface="Arial"/>
                <a:ea typeface="Arial"/>
                <a:cs typeface="Arial"/>
                <a:sym typeface="Arial"/>
              </a:endParaRPr>
            </a:p>
          </p:txBody>
        </p:sp>
        <p:sp>
          <p:nvSpPr>
            <p:cNvPr id="269" name="Google Shape;269;p4"/>
            <p:cNvSpPr txBox="1"/>
            <p:nvPr/>
          </p:nvSpPr>
          <p:spPr>
            <a:xfrm>
              <a:off x="2152651" y="2004055"/>
              <a:ext cx="2009119" cy="866327"/>
            </a:xfrm>
            <a:prstGeom prst="rect">
              <a:avLst/>
            </a:prstGeom>
            <a:noFill/>
            <a:ln>
              <a:noFill/>
            </a:ln>
          </p:spPr>
          <p:txBody>
            <a:bodyPr spcFirstLastPara="1" wrap="square" lIns="0" tIns="0" rIns="0" bIns="0" anchor="t" anchorCtr="0">
              <a:spAutoFit/>
            </a:bodyPr>
            <a:lstStyle/>
            <a:p>
              <a:pPr algn="ctr" defTabSz="685800" fontAlgn="auto">
                <a:lnSpc>
                  <a:spcPct val="138500"/>
                </a:lnSpc>
                <a:spcBef>
                  <a:spcPts val="0"/>
                </a:spcBef>
                <a:spcAft>
                  <a:spcPts val="0"/>
                </a:spcAft>
                <a:buClr>
                  <a:srgbClr val="000000"/>
                </a:buClr>
                <a:buSzPts val="5400"/>
                <a:defRPr/>
              </a:pPr>
              <a:r>
                <a:rPr lang="en-US" sz="4050" kern="0" dirty="0">
                  <a:solidFill>
                    <a:srgbClr val="A61839"/>
                  </a:solidFill>
                  <a:latin typeface="Arial"/>
                  <a:ea typeface="Arial"/>
                  <a:cs typeface="Arial"/>
                  <a:sym typeface="Arial"/>
                </a:rPr>
                <a:t>1868</a:t>
              </a:r>
              <a:endParaRPr sz="1050" kern="0" dirty="0">
                <a:solidFill>
                  <a:srgbClr val="000000"/>
                </a:solidFill>
                <a:latin typeface="Arial"/>
                <a:ea typeface="Arial"/>
                <a:cs typeface="Arial"/>
                <a:sym typeface="Arial"/>
              </a:endParaRPr>
            </a:p>
          </p:txBody>
        </p:sp>
        <p:sp>
          <p:nvSpPr>
            <p:cNvPr id="270" name="Google Shape;270;p4"/>
            <p:cNvSpPr txBox="1"/>
            <p:nvPr/>
          </p:nvSpPr>
          <p:spPr>
            <a:xfrm>
              <a:off x="4390911" y="2149559"/>
              <a:ext cx="5740363" cy="930639"/>
            </a:xfrm>
            <a:prstGeom prst="rect">
              <a:avLst/>
            </a:prstGeom>
            <a:noFill/>
            <a:ln>
              <a:noFill/>
            </a:ln>
          </p:spPr>
          <p:txBody>
            <a:bodyPr spcFirstLastPara="1" wrap="square" lIns="0" tIns="0" rIns="0" bIns="0" anchor="t" anchorCtr="0">
              <a:spAutoFit/>
            </a:bodyPr>
            <a:lstStyle/>
            <a:p>
              <a:pPr defTabSz="685800" fontAlgn="auto">
                <a:lnSpc>
                  <a:spcPct val="112000"/>
                </a:lnSpc>
                <a:spcBef>
                  <a:spcPts val="0"/>
                </a:spcBef>
                <a:spcAft>
                  <a:spcPts val="0"/>
                </a:spcAft>
                <a:buClr>
                  <a:srgbClr val="000000"/>
                </a:buClr>
                <a:buSzPts val="2400"/>
                <a:defRPr/>
              </a:pPr>
              <a:r>
                <a:rPr lang="en-US" sz="1800" kern="0">
                  <a:solidFill>
                    <a:srgbClr val="1E4179"/>
                  </a:solidFill>
                  <a:latin typeface="Arial"/>
                  <a:ea typeface="Arial"/>
                  <a:cs typeface="Arial"/>
                  <a:sym typeface="Arial"/>
                </a:rPr>
                <a:t>Thuật ngữ NCBH được ra đời ở Nhật Bản (</a:t>
              </a:r>
              <a:r>
                <a:rPr lang="en-US" sz="1800" i="1" kern="0">
                  <a:solidFill>
                    <a:srgbClr val="1E4179"/>
                  </a:solidFill>
                  <a:latin typeface="Arial"/>
                  <a:ea typeface="Arial"/>
                  <a:cs typeface="Arial"/>
                  <a:sym typeface="Arial"/>
                </a:rPr>
                <a:t>biện pháp để nâng cao năng lực nghề nghiệp GV thông qua cải tiến hoạt động học của HS trong từng bài học cụ thể)</a:t>
              </a:r>
              <a:endParaRPr sz="1050" kern="0">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11956735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MasterSp="0">
  <p:cSld>
    <p:spTree>
      <p:nvGrpSpPr>
        <p:cNvPr id="1" name="Shape 274"/>
        <p:cNvGrpSpPr/>
        <p:nvPr/>
      </p:nvGrpSpPr>
      <p:grpSpPr>
        <a:xfrm>
          <a:off x="0" y="0"/>
          <a:ext cx="0" cy="0"/>
          <a:chOff x="0" y="0"/>
          <a:chExt cx="0" cy="0"/>
        </a:xfrm>
      </p:grpSpPr>
      <p:sp>
        <p:nvSpPr>
          <p:cNvPr id="275" name="Google Shape;275;p5"/>
          <p:cNvSpPr txBox="1">
            <a:spLocks noGrp="1"/>
          </p:cNvSpPr>
          <p:nvPr>
            <p:ph type="title" idx="4294967295"/>
          </p:nvPr>
        </p:nvSpPr>
        <p:spPr>
          <a:xfrm>
            <a:off x="2152650" y="1131094"/>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200"/>
            </a:pPr>
            <a:r>
              <a:rPr lang="en-US" dirty="0">
                <a:latin typeface="Arial" panose="020B0604020202020204" pitchFamily="34" charset="0"/>
                <a:cs typeface="Arial" panose="020B0604020202020204" pitchFamily="34" charset="0"/>
              </a:rPr>
              <a:t> Quan </a:t>
            </a:r>
            <a:r>
              <a:rPr lang="en-US" dirty="0" err="1">
                <a:latin typeface="Arial" panose="020B0604020202020204" pitchFamily="34" charset="0"/>
                <a:cs typeface="Arial" panose="020B0604020202020204" pitchFamily="34" charset="0"/>
              </a:rPr>
              <a:t>niệm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về</a:t>
            </a:r>
            <a:r>
              <a:rPr lang="en-US" dirty="0">
                <a:latin typeface="Arial" panose="020B0604020202020204" pitchFamily="34" charset="0"/>
                <a:cs typeface="Arial" panose="020B0604020202020204" pitchFamily="34" charset="0"/>
              </a:rPr>
              <a:t> SHCM - NCBH</a:t>
            </a:r>
            <a:endParaRPr dirty="0">
              <a:latin typeface="Arial" panose="020B0604020202020204" pitchFamily="34" charset="0"/>
              <a:cs typeface="Arial" panose="020B0604020202020204" pitchFamily="34" charset="0"/>
            </a:endParaRPr>
          </a:p>
        </p:txBody>
      </p:sp>
      <p:sp>
        <p:nvSpPr>
          <p:cNvPr id="276" name="Google Shape;276;p5"/>
          <p:cNvSpPr txBox="1">
            <a:spLocks noGrp="1"/>
          </p:cNvSpPr>
          <p:nvPr>
            <p:ph type="body" idx="4294967295"/>
          </p:nvPr>
        </p:nvSpPr>
        <p:spPr>
          <a:xfrm>
            <a:off x="695400" y="2251402"/>
            <a:ext cx="5674171" cy="3263504"/>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marL="0" indent="0">
              <a:lnSpc>
                <a:spcPct val="130000"/>
              </a:lnSpc>
              <a:spcBef>
                <a:spcPts val="0"/>
              </a:spcBef>
              <a:spcAft>
                <a:spcPts val="0"/>
              </a:spcAft>
              <a:buClr>
                <a:srgbClr val="1E4179"/>
              </a:buClr>
              <a:buSzPts val="2800"/>
              <a:buNone/>
            </a:pPr>
            <a:r>
              <a:rPr lang="en-US" dirty="0">
                <a:latin typeface="Arial" panose="020B0604020202020204" pitchFamily="34" charset="0"/>
                <a:cs typeface="Arial" panose="020B0604020202020204" pitchFamily="34" charset="0"/>
              </a:rPr>
              <a:t>SHCM - NCBH </a:t>
            </a:r>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một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tiếp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cận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việc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tập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chuyên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môn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nhấn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đến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việc</a:t>
            </a:r>
            <a:r>
              <a:rPr lang="en-US" dirty="0">
                <a:latin typeface="Arial" panose="020B0604020202020204" pitchFamily="34" charset="0"/>
                <a:cs typeface="Arial" panose="020B0604020202020204" pitchFamily="34" charset="0"/>
              </a:rPr>
              <a:t> GV </a:t>
            </a:r>
            <a:r>
              <a:rPr lang="en-US" dirty="0" err="1">
                <a:latin typeface="Arial" panose="020B0604020202020204" pitchFamily="34" charset="0"/>
                <a:cs typeface="Arial" panose="020B0604020202020204" pitchFamily="34" charset="0"/>
              </a:rPr>
              <a:t>cùng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nhau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lập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hoạch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giờ</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suy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ngẫm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đó</a:t>
            </a:r>
            <a:r>
              <a:rPr lang="en-US"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tập</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trung</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phân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tích</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các</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vấn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đề</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liên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quan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đến</a:t>
            </a:r>
            <a:r>
              <a:rPr lang="en-US" b="1" dirty="0">
                <a:latin typeface="Arial" panose="020B0604020202020204" pitchFamily="34" charset="0"/>
                <a:cs typeface="Arial" panose="020B0604020202020204" pitchFamily="34" charset="0"/>
              </a:rPr>
              <a:t> HS </a:t>
            </a:r>
            <a:r>
              <a:rPr lang="en-US" b="1" dirty="0" err="1">
                <a:latin typeface="Arial" panose="020B0604020202020204" pitchFamily="34" charset="0"/>
                <a:cs typeface="Arial" panose="020B0604020202020204" pitchFamily="34" charset="0"/>
              </a:rPr>
              <a:t>và</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việc</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học</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của</a:t>
            </a:r>
            <a:r>
              <a:rPr lang="en-US" b="1" dirty="0">
                <a:latin typeface="Arial" panose="020B0604020202020204" pitchFamily="34" charset="0"/>
                <a:cs typeface="Arial" panose="020B0604020202020204" pitchFamily="34" charset="0"/>
              </a:rPr>
              <a:t> HS</a:t>
            </a:r>
            <a:endParaRPr sz="3000" dirty="0">
              <a:latin typeface="Arial" panose="020B0604020202020204" pitchFamily="34" charset="0"/>
              <a:cs typeface="Arial" panose="020B0604020202020204" pitchFamily="34" charset="0"/>
            </a:endParaRPr>
          </a:p>
        </p:txBody>
      </p:sp>
      <p:sp>
        <p:nvSpPr>
          <p:cNvPr id="277" name="Google Shape;277;p5"/>
          <p:cNvSpPr txBox="1"/>
          <p:nvPr/>
        </p:nvSpPr>
        <p:spPr>
          <a:xfrm>
            <a:off x="408774" y="1988840"/>
            <a:ext cx="1028699" cy="965597"/>
          </a:xfrm>
          <a:prstGeom prst="rect">
            <a:avLst/>
          </a:prstGeom>
          <a:noFill/>
          <a:ln>
            <a:noFill/>
          </a:ln>
        </p:spPr>
        <p:txBody>
          <a:bodyPr spcFirstLastPara="1" wrap="square" lIns="68569" tIns="34275" rIns="68569" bIns="34275" anchor="t" anchorCtr="0">
            <a:normAutofit fontScale="70000" lnSpcReduction="20000"/>
          </a:bodyPr>
          <a:lstStyle/>
          <a:p>
            <a:pPr defTabSz="685800" fontAlgn="auto">
              <a:lnSpc>
                <a:spcPct val="130000"/>
              </a:lnSpc>
              <a:spcBef>
                <a:spcPts val="0"/>
              </a:spcBef>
              <a:spcAft>
                <a:spcPts val="0"/>
              </a:spcAft>
              <a:buClr>
                <a:srgbClr val="C0383D"/>
              </a:buClr>
              <a:buSzPct val="100000"/>
              <a:defRPr/>
            </a:pPr>
            <a:r>
              <a:rPr lang="en-US" sz="6975" kern="0">
                <a:solidFill>
                  <a:srgbClr val="C0383D"/>
                </a:solidFill>
                <a:latin typeface="Arial"/>
                <a:ea typeface="Arial"/>
                <a:cs typeface="Arial"/>
                <a:sym typeface="Arial"/>
              </a:rPr>
              <a:t>“</a:t>
            </a:r>
            <a:endParaRPr sz="3000" kern="0">
              <a:solidFill>
                <a:srgbClr val="C0383D"/>
              </a:solidFill>
              <a:latin typeface="Arial"/>
              <a:ea typeface="Arial"/>
              <a:cs typeface="Arial"/>
              <a:sym typeface="Arial"/>
            </a:endParaRPr>
          </a:p>
        </p:txBody>
      </p:sp>
      <p:sp>
        <p:nvSpPr>
          <p:cNvPr id="278" name="Google Shape;278;p5"/>
          <p:cNvSpPr txBox="1"/>
          <p:nvPr/>
        </p:nvSpPr>
        <p:spPr>
          <a:xfrm rot="10800000">
            <a:off x="3719736" y="3545438"/>
            <a:ext cx="1028699" cy="965597"/>
          </a:xfrm>
          <a:prstGeom prst="rect">
            <a:avLst/>
          </a:prstGeom>
          <a:noFill/>
          <a:ln>
            <a:noFill/>
          </a:ln>
        </p:spPr>
        <p:txBody>
          <a:bodyPr spcFirstLastPara="1" wrap="square" lIns="68569" tIns="34275" rIns="68569" bIns="34275" anchor="t" anchorCtr="0">
            <a:normAutofit fontScale="70000" lnSpcReduction="20000"/>
          </a:bodyPr>
          <a:lstStyle/>
          <a:p>
            <a:pPr defTabSz="685800" fontAlgn="auto">
              <a:lnSpc>
                <a:spcPct val="130000"/>
              </a:lnSpc>
              <a:spcBef>
                <a:spcPts val="0"/>
              </a:spcBef>
              <a:spcAft>
                <a:spcPts val="0"/>
              </a:spcAft>
              <a:buClr>
                <a:srgbClr val="C0383D"/>
              </a:buClr>
              <a:buSzPct val="100000"/>
              <a:defRPr/>
            </a:pPr>
            <a:r>
              <a:rPr lang="en-US" sz="6975" kern="0" dirty="0">
                <a:solidFill>
                  <a:srgbClr val="C0383D"/>
                </a:solidFill>
                <a:latin typeface="Arial"/>
                <a:ea typeface="Arial"/>
                <a:cs typeface="Arial"/>
                <a:sym typeface="Arial"/>
              </a:rPr>
              <a:t>“</a:t>
            </a:r>
            <a:endParaRPr sz="3000" kern="0" dirty="0">
              <a:solidFill>
                <a:srgbClr val="C0383D"/>
              </a:solidFill>
              <a:latin typeface="Arial"/>
              <a:ea typeface="Arial"/>
              <a:cs typeface="Arial"/>
              <a:sym typeface="Arial"/>
            </a:endParaRPr>
          </a:p>
        </p:txBody>
      </p:sp>
      <p:sp>
        <p:nvSpPr>
          <p:cNvPr id="279" name="Google Shape;279;p5"/>
          <p:cNvSpPr txBox="1"/>
          <p:nvPr/>
        </p:nvSpPr>
        <p:spPr>
          <a:xfrm>
            <a:off x="695399" y="4511035"/>
            <a:ext cx="5524055" cy="360099"/>
          </a:xfrm>
          <a:prstGeom prst="rect">
            <a:avLst/>
          </a:prstGeom>
          <a:noFill/>
          <a:ln>
            <a:noFill/>
          </a:ln>
        </p:spPr>
        <p:txBody>
          <a:bodyPr spcFirstLastPara="1" wrap="square" lIns="0" tIns="0" rIns="0" bIns="0" anchor="t" anchorCtr="0">
            <a:spAutoFit/>
          </a:bodyPr>
          <a:lstStyle/>
          <a:p>
            <a:pPr algn="r" defTabSz="685800" fontAlgn="auto">
              <a:lnSpc>
                <a:spcPct val="130000"/>
              </a:lnSpc>
              <a:spcBef>
                <a:spcPts val="0"/>
              </a:spcBef>
              <a:spcAft>
                <a:spcPts val="0"/>
              </a:spcAft>
              <a:buClr>
                <a:srgbClr val="000000"/>
              </a:buClr>
              <a:buSzPts val="2400"/>
              <a:defRPr/>
            </a:pPr>
            <a:r>
              <a:rPr lang="en-US" sz="1800" kern="0">
                <a:solidFill>
                  <a:srgbClr val="1E4179"/>
                </a:solidFill>
                <a:latin typeface="Arial"/>
                <a:ea typeface="Arial"/>
                <a:cs typeface="Arial"/>
                <a:sym typeface="Arial"/>
              </a:rPr>
              <a:t>Saito (2009)</a:t>
            </a:r>
            <a:endParaRPr sz="1050" kern="0">
              <a:solidFill>
                <a:srgbClr val="000000"/>
              </a:solidFill>
              <a:latin typeface="Arial"/>
              <a:ea typeface="Arial"/>
              <a:cs typeface="Arial"/>
              <a:sym typeface="Arial"/>
            </a:endParaRPr>
          </a:p>
        </p:txBody>
      </p:sp>
      <p:grpSp>
        <p:nvGrpSpPr>
          <p:cNvPr id="280" name="Google Shape;280;p5"/>
          <p:cNvGrpSpPr/>
          <p:nvPr/>
        </p:nvGrpSpPr>
        <p:grpSpPr>
          <a:xfrm>
            <a:off x="6656196" y="1628799"/>
            <a:ext cx="4696387" cy="3710405"/>
            <a:chOff x="1011756" y="0"/>
            <a:chExt cx="4948034" cy="4948034"/>
          </a:xfrm>
        </p:grpSpPr>
        <p:sp>
          <p:nvSpPr>
            <p:cNvPr id="281" name="Google Shape;281;p5"/>
            <p:cNvSpPr/>
            <p:nvPr/>
          </p:nvSpPr>
          <p:spPr>
            <a:xfrm>
              <a:off x="2248765" y="0"/>
              <a:ext cx="2474017" cy="2474017"/>
            </a:xfrm>
            <a:prstGeom prst="triangle">
              <a:avLst>
                <a:gd name="adj" fmla="val 50000"/>
              </a:avLst>
            </a:prstGeom>
            <a:solidFill>
              <a:schemeClr val="accent1"/>
            </a:solidFill>
            <a:ln w="25400" cap="flat" cmpd="sng">
              <a:solidFill>
                <a:schemeClr val="lt1"/>
              </a:solidFill>
              <a:prstDash val="solid"/>
              <a:round/>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defRPr/>
              </a:pPr>
              <a:endParaRPr sz="1050" kern="0">
                <a:solidFill>
                  <a:srgbClr val="000000"/>
                </a:solidFill>
                <a:latin typeface="Arial"/>
                <a:cs typeface="Arial"/>
                <a:sym typeface="Arial"/>
              </a:endParaRPr>
            </a:p>
          </p:txBody>
        </p:sp>
        <p:sp>
          <p:nvSpPr>
            <p:cNvPr id="282" name="Google Shape;282;p5"/>
            <p:cNvSpPr txBox="1"/>
            <p:nvPr/>
          </p:nvSpPr>
          <p:spPr>
            <a:xfrm>
              <a:off x="2867269" y="1237009"/>
              <a:ext cx="1237009" cy="1237008"/>
            </a:xfrm>
            <a:prstGeom prst="rect">
              <a:avLst/>
            </a:prstGeom>
            <a:noFill/>
            <a:ln>
              <a:noFill/>
            </a:ln>
          </p:spPr>
          <p:txBody>
            <a:bodyPr spcFirstLastPara="1" wrap="square" lIns="71438" tIns="71438" rIns="71438" bIns="71438" anchor="ctr" anchorCtr="0">
              <a:noAutofit/>
            </a:bodyPr>
            <a:lstStyle/>
            <a:p>
              <a:pPr algn="ctr" defTabSz="685800" fontAlgn="auto">
                <a:lnSpc>
                  <a:spcPct val="90000"/>
                </a:lnSpc>
                <a:spcBef>
                  <a:spcPts val="0"/>
                </a:spcBef>
                <a:spcAft>
                  <a:spcPts val="0"/>
                </a:spcAft>
                <a:buClr>
                  <a:srgbClr val="000000"/>
                </a:buClr>
                <a:buSzPts val="2500"/>
                <a:defRPr/>
              </a:pPr>
              <a:r>
                <a:rPr lang="en-US" sz="1875" kern="0">
                  <a:solidFill>
                    <a:srgbClr val="FFFFFF"/>
                  </a:solidFill>
                  <a:latin typeface="Arial"/>
                  <a:ea typeface="Arial"/>
                  <a:cs typeface="Arial"/>
                  <a:sym typeface="Arial"/>
                </a:rPr>
                <a:t>Học sinh</a:t>
              </a:r>
              <a:endParaRPr sz="1050" kern="0">
                <a:solidFill>
                  <a:srgbClr val="000000"/>
                </a:solidFill>
                <a:latin typeface="Arial"/>
                <a:cs typeface="Arial"/>
                <a:sym typeface="Arial"/>
              </a:endParaRPr>
            </a:p>
          </p:txBody>
        </p:sp>
        <p:sp>
          <p:nvSpPr>
            <p:cNvPr id="283" name="Google Shape;283;p5"/>
            <p:cNvSpPr/>
            <p:nvPr/>
          </p:nvSpPr>
          <p:spPr>
            <a:xfrm>
              <a:off x="1011756" y="2474017"/>
              <a:ext cx="2474017" cy="2474017"/>
            </a:xfrm>
            <a:prstGeom prst="triangle">
              <a:avLst>
                <a:gd name="adj" fmla="val 50000"/>
              </a:avLst>
            </a:prstGeom>
            <a:solidFill>
              <a:schemeClr val="accent1"/>
            </a:solidFill>
            <a:ln w="25400" cap="flat" cmpd="sng">
              <a:solidFill>
                <a:schemeClr val="lt1"/>
              </a:solidFill>
              <a:prstDash val="solid"/>
              <a:round/>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defRPr/>
              </a:pPr>
              <a:endParaRPr sz="1050" kern="0">
                <a:solidFill>
                  <a:srgbClr val="000000"/>
                </a:solidFill>
                <a:latin typeface="Arial"/>
                <a:cs typeface="Arial"/>
                <a:sym typeface="Arial"/>
              </a:endParaRPr>
            </a:p>
          </p:txBody>
        </p:sp>
        <p:sp>
          <p:nvSpPr>
            <p:cNvPr id="284" name="Google Shape;284;p5"/>
            <p:cNvSpPr txBox="1"/>
            <p:nvPr/>
          </p:nvSpPr>
          <p:spPr>
            <a:xfrm>
              <a:off x="1630260" y="3711026"/>
              <a:ext cx="1237009" cy="1237008"/>
            </a:xfrm>
            <a:prstGeom prst="rect">
              <a:avLst/>
            </a:prstGeom>
            <a:noFill/>
            <a:ln>
              <a:noFill/>
            </a:ln>
          </p:spPr>
          <p:txBody>
            <a:bodyPr spcFirstLastPara="1" wrap="square" lIns="71438" tIns="71438" rIns="71438" bIns="71438" anchor="ctr" anchorCtr="0">
              <a:noAutofit/>
            </a:bodyPr>
            <a:lstStyle/>
            <a:p>
              <a:pPr algn="ctr" defTabSz="685800" fontAlgn="auto">
                <a:lnSpc>
                  <a:spcPct val="90000"/>
                </a:lnSpc>
                <a:spcBef>
                  <a:spcPts val="0"/>
                </a:spcBef>
                <a:spcAft>
                  <a:spcPts val="0"/>
                </a:spcAft>
                <a:buClr>
                  <a:srgbClr val="000000"/>
                </a:buClr>
                <a:buSzPts val="2500"/>
                <a:defRPr/>
              </a:pPr>
              <a:r>
                <a:rPr lang="en-US" sz="1875" kern="0">
                  <a:solidFill>
                    <a:srgbClr val="FFFFFF"/>
                  </a:solidFill>
                  <a:latin typeface="Arial"/>
                  <a:ea typeface="Arial"/>
                  <a:cs typeface="Arial"/>
                  <a:sym typeface="Arial"/>
                </a:rPr>
                <a:t>Giáo viên</a:t>
              </a:r>
              <a:endParaRPr sz="1050" kern="0">
                <a:solidFill>
                  <a:srgbClr val="000000"/>
                </a:solidFill>
                <a:latin typeface="Arial"/>
                <a:cs typeface="Arial"/>
                <a:sym typeface="Arial"/>
              </a:endParaRPr>
            </a:p>
          </p:txBody>
        </p:sp>
        <p:sp>
          <p:nvSpPr>
            <p:cNvPr id="285" name="Google Shape;285;p5"/>
            <p:cNvSpPr/>
            <p:nvPr/>
          </p:nvSpPr>
          <p:spPr>
            <a:xfrm rot="10800000">
              <a:off x="2248765" y="2474017"/>
              <a:ext cx="2474017" cy="2474017"/>
            </a:xfrm>
            <a:prstGeom prst="triangle">
              <a:avLst>
                <a:gd name="adj" fmla="val 50000"/>
              </a:avLst>
            </a:prstGeom>
            <a:solidFill>
              <a:srgbClr val="C0383D"/>
            </a:solidFill>
            <a:ln w="25400" cap="flat" cmpd="sng">
              <a:solidFill>
                <a:schemeClr val="lt1"/>
              </a:solidFill>
              <a:prstDash val="solid"/>
              <a:round/>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defRPr/>
              </a:pPr>
              <a:endParaRPr sz="1050" kern="0">
                <a:solidFill>
                  <a:srgbClr val="000000"/>
                </a:solidFill>
                <a:latin typeface="Arial"/>
                <a:cs typeface="Arial"/>
                <a:sym typeface="Arial"/>
              </a:endParaRPr>
            </a:p>
          </p:txBody>
        </p:sp>
        <p:sp>
          <p:nvSpPr>
            <p:cNvPr id="286" name="Google Shape;286;p5"/>
            <p:cNvSpPr txBox="1"/>
            <p:nvPr/>
          </p:nvSpPr>
          <p:spPr>
            <a:xfrm>
              <a:off x="2867269" y="2474017"/>
              <a:ext cx="1237009" cy="1237008"/>
            </a:xfrm>
            <a:prstGeom prst="rect">
              <a:avLst/>
            </a:prstGeom>
            <a:noFill/>
            <a:ln>
              <a:noFill/>
            </a:ln>
          </p:spPr>
          <p:txBody>
            <a:bodyPr spcFirstLastPara="1" wrap="square" lIns="71438" tIns="71438" rIns="71438" bIns="71438" anchor="ctr" anchorCtr="0">
              <a:noAutofit/>
            </a:bodyPr>
            <a:lstStyle/>
            <a:p>
              <a:pPr algn="ctr" defTabSz="685800" fontAlgn="auto">
                <a:lnSpc>
                  <a:spcPct val="90000"/>
                </a:lnSpc>
                <a:spcBef>
                  <a:spcPts val="0"/>
                </a:spcBef>
                <a:spcAft>
                  <a:spcPts val="0"/>
                </a:spcAft>
                <a:buClr>
                  <a:srgbClr val="000000"/>
                </a:buClr>
                <a:buSzPts val="2500"/>
                <a:defRPr/>
              </a:pPr>
              <a:r>
                <a:rPr lang="en-US" sz="1875" kern="0">
                  <a:solidFill>
                    <a:srgbClr val="FFFFFF"/>
                  </a:solidFill>
                  <a:latin typeface="Arial"/>
                  <a:ea typeface="Arial"/>
                  <a:cs typeface="Arial"/>
                  <a:sym typeface="Arial"/>
                </a:rPr>
                <a:t>Việc học của HS</a:t>
              </a:r>
              <a:endParaRPr sz="1050" kern="0">
                <a:solidFill>
                  <a:srgbClr val="000000"/>
                </a:solidFill>
                <a:latin typeface="Arial"/>
                <a:cs typeface="Arial"/>
                <a:sym typeface="Arial"/>
              </a:endParaRPr>
            </a:p>
          </p:txBody>
        </p:sp>
        <p:sp>
          <p:nvSpPr>
            <p:cNvPr id="287" name="Google Shape;287;p5"/>
            <p:cNvSpPr/>
            <p:nvPr/>
          </p:nvSpPr>
          <p:spPr>
            <a:xfrm>
              <a:off x="3485773" y="2474017"/>
              <a:ext cx="2474017" cy="2474017"/>
            </a:xfrm>
            <a:prstGeom prst="triangle">
              <a:avLst>
                <a:gd name="adj" fmla="val 50000"/>
              </a:avLst>
            </a:prstGeom>
            <a:solidFill>
              <a:schemeClr val="accent1"/>
            </a:solidFill>
            <a:ln w="25400" cap="flat" cmpd="sng">
              <a:solidFill>
                <a:schemeClr val="lt1"/>
              </a:solidFill>
              <a:prstDash val="solid"/>
              <a:round/>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defRPr/>
              </a:pPr>
              <a:endParaRPr sz="1050" kern="0">
                <a:solidFill>
                  <a:srgbClr val="000000"/>
                </a:solidFill>
                <a:latin typeface="Arial"/>
                <a:cs typeface="Arial"/>
                <a:sym typeface="Arial"/>
              </a:endParaRPr>
            </a:p>
          </p:txBody>
        </p:sp>
        <p:sp>
          <p:nvSpPr>
            <p:cNvPr id="288" name="Google Shape;288;p5"/>
            <p:cNvSpPr txBox="1"/>
            <p:nvPr/>
          </p:nvSpPr>
          <p:spPr>
            <a:xfrm>
              <a:off x="4104277" y="3711026"/>
              <a:ext cx="1237009" cy="1237008"/>
            </a:xfrm>
            <a:prstGeom prst="rect">
              <a:avLst/>
            </a:prstGeom>
            <a:noFill/>
            <a:ln>
              <a:noFill/>
            </a:ln>
          </p:spPr>
          <p:txBody>
            <a:bodyPr spcFirstLastPara="1" wrap="square" lIns="71438" tIns="71438" rIns="71438" bIns="71438" anchor="ctr" anchorCtr="0">
              <a:noAutofit/>
            </a:bodyPr>
            <a:lstStyle/>
            <a:p>
              <a:pPr algn="ctr" defTabSz="685800" fontAlgn="auto">
                <a:lnSpc>
                  <a:spcPct val="90000"/>
                </a:lnSpc>
                <a:spcBef>
                  <a:spcPts val="0"/>
                </a:spcBef>
                <a:spcAft>
                  <a:spcPts val="0"/>
                </a:spcAft>
                <a:buClr>
                  <a:srgbClr val="000000"/>
                </a:buClr>
                <a:buSzPts val="2500"/>
                <a:defRPr/>
              </a:pPr>
              <a:r>
                <a:rPr lang="en-US" sz="1875" kern="0">
                  <a:solidFill>
                    <a:srgbClr val="FFFFFF"/>
                  </a:solidFill>
                  <a:latin typeface="Arial"/>
                  <a:ea typeface="Arial"/>
                  <a:cs typeface="Arial"/>
                  <a:sym typeface="Arial"/>
                </a:rPr>
                <a:t>Bài học</a:t>
              </a:r>
              <a:endParaRPr sz="1050" kern="0">
                <a:solidFill>
                  <a:srgbClr val="000000"/>
                </a:solidFill>
                <a:latin typeface="Arial"/>
                <a:cs typeface="Arial"/>
                <a:sym typeface="Arial"/>
              </a:endParaRPr>
            </a:p>
          </p:txBody>
        </p:sp>
      </p:grpSp>
    </p:spTree>
    <p:extLst>
      <p:ext uri="{BB962C8B-B14F-4D97-AF65-F5344CB8AC3E}">
        <p14:creationId xmlns:p14="http://schemas.microsoft.com/office/powerpoint/2010/main" val="174770171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242" name="Title 1">
            <a:extLst>
              <a:ext uri="{FF2B5EF4-FFF2-40B4-BE49-F238E27FC236}">
                <a16:creationId xmlns:a16="http://schemas.microsoft.com/office/drawing/2014/main" xmlns="" id="{BBDA0C89-E7C2-4727-A273-12DF073231D3}"/>
              </a:ext>
            </a:extLst>
          </p:cNvPr>
          <p:cNvSpPr>
            <a:spLocks noGrp="1"/>
          </p:cNvSpPr>
          <p:nvPr>
            <p:ph type="title" idx="4294967295"/>
          </p:nvPr>
        </p:nvSpPr>
        <p:spPr>
          <a:xfrm>
            <a:off x="1774825" y="0"/>
            <a:ext cx="8229600" cy="490538"/>
          </a:xfrm>
        </p:spPr>
        <p:txBody>
          <a:bodyPr/>
          <a:lstStyle/>
          <a:p>
            <a:r>
              <a:rPr lang="en-US" altLang="en-US">
                <a:ea typeface="ＭＳ Ｐゴシック" panose="020B0600070205080204" pitchFamily="34" charset="-128"/>
              </a:rPr>
              <a:t>MỤC TIÊU </a:t>
            </a:r>
          </a:p>
        </p:txBody>
      </p:sp>
      <p:sp>
        <p:nvSpPr>
          <p:cNvPr id="10245" name="Content Placeholder 2">
            <a:extLst>
              <a:ext uri="{FF2B5EF4-FFF2-40B4-BE49-F238E27FC236}">
                <a16:creationId xmlns:a16="http://schemas.microsoft.com/office/drawing/2014/main" xmlns="" id="{E6C6EE47-DBD9-4340-8200-FA2BE44FFD54}"/>
              </a:ext>
            </a:extLst>
          </p:cNvPr>
          <p:cNvSpPr>
            <a:spLocks noGrp="1"/>
          </p:cNvSpPr>
          <p:nvPr>
            <p:ph idx="4294967295"/>
          </p:nvPr>
        </p:nvSpPr>
        <p:spPr>
          <a:xfrm>
            <a:off x="1981200" y="858839"/>
            <a:ext cx="8229600" cy="5267325"/>
          </a:xfrm>
        </p:spPr>
        <p:txBody>
          <a:bodyPr/>
          <a:lstStyle/>
          <a:p>
            <a:endParaRPr lang="en-US" altLang="en-US">
              <a:ea typeface="ＭＳ Ｐゴシック" panose="020B0600070205080204" pitchFamily="34" charset="-128"/>
            </a:endParaRPr>
          </a:p>
        </p:txBody>
      </p:sp>
      <p:graphicFrame>
        <p:nvGraphicFramePr>
          <p:cNvPr id="8" name="Content Placeholder 5">
            <a:extLst>
              <a:ext uri="{FF2B5EF4-FFF2-40B4-BE49-F238E27FC236}">
                <a16:creationId xmlns:a16="http://schemas.microsoft.com/office/drawing/2014/main" xmlns="" id="{20DE5C6D-9AE6-4101-95A1-E7CAFE4415EB}"/>
              </a:ext>
            </a:extLst>
          </p:cNvPr>
          <p:cNvGraphicFramePr>
            <a:graphicFrameLocks/>
          </p:cNvGraphicFramePr>
          <p:nvPr>
            <p:extLst>
              <p:ext uri="{D42A27DB-BD31-4B8C-83A1-F6EECF244321}">
                <p14:modId xmlns:p14="http://schemas.microsoft.com/office/powerpoint/2010/main" val="1486255808"/>
              </p:ext>
            </p:extLst>
          </p:nvPr>
        </p:nvGraphicFramePr>
        <p:xfrm>
          <a:off x="479376" y="476672"/>
          <a:ext cx="11161240" cy="58812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81200" y="274639"/>
            <a:ext cx="8229600" cy="490537"/>
          </a:xfrm>
        </p:spPr>
        <p:txBody>
          <a:bodyPr/>
          <a:lstStyle/>
          <a:p>
            <a:endParaRPr lang="en-US"/>
          </a:p>
        </p:txBody>
      </p:sp>
      <p:pic>
        <p:nvPicPr>
          <p:cNvPr id="4" name="Content Placeholder 3"/>
          <p:cNvPicPr>
            <a:picLocks noGrp="1" noChangeAspect="1"/>
          </p:cNvPicPr>
          <p:nvPr>
            <p:ph sz="quarter" idx="4294967295"/>
          </p:nvPr>
        </p:nvPicPr>
        <p:blipFill rotWithShape="1">
          <a:blip r:embed="rId2"/>
          <a:srcRect t="-80" b="534"/>
          <a:stretch/>
        </p:blipFill>
        <p:spPr>
          <a:xfrm>
            <a:off x="695400" y="228603"/>
            <a:ext cx="10801200" cy="6375400"/>
          </a:xfrm>
        </p:spPr>
      </p:pic>
    </p:spTree>
    <p:extLst>
      <p:ext uri="{BB962C8B-B14F-4D97-AF65-F5344CB8AC3E}">
        <p14:creationId xmlns:p14="http://schemas.microsoft.com/office/powerpoint/2010/main" val="421020227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showMasterSp="0">
  <p:cSld>
    <p:spTree>
      <p:nvGrpSpPr>
        <p:cNvPr id="1" name="Shape 292"/>
        <p:cNvGrpSpPr/>
        <p:nvPr/>
      </p:nvGrpSpPr>
      <p:grpSpPr>
        <a:xfrm>
          <a:off x="0" y="0"/>
          <a:ext cx="0" cy="0"/>
          <a:chOff x="0" y="0"/>
          <a:chExt cx="0" cy="0"/>
        </a:xfrm>
      </p:grpSpPr>
      <p:sp>
        <p:nvSpPr>
          <p:cNvPr id="293" name="Google Shape;293;g180f1b6d874_7_0"/>
          <p:cNvSpPr txBox="1">
            <a:spLocks noGrp="1"/>
          </p:cNvSpPr>
          <p:nvPr>
            <p:ph type="title" idx="4294967295"/>
          </p:nvPr>
        </p:nvSpPr>
        <p:spPr>
          <a:xfrm>
            <a:off x="2279576" y="361345"/>
            <a:ext cx="7886700" cy="994275"/>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200"/>
            </a:pP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triết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lý</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nền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tảng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SHCM - NCBH</a:t>
            </a:r>
            <a:endParaRPr dirty="0">
              <a:latin typeface="Arial" panose="020B0604020202020204" pitchFamily="34" charset="0"/>
              <a:cs typeface="Arial" panose="020B0604020202020204" pitchFamily="34" charset="0"/>
            </a:endParaRPr>
          </a:p>
        </p:txBody>
      </p:sp>
      <p:sp>
        <p:nvSpPr>
          <p:cNvPr id="294" name="Google Shape;294;g180f1b6d874_7_0"/>
          <p:cNvSpPr txBox="1">
            <a:spLocks noGrp="1"/>
          </p:cNvSpPr>
          <p:nvPr>
            <p:ph type="body" idx="4294967295"/>
          </p:nvPr>
        </p:nvSpPr>
        <p:spPr>
          <a:xfrm>
            <a:off x="1237058" y="3428999"/>
            <a:ext cx="3016734" cy="3030241"/>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marL="171450" indent="-171450">
              <a:lnSpc>
                <a:spcPct val="130000"/>
              </a:lnSpc>
              <a:spcBef>
                <a:spcPts val="0"/>
              </a:spcBef>
              <a:spcAft>
                <a:spcPts val="0"/>
              </a:spcAft>
              <a:buClr>
                <a:srgbClr val="1E4179"/>
              </a:buClr>
              <a:buSzPts val="2400"/>
            </a:pPr>
            <a:r>
              <a:rPr lang="en-US" sz="1800" dirty="0" err="1">
                <a:latin typeface="Arial" panose="020B0604020202020204" pitchFamily="34" charset="0"/>
                <a:cs typeface="Arial" panose="020B0604020202020204" pitchFamily="34" charset="0"/>
              </a:rPr>
              <a:t>Trường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học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là</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nơi</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mọi</a:t>
            </a:r>
            <a:r>
              <a:rPr lang="en-US" sz="1800" dirty="0">
                <a:latin typeface="Arial" panose="020B0604020202020204" pitchFamily="34" charset="0"/>
                <a:cs typeface="Arial" panose="020B0604020202020204" pitchFamily="34" charset="0"/>
              </a:rPr>
              <a:t> HS </a:t>
            </a:r>
            <a:r>
              <a:rPr lang="en-US" sz="1800" b="1" dirty="0" err="1">
                <a:latin typeface="Arial" panose="020B0604020202020204" pitchFamily="34" charset="0"/>
                <a:cs typeface="Arial" panose="020B0604020202020204" pitchFamily="34" charset="0"/>
              </a:rPr>
              <a:t>được</a:t>
            </a:r>
            <a:r>
              <a:rPr lang="en-US" sz="1800" b="1" dirty="0">
                <a:latin typeface="Arial" panose="020B0604020202020204" pitchFamily="34" charset="0"/>
                <a:cs typeface="Arial" panose="020B0604020202020204" pitchFamily="34" charset="0"/>
              </a:rPr>
              <a:t> </a:t>
            </a:r>
            <a:r>
              <a:rPr lang="en-US" sz="1800" b="1" dirty="0" err="1">
                <a:latin typeface="Arial" panose="020B0604020202020204" pitchFamily="34" charset="0"/>
                <a:cs typeface="Arial" panose="020B0604020202020204" pitchFamily="34" charset="0"/>
              </a:rPr>
              <a:t>học</a:t>
            </a:r>
            <a:r>
              <a:rPr lang="en-US" sz="1800" b="1" dirty="0">
                <a:latin typeface="Arial" panose="020B0604020202020204" pitchFamily="34" charset="0"/>
                <a:cs typeface="Arial" panose="020B0604020202020204" pitchFamily="34" charset="0"/>
              </a:rPr>
              <a:t> </a:t>
            </a:r>
            <a:r>
              <a:rPr lang="en-US" sz="1800" b="1" dirty="0" err="1">
                <a:latin typeface="Arial" panose="020B0604020202020204" pitchFamily="34" charset="0"/>
                <a:cs typeface="Arial" panose="020B0604020202020204" pitchFamily="34" charset="0"/>
              </a:rPr>
              <a:t>và</a:t>
            </a:r>
            <a:r>
              <a:rPr lang="en-US" sz="1800" b="1" dirty="0">
                <a:latin typeface="Arial" panose="020B0604020202020204" pitchFamily="34" charset="0"/>
                <a:cs typeface="Arial" panose="020B0604020202020204" pitchFamily="34" charset="0"/>
              </a:rPr>
              <a:t> </a:t>
            </a:r>
            <a:r>
              <a:rPr lang="en-US" sz="1800" b="1" dirty="0" err="1">
                <a:latin typeface="Arial" panose="020B0604020202020204" pitchFamily="34" charset="0"/>
                <a:cs typeface="Arial" panose="020B0604020202020204" pitchFamily="34" charset="0"/>
              </a:rPr>
              <a:t>học</a:t>
            </a:r>
            <a:r>
              <a:rPr lang="en-US" sz="1800" b="1" dirty="0">
                <a:latin typeface="Arial" panose="020B0604020202020204" pitchFamily="34" charset="0"/>
                <a:cs typeface="Arial" panose="020B0604020202020204" pitchFamily="34" charset="0"/>
              </a:rPr>
              <a:t> </a:t>
            </a:r>
            <a:r>
              <a:rPr lang="en-US" sz="1800" b="1" dirty="0" err="1">
                <a:latin typeface="Arial" panose="020B0604020202020204" pitchFamily="34" charset="0"/>
                <a:cs typeface="Arial" panose="020B0604020202020204" pitchFamily="34" charset="0"/>
              </a:rPr>
              <a:t>được</a:t>
            </a:r>
            <a:r>
              <a:rPr lang="en-US" sz="1800" b="1" dirty="0">
                <a:latin typeface="Arial" panose="020B0604020202020204" pitchFamily="34" charset="0"/>
                <a:cs typeface="Arial" panose="020B0604020202020204" pitchFamily="34" charset="0"/>
              </a:rPr>
              <a:t>. </a:t>
            </a:r>
            <a:endParaRPr dirty="0">
              <a:latin typeface="Arial" panose="020B0604020202020204" pitchFamily="34" charset="0"/>
              <a:cs typeface="Arial" panose="020B0604020202020204" pitchFamily="34" charset="0"/>
            </a:endParaRPr>
          </a:p>
          <a:p>
            <a:pPr marL="171450" indent="-171450">
              <a:lnSpc>
                <a:spcPct val="130000"/>
              </a:lnSpc>
              <a:spcBef>
                <a:spcPts val="1200"/>
              </a:spcBef>
              <a:spcAft>
                <a:spcPts val="0"/>
              </a:spcAft>
              <a:buClr>
                <a:srgbClr val="1E4179"/>
              </a:buClr>
              <a:buSzPts val="2400"/>
            </a:pPr>
            <a:r>
              <a:rPr lang="en-US" sz="1800" b="1" dirty="0" err="1">
                <a:latin typeface="Arial" panose="020B0604020202020204" pitchFamily="34" charset="0"/>
                <a:cs typeface="Arial" panose="020B0604020202020204" pitchFamily="34" charset="0"/>
              </a:rPr>
              <a:t>Chấp</a:t>
            </a:r>
            <a:r>
              <a:rPr lang="en-US" sz="1800" b="1" dirty="0">
                <a:latin typeface="Arial" panose="020B0604020202020204" pitchFamily="34" charset="0"/>
                <a:cs typeface="Arial" panose="020B0604020202020204" pitchFamily="34" charset="0"/>
              </a:rPr>
              <a:t> </a:t>
            </a:r>
            <a:r>
              <a:rPr lang="en-US" sz="1800" b="1" dirty="0" err="1">
                <a:latin typeface="Arial" panose="020B0604020202020204" pitchFamily="34" charset="0"/>
                <a:cs typeface="Arial" panose="020B0604020202020204" pitchFamily="34" charset="0"/>
              </a:rPr>
              <a:t>nhận</a:t>
            </a:r>
            <a:r>
              <a:rPr lang="en-US" sz="1800" b="1" dirty="0">
                <a:latin typeface="Arial" panose="020B0604020202020204" pitchFamily="34" charset="0"/>
                <a:cs typeface="Arial" panose="020B0604020202020204" pitchFamily="34" charset="0"/>
              </a:rPr>
              <a:t> </a:t>
            </a:r>
            <a:r>
              <a:rPr lang="en-US" sz="1800" b="1" dirty="0" err="1">
                <a:latin typeface="Arial" panose="020B0604020202020204" pitchFamily="34" charset="0"/>
                <a:cs typeface="Arial" panose="020B0604020202020204" pitchFamily="34" charset="0"/>
              </a:rPr>
              <a:t>sự</a:t>
            </a:r>
            <a:r>
              <a:rPr lang="en-US" sz="1800" b="1" dirty="0">
                <a:latin typeface="Arial" panose="020B0604020202020204" pitchFamily="34" charset="0"/>
                <a:cs typeface="Arial" panose="020B0604020202020204" pitchFamily="34" charset="0"/>
              </a:rPr>
              <a:t> </a:t>
            </a:r>
            <a:r>
              <a:rPr lang="en-US" sz="1800" b="1" dirty="0" err="1">
                <a:latin typeface="Arial" panose="020B0604020202020204" pitchFamily="34" charset="0"/>
                <a:cs typeface="Arial" panose="020B0604020202020204" pitchFamily="34" charset="0"/>
              </a:rPr>
              <a:t>khác</a:t>
            </a:r>
            <a:r>
              <a:rPr lang="en-US" sz="1800" b="1" dirty="0">
                <a:latin typeface="Arial" panose="020B0604020202020204" pitchFamily="34" charset="0"/>
                <a:cs typeface="Arial" panose="020B0604020202020204" pitchFamily="34" charset="0"/>
              </a:rPr>
              <a:t> </a:t>
            </a:r>
            <a:r>
              <a:rPr lang="en-US" sz="1800" b="1" dirty="0" err="1">
                <a:latin typeface="Arial" panose="020B0604020202020204" pitchFamily="34" charset="0"/>
                <a:cs typeface="Arial" panose="020B0604020202020204" pitchFamily="34" charset="0"/>
              </a:rPr>
              <a:t>biệt</a:t>
            </a:r>
            <a:r>
              <a:rPr lang="en-US" sz="1800" b="1"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của</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mỗi</a:t>
            </a:r>
            <a:r>
              <a:rPr lang="en-US" sz="1800" dirty="0">
                <a:latin typeface="Arial" panose="020B0604020202020204" pitchFamily="34" charset="0"/>
                <a:cs typeface="Arial" panose="020B0604020202020204" pitchFamily="34" charset="0"/>
              </a:rPr>
              <a:t> HS</a:t>
            </a:r>
            <a:endParaRPr dirty="0">
              <a:latin typeface="Arial" panose="020B0604020202020204" pitchFamily="34" charset="0"/>
              <a:cs typeface="Arial" panose="020B0604020202020204" pitchFamily="34" charset="0"/>
            </a:endParaRPr>
          </a:p>
        </p:txBody>
      </p:sp>
      <p:pic>
        <p:nvPicPr>
          <p:cNvPr id="295" name="Google Shape;295;g180f1b6d874_7_0"/>
          <p:cNvPicPr preferRelativeResize="0"/>
          <p:nvPr/>
        </p:nvPicPr>
        <p:blipFill rotWithShape="1">
          <a:blip r:embed="rId3">
            <a:alphaModFix/>
          </a:blip>
          <a:srcRect/>
          <a:stretch/>
        </p:blipFill>
        <p:spPr>
          <a:xfrm>
            <a:off x="1734742" y="1423879"/>
            <a:ext cx="1912986" cy="1699140"/>
          </a:xfrm>
          <a:prstGeom prst="rect">
            <a:avLst/>
          </a:prstGeom>
          <a:noFill/>
          <a:ln>
            <a:noFill/>
          </a:ln>
        </p:spPr>
      </p:pic>
      <p:grpSp>
        <p:nvGrpSpPr>
          <p:cNvPr id="2" name="Group 1">
            <a:extLst>
              <a:ext uri="{FF2B5EF4-FFF2-40B4-BE49-F238E27FC236}">
                <a16:creationId xmlns:a16="http://schemas.microsoft.com/office/drawing/2014/main" xmlns="" id="{AF4D1442-88C2-74B3-A2F2-E0C9401B917C}"/>
              </a:ext>
            </a:extLst>
          </p:cNvPr>
          <p:cNvGrpSpPr/>
          <p:nvPr/>
        </p:nvGrpSpPr>
        <p:grpSpPr>
          <a:xfrm>
            <a:off x="5189667" y="1355620"/>
            <a:ext cx="1778260" cy="1711055"/>
            <a:chOff x="5397860" y="1821263"/>
            <a:chExt cx="1328952" cy="1374576"/>
          </a:xfrm>
        </p:grpSpPr>
        <p:pic>
          <p:nvPicPr>
            <p:cNvPr id="296" name="Google Shape;296;g180f1b6d874_7_0"/>
            <p:cNvPicPr preferRelativeResize="0"/>
            <p:nvPr/>
          </p:nvPicPr>
          <p:blipFill rotWithShape="1">
            <a:blip r:embed="rId4">
              <a:alphaModFix/>
            </a:blip>
            <a:srcRect/>
            <a:stretch/>
          </p:blipFill>
          <p:spPr>
            <a:xfrm>
              <a:off x="6060195" y="1830836"/>
              <a:ext cx="666617" cy="1365003"/>
            </a:xfrm>
            <a:prstGeom prst="rect">
              <a:avLst/>
            </a:prstGeom>
            <a:noFill/>
            <a:ln>
              <a:noFill/>
            </a:ln>
          </p:spPr>
        </p:pic>
        <p:pic>
          <p:nvPicPr>
            <p:cNvPr id="297" name="Google Shape;297;g180f1b6d874_7_0"/>
            <p:cNvPicPr preferRelativeResize="0"/>
            <p:nvPr/>
          </p:nvPicPr>
          <p:blipFill rotWithShape="1">
            <a:blip r:embed="rId5">
              <a:alphaModFix/>
            </a:blip>
            <a:srcRect/>
            <a:stretch/>
          </p:blipFill>
          <p:spPr>
            <a:xfrm>
              <a:off x="5397860" y="1821263"/>
              <a:ext cx="734566" cy="1365004"/>
            </a:xfrm>
            <a:prstGeom prst="rect">
              <a:avLst/>
            </a:prstGeom>
            <a:noFill/>
            <a:ln>
              <a:noFill/>
            </a:ln>
          </p:spPr>
        </p:pic>
      </p:grpSp>
      <p:sp>
        <p:nvSpPr>
          <p:cNvPr id="298" name="Google Shape;298;g180f1b6d874_7_0"/>
          <p:cNvSpPr txBox="1"/>
          <p:nvPr/>
        </p:nvSpPr>
        <p:spPr>
          <a:xfrm>
            <a:off x="7583816" y="3489879"/>
            <a:ext cx="3336720" cy="3030241"/>
          </a:xfrm>
          <a:prstGeom prst="rect">
            <a:avLst/>
          </a:prstGeom>
          <a:noFill/>
          <a:ln>
            <a:noFill/>
          </a:ln>
        </p:spPr>
        <p:txBody>
          <a:bodyPr spcFirstLastPara="1" wrap="square" lIns="68569" tIns="34275" rIns="68569" bIns="34275" anchor="t" anchorCtr="0">
            <a:normAutofit/>
          </a:bodyPr>
          <a:lstStyle/>
          <a:p>
            <a:pPr marL="257175" indent="-257175" algn="just" defTabSz="685800" fontAlgn="auto">
              <a:lnSpc>
                <a:spcPct val="130000"/>
              </a:lnSpc>
              <a:spcBef>
                <a:spcPts val="0"/>
              </a:spcBef>
              <a:spcAft>
                <a:spcPts val="0"/>
              </a:spcAft>
              <a:buClr>
                <a:srgbClr val="1E4179"/>
              </a:buClr>
              <a:buSzPts val="2400"/>
              <a:buFont typeface="Arial"/>
              <a:buChar char="•"/>
              <a:defRPr/>
            </a:pPr>
            <a:r>
              <a:rPr lang="en-US" sz="1800" kern="0" dirty="0" err="1">
                <a:solidFill>
                  <a:srgbClr val="1E4179"/>
                </a:solidFill>
                <a:latin typeface="Arial"/>
                <a:ea typeface="Arial"/>
                <a:cs typeface="Arial"/>
                <a:sym typeface="Arial"/>
              </a:rPr>
              <a:t>Mọi</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mối</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quan</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hệ</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trong</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nhà</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trường</a:t>
            </a:r>
            <a:r>
              <a:rPr lang="en-US" sz="1800" kern="0" dirty="0">
                <a:solidFill>
                  <a:srgbClr val="1E4179"/>
                </a:solidFill>
                <a:latin typeface="Arial"/>
                <a:ea typeface="Arial"/>
                <a:cs typeface="Arial"/>
                <a:sym typeface="Arial"/>
              </a:rPr>
              <a:t> (GV-HS, HS-HS, GV-GV) </a:t>
            </a:r>
            <a:r>
              <a:rPr lang="en-US" sz="1800" kern="0" dirty="0" err="1">
                <a:solidFill>
                  <a:srgbClr val="1E4179"/>
                </a:solidFill>
                <a:latin typeface="Arial"/>
                <a:ea typeface="Arial"/>
                <a:cs typeface="Arial"/>
                <a:sym typeface="Arial"/>
              </a:rPr>
              <a:t>phải</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dựa</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trên</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tinh</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thần</a:t>
            </a:r>
            <a:r>
              <a:rPr lang="en-US" sz="1800"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bình</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đẳng</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và</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tôn</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trọng</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đặc</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trưng</a:t>
            </a:r>
            <a:r>
              <a:rPr lang="en-US" sz="1800" b="1" kern="0" dirty="0">
                <a:solidFill>
                  <a:srgbClr val="1E4179"/>
                </a:solidFill>
                <a:latin typeface="Arial"/>
                <a:ea typeface="Arial"/>
                <a:cs typeface="Arial"/>
                <a:sym typeface="Arial"/>
              </a:rPr>
              <a:t>: </a:t>
            </a:r>
            <a:r>
              <a:rPr lang="en-US" sz="1800" b="1" kern="0" dirty="0" err="1">
                <a:solidFill>
                  <a:srgbClr val="FF0000"/>
                </a:solidFill>
                <a:latin typeface="Arial"/>
                <a:ea typeface="Arial"/>
                <a:cs typeface="Arial"/>
                <a:sym typeface="Arial"/>
              </a:rPr>
              <a:t>lắng</a:t>
            </a:r>
            <a:r>
              <a:rPr lang="en-US" sz="1800" b="1" kern="0" dirty="0">
                <a:solidFill>
                  <a:srgbClr val="FF0000"/>
                </a:solidFill>
                <a:latin typeface="Arial"/>
                <a:ea typeface="Arial"/>
                <a:cs typeface="Arial"/>
                <a:sym typeface="Arial"/>
              </a:rPr>
              <a:t> </a:t>
            </a:r>
            <a:r>
              <a:rPr lang="en-US" sz="1800" b="1" kern="0" dirty="0" err="1">
                <a:solidFill>
                  <a:srgbClr val="FF0000"/>
                </a:solidFill>
                <a:latin typeface="Arial"/>
                <a:ea typeface="Arial"/>
                <a:cs typeface="Arial"/>
                <a:sym typeface="Arial"/>
              </a:rPr>
              <a:t>nghe</a:t>
            </a:r>
            <a:r>
              <a:rPr lang="en-US" sz="1800" b="1" kern="0" dirty="0">
                <a:solidFill>
                  <a:srgbClr val="1E4179"/>
                </a:solidFill>
                <a:latin typeface="Arial"/>
                <a:ea typeface="Arial"/>
                <a:cs typeface="Arial"/>
                <a:sym typeface="Arial"/>
              </a:rPr>
              <a:t>)</a:t>
            </a:r>
            <a:endParaRPr sz="1800" b="1" kern="0" dirty="0">
              <a:solidFill>
                <a:srgbClr val="1E4179"/>
              </a:solidFill>
              <a:latin typeface="Arial"/>
              <a:ea typeface="Arial"/>
              <a:cs typeface="Arial"/>
              <a:sym typeface="Arial"/>
            </a:endParaRPr>
          </a:p>
          <a:p>
            <a:pPr marL="171450" indent="-38100" defTabSz="685800" fontAlgn="auto">
              <a:lnSpc>
                <a:spcPct val="130000"/>
              </a:lnSpc>
              <a:spcBef>
                <a:spcPts val="1200"/>
              </a:spcBef>
              <a:spcAft>
                <a:spcPts val="0"/>
              </a:spcAft>
              <a:buClr>
                <a:srgbClr val="1E4179"/>
              </a:buClr>
              <a:buSzPts val="2800"/>
              <a:defRPr/>
            </a:pPr>
            <a:endParaRPr kern="0" dirty="0">
              <a:solidFill>
                <a:srgbClr val="1E4179"/>
              </a:solidFill>
              <a:latin typeface="Arial"/>
              <a:ea typeface="Arial"/>
              <a:cs typeface="Arial"/>
              <a:sym typeface="Arial"/>
            </a:endParaRPr>
          </a:p>
        </p:txBody>
      </p:sp>
      <p:sp>
        <p:nvSpPr>
          <p:cNvPr id="299" name="Google Shape;299;g180f1b6d874_7_0"/>
          <p:cNvSpPr txBox="1"/>
          <p:nvPr/>
        </p:nvSpPr>
        <p:spPr>
          <a:xfrm>
            <a:off x="4573778" y="3438574"/>
            <a:ext cx="3010038" cy="3030241"/>
          </a:xfrm>
          <a:prstGeom prst="rect">
            <a:avLst/>
          </a:prstGeom>
          <a:noFill/>
          <a:ln>
            <a:noFill/>
          </a:ln>
        </p:spPr>
        <p:txBody>
          <a:bodyPr spcFirstLastPara="1" wrap="square" lIns="68569" tIns="34275" rIns="68569" bIns="34275" anchor="t" anchorCtr="0">
            <a:normAutofit/>
          </a:bodyPr>
          <a:lstStyle/>
          <a:p>
            <a:pPr marL="171450" indent="-171450" defTabSz="685800" fontAlgn="auto">
              <a:lnSpc>
                <a:spcPct val="130000"/>
              </a:lnSpc>
              <a:spcBef>
                <a:spcPts val="0"/>
              </a:spcBef>
              <a:spcAft>
                <a:spcPts val="0"/>
              </a:spcAft>
              <a:buClr>
                <a:srgbClr val="1E4179"/>
              </a:buClr>
              <a:buSzPts val="2400"/>
              <a:buFont typeface="Arial"/>
              <a:buChar char="•"/>
              <a:defRPr/>
            </a:pPr>
            <a:r>
              <a:rPr lang="en-US" sz="1800" kern="0" dirty="0" err="1">
                <a:solidFill>
                  <a:srgbClr val="1E4179"/>
                </a:solidFill>
                <a:latin typeface="Arial"/>
                <a:ea typeface="Arial"/>
                <a:cs typeface="Arial"/>
                <a:sym typeface="Arial"/>
              </a:rPr>
              <a:t>Mọi</a:t>
            </a:r>
            <a:r>
              <a:rPr lang="en-US" sz="1800" kern="0" dirty="0">
                <a:solidFill>
                  <a:srgbClr val="1E4179"/>
                </a:solidFill>
                <a:latin typeface="Arial"/>
                <a:ea typeface="Arial"/>
                <a:cs typeface="Arial"/>
                <a:sym typeface="Arial"/>
              </a:rPr>
              <a:t> GV </a:t>
            </a:r>
            <a:r>
              <a:rPr lang="en-US" sz="1800" kern="0" dirty="0" err="1">
                <a:solidFill>
                  <a:srgbClr val="1E4179"/>
                </a:solidFill>
                <a:latin typeface="Arial"/>
                <a:ea typeface="Arial"/>
                <a:cs typeface="Arial"/>
                <a:sym typeface="Arial"/>
              </a:rPr>
              <a:t>có</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thể</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tham</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gia</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vào</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việc</a:t>
            </a:r>
            <a:r>
              <a:rPr lang="en-US" sz="1800"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học</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hỏi</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lẫn</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nhau</a:t>
            </a:r>
            <a:r>
              <a:rPr lang="en-US" sz="1800" b="1"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như</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những</a:t>
            </a:r>
            <a:r>
              <a:rPr lang="en-US" sz="1800" kern="0" dirty="0">
                <a:solidFill>
                  <a:srgbClr val="1E4179"/>
                </a:solidFill>
                <a:latin typeface="Arial"/>
                <a:ea typeface="Arial"/>
                <a:cs typeface="Arial"/>
                <a:sym typeface="Arial"/>
              </a:rPr>
              <a:t> GV </a:t>
            </a:r>
            <a:r>
              <a:rPr lang="en-US" sz="1800" kern="0" dirty="0" err="1">
                <a:solidFill>
                  <a:srgbClr val="1E4179"/>
                </a:solidFill>
                <a:latin typeface="Arial"/>
                <a:ea typeface="Arial"/>
                <a:cs typeface="Arial"/>
                <a:sym typeface="Arial"/>
              </a:rPr>
              <a:t>chuyên</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nghiệp</a:t>
            </a:r>
            <a:r>
              <a:rPr lang="en-US" sz="1800" kern="0" dirty="0">
                <a:solidFill>
                  <a:srgbClr val="1E4179"/>
                </a:solidFill>
                <a:latin typeface="Arial"/>
                <a:ea typeface="Arial"/>
                <a:cs typeface="Arial"/>
                <a:sym typeface="Arial"/>
              </a:rPr>
              <a:t> </a:t>
            </a:r>
            <a:endParaRPr sz="1050" kern="0" dirty="0">
              <a:solidFill>
                <a:srgbClr val="000000"/>
              </a:solidFill>
              <a:latin typeface="Arial"/>
              <a:ea typeface="Arial"/>
              <a:cs typeface="Arial"/>
              <a:sym typeface="Arial"/>
            </a:endParaRPr>
          </a:p>
          <a:p>
            <a:pPr marL="171450" indent="-171450" defTabSz="685800" fontAlgn="auto">
              <a:lnSpc>
                <a:spcPct val="130000"/>
              </a:lnSpc>
              <a:spcBef>
                <a:spcPts val="1200"/>
              </a:spcBef>
              <a:spcAft>
                <a:spcPts val="0"/>
              </a:spcAft>
              <a:buClr>
                <a:srgbClr val="1E4179"/>
              </a:buClr>
              <a:buSzPts val="2400"/>
              <a:buFont typeface="Arial"/>
              <a:buChar char="•"/>
              <a:defRPr/>
            </a:pPr>
            <a:r>
              <a:rPr lang="en-US" sz="1800" kern="0" dirty="0" err="1">
                <a:solidFill>
                  <a:srgbClr val="1E4179"/>
                </a:solidFill>
                <a:latin typeface="Arial"/>
                <a:ea typeface="Arial"/>
                <a:cs typeface="Arial"/>
                <a:sym typeface="Arial"/>
              </a:rPr>
              <a:t>Mọi</a:t>
            </a:r>
            <a:r>
              <a:rPr lang="en-US" sz="1800" kern="0" dirty="0">
                <a:solidFill>
                  <a:srgbClr val="1E4179"/>
                </a:solidFill>
                <a:latin typeface="Arial"/>
                <a:ea typeface="Arial"/>
                <a:cs typeface="Arial"/>
                <a:sym typeface="Arial"/>
              </a:rPr>
              <a:t> GV </a:t>
            </a:r>
            <a:r>
              <a:rPr lang="en-US" sz="1800" kern="0" dirty="0" err="1">
                <a:solidFill>
                  <a:srgbClr val="1E4179"/>
                </a:solidFill>
                <a:latin typeface="Arial"/>
                <a:ea typeface="Arial"/>
                <a:cs typeface="Arial"/>
                <a:sym typeface="Arial"/>
              </a:rPr>
              <a:t>phải</a:t>
            </a:r>
            <a:r>
              <a:rPr lang="en-US" sz="1800"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công</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khai</a:t>
            </a:r>
            <a:r>
              <a:rPr lang="en-US" sz="1800" b="1" kern="0" dirty="0">
                <a:solidFill>
                  <a:srgbClr val="1E4179"/>
                </a:solidFill>
                <a:latin typeface="Arial"/>
                <a:ea typeface="Arial"/>
                <a:cs typeface="Arial"/>
                <a:sym typeface="Arial"/>
              </a:rPr>
              <a:t>, chia </a:t>
            </a:r>
            <a:r>
              <a:rPr lang="en-US" sz="1800" b="1" kern="0" dirty="0" err="1">
                <a:solidFill>
                  <a:srgbClr val="1E4179"/>
                </a:solidFill>
                <a:latin typeface="Arial"/>
                <a:ea typeface="Arial"/>
                <a:cs typeface="Arial"/>
                <a:sym typeface="Arial"/>
              </a:rPr>
              <a:t>sẻ</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bài</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dạy</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của</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mình</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để</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học</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hỏi</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lẫn</a:t>
            </a:r>
            <a:r>
              <a:rPr lang="en-US" sz="1800" kern="0" dirty="0">
                <a:solidFill>
                  <a:srgbClr val="1E4179"/>
                </a:solidFill>
                <a:latin typeface="Arial"/>
                <a:ea typeface="Arial"/>
                <a:cs typeface="Arial"/>
                <a:sym typeface="Arial"/>
              </a:rPr>
              <a:t> </a:t>
            </a:r>
            <a:r>
              <a:rPr lang="en-US" sz="1800" kern="0" dirty="0" err="1">
                <a:solidFill>
                  <a:srgbClr val="1E4179"/>
                </a:solidFill>
                <a:latin typeface="Arial"/>
                <a:ea typeface="Arial"/>
                <a:cs typeface="Arial"/>
                <a:sym typeface="Arial"/>
              </a:rPr>
              <a:t>nhau</a:t>
            </a:r>
            <a:endParaRPr sz="1050" kern="0" dirty="0">
              <a:solidFill>
                <a:srgbClr val="000000"/>
              </a:solidFill>
              <a:latin typeface="Arial"/>
              <a:ea typeface="Arial"/>
              <a:cs typeface="Arial"/>
              <a:sym typeface="Arial"/>
            </a:endParaRPr>
          </a:p>
        </p:txBody>
      </p:sp>
      <p:pic>
        <p:nvPicPr>
          <p:cNvPr id="300" name="Google Shape;300;g180f1b6d874_7_0"/>
          <p:cNvPicPr preferRelativeResize="0"/>
          <p:nvPr/>
        </p:nvPicPr>
        <p:blipFill rotWithShape="1">
          <a:blip r:embed="rId6">
            <a:alphaModFix/>
          </a:blip>
          <a:srcRect/>
          <a:stretch/>
        </p:blipFill>
        <p:spPr>
          <a:xfrm>
            <a:off x="8261450" y="1700809"/>
            <a:ext cx="1794989" cy="1455644"/>
          </a:xfrm>
          <a:prstGeom prst="rect">
            <a:avLst/>
          </a:prstGeom>
          <a:noFill/>
          <a:ln>
            <a:noFill/>
          </a:ln>
        </p:spPr>
      </p:pic>
    </p:spTree>
    <p:extLst>
      <p:ext uri="{BB962C8B-B14F-4D97-AF65-F5344CB8AC3E}">
        <p14:creationId xmlns:p14="http://schemas.microsoft.com/office/powerpoint/2010/main" val="17539429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MasterSp="0">
  <p:cSld>
    <p:spTree>
      <p:nvGrpSpPr>
        <p:cNvPr id="1" name="Shape 304"/>
        <p:cNvGrpSpPr/>
        <p:nvPr/>
      </p:nvGrpSpPr>
      <p:grpSpPr>
        <a:xfrm>
          <a:off x="0" y="0"/>
          <a:ext cx="0" cy="0"/>
          <a:chOff x="0" y="0"/>
          <a:chExt cx="0" cy="0"/>
        </a:xfrm>
      </p:grpSpPr>
      <p:sp>
        <p:nvSpPr>
          <p:cNvPr id="305" name="Google Shape;305;p6"/>
          <p:cNvSpPr txBox="1">
            <a:spLocks noGrp="1"/>
          </p:cNvSpPr>
          <p:nvPr>
            <p:ph type="title" idx="4294967295"/>
          </p:nvPr>
        </p:nvSpPr>
        <p:spPr>
          <a:xfrm>
            <a:off x="2152650" y="764704"/>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fontScale="90000"/>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So </a:t>
            </a:r>
            <a:r>
              <a:rPr lang="en-US" dirty="0" err="1">
                <a:solidFill>
                  <a:schemeClr val="accent1"/>
                </a:solidFill>
                <a:latin typeface="Arial" panose="020B0604020202020204" pitchFamily="34" charset="0"/>
                <a:cs typeface="Arial" panose="020B0604020202020204" pitchFamily="34" charset="0"/>
              </a:rPr>
              <a:t>sánh</a:t>
            </a:r>
            <a:r>
              <a:rPr lang="en-US" dirty="0">
                <a:solidFill>
                  <a:schemeClr val="accent1"/>
                </a:solidFill>
                <a:latin typeface="Arial" panose="020B0604020202020204" pitchFamily="34" charset="0"/>
                <a:cs typeface="Arial" panose="020B0604020202020204" pitchFamily="34" charset="0"/>
              </a:rPr>
              <a:t> SHCM – NCBH </a:t>
            </a:r>
            <a:r>
              <a:rPr lang="en-US" dirty="0" err="1">
                <a:solidFill>
                  <a:schemeClr val="accent1"/>
                </a:solidFill>
                <a:latin typeface="Arial" panose="020B0604020202020204" pitchFamily="34" charset="0"/>
                <a:cs typeface="Arial" panose="020B0604020202020204" pitchFamily="34" charset="0"/>
              </a:rPr>
              <a:t>với</a:t>
            </a:r>
            <a:r>
              <a:rPr lang="en-US" dirty="0">
                <a:solidFill>
                  <a:schemeClr val="accent1"/>
                </a:solidFill>
                <a:latin typeface="Arial" panose="020B0604020202020204" pitchFamily="34" charset="0"/>
                <a:cs typeface="Arial" panose="020B0604020202020204" pitchFamily="34" charset="0"/>
              </a:rPr>
              <a:t> SHCM </a:t>
            </a:r>
            <a:r>
              <a:rPr lang="en-US" dirty="0" err="1">
                <a:solidFill>
                  <a:schemeClr val="accent1"/>
                </a:solidFill>
                <a:latin typeface="Arial" panose="020B0604020202020204" pitchFamily="34" charset="0"/>
                <a:cs typeface="Arial" panose="020B0604020202020204" pitchFamily="34" charset="0"/>
              </a:rPr>
              <a:t>truyền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thống</a:t>
            </a:r>
            <a:endParaRPr dirty="0">
              <a:solidFill>
                <a:schemeClr val="accent1"/>
              </a:solidFill>
              <a:latin typeface="Arial" panose="020B0604020202020204" pitchFamily="34" charset="0"/>
              <a:cs typeface="Arial" panose="020B0604020202020204" pitchFamily="34" charset="0"/>
            </a:endParaRPr>
          </a:p>
        </p:txBody>
      </p:sp>
      <p:graphicFrame>
        <p:nvGraphicFramePr>
          <p:cNvPr id="306" name="Google Shape;306;p6"/>
          <p:cNvGraphicFramePr/>
          <p:nvPr>
            <p:extLst>
              <p:ext uri="{D42A27DB-BD31-4B8C-83A1-F6EECF244321}">
                <p14:modId xmlns:p14="http://schemas.microsoft.com/office/powerpoint/2010/main" val="1900264313"/>
              </p:ext>
            </p:extLst>
          </p:nvPr>
        </p:nvGraphicFramePr>
        <p:xfrm>
          <a:off x="551384" y="1614733"/>
          <a:ext cx="10873208" cy="4195898"/>
        </p:xfrm>
        <a:graphic>
          <a:graphicData uri="http://schemas.openxmlformats.org/drawingml/2006/table">
            <a:tbl>
              <a:tblPr firstRow="1" bandRow="1">
                <a:noFill/>
              </a:tblPr>
              <a:tblGrid>
                <a:gridCol w="1728779">
                  <a:extLst>
                    <a:ext uri="{9D8B030D-6E8A-4147-A177-3AD203B41FA5}">
                      <a16:colId xmlns:a16="http://schemas.microsoft.com/office/drawing/2014/main" xmlns="" val="20000"/>
                    </a:ext>
                  </a:extLst>
                </a:gridCol>
                <a:gridCol w="4560625">
                  <a:extLst>
                    <a:ext uri="{9D8B030D-6E8A-4147-A177-3AD203B41FA5}">
                      <a16:colId xmlns:a16="http://schemas.microsoft.com/office/drawing/2014/main" xmlns="" val="20001"/>
                    </a:ext>
                  </a:extLst>
                </a:gridCol>
                <a:gridCol w="4583804">
                  <a:extLst>
                    <a:ext uri="{9D8B030D-6E8A-4147-A177-3AD203B41FA5}">
                      <a16:colId xmlns:a16="http://schemas.microsoft.com/office/drawing/2014/main" xmlns="" val="20002"/>
                    </a:ext>
                  </a:extLst>
                </a:gridCol>
              </a:tblGrid>
              <a:tr h="458288">
                <a:tc>
                  <a:txBody>
                    <a:bodyPr/>
                    <a:lstStyle/>
                    <a:p>
                      <a:pPr marL="0" marR="0" lvl="0" indent="0" algn="l" rtl="0">
                        <a:lnSpc>
                          <a:spcPct val="100000"/>
                        </a:lnSpc>
                        <a:spcBef>
                          <a:spcPts val="0"/>
                        </a:spcBef>
                        <a:spcAft>
                          <a:spcPts val="0"/>
                        </a:spcAft>
                        <a:buClr>
                          <a:srgbClr val="000000"/>
                        </a:buClr>
                        <a:buSzPts val="2400"/>
                        <a:buFont typeface="Arial"/>
                        <a:buNone/>
                      </a:pPr>
                      <a:endParaRPr sz="1800" u="none" strike="noStrike" cap="none" dirty="0">
                        <a:latin typeface="Arial" panose="020B0604020202020204" pitchFamily="34" charset="0"/>
                        <a:cs typeface="Arial" panose="020B0604020202020204" pitchFamily="34" charset="0"/>
                      </a:endParaRPr>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a:latin typeface="Arial" panose="020B0604020202020204" pitchFamily="34" charset="0"/>
                          <a:cs typeface="Arial" panose="020B0604020202020204" pitchFamily="34" charset="0"/>
                        </a:rPr>
                        <a:t>SHCM truyền thống</a:t>
                      </a:r>
                      <a:endParaRPr sz="11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a:latin typeface="Arial" panose="020B0604020202020204" pitchFamily="34" charset="0"/>
                          <a:cs typeface="Arial" panose="020B0604020202020204" pitchFamily="34" charset="0"/>
                        </a:rPr>
                        <a:t>SHCM - NCBH</a:t>
                      </a:r>
                      <a:endParaRPr sz="1100" u="none" strike="noStrike" cap="none">
                        <a:latin typeface="Arial" panose="020B0604020202020204" pitchFamily="34" charset="0"/>
                        <a:cs typeface="Arial" panose="020B0604020202020204" pitchFamily="34" charset="0"/>
                      </a:endParaRPr>
                    </a:p>
                  </a:txBody>
                  <a:tcPr marL="68588" marR="68588" marT="34294" marB="34294"/>
                </a:tc>
                <a:extLst>
                  <a:ext uri="{0D108BD9-81ED-4DB2-BD59-A6C34878D82A}">
                    <a16:rowId xmlns:a16="http://schemas.microsoft.com/office/drawing/2014/main" xmlns="" val="10000"/>
                  </a:ext>
                </a:extLst>
              </a:tr>
              <a:tr h="2034540">
                <a:tc>
                  <a:txBody>
                    <a:bodyPr/>
                    <a:lstStyle/>
                    <a:p>
                      <a:pPr marL="0" marR="0" lvl="0" indent="0" algn="l" rtl="0">
                        <a:lnSpc>
                          <a:spcPct val="100000"/>
                        </a:lnSpc>
                        <a:spcBef>
                          <a:spcPts val="0"/>
                        </a:spcBef>
                        <a:spcAft>
                          <a:spcPts val="0"/>
                        </a:spcAft>
                        <a:buClr>
                          <a:srgbClr val="000000"/>
                        </a:buClr>
                        <a:buSzPts val="2400"/>
                        <a:buFont typeface="Arial"/>
                        <a:buNone/>
                      </a:pPr>
                      <a:r>
                        <a:rPr lang="en-US" sz="1800" u="none" strike="noStrike" cap="none">
                          <a:solidFill>
                            <a:srgbClr val="002060"/>
                          </a:solidFill>
                          <a:latin typeface="Arial" panose="020B0604020202020204" pitchFamily="34" charset="0"/>
                          <a:cs typeface="Arial" panose="020B0604020202020204" pitchFamily="34" charset="0"/>
                        </a:rPr>
                        <a:t>1. Mục đích</a:t>
                      </a:r>
                      <a:endParaRPr sz="11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Tập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trung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vào</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việc</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dạy</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của</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GV</a:t>
                      </a:r>
                      <a:endParaRPr sz="1100" b="1" u="none" strike="noStrike" cap="none" dirty="0">
                        <a:latin typeface="Arial" panose="020B0604020202020204" pitchFamily="34" charset="0"/>
                        <a:cs typeface="Arial" panose="020B0604020202020204" pitchFamily="34" charset="0"/>
                      </a:endParaRPr>
                    </a:p>
                    <a:p>
                      <a:pPr marL="342900" marR="25400" lvl="0" indent="-342900" algn="just" rtl="0">
                        <a:lnSpc>
                          <a:spcPct val="100000"/>
                        </a:lnSpc>
                        <a:spcBef>
                          <a:spcPts val="600"/>
                        </a:spcBef>
                        <a:spcAft>
                          <a:spcPts val="0"/>
                        </a:spcAft>
                        <a:buClr>
                          <a:srgbClr val="002060"/>
                        </a:buClr>
                        <a:buSzPts val="2400"/>
                        <a:buFont typeface="Arial"/>
                        <a:buChar char="•"/>
                      </a:pP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Đánh</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giá</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xếp</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loại</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giờ</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dạy</a:t>
                      </a:r>
                      <a:endParaRPr sz="1800" u="none" strike="noStrike" cap="none" dirty="0">
                        <a:solidFill>
                          <a:srgbClr val="002060"/>
                        </a:solidFill>
                        <a:latin typeface="Arial" panose="020B0604020202020204" pitchFamily="34" charset="0"/>
                        <a:ea typeface="Arial"/>
                        <a:cs typeface="Arial" panose="020B0604020202020204" pitchFamily="34" charset="0"/>
                        <a:sym typeface="Arial"/>
                      </a:endParaRPr>
                    </a:p>
                    <a:p>
                      <a:pPr marL="342900" marR="25400" lvl="0" indent="-342900" algn="just" rtl="0">
                        <a:lnSpc>
                          <a:spcPct val="100000"/>
                        </a:lnSpc>
                        <a:spcBef>
                          <a:spcPts val="600"/>
                        </a:spcBef>
                        <a:spcAft>
                          <a:spcPts val="0"/>
                        </a:spcAft>
                        <a:buClr>
                          <a:srgbClr val="002060"/>
                        </a:buClr>
                        <a:buSzPts val="2400"/>
                        <a:buFont typeface="Arial"/>
                        <a:buChar char="•"/>
                      </a:pP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Thống</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nhất</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quy</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trình</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cách</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dạy</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để</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các</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GV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cùng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thực</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hiện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a:t>
                      </a:r>
                      <a:endParaRPr sz="1100" u="none" strike="noStrike" cap="none" dirty="0">
                        <a:latin typeface="Arial" panose="020B0604020202020204" pitchFamily="34" charset="0"/>
                        <a:cs typeface="Arial" panose="020B0604020202020204" pitchFamily="34" charset="0"/>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Tập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trung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vào</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việc</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của</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HS</a:t>
                      </a:r>
                      <a:endParaRPr sz="1100" b="1" u="none" strike="noStrike" cap="none" dirty="0">
                        <a:latin typeface="Arial" panose="020B0604020202020204" pitchFamily="34" charset="0"/>
                        <a:cs typeface="Arial" panose="020B0604020202020204" pitchFamily="34" charset="0"/>
                      </a:endParaRPr>
                    </a:p>
                    <a:p>
                      <a:pPr marL="342900" marR="25400" lvl="0" indent="-342900" algn="just" rtl="0">
                        <a:lnSpc>
                          <a:spcPct val="100000"/>
                        </a:lnSpc>
                        <a:spcBef>
                          <a:spcPts val="600"/>
                        </a:spcBef>
                        <a:spcAft>
                          <a:spcPts val="0"/>
                        </a:spcAft>
                        <a:buClr>
                          <a:srgbClr val="002060"/>
                        </a:buClr>
                        <a:buSzPts val="2400"/>
                        <a:buFont typeface="Arial"/>
                        <a:buChar char="•"/>
                      </a:pP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Tìm</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giải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pháp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để</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đảm</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bảo</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HS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được</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nâng</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cao</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kết</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quả</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việc</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của</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HS</a:t>
                      </a:r>
                      <a:endParaRPr sz="1800" u="none" strike="noStrike" cap="none" dirty="0">
                        <a:solidFill>
                          <a:srgbClr val="002060"/>
                        </a:solidFill>
                        <a:latin typeface="Arial" panose="020B0604020202020204" pitchFamily="34" charset="0"/>
                        <a:ea typeface="Arial"/>
                        <a:cs typeface="Arial" panose="020B0604020202020204" pitchFamily="34" charset="0"/>
                        <a:sym typeface="Arial"/>
                      </a:endParaRPr>
                    </a:p>
                    <a:p>
                      <a:pPr marL="342900" marR="25400" lvl="0" indent="-342900" algn="just" rtl="0">
                        <a:lnSpc>
                          <a:spcPct val="100000"/>
                        </a:lnSpc>
                        <a:spcBef>
                          <a:spcPts val="600"/>
                        </a:spcBef>
                        <a:spcAft>
                          <a:spcPts val="0"/>
                        </a:spcAft>
                        <a:buClr>
                          <a:srgbClr val="002060"/>
                        </a:buClr>
                        <a:buSzPts val="2400"/>
                        <a:buFont typeface="Arial"/>
                        <a:buChar char="•"/>
                      </a:pP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Mỗi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GV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tự</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rút</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ra</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bài</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để</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áp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dụng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ph</a:t>
                      </a:r>
                      <a:r>
                        <a:rPr lang="en-US" sz="1800" u="none" strike="noStrike" cap="none" dirty="0" err="1">
                          <a:solidFill>
                            <a:srgbClr val="002060"/>
                          </a:solidFill>
                          <a:latin typeface="Arial" panose="020B0604020202020204" pitchFamily="34" charset="0"/>
                          <a:cs typeface="Arial" panose="020B0604020202020204" pitchFamily="34" charset="0"/>
                        </a:rPr>
                        <a:t>ù</a:t>
                      </a:r>
                      <a:r>
                        <a:rPr lang="en-US" sz="1800" u="none" strike="noStrike" cap="none" dirty="0">
                          <a:solidFill>
                            <a:srgbClr val="002060"/>
                          </a:solidFill>
                          <a:latin typeface="Arial" panose="020B0604020202020204" pitchFamily="34" charset="0"/>
                          <a:cs typeface="Arial" panose="020B0604020202020204" pitchFamily="34" charset="0"/>
                        </a:rPr>
                        <a:t> </a:t>
                      </a:r>
                      <a:r>
                        <a:rPr lang="en-US" sz="1800" u="none" strike="noStrike" cap="none" dirty="0" err="1">
                          <a:solidFill>
                            <a:srgbClr val="002060"/>
                          </a:solidFill>
                          <a:latin typeface="Arial" panose="020B0604020202020204" pitchFamily="34" charset="0"/>
                          <a:cs typeface="Arial" panose="020B0604020202020204" pitchFamily="34" charset="0"/>
                        </a:rPr>
                        <a:t>hợp</a:t>
                      </a:r>
                      <a:r>
                        <a:rPr lang="en-US" sz="1800" u="none" strike="noStrike" cap="none" dirty="0">
                          <a:solidFill>
                            <a:srgbClr val="002060"/>
                          </a:solidFill>
                          <a:latin typeface="Arial" panose="020B0604020202020204" pitchFamily="34" charset="0"/>
                          <a:cs typeface="Arial" panose="020B0604020202020204" pitchFamily="34" charset="0"/>
                        </a:rPr>
                        <a:t>.</a:t>
                      </a:r>
                      <a:endParaRPr sz="1800" u="none" strike="noStrike" cap="none" dirty="0">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extLst>
                  <a:ext uri="{0D108BD9-81ED-4DB2-BD59-A6C34878D82A}">
                    <a16:rowId xmlns:a16="http://schemas.microsoft.com/office/drawing/2014/main" xmlns="" val="10001"/>
                  </a:ext>
                </a:extLst>
              </a:tr>
              <a:tr h="1703070">
                <a:tc>
                  <a:txBody>
                    <a:bodyPr/>
                    <a:lstStyle/>
                    <a:p>
                      <a:pPr marL="0" marR="0" lvl="0" indent="0" algn="l" rtl="0">
                        <a:lnSpc>
                          <a:spcPct val="100000"/>
                        </a:lnSpc>
                        <a:spcBef>
                          <a:spcPts val="0"/>
                        </a:spcBef>
                        <a:spcAft>
                          <a:spcPts val="0"/>
                        </a:spcAft>
                        <a:buClr>
                          <a:srgbClr val="000000"/>
                        </a:buClr>
                        <a:buSzPts val="2400"/>
                        <a:buFont typeface="Arial"/>
                        <a:buNone/>
                      </a:pPr>
                      <a:r>
                        <a:rPr lang="en-US" sz="1800" u="none" strike="noStrike" cap="none" dirty="0">
                          <a:solidFill>
                            <a:srgbClr val="002060"/>
                          </a:solidFill>
                          <a:latin typeface="Arial" panose="020B0604020202020204" pitchFamily="34" charset="0"/>
                          <a:cs typeface="Arial" panose="020B0604020202020204" pitchFamily="34" charset="0"/>
                        </a:rPr>
                        <a:t>2. </a:t>
                      </a:r>
                      <a:r>
                        <a:rPr lang="en-US" sz="1800" u="none" strike="noStrike" cap="none" dirty="0" err="1">
                          <a:solidFill>
                            <a:srgbClr val="002060"/>
                          </a:solidFill>
                          <a:latin typeface="Arial" panose="020B0604020202020204" pitchFamily="34" charset="0"/>
                          <a:cs typeface="Arial" panose="020B0604020202020204" pitchFamily="34" charset="0"/>
                        </a:rPr>
                        <a:t>Thiết</a:t>
                      </a:r>
                      <a:r>
                        <a:rPr lang="en-US" sz="1800" u="none" strike="noStrike" cap="none" dirty="0">
                          <a:solidFill>
                            <a:srgbClr val="002060"/>
                          </a:solidFill>
                          <a:latin typeface="Arial" panose="020B0604020202020204" pitchFamily="34" charset="0"/>
                          <a:cs typeface="Arial" panose="020B0604020202020204" pitchFamily="34" charset="0"/>
                        </a:rPr>
                        <a:t> </a:t>
                      </a:r>
                      <a:r>
                        <a:rPr lang="en-US" sz="1800" u="none" strike="noStrike" cap="none" dirty="0" err="1">
                          <a:solidFill>
                            <a:srgbClr val="002060"/>
                          </a:solidFill>
                          <a:latin typeface="Arial" panose="020B0604020202020204" pitchFamily="34" charset="0"/>
                          <a:cs typeface="Arial" panose="020B0604020202020204" pitchFamily="34" charset="0"/>
                        </a:rPr>
                        <a:t>kế</a:t>
                      </a:r>
                      <a:r>
                        <a:rPr lang="en-US" sz="1800" u="none" strike="noStrike" cap="none" dirty="0">
                          <a:solidFill>
                            <a:srgbClr val="002060"/>
                          </a:solidFill>
                          <a:latin typeface="Arial" panose="020B0604020202020204" pitchFamily="34" charset="0"/>
                          <a:cs typeface="Arial" panose="020B0604020202020204" pitchFamily="34" charset="0"/>
                        </a:rPr>
                        <a:t> </a:t>
                      </a:r>
                      <a:r>
                        <a:rPr lang="en-US" sz="1800" u="none" strike="noStrike" cap="none" dirty="0" err="1">
                          <a:solidFill>
                            <a:srgbClr val="002060"/>
                          </a:solidFill>
                          <a:latin typeface="Arial" panose="020B0604020202020204" pitchFamily="34" charset="0"/>
                          <a:cs typeface="Arial" panose="020B0604020202020204" pitchFamily="34" charset="0"/>
                        </a:rPr>
                        <a:t>bài</a:t>
                      </a:r>
                      <a:r>
                        <a:rPr lang="en-US" sz="1800" u="none" strike="noStrike" cap="none" dirty="0">
                          <a:solidFill>
                            <a:srgbClr val="002060"/>
                          </a:solidFill>
                          <a:latin typeface="Arial" panose="020B0604020202020204" pitchFamily="34" charset="0"/>
                          <a:cs typeface="Arial" panose="020B0604020202020204" pitchFamily="34" charset="0"/>
                        </a:rPr>
                        <a:t> </a:t>
                      </a:r>
                      <a:r>
                        <a:rPr lang="en-US" sz="1800" u="none" strike="noStrike" cap="none" dirty="0" err="1">
                          <a:solidFill>
                            <a:srgbClr val="002060"/>
                          </a:solidFill>
                          <a:latin typeface="Arial" panose="020B0604020202020204" pitchFamily="34" charset="0"/>
                          <a:cs typeface="Arial" panose="020B0604020202020204" pitchFamily="34" charset="0"/>
                        </a:rPr>
                        <a:t>dạy</a:t>
                      </a:r>
                      <a:r>
                        <a:rPr lang="en-US" sz="1800" u="none" strike="noStrike" cap="none" dirty="0">
                          <a:solidFill>
                            <a:srgbClr val="002060"/>
                          </a:solidFill>
                          <a:latin typeface="Arial" panose="020B0604020202020204" pitchFamily="34" charset="0"/>
                          <a:cs typeface="Arial" panose="020B0604020202020204" pitchFamily="34" charset="0"/>
                        </a:rPr>
                        <a:t> </a:t>
                      </a:r>
                      <a:r>
                        <a:rPr lang="en-US" sz="1800" u="none" strike="noStrike" cap="none" dirty="0" err="1">
                          <a:solidFill>
                            <a:srgbClr val="002060"/>
                          </a:solidFill>
                          <a:latin typeface="Arial" panose="020B0604020202020204" pitchFamily="34" charset="0"/>
                          <a:cs typeface="Arial" panose="020B0604020202020204" pitchFamily="34" charset="0"/>
                        </a:rPr>
                        <a:t>minh</a:t>
                      </a:r>
                      <a:r>
                        <a:rPr lang="en-US" sz="1800" u="none" strike="noStrike" cap="none" dirty="0">
                          <a:solidFill>
                            <a:srgbClr val="002060"/>
                          </a:solidFill>
                          <a:latin typeface="Arial" panose="020B0604020202020204" pitchFamily="34" charset="0"/>
                          <a:cs typeface="Arial" panose="020B0604020202020204" pitchFamily="34" charset="0"/>
                        </a:rPr>
                        <a:t> </a:t>
                      </a:r>
                      <a:r>
                        <a:rPr lang="en-US" sz="1800" u="none" strike="noStrike" cap="none" dirty="0" err="1">
                          <a:solidFill>
                            <a:srgbClr val="002060"/>
                          </a:solidFill>
                          <a:latin typeface="Arial" panose="020B0604020202020204" pitchFamily="34" charset="0"/>
                          <a:cs typeface="Arial" panose="020B0604020202020204" pitchFamily="34" charset="0"/>
                        </a:rPr>
                        <a:t>hoạ</a:t>
                      </a:r>
                      <a:endParaRPr sz="1100" u="none" strike="noStrike" cap="none" dirty="0">
                        <a:latin typeface="Arial" panose="020B0604020202020204" pitchFamily="34" charset="0"/>
                        <a:cs typeface="Arial" panose="020B0604020202020204" pitchFamily="34" charset="0"/>
                      </a:endParaRPr>
                    </a:p>
                  </a:txBody>
                  <a:tcPr marL="68588" marR="68588" marT="34294" marB="34294"/>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a:solidFill>
                            <a:srgbClr val="002060"/>
                          </a:solidFill>
                          <a:latin typeface="Arial" panose="020B0604020202020204" pitchFamily="34" charset="0"/>
                          <a:ea typeface="Arial"/>
                          <a:cs typeface="Arial" panose="020B0604020202020204" pitchFamily="34" charset="0"/>
                          <a:sym typeface="Arial"/>
                        </a:rPr>
                        <a:t>Do </a:t>
                      </a:r>
                      <a:r>
                        <a:rPr lang="en-US" sz="1800" b="1" u="none" strike="noStrike" cap="none">
                          <a:solidFill>
                            <a:srgbClr val="002060"/>
                          </a:solidFill>
                          <a:latin typeface="Arial" panose="020B0604020202020204" pitchFamily="34" charset="0"/>
                          <a:ea typeface="Arial"/>
                          <a:cs typeface="Arial" panose="020B0604020202020204" pitchFamily="34" charset="0"/>
                          <a:sym typeface="Arial"/>
                        </a:rPr>
                        <a:t>một GV thiết kế </a:t>
                      </a:r>
                      <a:r>
                        <a:rPr lang="en-US" sz="1800" u="none" strike="noStrike" cap="none">
                          <a:solidFill>
                            <a:srgbClr val="002060"/>
                          </a:solidFill>
                          <a:latin typeface="Arial" panose="020B0604020202020204" pitchFamily="34" charset="0"/>
                          <a:ea typeface="Arial"/>
                          <a:cs typeface="Arial" panose="020B0604020202020204" pitchFamily="34" charset="0"/>
                          <a:sym typeface="Arial"/>
                        </a:rPr>
                        <a:t>(có thể tham khảo ý kiến góp ý của GV khác)</a:t>
                      </a:r>
                      <a:endParaRPr sz="1100" u="none" strike="noStrike" cap="none">
                        <a:latin typeface="Arial" panose="020B0604020202020204" pitchFamily="34" charset="0"/>
                        <a:cs typeface="Arial" panose="020B0604020202020204" pitchFamily="34" charset="0"/>
                      </a:endParaRPr>
                    </a:p>
                    <a:p>
                      <a:pPr marL="342900" marR="25400" lvl="0" indent="-342900" algn="just" rtl="0">
                        <a:lnSpc>
                          <a:spcPct val="100000"/>
                        </a:lnSpc>
                        <a:spcBef>
                          <a:spcPts val="600"/>
                        </a:spcBef>
                        <a:spcAft>
                          <a:spcPts val="0"/>
                        </a:spcAft>
                        <a:buClr>
                          <a:srgbClr val="002060"/>
                        </a:buClr>
                        <a:buSzPts val="2400"/>
                        <a:buFont typeface="Arial"/>
                        <a:buChar char="•"/>
                      </a:pPr>
                      <a:r>
                        <a:rPr lang="en-US" sz="1800" u="none" strike="noStrike" cap="none">
                          <a:solidFill>
                            <a:srgbClr val="002060"/>
                          </a:solidFill>
                          <a:latin typeface="Arial" panose="020B0604020202020204" pitchFamily="34" charset="0"/>
                          <a:ea typeface="Arial"/>
                          <a:cs typeface="Arial" panose="020B0604020202020204" pitchFamily="34" charset="0"/>
                          <a:sym typeface="Arial"/>
                        </a:rPr>
                        <a:t>GV thiết kế </a:t>
                      </a:r>
                      <a:r>
                        <a:rPr lang="en-US" sz="1800" b="1" u="none" strike="noStrike" cap="none">
                          <a:solidFill>
                            <a:srgbClr val="002060"/>
                          </a:solidFill>
                          <a:latin typeface="Arial" panose="020B0604020202020204" pitchFamily="34" charset="0"/>
                          <a:ea typeface="Arial"/>
                          <a:cs typeface="Arial" panose="020B0604020202020204" pitchFamily="34" charset="0"/>
                          <a:sym typeface="Arial"/>
                        </a:rPr>
                        <a:t>đồng thời là GV dạy minh hoạ</a:t>
                      </a:r>
                      <a:endParaRPr sz="1800" b="1" u="none" strike="noStrike" cap="none">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Do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0"/>
                            </a:ext>
                          </a:extLst>
                        </a:rPr>
                        <a:t>một</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hoặc</a:t>
                      </a:r>
                      <a:r>
                        <a:rPr lang="en-US" sz="1800" b="1" u="none" strike="noStrike" cap="none" dirty="0">
                          <a:solidFill>
                            <a:srgbClr val="002060"/>
                          </a:solidFill>
                          <a:latin typeface="Arial" panose="020B0604020202020204" pitchFamily="34" charset="0"/>
                          <a:cs typeface="Arial" panose="020B0604020202020204" pitchFamily="34" charset="0"/>
                        </a:rPr>
                        <a:t> </a:t>
                      </a:r>
                      <a:r>
                        <a:rPr lang="en-US" sz="1800" b="1" u="none" strike="noStrike" cap="none" dirty="0" err="1">
                          <a:solidFill>
                            <a:srgbClr val="002060"/>
                          </a:solidFill>
                          <a:latin typeface="Arial" panose="020B0604020202020204" pitchFamily="34" charset="0"/>
                          <a:cs typeface="Arial" panose="020B0604020202020204" pitchFamily="34" charset="0"/>
                        </a:rPr>
                        <a:t>một</a:t>
                      </a:r>
                      <a:r>
                        <a:rPr lang="en-US" sz="1800" b="1" u="none" strike="noStrike" cap="none" dirty="0">
                          <a:solidFill>
                            <a:srgbClr val="002060"/>
                          </a:solidFill>
                          <a:latin typeface="Arial" panose="020B0604020202020204" pitchFamily="34" charset="0"/>
                          <a:cs typeface="Arial" panose="020B0604020202020204" pitchFamily="34" charset="0"/>
                        </a:rPr>
                        <a:t> </a:t>
                      </a:r>
                      <a:r>
                        <a:rPr lang="en-US" sz="1800" b="1" u="none" strike="noStrike" cap="none" dirty="0" err="1">
                          <a:solidFill>
                            <a:srgbClr val="002060"/>
                          </a:solidFill>
                          <a:latin typeface="Arial" panose="020B0604020202020204" pitchFamily="34" charset="0"/>
                          <a:cs typeface="Arial" panose="020B0604020202020204" pitchFamily="34" charset="0"/>
                        </a:rPr>
                        <a:t>nhóm</a:t>
                      </a:r>
                      <a:r>
                        <a:rPr lang="en-US" sz="1800" b="1" u="none" strike="noStrike" cap="none" dirty="0">
                          <a:solidFill>
                            <a:srgbClr val="002060"/>
                          </a:solidFill>
                          <a:latin typeface="Arial" panose="020B0604020202020204" pitchFamily="34" charset="0"/>
                          <a:cs typeface="Arial" panose="020B0604020202020204" pitchFamily="34" charset="0"/>
                        </a:rPr>
                        <a:t> GV</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thiết</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kế</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bài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với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sự</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góp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ý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của</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đồng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nghiệp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a:t>
                      </a:r>
                      <a:endParaRPr sz="1800" u="none" strike="noStrike" cap="none" dirty="0">
                        <a:solidFill>
                          <a:srgbClr val="002060"/>
                        </a:solidFill>
                        <a:latin typeface="Arial" panose="020B0604020202020204" pitchFamily="34" charset="0"/>
                        <a:ea typeface="Arial"/>
                        <a:cs typeface="Arial" panose="020B0604020202020204" pitchFamily="34" charset="0"/>
                        <a:sym typeface="Arial"/>
                      </a:endParaRPr>
                    </a:p>
                    <a:p>
                      <a:pPr marL="342900" marR="25400" lvl="0" indent="-342900" algn="just" rtl="0">
                        <a:lnSpc>
                          <a:spcPct val="100000"/>
                        </a:lnSpc>
                        <a:spcBef>
                          <a:spcPts val="600"/>
                        </a:spcBef>
                        <a:spcAft>
                          <a:spcPts val="0"/>
                        </a:spcAft>
                        <a:buClr>
                          <a:srgbClr val="002060"/>
                        </a:buClr>
                        <a:buSzPts val="2400"/>
                        <a:buFont typeface="Arial"/>
                        <a:buChar char="•"/>
                      </a:pP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KH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bài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dạy</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là</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của</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chung</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mọi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người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nhưng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do 1 GV DMH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tiến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hành</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a:t>
                      </a:r>
                      <a:endParaRPr sz="1800" b="1" u="none" strike="noStrike" cap="none" dirty="0">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val="369995284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MasterSp="0">
  <p:cSld>
    <p:spTree>
      <p:nvGrpSpPr>
        <p:cNvPr id="1" name="Shape 310"/>
        <p:cNvGrpSpPr/>
        <p:nvPr/>
      </p:nvGrpSpPr>
      <p:grpSpPr>
        <a:xfrm>
          <a:off x="0" y="0"/>
          <a:ext cx="0" cy="0"/>
          <a:chOff x="0" y="0"/>
          <a:chExt cx="0" cy="0"/>
        </a:xfrm>
      </p:grpSpPr>
      <p:sp>
        <p:nvSpPr>
          <p:cNvPr id="311" name="Google Shape;311;p7"/>
          <p:cNvSpPr txBox="1">
            <a:spLocks noGrp="1"/>
          </p:cNvSpPr>
          <p:nvPr>
            <p:ph type="title" idx="4294967295"/>
          </p:nvPr>
        </p:nvSpPr>
        <p:spPr>
          <a:xfrm>
            <a:off x="2152650" y="1117648"/>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fontScale="90000"/>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 So </a:t>
            </a:r>
            <a:r>
              <a:rPr lang="en-US" dirty="0" err="1">
                <a:solidFill>
                  <a:schemeClr val="accent1"/>
                </a:solidFill>
                <a:latin typeface="Arial" panose="020B0604020202020204" pitchFamily="34" charset="0"/>
                <a:cs typeface="Arial" panose="020B0604020202020204" pitchFamily="34" charset="0"/>
              </a:rPr>
              <a:t>sánh</a:t>
            </a:r>
            <a:r>
              <a:rPr lang="en-US" dirty="0">
                <a:solidFill>
                  <a:schemeClr val="accent1"/>
                </a:solidFill>
                <a:latin typeface="Arial" panose="020B0604020202020204" pitchFamily="34" charset="0"/>
                <a:cs typeface="Arial" panose="020B0604020202020204" pitchFamily="34" charset="0"/>
              </a:rPr>
              <a:t> SHCM – NCBH </a:t>
            </a:r>
            <a:r>
              <a:rPr lang="en-US" dirty="0" err="1">
                <a:solidFill>
                  <a:schemeClr val="accent1"/>
                </a:solidFill>
                <a:latin typeface="Arial" panose="020B0604020202020204" pitchFamily="34" charset="0"/>
                <a:cs typeface="Arial" panose="020B0604020202020204" pitchFamily="34" charset="0"/>
              </a:rPr>
              <a:t>với</a:t>
            </a:r>
            <a:r>
              <a:rPr lang="en-US" dirty="0">
                <a:solidFill>
                  <a:schemeClr val="accent1"/>
                </a:solidFill>
                <a:latin typeface="Arial" panose="020B0604020202020204" pitchFamily="34" charset="0"/>
                <a:cs typeface="Arial" panose="020B0604020202020204" pitchFamily="34" charset="0"/>
              </a:rPr>
              <a:t> SHCM </a:t>
            </a:r>
            <a:r>
              <a:rPr lang="en-US" dirty="0" err="1">
                <a:solidFill>
                  <a:schemeClr val="accent1"/>
                </a:solidFill>
                <a:latin typeface="Arial" panose="020B0604020202020204" pitchFamily="34" charset="0"/>
                <a:cs typeface="Arial" panose="020B0604020202020204" pitchFamily="34" charset="0"/>
              </a:rPr>
              <a:t>truyền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thống</a:t>
            </a:r>
            <a:endParaRPr dirty="0">
              <a:solidFill>
                <a:schemeClr val="accent1"/>
              </a:solidFill>
              <a:latin typeface="Arial" panose="020B0604020202020204" pitchFamily="34" charset="0"/>
              <a:cs typeface="Arial" panose="020B0604020202020204" pitchFamily="34" charset="0"/>
            </a:endParaRPr>
          </a:p>
        </p:txBody>
      </p:sp>
      <p:graphicFrame>
        <p:nvGraphicFramePr>
          <p:cNvPr id="312" name="Google Shape;312;p7"/>
          <p:cNvGraphicFramePr/>
          <p:nvPr>
            <p:extLst>
              <p:ext uri="{D42A27DB-BD31-4B8C-83A1-F6EECF244321}">
                <p14:modId xmlns:p14="http://schemas.microsoft.com/office/powerpoint/2010/main" val="3227850787"/>
              </p:ext>
            </p:extLst>
          </p:nvPr>
        </p:nvGraphicFramePr>
        <p:xfrm>
          <a:off x="623392" y="2035131"/>
          <a:ext cx="10873208" cy="3992685"/>
        </p:xfrm>
        <a:graphic>
          <a:graphicData uri="http://schemas.openxmlformats.org/drawingml/2006/table">
            <a:tbl>
              <a:tblPr firstRow="1" bandRow="1">
                <a:noFill/>
              </a:tblPr>
              <a:tblGrid>
                <a:gridCol w="1728779">
                  <a:extLst>
                    <a:ext uri="{9D8B030D-6E8A-4147-A177-3AD203B41FA5}">
                      <a16:colId xmlns:a16="http://schemas.microsoft.com/office/drawing/2014/main" xmlns="" val="20000"/>
                    </a:ext>
                  </a:extLst>
                </a:gridCol>
                <a:gridCol w="4560625">
                  <a:extLst>
                    <a:ext uri="{9D8B030D-6E8A-4147-A177-3AD203B41FA5}">
                      <a16:colId xmlns:a16="http://schemas.microsoft.com/office/drawing/2014/main" xmlns="" val="20001"/>
                    </a:ext>
                  </a:extLst>
                </a:gridCol>
                <a:gridCol w="4583804">
                  <a:extLst>
                    <a:ext uri="{9D8B030D-6E8A-4147-A177-3AD203B41FA5}">
                      <a16:colId xmlns:a16="http://schemas.microsoft.com/office/drawing/2014/main" xmlns="" val="20002"/>
                    </a:ext>
                  </a:extLst>
                </a:gridCol>
              </a:tblGrid>
              <a:tr h="426525">
                <a:tc>
                  <a:txBody>
                    <a:bodyPr/>
                    <a:lstStyle/>
                    <a:p>
                      <a:pPr marL="0" marR="0" lvl="0" indent="0" algn="l" rtl="0">
                        <a:lnSpc>
                          <a:spcPct val="100000"/>
                        </a:lnSpc>
                        <a:spcBef>
                          <a:spcPts val="0"/>
                        </a:spcBef>
                        <a:spcAft>
                          <a:spcPts val="0"/>
                        </a:spcAft>
                        <a:buClr>
                          <a:srgbClr val="000000"/>
                        </a:buClr>
                        <a:buSzPts val="2400"/>
                        <a:buFont typeface="Arial"/>
                        <a:buNone/>
                      </a:pPr>
                      <a:endParaRPr sz="1800" u="none" strike="noStrike" cap="none" dirty="0">
                        <a:latin typeface="Arial" panose="020B0604020202020204" pitchFamily="34" charset="0"/>
                        <a:cs typeface="Arial" panose="020B0604020202020204" pitchFamily="34" charset="0"/>
                      </a:endParaRPr>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dirty="0">
                          <a:latin typeface="Arial" panose="020B0604020202020204" pitchFamily="34" charset="0"/>
                          <a:cs typeface="Arial" panose="020B0604020202020204" pitchFamily="34" charset="0"/>
                        </a:rPr>
                        <a:t>SHCM </a:t>
                      </a:r>
                      <a:r>
                        <a:rPr lang="en-US" sz="1800" u="none" strike="noStrike" cap="none" dirty="0" err="1">
                          <a:latin typeface="Arial" panose="020B0604020202020204" pitchFamily="34" charset="0"/>
                          <a:cs typeface="Arial" panose="020B0604020202020204" pitchFamily="34" charset="0"/>
                        </a:rPr>
                        <a:t>truyền</a:t>
                      </a:r>
                      <a:r>
                        <a:rPr lang="en-US" sz="1800" u="none" strike="noStrike" cap="none" dirty="0">
                          <a:latin typeface="Arial" panose="020B0604020202020204" pitchFamily="34" charset="0"/>
                          <a:cs typeface="Arial" panose="020B0604020202020204" pitchFamily="34" charset="0"/>
                        </a:rPr>
                        <a:t> </a:t>
                      </a:r>
                      <a:r>
                        <a:rPr lang="en-US" sz="1800" u="none" strike="noStrike" cap="none" dirty="0" err="1">
                          <a:latin typeface="Arial" panose="020B0604020202020204" pitchFamily="34" charset="0"/>
                          <a:cs typeface="Arial" panose="020B0604020202020204" pitchFamily="34" charset="0"/>
                        </a:rPr>
                        <a:t>thống</a:t>
                      </a:r>
                      <a:endParaRPr sz="1100" u="none" strike="noStrike" cap="none" dirty="0">
                        <a:latin typeface="Arial" panose="020B0604020202020204" pitchFamily="34" charset="0"/>
                        <a:cs typeface="Arial" panose="020B0604020202020204" pitchFamily="34" charset="0"/>
                      </a:endParaRPr>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a:latin typeface="Arial" panose="020B0604020202020204" pitchFamily="34" charset="0"/>
                          <a:cs typeface="Arial" panose="020B0604020202020204" pitchFamily="34" charset="0"/>
                        </a:rPr>
                        <a:t>SHCM - NCBH</a:t>
                      </a:r>
                      <a:endParaRPr sz="1100" u="none" strike="noStrike" cap="none">
                        <a:latin typeface="Arial" panose="020B0604020202020204" pitchFamily="34" charset="0"/>
                        <a:cs typeface="Arial" panose="020B0604020202020204" pitchFamily="34" charset="0"/>
                      </a:endParaRPr>
                    </a:p>
                  </a:txBody>
                  <a:tcPr marL="68588" marR="68588" marT="34294" marB="34294"/>
                </a:tc>
                <a:extLst>
                  <a:ext uri="{0D108BD9-81ED-4DB2-BD59-A6C34878D82A}">
                    <a16:rowId xmlns:a16="http://schemas.microsoft.com/office/drawing/2014/main" xmlns="" val="10000"/>
                  </a:ext>
                </a:extLst>
              </a:tr>
              <a:tr h="1371600">
                <a:tc rowSpan="3">
                  <a:txBody>
                    <a:bodyPr/>
                    <a:lstStyle/>
                    <a:p>
                      <a:pPr marL="0" marR="0" lvl="0" indent="0" algn="l" rtl="0">
                        <a:lnSpc>
                          <a:spcPct val="100000"/>
                        </a:lnSpc>
                        <a:spcBef>
                          <a:spcPts val="0"/>
                        </a:spcBef>
                        <a:spcAft>
                          <a:spcPts val="0"/>
                        </a:spcAft>
                        <a:buClr>
                          <a:srgbClr val="000000"/>
                        </a:buClr>
                        <a:buSzPts val="2400"/>
                        <a:buFont typeface="Arial"/>
                        <a:buNone/>
                      </a:pPr>
                      <a:r>
                        <a:rPr lang="en-US" sz="1800" u="none" strike="noStrike" cap="none">
                          <a:solidFill>
                            <a:srgbClr val="002060"/>
                          </a:solidFill>
                          <a:latin typeface="Arial" panose="020B0604020202020204" pitchFamily="34" charset="0"/>
                          <a:cs typeface="Arial" panose="020B0604020202020204" pitchFamily="34" charset="0"/>
                        </a:rPr>
                        <a:t>3. Người dạy minh hoạ</a:t>
                      </a:r>
                      <a:endParaRPr sz="11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Thường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là</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GV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dạy</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giỏi</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nhất</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có</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nhiều</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kinh</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nghiệm</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nhất</a:t>
                      </a:r>
                      <a:endParaRPr sz="1100" u="none" strike="noStrike" cap="none" dirty="0">
                        <a:latin typeface="Arial" panose="020B0604020202020204" pitchFamily="34" charset="0"/>
                        <a:cs typeface="Arial" panose="020B0604020202020204" pitchFamily="34" charset="0"/>
                      </a:endParaRPr>
                    </a:p>
                    <a:p>
                      <a:pPr marL="342900" marR="25400" lvl="0" indent="-190500" algn="just" rtl="0">
                        <a:lnSpc>
                          <a:spcPct val="100000"/>
                        </a:lnSpc>
                        <a:spcBef>
                          <a:spcPts val="600"/>
                        </a:spcBef>
                        <a:spcAft>
                          <a:spcPts val="0"/>
                        </a:spcAft>
                        <a:buClr>
                          <a:schemeClr val="dk1"/>
                        </a:buClr>
                        <a:buSzPts val="2400"/>
                        <a:buFont typeface="Arial"/>
                        <a:buNone/>
                      </a:pPr>
                      <a:endParaRPr sz="1800" u="none" strike="noStrike" cap="none" dirty="0">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Mọi</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GV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đều</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lần</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lượt</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là</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GV DMH</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có</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thể</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ưu</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tiên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GV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thiếu</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kinh</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nghiệm</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GV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gặp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khó</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khăn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trong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dạy</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GV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ngại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đổi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mới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a:t>
                      </a:r>
                      <a:endParaRPr sz="1100" u="none" strike="noStrike" cap="none" dirty="0">
                        <a:latin typeface="Arial" panose="020B0604020202020204" pitchFamily="34" charset="0"/>
                        <a:cs typeface="Arial" panose="020B0604020202020204" pitchFamily="34" charset="0"/>
                      </a:endParaRPr>
                    </a:p>
                  </a:txBody>
                  <a:tcPr marL="33300" marR="33300" marT="0" marB="0"/>
                </a:tc>
                <a:extLst>
                  <a:ext uri="{0D108BD9-81ED-4DB2-BD59-A6C34878D82A}">
                    <a16:rowId xmlns:a16="http://schemas.microsoft.com/office/drawing/2014/main" xmlns="" val="10001"/>
                  </a:ext>
                </a:extLst>
              </a:tr>
              <a:tr h="1097280">
                <a:tc vMerge="1">
                  <a:txBody>
                    <a:bodyPr/>
                    <a:lstStyle/>
                    <a:p>
                      <a:endParaRPr lang="x-none"/>
                    </a:p>
                  </a:txBody>
                  <a:tcPr/>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a:solidFill>
                            <a:srgbClr val="002060"/>
                          </a:solidFill>
                          <a:latin typeface="Arial"/>
                          <a:ea typeface="Arial"/>
                          <a:cs typeface="Arial"/>
                          <a:sym typeface="Arial"/>
                        </a:rPr>
                        <a:t>Cố gắng </a:t>
                      </a:r>
                      <a:r>
                        <a:rPr lang="en-US" sz="1800" b="1" u="none" strike="noStrike" cap="none">
                          <a:solidFill>
                            <a:srgbClr val="002060"/>
                          </a:solidFill>
                          <a:latin typeface="Arial"/>
                          <a:ea typeface="Arial"/>
                          <a:cs typeface="Arial"/>
                          <a:sym typeface="Arial"/>
                        </a:rPr>
                        <a:t>bám sát kế hoạch </a:t>
                      </a:r>
                      <a:r>
                        <a:rPr lang="en-US" sz="1800" u="none" strike="noStrike" cap="none">
                          <a:solidFill>
                            <a:srgbClr val="002060"/>
                          </a:solidFill>
                          <a:latin typeface="Arial"/>
                          <a:ea typeface="Arial"/>
                          <a:cs typeface="Arial"/>
                          <a:sym typeface="Arial"/>
                        </a:rPr>
                        <a:t>bài dạy minh hoạ đã đề ra</a:t>
                      </a:r>
                      <a:endParaRPr sz="1800" u="none" strike="noStrike" cap="none">
                        <a:solidFill>
                          <a:srgbClr val="002060"/>
                        </a:solidFill>
                        <a:latin typeface="Arial"/>
                        <a:ea typeface="Arial"/>
                        <a:cs typeface="Arial"/>
                        <a:sym typeface="Arial"/>
                      </a:endParaRPr>
                    </a:p>
                    <a:p>
                      <a:pPr marL="342900" marR="25400" lvl="0" indent="-190500" algn="just" rtl="0">
                        <a:lnSpc>
                          <a:spcPct val="100000"/>
                        </a:lnSpc>
                        <a:spcBef>
                          <a:spcPts val="600"/>
                        </a:spcBef>
                        <a:spcAft>
                          <a:spcPts val="0"/>
                        </a:spcAft>
                        <a:buClr>
                          <a:schemeClr val="dk1"/>
                        </a:buClr>
                        <a:buSzPts val="2400"/>
                        <a:buFont typeface="Arial"/>
                        <a:buNone/>
                      </a:pPr>
                      <a:endParaRPr sz="1800" u="none" strike="noStrike" cap="none">
                        <a:solidFill>
                          <a:srgbClr val="002060"/>
                        </a:solidFill>
                        <a:latin typeface="Arial"/>
                        <a:ea typeface="Arial"/>
                        <a:cs typeface="Arial"/>
                        <a:sym typeface="Arial"/>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a:solidFill>
                            <a:srgbClr val="002060"/>
                          </a:solidFill>
                          <a:latin typeface="Arial"/>
                          <a:ea typeface="Arial"/>
                          <a:cs typeface="Arial"/>
                          <a:sym typeface="Arial"/>
                        </a:rPr>
                        <a:t>Có thể </a:t>
                      </a:r>
                      <a:r>
                        <a:rPr lang="en-US" sz="1800" b="1" u="none" strike="noStrike" cap="none">
                          <a:solidFill>
                            <a:srgbClr val="002060"/>
                          </a:solidFill>
                          <a:latin typeface="Arial"/>
                          <a:ea typeface="Arial"/>
                          <a:cs typeface="Arial"/>
                          <a:sym typeface="Arial"/>
                        </a:rPr>
                        <a:t>bám theo </a:t>
                      </a:r>
                      <a:r>
                        <a:rPr lang="en-US" sz="1800" u="none" strike="noStrike" cap="none">
                          <a:solidFill>
                            <a:srgbClr val="002060"/>
                          </a:solidFill>
                          <a:latin typeface="Arial"/>
                          <a:ea typeface="Arial"/>
                          <a:cs typeface="Arial"/>
                          <a:sym typeface="Arial"/>
                        </a:rPr>
                        <a:t>kế hoạch bài dạy MH hoặc </a:t>
                      </a:r>
                      <a:r>
                        <a:rPr lang="en-US" sz="1800" b="1" u="none" strike="noStrike" cap="none">
                          <a:solidFill>
                            <a:srgbClr val="002060"/>
                          </a:solidFill>
                          <a:latin typeface="Arial"/>
                          <a:ea typeface="Arial"/>
                          <a:cs typeface="Arial"/>
                          <a:sym typeface="Arial"/>
                        </a:rPr>
                        <a:t>linh hoạt thay đổi kế hoạch </a:t>
                      </a:r>
                      <a:r>
                        <a:rPr lang="en-US" sz="1800" u="none" strike="noStrike" cap="none">
                          <a:solidFill>
                            <a:srgbClr val="002060"/>
                          </a:solidFill>
                          <a:latin typeface="Arial"/>
                          <a:ea typeface="Arial"/>
                          <a:cs typeface="Arial"/>
                          <a:sym typeface="Arial"/>
                        </a:rPr>
                        <a:t>tuỳ theo tình hình lớp học, h</a:t>
                      </a:r>
                      <a:r>
                        <a:rPr lang="en-US" sz="1800" u="none" strike="noStrike" cap="none">
                          <a:solidFill>
                            <a:srgbClr val="002060"/>
                          </a:solidFill>
                        </a:rPr>
                        <a:t>ọc sinh</a:t>
                      </a:r>
                      <a:endParaRPr sz="1100" u="none" strike="noStrike" cap="none"/>
                    </a:p>
                  </a:txBody>
                  <a:tcPr marL="33300" marR="33300" marT="0" marB="0"/>
                </a:tc>
                <a:extLst>
                  <a:ext uri="{0D108BD9-81ED-4DB2-BD59-A6C34878D82A}">
                    <a16:rowId xmlns:a16="http://schemas.microsoft.com/office/drawing/2014/main" xmlns="" val="10002"/>
                  </a:ext>
                </a:extLst>
              </a:tr>
              <a:tr h="1097280">
                <a:tc vMerge="1">
                  <a:txBody>
                    <a:bodyPr/>
                    <a:lstStyle/>
                    <a:p>
                      <a:endParaRPr lang="x-none"/>
                    </a:p>
                  </a:txBody>
                  <a:tcPr/>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dirty="0" err="1">
                          <a:solidFill>
                            <a:srgbClr val="002060"/>
                          </a:solidFill>
                          <a:latin typeface="Arial"/>
                          <a:ea typeface="Arial"/>
                          <a:cs typeface="Arial"/>
                          <a:sym typeface="Arial"/>
                        </a:rPr>
                        <a:t>Có</a:t>
                      </a:r>
                      <a:r>
                        <a:rPr lang="en-US" sz="1800" u="none" strike="noStrike" cap="none" dirty="0">
                          <a:solidFill>
                            <a:srgbClr val="002060"/>
                          </a:solidFill>
                          <a:latin typeface="Arial"/>
                          <a:ea typeface="Arial"/>
                          <a:cs typeface="Arial"/>
                          <a:sym typeface="Arial"/>
                        </a:rPr>
                        <a:t> xu </a:t>
                      </a:r>
                      <a:r>
                        <a:rPr lang="en-US" sz="1800" u="none" strike="noStrike" cap="none" dirty="0" err="1">
                          <a:solidFill>
                            <a:srgbClr val="002060"/>
                          </a:solidFill>
                          <a:latin typeface="Arial"/>
                          <a:ea typeface="Arial"/>
                          <a:cs typeface="Arial"/>
                          <a:sym typeface="Arial"/>
                        </a:rPr>
                        <a:t>hướng</a:t>
                      </a:r>
                      <a:r>
                        <a:rPr lang="en-US" sz="1800" u="none" strike="noStrike" cap="none" dirty="0">
                          <a:solidFill>
                            <a:srgbClr val="002060"/>
                          </a:solidFill>
                          <a:latin typeface="Arial"/>
                          <a:ea typeface="Arial"/>
                          <a:cs typeface="Arial"/>
                          <a:sym typeface="Arial"/>
                        </a:rPr>
                        <a:t> </a:t>
                      </a:r>
                      <a:r>
                        <a:rPr lang="en-US" sz="1800" b="1" u="none" strike="noStrike" cap="none" dirty="0">
                          <a:solidFill>
                            <a:srgbClr val="002060"/>
                          </a:solidFill>
                          <a:latin typeface="Arial"/>
                          <a:ea typeface="Arial"/>
                          <a:cs typeface="Arial"/>
                          <a:sym typeface="Arial"/>
                        </a:rPr>
                        <a:t>“</a:t>
                      </a:r>
                      <a:r>
                        <a:rPr lang="en-US" sz="1800" b="1" u="none" strike="noStrike" cap="none" dirty="0" err="1">
                          <a:solidFill>
                            <a:srgbClr val="002060"/>
                          </a:solidFill>
                          <a:latin typeface="Arial"/>
                          <a:ea typeface="Arial"/>
                          <a:cs typeface="Arial"/>
                          <a:sym typeface="Arial"/>
                        </a:rPr>
                        <a:t>trình</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diễn</a:t>
                      </a:r>
                      <a:r>
                        <a:rPr lang="en-US" sz="1800" b="1"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các</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phương</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pháp</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kĩ</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thuật</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dạy</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học</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để</a:t>
                      </a:r>
                      <a:r>
                        <a:rPr lang="en-US" sz="1800"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tạo</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ấn</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tượng</a:t>
                      </a:r>
                      <a:r>
                        <a:rPr lang="en-US" sz="1800" b="1"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về</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bài</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dạy</a:t>
                      </a:r>
                      <a:r>
                        <a:rPr lang="en-US" sz="1800" u="none" strike="noStrike" cap="none" dirty="0">
                          <a:solidFill>
                            <a:srgbClr val="002060"/>
                          </a:solidFill>
                          <a:latin typeface="Arial"/>
                          <a:ea typeface="Arial"/>
                          <a:cs typeface="Arial"/>
                          <a:sym typeface="Arial"/>
                        </a:rPr>
                        <a:t> hay, </a:t>
                      </a:r>
                      <a:r>
                        <a:rPr lang="en-US" sz="1800" u="none" strike="noStrike" cap="none" dirty="0" err="1">
                          <a:solidFill>
                            <a:srgbClr val="002060"/>
                          </a:solidFill>
                          <a:latin typeface="Arial"/>
                          <a:ea typeface="Arial"/>
                          <a:cs typeface="Arial"/>
                          <a:sym typeface="Arial"/>
                        </a:rPr>
                        <a:t>hấp</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dẫn</a:t>
                      </a:r>
                      <a:endParaRPr sz="1100" u="none" strike="noStrike" cap="none" dirty="0"/>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b="1" u="none" strike="noStrike" cap="none" dirty="0" err="1">
                          <a:solidFill>
                            <a:srgbClr val="002060"/>
                          </a:solidFill>
                          <a:latin typeface="Arial"/>
                          <a:ea typeface="Arial"/>
                          <a:cs typeface="Arial"/>
                          <a:sym typeface="Arial"/>
                        </a:rPr>
                        <a:t>T</a:t>
                      </a:r>
                      <a:r>
                        <a:rPr lang="en-US" sz="1800" b="1" u="none" strike="noStrike" cap="none" dirty="0" err="1">
                          <a:solidFill>
                            <a:srgbClr val="002060"/>
                          </a:solidFill>
                        </a:rPr>
                        <a:t>ìm</a:t>
                      </a:r>
                      <a:r>
                        <a:rPr lang="en-US" sz="1800" b="1" u="none" strike="noStrike" cap="none" dirty="0">
                          <a:solidFill>
                            <a:srgbClr val="002060"/>
                          </a:solidFill>
                        </a:rPr>
                        <a:t> </a:t>
                      </a:r>
                      <a:r>
                        <a:rPr lang="en-US" sz="1800" b="1" u="none" strike="noStrike" cap="none" dirty="0" err="1">
                          <a:solidFill>
                            <a:srgbClr val="002060"/>
                          </a:solidFill>
                        </a:rPr>
                        <a:t>hiểu</a:t>
                      </a:r>
                      <a:r>
                        <a:rPr lang="en-US" sz="1800" b="1" u="none" strike="noStrike" cap="none" dirty="0">
                          <a:solidFill>
                            <a:srgbClr val="002060"/>
                          </a:solidFill>
                        </a:rPr>
                        <a:t> </a:t>
                      </a:r>
                      <a:r>
                        <a:rPr lang="en-US" sz="1800" b="1" u="none" strike="noStrike" cap="none" dirty="0" err="1">
                          <a:solidFill>
                            <a:srgbClr val="002060"/>
                          </a:solidFill>
                        </a:rPr>
                        <a:t>các</a:t>
                      </a:r>
                      <a:r>
                        <a:rPr lang="en-US" sz="1800" b="1" u="none" strike="noStrike" cap="none" dirty="0">
                          <a:solidFill>
                            <a:srgbClr val="002060"/>
                          </a:solidFill>
                        </a:rPr>
                        <a:t> </a:t>
                      </a:r>
                      <a:r>
                        <a:rPr lang="en-US" sz="1800" b="1" u="none" strike="noStrike" cap="none" dirty="0" err="1">
                          <a:solidFill>
                            <a:srgbClr val="002060"/>
                          </a:solidFill>
                        </a:rPr>
                        <a:t>khó</a:t>
                      </a:r>
                      <a:r>
                        <a:rPr lang="en-US" sz="1800" b="1" u="none" strike="noStrike" cap="none" dirty="0">
                          <a:solidFill>
                            <a:srgbClr val="002060"/>
                          </a:solidFill>
                        </a:rPr>
                        <a:t> </a:t>
                      </a:r>
                      <a:r>
                        <a:rPr lang="en-US" sz="1800" b="1" u="none" strike="noStrike" cap="none" dirty="0" err="1">
                          <a:solidFill>
                            <a:srgbClr val="002060"/>
                          </a:solidFill>
                        </a:rPr>
                        <a:t>khăn</a:t>
                      </a:r>
                      <a:r>
                        <a:rPr lang="en-US" sz="1800" b="1" u="none" strike="noStrike" cap="none" dirty="0">
                          <a:solidFill>
                            <a:srgbClr val="002060"/>
                          </a:solidFill>
                        </a:rPr>
                        <a:t> </a:t>
                      </a:r>
                      <a:r>
                        <a:rPr lang="en-US" sz="1800" b="1" u="none" strike="noStrike" cap="none" dirty="0" err="1">
                          <a:solidFill>
                            <a:srgbClr val="002060"/>
                          </a:solidFill>
                        </a:rPr>
                        <a:t>của</a:t>
                      </a:r>
                      <a:r>
                        <a:rPr lang="en-US" sz="1800" b="1" u="none" strike="noStrike" cap="none" dirty="0">
                          <a:solidFill>
                            <a:srgbClr val="002060"/>
                          </a:solidFill>
                        </a:rPr>
                        <a:t> HS </a:t>
                      </a:r>
                      <a:r>
                        <a:rPr lang="en-US" sz="1800" u="none" strike="noStrike" cap="none" dirty="0" err="1">
                          <a:solidFill>
                            <a:srgbClr val="002060"/>
                          </a:solidFill>
                        </a:rPr>
                        <a:t>và</a:t>
                      </a:r>
                      <a:r>
                        <a:rPr lang="en-US" sz="1800" u="none" strike="noStrike" cap="none" dirty="0">
                          <a:solidFill>
                            <a:srgbClr val="002060"/>
                          </a:solidFill>
                        </a:rPr>
                        <a:t> </a:t>
                      </a:r>
                      <a:r>
                        <a:rPr lang="en-US" sz="1800" b="1" u="none" strike="noStrike" cap="none" dirty="0" err="1">
                          <a:solidFill>
                            <a:srgbClr val="002060"/>
                          </a:solidFill>
                          <a:latin typeface="Arial"/>
                          <a:ea typeface="Arial"/>
                          <a:cs typeface="Arial"/>
                          <a:sym typeface="Arial"/>
                        </a:rPr>
                        <a:t>hỗ</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trợ</a:t>
                      </a:r>
                      <a:r>
                        <a:rPr lang="en-US" sz="1800" b="1" u="none" strike="noStrike" cap="none" dirty="0">
                          <a:solidFill>
                            <a:srgbClr val="002060"/>
                          </a:solidFill>
                          <a:latin typeface="Arial"/>
                          <a:ea typeface="Arial"/>
                          <a:cs typeface="Arial"/>
                          <a:sym typeface="Arial"/>
                        </a:rPr>
                        <a:t> HS </a:t>
                      </a:r>
                      <a:r>
                        <a:rPr lang="en-US" sz="1800" u="none" strike="noStrike" cap="none" dirty="0" err="1">
                          <a:solidFill>
                            <a:srgbClr val="002060"/>
                          </a:solidFill>
                          <a:latin typeface="Arial"/>
                          <a:ea typeface="Arial"/>
                          <a:cs typeface="Arial"/>
                          <a:sym typeface="Arial"/>
                        </a:rPr>
                        <a:t>trong</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học</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tập</a:t>
                      </a:r>
                      <a:endParaRPr sz="1100" u="none" strike="noStrike" cap="none" dirty="0"/>
                    </a:p>
                  </a:txBody>
                  <a:tcPr marL="33300" marR="33300" marT="0" marB="0"/>
                </a:tc>
                <a:extLst>
                  <a:ext uri="{0D108BD9-81ED-4DB2-BD59-A6C34878D82A}">
                    <a16:rowId xmlns:a16="http://schemas.microsoft.com/office/drawing/2014/main" xmlns="" val="10003"/>
                  </a:ext>
                </a:extLst>
              </a:tr>
            </a:tbl>
          </a:graphicData>
        </a:graphic>
      </p:graphicFrame>
    </p:spTree>
    <p:extLst>
      <p:ext uri="{BB962C8B-B14F-4D97-AF65-F5344CB8AC3E}">
        <p14:creationId xmlns:p14="http://schemas.microsoft.com/office/powerpoint/2010/main" val="72892607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MasterSp="0">
  <p:cSld>
    <p:spTree>
      <p:nvGrpSpPr>
        <p:cNvPr id="1" name="Shape 316"/>
        <p:cNvGrpSpPr/>
        <p:nvPr/>
      </p:nvGrpSpPr>
      <p:grpSpPr>
        <a:xfrm>
          <a:off x="0" y="0"/>
          <a:ext cx="0" cy="0"/>
          <a:chOff x="0" y="0"/>
          <a:chExt cx="0" cy="0"/>
        </a:xfrm>
      </p:grpSpPr>
      <p:sp>
        <p:nvSpPr>
          <p:cNvPr id="317" name="Google Shape;317;p8"/>
          <p:cNvSpPr txBox="1">
            <a:spLocks noGrp="1"/>
          </p:cNvSpPr>
          <p:nvPr>
            <p:ph type="title" idx="4294967295"/>
          </p:nvPr>
        </p:nvSpPr>
        <p:spPr>
          <a:xfrm>
            <a:off x="2152650" y="1117648"/>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fontScale="90000"/>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So </a:t>
            </a:r>
            <a:r>
              <a:rPr lang="en-US" dirty="0" err="1">
                <a:solidFill>
                  <a:schemeClr val="accent1"/>
                </a:solidFill>
                <a:latin typeface="Arial" panose="020B0604020202020204" pitchFamily="34" charset="0"/>
                <a:cs typeface="Arial" panose="020B0604020202020204" pitchFamily="34" charset="0"/>
              </a:rPr>
              <a:t>sánh</a:t>
            </a:r>
            <a:r>
              <a:rPr lang="en-US" dirty="0">
                <a:solidFill>
                  <a:schemeClr val="accent1"/>
                </a:solidFill>
                <a:latin typeface="Arial" panose="020B0604020202020204" pitchFamily="34" charset="0"/>
                <a:cs typeface="Arial" panose="020B0604020202020204" pitchFamily="34" charset="0"/>
              </a:rPr>
              <a:t> SHCM – NCBH </a:t>
            </a:r>
            <a:r>
              <a:rPr lang="en-US" dirty="0" err="1">
                <a:solidFill>
                  <a:schemeClr val="accent1"/>
                </a:solidFill>
                <a:latin typeface="Arial" panose="020B0604020202020204" pitchFamily="34" charset="0"/>
                <a:cs typeface="Arial" panose="020B0604020202020204" pitchFamily="34" charset="0"/>
              </a:rPr>
              <a:t>với</a:t>
            </a:r>
            <a:r>
              <a:rPr lang="en-US" dirty="0">
                <a:solidFill>
                  <a:schemeClr val="accent1"/>
                </a:solidFill>
                <a:latin typeface="Arial" panose="020B0604020202020204" pitchFamily="34" charset="0"/>
                <a:cs typeface="Arial" panose="020B0604020202020204" pitchFamily="34" charset="0"/>
              </a:rPr>
              <a:t> SHCM </a:t>
            </a:r>
            <a:r>
              <a:rPr lang="en-US" dirty="0" err="1">
                <a:solidFill>
                  <a:schemeClr val="accent1"/>
                </a:solidFill>
                <a:latin typeface="Arial" panose="020B0604020202020204" pitchFamily="34" charset="0"/>
                <a:cs typeface="Arial" panose="020B0604020202020204" pitchFamily="34" charset="0"/>
              </a:rPr>
              <a:t>truyền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thống</a:t>
            </a:r>
            <a:endParaRPr dirty="0">
              <a:solidFill>
                <a:schemeClr val="accent1"/>
              </a:solidFill>
              <a:latin typeface="Arial" panose="020B0604020202020204" pitchFamily="34" charset="0"/>
              <a:cs typeface="Arial" panose="020B0604020202020204" pitchFamily="34" charset="0"/>
            </a:endParaRPr>
          </a:p>
        </p:txBody>
      </p:sp>
      <p:graphicFrame>
        <p:nvGraphicFramePr>
          <p:cNvPr id="318" name="Google Shape;318;p8"/>
          <p:cNvGraphicFramePr/>
          <p:nvPr>
            <p:extLst>
              <p:ext uri="{D42A27DB-BD31-4B8C-83A1-F6EECF244321}">
                <p14:modId xmlns:p14="http://schemas.microsoft.com/office/powerpoint/2010/main" val="3146232333"/>
              </p:ext>
            </p:extLst>
          </p:nvPr>
        </p:nvGraphicFramePr>
        <p:xfrm>
          <a:off x="623392" y="2035131"/>
          <a:ext cx="11089232" cy="4136652"/>
        </p:xfrm>
        <a:graphic>
          <a:graphicData uri="http://schemas.openxmlformats.org/drawingml/2006/table">
            <a:tbl>
              <a:tblPr firstRow="1" bandRow="1">
                <a:noFill/>
              </a:tblPr>
              <a:tblGrid>
                <a:gridCol w="1368152">
                  <a:extLst>
                    <a:ext uri="{9D8B030D-6E8A-4147-A177-3AD203B41FA5}">
                      <a16:colId xmlns:a16="http://schemas.microsoft.com/office/drawing/2014/main" xmlns="" val="20000"/>
                    </a:ext>
                  </a:extLst>
                </a:gridCol>
                <a:gridCol w="5046209">
                  <a:extLst>
                    <a:ext uri="{9D8B030D-6E8A-4147-A177-3AD203B41FA5}">
                      <a16:colId xmlns:a16="http://schemas.microsoft.com/office/drawing/2014/main" xmlns="" val="20001"/>
                    </a:ext>
                  </a:extLst>
                </a:gridCol>
                <a:gridCol w="4674871">
                  <a:extLst>
                    <a:ext uri="{9D8B030D-6E8A-4147-A177-3AD203B41FA5}">
                      <a16:colId xmlns:a16="http://schemas.microsoft.com/office/drawing/2014/main" xmlns="" val="20002"/>
                    </a:ext>
                  </a:extLst>
                </a:gridCol>
              </a:tblGrid>
              <a:tr h="342908">
                <a:tc>
                  <a:txBody>
                    <a:bodyPr/>
                    <a:lstStyle/>
                    <a:p>
                      <a:pPr marL="0" marR="0" lvl="0" indent="0" algn="l" rtl="0">
                        <a:lnSpc>
                          <a:spcPct val="100000"/>
                        </a:lnSpc>
                        <a:spcBef>
                          <a:spcPts val="0"/>
                        </a:spcBef>
                        <a:spcAft>
                          <a:spcPts val="0"/>
                        </a:spcAft>
                        <a:buClr>
                          <a:srgbClr val="000000"/>
                        </a:buClr>
                        <a:buSzPts val="2400"/>
                        <a:buFont typeface="Arial"/>
                        <a:buNone/>
                      </a:pPr>
                      <a:endParaRPr sz="1800" u="none" strike="noStrike" cap="none"/>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dirty="0">
                          <a:latin typeface="Arial" panose="020B0604020202020204" pitchFamily="34" charset="0"/>
                          <a:cs typeface="Arial" panose="020B0604020202020204" pitchFamily="34" charset="0"/>
                        </a:rPr>
                        <a:t>SHCM </a:t>
                      </a:r>
                      <a:r>
                        <a:rPr lang="en-US" sz="1800" u="none" strike="noStrike" cap="none" dirty="0" err="1">
                          <a:latin typeface="Arial" panose="020B0604020202020204" pitchFamily="34" charset="0"/>
                          <a:cs typeface="Arial" panose="020B0604020202020204" pitchFamily="34" charset="0"/>
                        </a:rPr>
                        <a:t>truyền</a:t>
                      </a:r>
                      <a:r>
                        <a:rPr lang="en-US" sz="1800" u="none" strike="noStrike" cap="none" dirty="0">
                          <a:latin typeface="Arial" panose="020B0604020202020204" pitchFamily="34" charset="0"/>
                          <a:cs typeface="Arial" panose="020B0604020202020204" pitchFamily="34" charset="0"/>
                        </a:rPr>
                        <a:t> </a:t>
                      </a:r>
                      <a:r>
                        <a:rPr lang="en-US" sz="1800" u="none" strike="noStrike" cap="none" dirty="0" err="1">
                          <a:latin typeface="Arial" panose="020B0604020202020204" pitchFamily="34" charset="0"/>
                          <a:cs typeface="Arial" panose="020B0604020202020204" pitchFamily="34" charset="0"/>
                        </a:rPr>
                        <a:t>thống</a:t>
                      </a:r>
                      <a:endParaRPr sz="1100" u="none" strike="noStrike" cap="none" dirty="0">
                        <a:latin typeface="Arial" panose="020B0604020202020204" pitchFamily="34" charset="0"/>
                        <a:cs typeface="Arial" panose="020B0604020202020204" pitchFamily="34" charset="0"/>
                      </a:endParaRPr>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a:latin typeface="Arial" panose="020B0604020202020204" pitchFamily="34" charset="0"/>
                          <a:cs typeface="Arial" panose="020B0604020202020204" pitchFamily="34" charset="0"/>
                        </a:rPr>
                        <a:t>SHCM - NCBH</a:t>
                      </a:r>
                      <a:endParaRPr sz="1100" u="none" strike="noStrike" cap="none">
                        <a:latin typeface="Arial" panose="020B0604020202020204" pitchFamily="34" charset="0"/>
                        <a:cs typeface="Arial" panose="020B0604020202020204" pitchFamily="34" charset="0"/>
                      </a:endParaRPr>
                    </a:p>
                  </a:txBody>
                  <a:tcPr marL="68588" marR="68588" marT="34294" marB="34294"/>
                </a:tc>
                <a:extLst>
                  <a:ext uri="{0D108BD9-81ED-4DB2-BD59-A6C34878D82A}">
                    <a16:rowId xmlns:a16="http://schemas.microsoft.com/office/drawing/2014/main" xmlns="" val="10000"/>
                  </a:ext>
                </a:extLst>
              </a:tr>
              <a:tr h="822960">
                <a:tc rowSpan="4">
                  <a:txBody>
                    <a:bodyPr/>
                    <a:lstStyle/>
                    <a:p>
                      <a:pPr marL="0" marR="0" lvl="0" indent="0" algn="l" rtl="0">
                        <a:lnSpc>
                          <a:spcPct val="100000"/>
                        </a:lnSpc>
                        <a:spcBef>
                          <a:spcPts val="0"/>
                        </a:spcBef>
                        <a:spcAft>
                          <a:spcPts val="0"/>
                        </a:spcAft>
                        <a:buClr>
                          <a:srgbClr val="000000"/>
                        </a:buClr>
                        <a:buSzPts val="2400"/>
                        <a:buFont typeface="Arial"/>
                        <a:buNone/>
                      </a:pPr>
                      <a:r>
                        <a:rPr lang="en-US" sz="1800" u="none" strike="noStrike" cap="none" dirty="0">
                          <a:solidFill>
                            <a:srgbClr val="002060"/>
                          </a:solidFill>
                          <a:latin typeface="Arial" panose="020B0604020202020204" pitchFamily="34" charset="0"/>
                          <a:cs typeface="Arial" panose="020B0604020202020204" pitchFamily="34" charset="0"/>
                        </a:rPr>
                        <a:t>4. </a:t>
                      </a:r>
                      <a:r>
                        <a:rPr lang="en-US" sz="1800" u="none" strike="noStrike" cap="none" dirty="0" err="1">
                          <a:solidFill>
                            <a:srgbClr val="002060"/>
                          </a:solidFill>
                          <a:latin typeface="Arial" panose="020B0604020202020204" pitchFamily="34" charset="0"/>
                          <a:cs typeface="Arial" panose="020B0604020202020204" pitchFamily="34" charset="0"/>
                        </a:rPr>
                        <a:t>Người</a:t>
                      </a:r>
                      <a:r>
                        <a:rPr lang="en-US" sz="1800" u="none" strike="noStrike" cap="none" dirty="0">
                          <a:solidFill>
                            <a:srgbClr val="002060"/>
                          </a:solidFill>
                          <a:latin typeface="Arial" panose="020B0604020202020204" pitchFamily="34" charset="0"/>
                          <a:cs typeface="Arial" panose="020B0604020202020204" pitchFamily="34" charset="0"/>
                        </a:rPr>
                        <a:t> </a:t>
                      </a:r>
                      <a:r>
                        <a:rPr lang="en-US" sz="1800" u="none" strike="noStrike" cap="none" dirty="0" err="1">
                          <a:solidFill>
                            <a:srgbClr val="002060"/>
                          </a:solidFill>
                          <a:latin typeface="Arial" panose="020B0604020202020204" pitchFamily="34" charset="0"/>
                          <a:cs typeface="Arial" panose="020B0604020202020204" pitchFamily="34" charset="0"/>
                        </a:rPr>
                        <a:t>dự</a:t>
                      </a:r>
                      <a:r>
                        <a:rPr lang="en-US" sz="1800" u="none" strike="noStrike" cap="none" dirty="0">
                          <a:solidFill>
                            <a:srgbClr val="002060"/>
                          </a:solidFill>
                          <a:latin typeface="Arial" panose="020B0604020202020204" pitchFamily="34" charset="0"/>
                          <a:cs typeface="Arial" panose="020B0604020202020204" pitchFamily="34" charset="0"/>
                        </a:rPr>
                        <a:t> </a:t>
                      </a:r>
                      <a:r>
                        <a:rPr lang="en-US" sz="1800" u="none" strike="noStrike" cap="none" dirty="0" err="1">
                          <a:solidFill>
                            <a:srgbClr val="002060"/>
                          </a:solidFill>
                          <a:latin typeface="Arial" panose="020B0604020202020204" pitchFamily="34" charset="0"/>
                          <a:cs typeface="Arial" panose="020B0604020202020204" pitchFamily="34" charset="0"/>
                        </a:rPr>
                        <a:t>giờ</a:t>
                      </a:r>
                      <a:endParaRPr sz="1100" u="none" strike="noStrike" cap="none" dirty="0">
                        <a:latin typeface="Arial" panose="020B0604020202020204" pitchFamily="34" charset="0"/>
                        <a:cs typeface="Arial" panose="020B0604020202020204" pitchFamily="34" charset="0"/>
                      </a:endParaRPr>
                    </a:p>
                  </a:txBody>
                  <a:tcPr marL="68588" marR="68588" marT="34294" marB="34294"/>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Ngồi</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cuối</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lớp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ghi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chép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quan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sát</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hành</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động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của</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GV</a:t>
                      </a:r>
                      <a:endParaRPr sz="1100" u="none" strike="noStrike" cap="none" dirty="0">
                        <a:latin typeface="Arial" panose="020B0604020202020204" pitchFamily="34" charset="0"/>
                        <a:cs typeface="Arial" panose="020B0604020202020204" pitchFamily="34" charset="0"/>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Đứng</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xung</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quanh</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phía</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trên</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lớp</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quan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sát</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HS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thuận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lợi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nhất</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nhìn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được</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mặt</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nhiều</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HS)</a:t>
                      </a:r>
                      <a:endParaRPr sz="1100" u="none" strike="noStrike" cap="none" dirty="0">
                        <a:latin typeface="Arial" panose="020B0604020202020204" pitchFamily="34" charset="0"/>
                        <a:cs typeface="Arial" panose="020B0604020202020204" pitchFamily="34" charset="0"/>
                      </a:endParaRPr>
                    </a:p>
                  </a:txBody>
                  <a:tcPr marL="33300" marR="33300" marT="0" marB="0"/>
                </a:tc>
                <a:extLst>
                  <a:ext uri="{0D108BD9-81ED-4DB2-BD59-A6C34878D82A}">
                    <a16:rowId xmlns:a16="http://schemas.microsoft.com/office/drawing/2014/main" xmlns="" val="10001"/>
                  </a:ext>
                </a:extLst>
              </a:tr>
              <a:tr h="822960">
                <a:tc vMerge="1">
                  <a:txBody>
                    <a:bodyPr/>
                    <a:lstStyle/>
                    <a:p>
                      <a:endParaRPr lang="x-none"/>
                    </a:p>
                  </a:txBody>
                  <a:tcPr/>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a:solidFill>
                            <a:srgbClr val="002060"/>
                          </a:solidFill>
                          <a:latin typeface="Arial"/>
                          <a:ea typeface="Arial"/>
                          <a:cs typeface="Arial"/>
                          <a:sym typeface="Arial"/>
                        </a:rPr>
                        <a:t>Tập trung </a:t>
                      </a:r>
                      <a:r>
                        <a:rPr lang="en-US" sz="1800" b="1" u="none" strike="noStrike" cap="none">
                          <a:solidFill>
                            <a:srgbClr val="002060"/>
                          </a:solidFill>
                          <a:latin typeface="Arial"/>
                          <a:ea typeface="Arial"/>
                          <a:cs typeface="Arial"/>
                          <a:sym typeface="Arial"/>
                        </a:rPr>
                        <a:t>xem xét GV dạy có đúng kế hoạch bài dạy</a:t>
                      </a:r>
                      <a:r>
                        <a:rPr lang="en-US" sz="1800" u="none" strike="noStrike" cap="none">
                          <a:solidFill>
                            <a:srgbClr val="002060"/>
                          </a:solidFill>
                          <a:latin typeface="Arial"/>
                          <a:ea typeface="Arial"/>
                          <a:cs typeface="Arial"/>
                          <a:sym typeface="Arial"/>
                        </a:rPr>
                        <a:t>, đúng kỹ thuật không</a:t>
                      </a:r>
                      <a:endParaRPr sz="1100" u="none" strike="noStrike" cap="none"/>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a:solidFill>
                            <a:srgbClr val="002060"/>
                          </a:solidFill>
                          <a:latin typeface="Arial"/>
                          <a:ea typeface="Arial"/>
                          <a:cs typeface="Arial"/>
                          <a:sym typeface="Arial"/>
                        </a:rPr>
                        <a:t>Tập trung </a:t>
                      </a:r>
                      <a:r>
                        <a:rPr lang="en-US" sz="1800" b="1" u="none" strike="noStrike" cap="none">
                          <a:solidFill>
                            <a:srgbClr val="002060"/>
                          </a:solidFill>
                          <a:latin typeface="Arial"/>
                          <a:ea typeface="Arial"/>
                          <a:cs typeface="Arial"/>
                          <a:sym typeface="Arial"/>
                        </a:rPr>
                        <a:t>quan sát HS học như thế nào</a:t>
                      </a:r>
                    </a:p>
                    <a:p>
                      <a:pPr marL="342900" marR="25400" lvl="0" indent="-342900" algn="just" rtl="0">
                        <a:lnSpc>
                          <a:spcPct val="100000"/>
                        </a:lnSpc>
                        <a:spcBef>
                          <a:spcPts val="0"/>
                        </a:spcBef>
                        <a:spcAft>
                          <a:spcPts val="0"/>
                        </a:spcAft>
                        <a:buClr>
                          <a:srgbClr val="002060"/>
                        </a:buClr>
                        <a:buSzPts val="2400"/>
                        <a:buFont typeface="Arial"/>
                        <a:buChar char="•"/>
                      </a:pPr>
                      <a:r>
                        <a:rPr lang="en-US" sz="1800" b="1" u="none" strike="noStrike" cap="none">
                          <a:solidFill>
                            <a:srgbClr val="002060"/>
                          </a:solidFill>
                          <a:latin typeface="Arial"/>
                          <a:cs typeface="Arial"/>
                          <a:sym typeface="Arial"/>
                        </a:rPr>
                        <a:t>Ghi chép+</a:t>
                      </a:r>
                      <a:r>
                        <a:rPr lang="en-US" sz="1800" b="1" u="none" strike="noStrike" cap="none">
                          <a:solidFill>
                            <a:srgbClr val="FF0000"/>
                          </a:solidFill>
                          <a:latin typeface="Arial"/>
                          <a:cs typeface="Arial"/>
                          <a:sym typeface="Arial"/>
                        </a:rPr>
                        <a:t>ghi hình </a:t>
                      </a:r>
                      <a:r>
                        <a:rPr lang="en-US" sz="1800" b="0" u="none" strike="noStrike" cap="none">
                          <a:solidFill>
                            <a:srgbClr val="002060"/>
                          </a:solidFill>
                          <a:latin typeface="Arial"/>
                          <a:cs typeface="Arial"/>
                          <a:sym typeface="Arial"/>
                        </a:rPr>
                        <a:t>(chọn lọc)</a:t>
                      </a:r>
                      <a:endParaRPr sz="1100" b="0" u="none" strike="noStrike" cap="none"/>
                    </a:p>
                  </a:txBody>
                  <a:tcPr marL="33300" marR="33300" marT="0" marB="0"/>
                </a:tc>
                <a:extLst>
                  <a:ext uri="{0D108BD9-81ED-4DB2-BD59-A6C34878D82A}">
                    <a16:rowId xmlns:a16="http://schemas.microsoft.com/office/drawing/2014/main" xmlns="" val="10002"/>
                  </a:ext>
                </a:extLst>
              </a:tr>
              <a:tr h="1097280">
                <a:tc vMerge="1">
                  <a:txBody>
                    <a:bodyPr/>
                    <a:lstStyle/>
                    <a:p>
                      <a:endParaRPr lang="x-none"/>
                    </a:p>
                  </a:txBody>
                  <a:tcPr/>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dirty="0" err="1">
                          <a:solidFill>
                            <a:srgbClr val="002060"/>
                          </a:solidFill>
                          <a:latin typeface="Arial"/>
                          <a:ea typeface="Arial"/>
                          <a:cs typeface="Arial"/>
                          <a:sym typeface="Arial"/>
                        </a:rPr>
                        <a:t>Đối</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chiếu</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với</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các</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tiêu</a:t>
                      </a:r>
                      <a:r>
                        <a:rPr lang="en-US" sz="1800" u="none" strike="noStrike" cap="none" dirty="0">
                          <a:solidFill>
                            <a:srgbClr val="002060"/>
                          </a:solidFill>
                          <a:latin typeface="Arial"/>
                          <a:ea typeface="Arial"/>
                          <a:cs typeface="Arial"/>
                          <a:sym typeface="Arial"/>
                        </a:rPr>
                        <a:t> </a:t>
                      </a:r>
                      <a:r>
                        <a:rPr lang="en-US" sz="1800" u="none" strike="noStrike" cap="none" dirty="0" err="1">
                          <a:solidFill>
                            <a:srgbClr val="002060"/>
                          </a:solidFill>
                          <a:latin typeface="Arial"/>
                          <a:ea typeface="Arial"/>
                          <a:cs typeface="Arial"/>
                          <a:sym typeface="Arial"/>
                        </a:rPr>
                        <a:t>chí</a:t>
                      </a:r>
                      <a:r>
                        <a:rPr lang="en-US" sz="1800"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đánh</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giá</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xếp</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loại</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giờ</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học</a:t>
                      </a:r>
                      <a:endParaRPr sz="1800" b="1" u="none" strike="noStrike" cap="none" dirty="0">
                        <a:solidFill>
                          <a:srgbClr val="002060"/>
                        </a:solidFill>
                        <a:latin typeface="Arial"/>
                        <a:ea typeface="Arial"/>
                        <a:cs typeface="Arial"/>
                        <a:sym typeface="Arial"/>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a:solidFill>
                            <a:srgbClr val="002060"/>
                          </a:solidFill>
                          <a:latin typeface="Arial"/>
                          <a:ea typeface="Arial"/>
                          <a:cs typeface="Arial"/>
                          <a:sym typeface="Arial"/>
                        </a:rPr>
                        <a:t>Quan sát&amp;Suy ngẫm: </a:t>
                      </a:r>
                      <a:r>
                        <a:rPr lang="en-US" sz="1800" b="1" u="none" strike="noStrike" cap="none">
                          <a:solidFill>
                            <a:srgbClr val="002060"/>
                          </a:solidFill>
                          <a:latin typeface="Arial"/>
                          <a:ea typeface="Arial"/>
                          <a:cs typeface="Arial"/>
                          <a:sym typeface="Arial"/>
                        </a:rPr>
                        <a:t>phát hiện các khó khăn trong HT của HS + </a:t>
                      </a:r>
                      <a:r>
                        <a:rPr lang="en-US" sz="1800" u="none" strike="noStrike" cap="none">
                          <a:solidFill>
                            <a:srgbClr val="002060"/>
                          </a:solidFill>
                          <a:latin typeface="Arial"/>
                          <a:ea typeface="Arial"/>
                          <a:cs typeface="Arial"/>
                          <a:sym typeface="Arial"/>
                        </a:rPr>
                        <a:t>các điểm nổi trội trong bài học</a:t>
                      </a:r>
                      <a:endParaRPr sz="1800" u="none" strike="noStrike" cap="none">
                        <a:solidFill>
                          <a:srgbClr val="002060"/>
                        </a:solidFill>
                        <a:latin typeface="Arial"/>
                        <a:ea typeface="Arial"/>
                        <a:cs typeface="Arial"/>
                        <a:sym typeface="Arial"/>
                      </a:endParaRPr>
                    </a:p>
                  </a:txBody>
                  <a:tcPr marL="33300" marR="33300" marT="0" marB="0"/>
                </a:tc>
                <a:extLst>
                  <a:ext uri="{0D108BD9-81ED-4DB2-BD59-A6C34878D82A}">
                    <a16:rowId xmlns:a16="http://schemas.microsoft.com/office/drawing/2014/main" xmlns="" val="10003"/>
                  </a:ext>
                </a:extLst>
              </a:tr>
              <a:tr h="1050544">
                <a:tc vMerge="1">
                  <a:txBody>
                    <a:bodyPr/>
                    <a:lstStyle/>
                    <a:p>
                      <a:endParaRPr lang="x-none"/>
                    </a:p>
                  </a:txBody>
                  <a:tcPr/>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a:solidFill>
                            <a:srgbClr val="002060"/>
                          </a:solidFill>
                          <a:latin typeface="Arial"/>
                          <a:ea typeface="Arial"/>
                          <a:cs typeface="Arial"/>
                          <a:sym typeface="Arial"/>
                        </a:rPr>
                        <a:t>Tập trung </a:t>
                      </a:r>
                      <a:r>
                        <a:rPr lang="en-US" sz="1800" b="1" u="none" strike="noStrike" cap="none">
                          <a:solidFill>
                            <a:srgbClr val="002060"/>
                          </a:solidFill>
                          <a:latin typeface="Arial"/>
                          <a:ea typeface="Arial"/>
                          <a:cs typeface="Arial"/>
                          <a:sym typeface="Arial"/>
                        </a:rPr>
                        <a:t>học hỏi các phương pháp, kỹ thuật dạy học hay </a:t>
                      </a:r>
                      <a:r>
                        <a:rPr lang="en-US" sz="1800" u="none" strike="noStrike" cap="none">
                          <a:solidFill>
                            <a:srgbClr val="002060"/>
                          </a:solidFill>
                          <a:latin typeface="Arial"/>
                          <a:ea typeface="Arial"/>
                          <a:cs typeface="Arial"/>
                          <a:sym typeface="Arial"/>
                        </a:rPr>
                        <a:t>của GV</a:t>
                      </a:r>
                      <a:endParaRPr sz="1100" u="none" strike="noStrike" cap="none"/>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b="1" u="none" strike="noStrike" cap="none" dirty="0" err="1">
                          <a:solidFill>
                            <a:srgbClr val="002060"/>
                          </a:solidFill>
                          <a:latin typeface="Arial"/>
                          <a:ea typeface="Arial"/>
                          <a:cs typeface="Arial"/>
                          <a:sym typeface="Arial"/>
                        </a:rPr>
                        <a:t>Học</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hỏi</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bất</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cứ</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điều</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gì</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từ</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thực</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tế</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việc</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học</a:t>
                      </a:r>
                      <a:r>
                        <a:rPr lang="en-US" sz="1800" b="1" u="none" strike="noStrike" cap="none" dirty="0">
                          <a:solidFill>
                            <a:srgbClr val="002060"/>
                          </a:solidFill>
                          <a:latin typeface="Arial"/>
                          <a:ea typeface="Arial"/>
                          <a:cs typeface="Arial"/>
                          <a:sym typeface="Arial"/>
                        </a:rPr>
                        <a:t> </a:t>
                      </a:r>
                      <a:r>
                        <a:rPr lang="en-US" sz="1800" b="1" u="none" strike="noStrike" cap="none" dirty="0" err="1">
                          <a:solidFill>
                            <a:srgbClr val="002060"/>
                          </a:solidFill>
                          <a:latin typeface="Arial"/>
                          <a:ea typeface="Arial"/>
                          <a:cs typeface="Arial"/>
                          <a:sym typeface="Arial"/>
                        </a:rPr>
                        <a:t>của</a:t>
                      </a:r>
                      <a:r>
                        <a:rPr lang="en-US" sz="1800" b="1" u="none" strike="noStrike" cap="none" dirty="0">
                          <a:solidFill>
                            <a:srgbClr val="002060"/>
                          </a:solidFill>
                          <a:latin typeface="Arial"/>
                          <a:ea typeface="Arial"/>
                          <a:cs typeface="Arial"/>
                          <a:sym typeface="Arial"/>
                        </a:rPr>
                        <a:t> HS</a:t>
                      </a:r>
                      <a:endParaRPr sz="1100" b="1" u="none" strike="noStrike" cap="none" dirty="0"/>
                    </a:p>
                  </a:txBody>
                  <a:tcPr marL="33300" marR="33300" marT="0" marB="0"/>
                </a:tc>
                <a:extLst>
                  <a:ext uri="{0D108BD9-81ED-4DB2-BD59-A6C34878D82A}">
                    <a16:rowId xmlns:a16="http://schemas.microsoft.com/office/drawing/2014/main" xmlns="" val="10004"/>
                  </a:ext>
                </a:extLst>
              </a:tr>
            </a:tbl>
          </a:graphicData>
        </a:graphic>
      </p:graphicFrame>
    </p:spTree>
    <p:extLst>
      <p:ext uri="{BB962C8B-B14F-4D97-AF65-F5344CB8AC3E}">
        <p14:creationId xmlns:p14="http://schemas.microsoft.com/office/powerpoint/2010/main" val="114405030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showMasterSp="0">
  <p:cSld>
    <p:spTree>
      <p:nvGrpSpPr>
        <p:cNvPr id="1" name="Shape 322"/>
        <p:cNvGrpSpPr/>
        <p:nvPr/>
      </p:nvGrpSpPr>
      <p:grpSpPr>
        <a:xfrm>
          <a:off x="0" y="0"/>
          <a:ext cx="0" cy="0"/>
          <a:chOff x="0" y="0"/>
          <a:chExt cx="0" cy="0"/>
        </a:xfrm>
      </p:grpSpPr>
      <p:sp>
        <p:nvSpPr>
          <p:cNvPr id="323" name="Google Shape;323;p9"/>
          <p:cNvSpPr txBox="1">
            <a:spLocks noGrp="1"/>
          </p:cNvSpPr>
          <p:nvPr>
            <p:ph type="title" idx="4294967295"/>
          </p:nvPr>
        </p:nvSpPr>
        <p:spPr>
          <a:xfrm>
            <a:off x="2286569" y="548680"/>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fontScale="90000"/>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 So </a:t>
            </a:r>
            <a:r>
              <a:rPr lang="en-US" dirty="0" err="1">
                <a:solidFill>
                  <a:schemeClr val="accent1"/>
                </a:solidFill>
                <a:latin typeface="Arial" panose="020B0604020202020204" pitchFamily="34" charset="0"/>
                <a:cs typeface="Arial" panose="020B0604020202020204" pitchFamily="34" charset="0"/>
              </a:rPr>
              <a:t>sánh</a:t>
            </a:r>
            <a:r>
              <a:rPr lang="en-US" dirty="0">
                <a:solidFill>
                  <a:schemeClr val="accent1"/>
                </a:solidFill>
                <a:latin typeface="Arial" panose="020B0604020202020204" pitchFamily="34" charset="0"/>
                <a:cs typeface="Arial" panose="020B0604020202020204" pitchFamily="34" charset="0"/>
              </a:rPr>
              <a:t> SHCM – NCBH </a:t>
            </a:r>
            <a:r>
              <a:rPr lang="en-US" dirty="0" err="1">
                <a:solidFill>
                  <a:schemeClr val="accent1"/>
                </a:solidFill>
                <a:latin typeface="Arial" panose="020B0604020202020204" pitchFamily="34" charset="0"/>
                <a:cs typeface="Arial" panose="020B0604020202020204" pitchFamily="34" charset="0"/>
              </a:rPr>
              <a:t>với</a:t>
            </a:r>
            <a:r>
              <a:rPr lang="en-US" dirty="0">
                <a:solidFill>
                  <a:schemeClr val="accent1"/>
                </a:solidFill>
                <a:latin typeface="Arial" panose="020B0604020202020204" pitchFamily="34" charset="0"/>
                <a:cs typeface="Arial" panose="020B0604020202020204" pitchFamily="34" charset="0"/>
              </a:rPr>
              <a:t> SHCM </a:t>
            </a:r>
            <a:r>
              <a:rPr lang="en-US" dirty="0" err="1">
                <a:solidFill>
                  <a:schemeClr val="accent1"/>
                </a:solidFill>
                <a:latin typeface="Arial" panose="020B0604020202020204" pitchFamily="34" charset="0"/>
                <a:cs typeface="Arial" panose="020B0604020202020204" pitchFamily="34" charset="0"/>
              </a:rPr>
              <a:t>truyền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thống</a:t>
            </a:r>
            <a:endParaRPr dirty="0">
              <a:solidFill>
                <a:schemeClr val="accent1"/>
              </a:solidFill>
              <a:latin typeface="Arial" panose="020B0604020202020204" pitchFamily="34" charset="0"/>
              <a:cs typeface="Arial" panose="020B0604020202020204" pitchFamily="34" charset="0"/>
            </a:endParaRPr>
          </a:p>
        </p:txBody>
      </p:sp>
      <p:graphicFrame>
        <p:nvGraphicFramePr>
          <p:cNvPr id="324" name="Google Shape;324;p9"/>
          <p:cNvGraphicFramePr/>
          <p:nvPr>
            <p:extLst>
              <p:ext uri="{D42A27DB-BD31-4B8C-83A1-F6EECF244321}">
                <p14:modId xmlns:p14="http://schemas.microsoft.com/office/powerpoint/2010/main" val="1336912379"/>
              </p:ext>
            </p:extLst>
          </p:nvPr>
        </p:nvGraphicFramePr>
        <p:xfrm>
          <a:off x="623393" y="1361514"/>
          <a:ext cx="10873207" cy="4733818"/>
        </p:xfrm>
        <a:graphic>
          <a:graphicData uri="http://schemas.openxmlformats.org/drawingml/2006/table">
            <a:tbl>
              <a:tblPr firstRow="1" bandRow="1">
                <a:noFill/>
              </a:tblPr>
              <a:tblGrid>
                <a:gridCol w="965522">
                  <a:extLst>
                    <a:ext uri="{9D8B030D-6E8A-4147-A177-3AD203B41FA5}">
                      <a16:colId xmlns:a16="http://schemas.microsoft.com/office/drawing/2014/main" xmlns="" val="20000"/>
                    </a:ext>
                  </a:extLst>
                </a:gridCol>
                <a:gridCol w="4716818">
                  <a:extLst>
                    <a:ext uri="{9D8B030D-6E8A-4147-A177-3AD203B41FA5}">
                      <a16:colId xmlns:a16="http://schemas.microsoft.com/office/drawing/2014/main" xmlns="" val="20001"/>
                    </a:ext>
                  </a:extLst>
                </a:gridCol>
                <a:gridCol w="5190867">
                  <a:extLst>
                    <a:ext uri="{9D8B030D-6E8A-4147-A177-3AD203B41FA5}">
                      <a16:colId xmlns:a16="http://schemas.microsoft.com/office/drawing/2014/main" xmlns="" val="20002"/>
                    </a:ext>
                  </a:extLst>
                </a:gridCol>
              </a:tblGrid>
              <a:tr h="355514">
                <a:tc>
                  <a:txBody>
                    <a:bodyPr/>
                    <a:lstStyle/>
                    <a:p>
                      <a:pPr marL="0" marR="0" lvl="0" indent="0" algn="l" rtl="0">
                        <a:lnSpc>
                          <a:spcPct val="100000"/>
                        </a:lnSpc>
                        <a:spcBef>
                          <a:spcPts val="0"/>
                        </a:spcBef>
                        <a:spcAft>
                          <a:spcPts val="0"/>
                        </a:spcAft>
                        <a:buClr>
                          <a:srgbClr val="000000"/>
                        </a:buClr>
                        <a:buSzPts val="2400"/>
                        <a:buFont typeface="Arial"/>
                        <a:buNone/>
                      </a:pPr>
                      <a:endParaRPr sz="18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a:latin typeface="Arial" panose="020B0604020202020204" pitchFamily="34" charset="0"/>
                          <a:cs typeface="Arial" panose="020B0604020202020204" pitchFamily="34" charset="0"/>
                        </a:rPr>
                        <a:t>SHCM truyền thống</a:t>
                      </a:r>
                      <a:endParaRPr sz="11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a:latin typeface="Arial" panose="020B0604020202020204" pitchFamily="34" charset="0"/>
                          <a:cs typeface="Arial" panose="020B0604020202020204" pitchFamily="34" charset="0"/>
                        </a:rPr>
                        <a:t>SHCM - NCBH</a:t>
                      </a:r>
                      <a:endParaRPr sz="1100" u="none" strike="noStrike" cap="none">
                        <a:latin typeface="Arial" panose="020B0604020202020204" pitchFamily="34" charset="0"/>
                        <a:cs typeface="Arial" panose="020B0604020202020204" pitchFamily="34" charset="0"/>
                      </a:endParaRPr>
                    </a:p>
                  </a:txBody>
                  <a:tcPr marL="68588" marR="68588" marT="34294" marB="34294"/>
                </a:tc>
                <a:extLst>
                  <a:ext uri="{0D108BD9-81ED-4DB2-BD59-A6C34878D82A}">
                    <a16:rowId xmlns:a16="http://schemas.microsoft.com/office/drawing/2014/main" xmlns="" val="10000"/>
                  </a:ext>
                </a:extLst>
              </a:tr>
              <a:tr h="788670">
                <a:tc rowSpan="4">
                  <a:txBody>
                    <a:bodyPr/>
                    <a:lstStyle/>
                    <a:p>
                      <a:pPr marL="0" marR="0" lvl="0" indent="0" algn="l" rtl="0">
                        <a:lnSpc>
                          <a:spcPct val="100000"/>
                        </a:lnSpc>
                        <a:spcBef>
                          <a:spcPts val="0"/>
                        </a:spcBef>
                        <a:spcAft>
                          <a:spcPts val="0"/>
                        </a:spcAft>
                        <a:buClr>
                          <a:srgbClr val="000000"/>
                        </a:buClr>
                        <a:buSzPts val="2300"/>
                        <a:buFont typeface="Arial"/>
                        <a:buNone/>
                      </a:pPr>
                      <a:r>
                        <a:rPr lang="en-US" sz="1700" u="none" strike="noStrike" cap="none">
                          <a:solidFill>
                            <a:srgbClr val="002060"/>
                          </a:solidFill>
                          <a:latin typeface="Arial" panose="020B0604020202020204" pitchFamily="34" charset="0"/>
                          <a:cs typeface="Arial" panose="020B0604020202020204" pitchFamily="34" charset="0"/>
                        </a:rPr>
                        <a:t>5. Thảo luận sau dự giờ</a:t>
                      </a:r>
                      <a:endParaRPr sz="17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700" u="none" strike="noStrike" cap="none">
                          <a:solidFill>
                            <a:srgbClr val="002060"/>
                          </a:solidFill>
                          <a:latin typeface="Arial" panose="020B0604020202020204" pitchFamily="34" charset="0"/>
                          <a:ea typeface="Arial"/>
                          <a:cs typeface="Arial" panose="020B0604020202020204" pitchFamily="34" charset="0"/>
                          <a:sym typeface="Arial"/>
                        </a:rPr>
                        <a:t>Dựa vào </a:t>
                      </a:r>
                      <a:r>
                        <a:rPr lang="en-US" sz="1700" b="0" u="none" strike="noStrike" cap="none">
                          <a:solidFill>
                            <a:srgbClr val="002060"/>
                          </a:solidFill>
                          <a:latin typeface="Arial" panose="020B0604020202020204" pitchFamily="34" charset="0"/>
                          <a:ea typeface="Arial"/>
                          <a:cs typeface="Arial" panose="020B0604020202020204" pitchFamily="34" charset="0"/>
                          <a:sym typeface="Arial"/>
                        </a:rPr>
                        <a:t>tiêu chí có sẵn để </a:t>
                      </a:r>
                      <a:r>
                        <a:rPr lang="en-US" sz="1700" b="1" u="sng" strike="noStrike" cap="none">
                          <a:solidFill>
                            <a:srgbClr val="002060"/>
                          </a:solidFill>
                          <a:latin typeface="Arial" panose="020B0604020202020204" pitchFamily="34" charset="0"/>
                          <a:ea typeface="Arial"/>
                          <a:cs typeface="Arial" panose="020B0604020202020204" pitchFamily="34" charset="0"/>
                          <a:sym typeface="Arial"/>
                        </a:rPr>
                        <a:t>đánh giá xếp loại </a:t>
                      </a:r>
                      <a:r>
                        <a:rPr lang="en-US" sz="1700" b="1" u="none" strike="noStrike" cap="none">
                          <a:solidFill>
                            <a:srgbClr val="002060"/>
                          </a:solidFill>
                          <a:latin typeface="Arial" panose="020B0604020202020204" pitchFamily="34" charset="0"/>
                          <a:ea typeface="Arial"/>
                          <a:cs typeface="Arial" panose="020B0604020202020204" pitchFamily="34" charset="0"/>
                          <a:sym typeface="Arial"/>
                        </a:rPr>
                        <a:t>giờ dạy</a:t>
                      </a:r>
                      <a:r>
                        <a:rPr lang="en-US" sz="1700" b="0" u="none" strike="noStrike" cap="none">
                          <a:solidFill>
                            <a:srgbClr val="002060"/>
                          </a:solidFill>
                          <a:latin typeface="Arial" panose="020B0604020202020204" pitchFamily="34" charset="0"/>
                          <a:ea typeface="Arial"/>
                          <a:cs typeface="Arial" panose="020B0604020202020204" pitchFamily="34" charset="0"/>
                          <a:sym typeface="Arial"/>
                        </a:rPr>
                        <a:t>.</a:t>
                      </a:r>
                      <a:endParaRPr sz="1700" b="1" u="none" strike="noStrike" cap="none">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Dựa</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trên</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thực</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tế</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việc</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của</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HS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để</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suy</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ngẫm</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-chia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sẻ</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phân</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tích</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bài</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việc</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a:t>
                      </a:r>
                      <a:endParaRPr sz="1700" u="none" strike="noStrike" cap="none" dirty="0">
                        <a:latin typeface="Arial" panose="020B0604020202020204" pitchFamily="34" charset="0"/>
                        <a:cs typeface="Arial" panose="020B0604020202020204" pitchFamily="34" charset="0"/>
                      </a:endParaRPr>
                    </a:p>
                  </a:txBody>
                  <a:tcPr marL="33300" marR="33300" marT="0" marB="0"/>
                </a:tc>
                <a:extLst>
                  <a:ext uri="{0D108BD9-81ED-4DB2-BD59-A6C34878D82A}">
                    <a16:rowId xmlns:a16="http://schemas.microsoft.com/office/drawing/2014/main" xmlns="" val="10001"/>
                  </a:ext>
                </a:extLst>
              </a:tr>
              <a:tr h="1108710">
                <a:tc vMerge="1">
                  <a:txBody>
                    <a:bodyPr/>
                    <a:lstStyle/>
                    <a:p>
                      <a:endParaRPr lang="x-none"/>
                    </a:p>
                  </a:txBody>
                  <a:tcPr/>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700" b="0" u="none" strike="noStrike" cap="none">
                          <a:solidFill>
                            <a:srgbClr val="002060"/>
                          </a:solidFill>
                          <a:latin typeface="Arial" panose="020B0604020202020204" pitchFamily="34" charset="0"/>
                          <a:ea typeface="Arial"/>
                          <a:cs typeface="Arial" panose="020B0604020202020204" pitchFamily="34" charset="0"/>
                          <a:sym typeface="Arial"/>
                        </a:rPr>
                        <a:t>Tập trung nhận xét phân tích HĐ dạy của GV, thư</a:t>
                      </a:r>
                      <a:r>
                        <a:rPr lang="en-US" sz="1700" u="none" strike="noStrike" cap="none">
                          <a:solidFill>
                            <a:srgbClr val="002060"/>
                          </a:solidFill>
                          <a:latin typeface="Arial" panose="020B0604020202020204" pitchFamily="34" charset="0"/>
                          <a:cs typeface="Arial" panose="020B0604020202020204" pitchFamily="34" charset="0"/>
                        </a:rPr>
                        <a:t>ờng </a:t>
                      </a:r>
                      <a:r>
                        <a:rPr lang="en-US" sz="1700" b="1" u="none" strike="noStrike" cap="none">
                          <a:solidFill>
                            <a:srgbClr val="002060"/>
                          </a:solidFill>
                          <a:latin typeface="Arial" panose="020B0604020202020204" pitchFamily="34" charset="0"/>
                          <a:ea typeface="Arial"/>
                          <a:cs typeface="Arial" panose="020B0604020202020204" pitchFamily="34" charset="0"/>
                          <a:sym typeface="Arial"/>
                        </a:rPr>
                        <a:t>không có minh chứng </a:t>
                      </a:r>
                      <a:r>
                        <a:rPr lang="en-US" sz="1700" b="0" u="none" strike="noStrike" cap="none">
                          <a:solidFill>
                            <a:srgbClr val="002060"/>
                          </a:solidFill>
                          <a:latin typeface="Arial" panose="020B0604020202020204" pitchFamily="34" charset="0"/>
                          <a:ea typeface="Arial"/>
                          <a:cs typeface="Arial" panose="020B0604020202020204" pitchFamily="34" charset="0"/>
                          <a:sym typeface="Arial"/>
                        </a:rPr>
                        <a:t>bằng hình ảnh/video kèm theo</a:t>
                      </a:r>
                      <a:endParaRPr sz="1700" b="1" u="none" strike="noStrike" cap="none">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700" u="none" strike="noStrike" cap="none">
                          <a:solidFill>
                            <a:srgbClr val="002060"/>
                          </a:solidFill>
                          <a:latin typeface="Arial" panose="020B0604020202020204" pitchFamily="34" charset="0"/>
                          <a:ea typeface="Arial"/>
                          <a:cs typeface="Arial" panose="020B0604020202020204" pitchFamily="34" charset="0"/>
                          <a:sym typeface="Arial"/>
                        </a:rPr>
                        <a:t>Tập trung phân tích việc học của HS </a:t>
                      </a:r>
                      <a:r>
                        <a:rPr lang="en-US" sz="1700" b="1" u="none" strike="noStrike" cap="none">
                          <a:solidFill>
                            <a:srgbClr val="002060"/>
                          </a:solidFill>
                          <a:latin typeface="Arial" panose="020B0604020202020204" pitchFamily="34" charset="0"/>
                          <a:ea typeface="Arial"/>
                          <a:cs typeface="Arial" panose="020B0604020202020204" pitchFamily="34" charset="0"/>
                          <a:sym typeface="Arial"/>
                        </a:rPr>
                        <a:t>dựa trên minh chứng </a:t>
                      </a:r>
                      <a:r>
                        <a:rPr lang="en-US" sz="1700" u="none" strike="noStrike" cap="none">
                          <a:solidFill>
                            <a:srgbClr val="002060"/>
                          </a:solidFill>
                          <a:latin typeface="Arial" panose="020B0604020202020204" pitchFamily="34" charset="0"/>
                          <a:ea typeface="Arial"/>
                          <a:cs typeface="Arial" panose="020B0604020202020204" pitchFamily="34" charset="0"/>
                          <a:sym typeface="Arial"/>
                        </a:rPr>
                        <a:t>cụ thể bằng hình ảnh/video.</a:t>
                      </a:r>
                      <a:endParaRPr sz="1700" u="none" strike="noStrike" cap="none">
                        <a:latin typeface="Arial" panose="020B0604020202020204" pitchFamily="34" charset="0"/>
                        <a:cs typeface="Arial" panose="020B0604020202020204" pitchFamily="34" charset="0"/>
                      </a:endParaRPr>
                    </a:p>
                    <a:p>
                      <a:pPr marL="342900" marR="25400" lvl="0" indent="-190500" algn="just" rtl="0">
                        <a:lnSpc>
                          <a:spcPct val="100000"/>
                        </a:lnSpc>
                        <a:spcBef>
                          <a:spcPts val="600"/>
                        </a:spcBef>
                        <a:spcAft>
                          <a:spcPts val="0"/>
                        </a:spcAft>
                        <a:buClr>
                          <a:schemeClr val="dk1"/>
                        </a:buClr>
                        <a:buSzPts val="2400"/>
                        <a:buFont typeface="Arial"/>
                        <a:buNone/>
                      </a:pPr>
                      <a:endParaRPr sz="1700" u="none" strike="noStrike" cap="none">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extLst>
                  <a:ext uri="{0D108BD9-81ED-4DB2-BD59-A6C34878D82A}">
                    <a16:rowId xmlns:a16="http://schemas.microsoft.com/office/drawing/2014/main" xmlns="" val="10002"/>
                  </a:ext>
                </a:extLst>
              </a:tr>
              <a:tr h="1314450">
                <a:tc vMerge="1">
                  <a:txBody>
                    <a:bodyPr/>
                    <a:lstStyle/>
                    <a:p>
                      <a:endParaRPr lang="x-none"/>
                    </a:p>
                  </a:txBody>
                  <a:tcPr/>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700" b="0" u="none" strike="noStrike" cap="none" dirty="0" err="1">
                          <a:solidFill>
                            <a:srgbClr val="002060"/>
                          </a:solidFill>
                          <a:latin typeface="Arial" panose="020B0604020202020204" pitchFamily="34" charset="0"/>
                          <a:ea typeface="Arial"/>
                          <a:cs typeface="Arial" panose="020B0604020202020204" pitchFamily="34" charset="0"/>
                          <a:sym typeface="Arial"/>
                        </a:rPr>
                        <a:t>Phát</a:t>
                      </a:r>
                      <a:r>
                        <a:rPr lang="en-US" sz="1700" b="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0" u="none" strike="noStrike" cap="none" dirty="0" err="1">
                          <a:solidFill>
                            <a:srgbClr val="002060"/>
                          </a:solidFill>
                          <a:latin typeface="Arial" panose="020B0604020202020204" pitchFamily="34" charset="0"/>
                          <a:ea typeface="Arial"/>
                          <a:cs typeface="Arial" panose="020B0604020202020204" pitchFamily="34" charset="0"/>
                          <a:sym typeface="Arial"/>
                        </a:rPr>
                        <a:t>hiện</a:t>
                      </a:r>
                      <a:r>
                        <a:rPr lang="en-US" sz="1700" b="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0" u="none" strike="noStrike" cap="none" dirty="0" err="1">
                          <a:solidFill>
                            <a:srgbClr val="002060"/>
                          </a:solidFill>
                          <a:latin typeface="Arial" panose="020B0604020202020204" pitchFamily="34" charset="0"/>
                          <a:ea typeface="Arial"/>
                          <a:cs typeface="Arial" panose="020B0604020202020204" pitchFamily="34" charset="0"/>
                          <a:sym typeface="Arial"/>
                        </a:rPr>
                        <a:t>các</a:t>
                      </a:r>
                      <a:r>
                        <a:rPr lang="en-US" sz="1700" b="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vấn</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đề</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trong</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việc</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dạy</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của</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GV</a:t>
                      </a:r>
                    </a:p>
                    <a:p>
                      <a:pPr marL="342900" marR="25400" lvl="0" indent="-342900" algn="just" rtl="0">
                        <a:lnSpc>
                          <a:spcPct val="100000"/>
                        </a:lnSpc>
                        <a:spcBef>
                          <a:spcPts val="0"/>
                        </a:spcBef>
                        <a:spcAft>
                          <a:spcPts val="0"/>
                        </a:spcAft>
                        <a:buClr>
                          <a:srgbClr val="002060"/>
                        </a:buClr>
                        <a:buSzPts val="2400"/>
                        <a:buFont typeface="Arial"/>
                        <a:buChar char="•"/>
                      </a:pPr>
                      <a:r>
                        <a:rPr lang="en-US" sz="1700" b="0" u="none" strike="noStrike" cap="none" dirty="0" err="1">
                          <a:solidFill>
                            <a:srgbClr val="002060"/>
                          </a:solidFill>
                          <a:latin typeface="Arial" panose="020B0604020202020204" pitchFamily="34" charset="0"/>
                          <a:cs typeface="Arial" panose="020B0604020202020204" pitchFamily="34" charset="0"/>
                        </a:rPr>
                        <a:t>Chỉ</a:t>
                      </a:r>
                      <a:r>
                        <a:rPr lang="en-US" sz="1700" b="0" u="none" strike="noStrike" cap="none" dirty="0">
                          <a:solidFill>
                            <a:srgbClr val="002060"/>
                          </a:solidFill>
                          <a:latin typeface="Arial" panose="020B0604020202020204" pitchFamily="34" charset="0"/>
                          <a:cs typeface="Arial" panose="020B0604020202020204" pitchFamily="34" charset="0"/>
                        </a:rPr>
                        <a:t> </a:t>
                      </a:r>
                      <a:r>
                        <a:rPr lang="en-US" sz="1700" b="0" u="none" strike="noStrike" cap="none" dirty="0" err="1">
                          <a:solidFill>
                            <a:srgbClr val="002060"/>
                          </a:solidFill>
                          <a:latin typeface="Arial" panose="020B0604020202020204" pitchFamily="34" charset="0"/>
                          <a:cs typeface="Arial" panose="020B0604020202020204" pitchFamily="34" charset="0"/>
                        </a:rPr>
                        <a:t>ra</a:t>
                      </a:r>
                      <a:r>
                        <a:rPr lang="en-US" sz="1700" b="0" u="none" strike="noStrike" cap="none" dirty="0">
                          <a:solidFill>
                            <a:srgbClr val="002060"/>
                          </a:solidFill>
                          <a:latin typeface="Arial" panose="020B0604020202020204" pitchFamily="34" charset="0"/>
                          <a:cs typeface="Arial" panose="020B0604020202020204" pitchFamily="34" charset="0"/>
                        </a:rPr>
                        <a:t> </a:t>
                      </a:r>
                      <a:r>
                        <a:rPr lang="en-US" sz="1700" b="0" u="none" strike="noStrike" cap="none" dirty="0" err="1">
                          <a:solidFill>
                            <a:srgbClr val="002060"/>
                          </a:solidFill>
                          <a:latin typeface="Arial" panose="020B0604020202020204" pitchFamily="34" charset="0"/>
                          <a:cs typeface="Arial" panose="020B0604020202020204" pitchFamily="34" charset="0"/>
                        </a:rPr>
                        <a:t>những</a:t>
                      </a:r>
                      <a:r>
                        <a:rPr lang="en-US" sz="1700" b="0" u="none" strike="noStrike" cap="none" dirty="0">
                          <a:solidFill>
                            <a:srgbClr val="002060"/>
                          </a:solidFill>
                          <a:latin typeface="Arial" panose="020B0604020202020204" pitchFamily="34" charset="0"/>
                          <a:cs typeface="Arial" panose="020B0604020202020204" pitchFamily="34" charset="0"/>
                        </a:rPr>
                        <a:t> </a:t>
                      </a:r>
                      <a:r>
                        <a:rPr lang="en-US" sz="1700" b="1" u="none" strike="noStrike" cap="none" dirty="0" err="1">
                          <a:solidFill>
                            <a:srgbClr val="002060"/>
                          </a:solidFill>
                          <a:latin typeface="Arial" panose="020B0604020202020204" pitchFamily="34" charset="0"/>
                          <a:cs typeface="Arial" panose="020B0604020202020204" pitchFamily="34" charset="0"/>
                        </a:rPr>
                        <a:t>ưu</a:t>
                      </a:r>
                      <a:r>
                        <a:rPr lang="en-US" sz="1700" b="1" u="none" strike="noStrike" cap="none" dirty="0">
                          <a:solidFill>
                            <a:srgbClr val="002060"/>
                          </a:solidFill>
                          <a:latin typeface="Arial" panose="020B0604020202020204" pitchFamily="34" charset="0"/>
                          <a:cs typeface="Arial" panose="020B0604020202020204" pitchFamily="34" charset="0"/>
                        </a:rPr>
                        <a:t> </a:t>
                      </a:r>
                      <a:r>
                        <a:rPr lang="en-US" sz="1700" b="1" u="none" strike="noStrike" cap="none" dirty="0" err="1">
                          <a:solidFill>
                            <a:srgbClr val="002060"/>
                          </a:solidFill>
                          <a:latin typeface="Arial" panose="020B0604020202020204" pitchFamily="34" charset="0"/>
                          <a:cs typeface="Arial" panose="020B0604020202020204" pitchFamily="34" charset="0"/>
                        </a:rPr>
                        <a:t>điểm</a:t>
                      </a:r>
                      <a:r>
                        <a:rPr lang="en-US" sz="1700" b="0" u="none" strike="noStrike" cap="none" dirty="0">
                          <a:solidFill>
                            <a:srgbClr val="002060"/>
                          </a:solidFill>
                          <a:latin typeface="Arial" panose="020B0604020202020204" pitchFamily="34" charset="0"/>
                          <a:cs typeface="Arial" panose="020B0604020202020204" pitchFamily="34" charset="0"/>
                        </a:rPr>
                        <a:t>, </a:t>
                      </a:r>
                      <a:r>
                        <a:rPr lang="en-US" sz="1700" b="0" u="none" strike="noStrike" cap="none" dirty="0" err="1">
                          <a:solidFill>
                            <a:srgbClr val="002060"/>
                          </a:solidFill>
                          <a:latin typeface="Arial" panose="020B0604020202020204" pitchFamily="34" charset="0"/>
                          <a:cs typeface="Arial" panose="020B0604020202020204" pitchFamily="34" charset="0"/>
                        </a:rPr>
                        <a:t>các</a:t>
                      </a:r>
                      <a:r>
                        <a:rPr lang="en-US" sz="1700" b="0" u="none" strike="noStrike" cap="none" dirty="0">
                          <a:solidFill>
                            <a:srgbClr val="002060"/>
                          </a:solidFill>
                          <a:latin typeface="Arial" panose="020B0604020202020204" pitchFamily="34" charset="0"/>
                          <a:cs typeface="Arial" panose="020B0604020202020204" pitchFamily="34" charset="0"/>
                        </a:rPr>
                        <a:t> </a:t>
                      </a:r>
                      <a:r>
                        <a:rPr lang="en-US" sz="1700" b="1" u="none" strike="noStrike" cap="none" dirty="0" err="1">
                          <a:solidFill>
                            <a:srgbClr val="002060"/>
                          </a:solidFill>
                          <a:latin typeface="Arial" panose="020B0604020202020204" pitchFamily="34" charset="0"/>
                          <a:cs typeface="Arial" panose="020B0604020202020204" pitchFamily="34" charset="0"/>
                        </a:rPr>
                        <a:t>PP&amp;kỹ</a:t>
                      </a:r>
                      <a:r>
                        <a:rPr lang="en-US" sz="1700" b="1" u="none" strike="noStrike" cap="none" dirty="0">
                          <a:solidFill>
                            <a:srgbClr val="002060"/>
                          </a:solidFill>
                          <a:latin typeface="Arial" panose="020B0604020202020204" pitchFamily="34" charset="0"/>
                          <a:cs typeface="Arial" panose="020B0604020202020204" pitchFamily="34" charset="0"/>
                        </a:rPr>
                        <a:t> </a:t>
                      </a:r>
                      <a:r>
                        <a:rPr lang="en-US" sz="1700" b="1" u="none" strike="noStrike" cap="none" dirty="0" err="1">
                          <a:solidFill>
                            <a:srgbClr val="002060"/>
                          </a:solidFill>
                          <a:latin typeface="Arial" panose="020B0604020202020204" pitchFamily="34" charset="0"/>
                          <a:cs typeface="Arial" panose="020B0604020202020204" pitchFamily="34" charset="0"/>
                        </a:rPr>
                        <a:t>thuật</a:t>
                      </a:r>
                      <a:r>
                        <a:rPr lang="en-US" sz="1700" b="1" u="none" strike="noStrike" cap="none" dirty="0">
                          <a:solidFill>
                            <a:srgbClr val="002060"/>
                          </a:solidFill>
                          <a:latin typeface="Arial" panose="020B0604020202020204" pitchFamily="34" charset="0"/>
                          <a:cs typeface="Arial" panose="020B0604020202020204" pitchFamily="34" charset="0"/>
                        </a:rPr>
                        <a:t> </a:t>
                      </a:r>
                      <a:r>
                        <a:rPr lang="en-US" sz="1700" b="1" u="none" strike="noStrike" cap="none" dirty="0" err="1">
                          <a:solidFill>
                            <a:srgbClr val="002060"/>
                          </a:solidFill>
                          <a:latin typeface="Arial" panose="020B0604020202020204" pitchFamily="34" charset="0"/>
                          <a:cs typeface="Arial" panose="020B0604020202020204" pitchFamily="34" charset="0"/>
                        </a:rPr>
                        <a:t>dạy</a:t>
                      </a:r>
                      <a:r>
                        <a:rPr lang="en-US" sz="1700" b="0" u="none" strike="noStrike" cap="none" dirty="0">
                          <a:solidFill>
                            <a:srgbClr val="002060"/>
                          </a:solidFill>
                          <a:latin typeface="Arial" panose="020B0604020202020204" pitchFamily="34" charset="0"/>
                          <a:cs typeface="Arial" panose="020B0604020202020204" pitchFamily="34" charset="0"/>
                        </a:rPr>
                        <a:t> </a:t>
                      </a:r>
                      <a:r>
                        <a:rPr lang="en-US" sz="1700" b="0" u="none" strike="noStrike" cap="none" dirty="0" err="1">
                          <a:solidFill>
                            <a:srgbClr val="002060"/>
                          </a:solidFill>
                          <a:latin typeface="Arial" panose="020B0604020202020204" pitchFamily="34" charset="0"/>
                          <a:cs typeface="Arial" panose="020B0604020202020204" pitchFamily="34" charset="0"/>
                        </a:rPr>
                        <a:t>có</a:t>
                      </a:r>
                      <a:r>
                        <a:rPr lang="en-US" sz="1700" b="0" u="none" strike="noStrike" cap="none" dirty="0">
                          <a:solidFill>
                            <a:srgbClr val="002060"/>
                          </a:solidFill>
                          <a:latin typeface="Arial" panose="020B0604020202020204" pitchFamily="34" charset="0"/>
                          <a:cs typeface="Arial" panose="020B0604020202020204" pitchFamily="34" charset="0"/>
                        </a:rPr>
                        <a:t> </a:t>
                      </a:r>
                      <a:r>
                        <a:rPr lang="en-US" sz="1700" b="0" u="none" strike="noStrike" cap="none" dirty="0" err="1">
                          <a:solidFill>
                            <a:srgbClr val="002060"/>
                          </a:solidFill>
                          <a:latin typeface="Arial" panose="020B0604020202020204" pitchFamily="34" charset="0"/>
                          <a:cs typeface="Arial" panose="020B0604020202020204" pitchFamily="34" charset="0"/>
                        </a:rPr>
                        <a:t>thể</a:t>
                      </a:r>
                      <a:r>
                        <a:rPr lang="en-US" sz="1700" b="0" u="none" strike="noStrike" cap="none" dirty="0">
                          <a:solidFill>
                            <a:srgbClr val="002060"/>
                          </a:solidFill>
                          <a:latin typeface="Arial" panose="020B0604020202020204" pitchFamily="34" charset="0"/>
                          <a:cs typeface="Arial" panose="020B0604020202020204" pitchFamily="34" charset="0"/>
                        </a:rPr>
                        <a:t> </a:t>
                      </a:r>
                      <a:r>
                        <a:rPr lang="en-US" sz="1700" b="0" u="none" strike="noStrike" cap="none" dirty="0" err="1">
                          <a:solidFill>
                            <a:srgbClr val="002060"/>
                          </a:solidFill>
                          <a:latin typeface="Arial" panose="020B0604020202020204" pitchFamily="34" charset="0"/>
                          <a:cs typeface="Arial" panose="020B0604020202020204" pitchFamily="34" charset="0"/>
                        </a:rPr>
                        <a:t>học</a:t>
                      </a:r>
                      <a:r>
                        <a:rPr lang="en-US" sz="1700" b="0" u="none" strike="noStrike" cap="none" dirty="0">
                          <a:solidFill>
                            <a:srgbClr val="002060"/>
                          </a:solidFill>
                          <a:latin typeface="Arial" panose="020B0604020202020204" pitchFamily="34" charset="0"/>
                          <a:cs typeface="Arial" panose="020B0604020202020204" pitchFamily="34" charset="0"/>
                        </a:rPr>
                        <a:t> </a:t>
                      </a:r>
                      <a:r>
                        <a:rPr lang="en-US" sz="1700" b="0" u="none" strike="noStrike" cap="none" dirty="0" err="1">
                          <a:solidFill>
                            <a:srgbClr val="002060"/>
                          </a:solidFill>
                          <a:latin typeface="Arial" panose="020B0604020202020204" pitchFamily="34" charset="0"/>
                          <a:cs typeface="Arial" panose="020B0604020202020204" pitchFamily="34" charset="0"/>
                        </a:rPr>
                        <a:t>hỏi</a:t>
                      </a:r>
                      <a:r>
                        <a:rPr lang="en-US" sz="1700" b="0" u="none" strike="noStrike" cap="none" dirty="0">
                          <a:solidFill>
                            <a:srgbClr val="002060"/>
                          </a:solidFill>
                          <a:latin typeface="Arial" panose="020B0604020202020204" pitchFamily="34" charset="0"/>
                          <a:cs typeface="Arial" panose="020B0604020202020204" pitchFamily="34" charset="0"/>
                        </a:rPr>
                        <a:t>.</a:t>
                      </a:r>
                      <a:endParaRPr sz="1700" b="0" u="none" strike="noStrike" cap="none" dirty="0">
                        <a:solidFill>
                          <a:srgbClr val="002060"/>
                        </a:solidFill>
                        <a:latin typeface="Arial" panose="020B0604020202020204" pitchFamily="34" charset="0"/>
                        <a:cs typeface="Arial" panose="020B0604020202020204" pitchFamily="34" charset="0"/>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700" u="none" strike="noStrike" cap="none">
                          <a:solidFill>
                            <a:srgbClr val="002060"/>
                          </a:solidFill>
                          <a:latin typeface="Arial" panose="020B0604020202020204" pitchFamily="34" charset="0"/>
                          <a:ea typeface="Arial"/>
                          <a:cs typeface="Arial" panose="020B0604020202020204" pitchFamily="34" charset="0"/>
                          <a:sym typeface="Arial"/>
                        </a:rPr>
                        <a:t>Ph</a:t>
                      </a:r>
                      <a:r>
                        <a:rPr lang="en-US" sz="1700" u="none" strike="noStrike" cap="none">
                          <a:solidFill>
                            <a:srgbClr val="002060"/>
                          </a:solidFill>
                          <a:latin typeface="Arial" panose="020B0604020202020204" pitchFamily="34" charset="0"/>
                          <a:cs typeface="Arial" panose="020B0604020202020204" pitchFamily="34" charset="0"/>
                        </a:rPr>
                        <a:t>át </a:t>
                      </a:r>
                      <a:r>
                        <a:rPr lang="en-US" sz="1700" u="none" strike="noStrike" cap="none">
                          <a:solidFill>
                            <a:srgbClr val="002060"/>
                          </a:solidFill>
                          <a:latin typeface="Arial" panose="020B0604020202020204" pitchFamily="34" charset="0"/>
                          <a:ea typeface="Arial"/>
                          <a:cs typeface="Arial" panose="020B0604020202020204" pitchFamily="34" charset="0"/>
                          <a:sym typeface="Arial"/>
                        </a:rPr>
                        <a:t>hiện </a:t>
                      </a:r>
                      <a:r>
                        <a:rPr lang="en-US" sz="1700" b="1" u="none" strike="noStrike" cap="none">
                          <a:solidFill>
                            <a:srgbClr val="002060"/>
                          </a:solidFill>
                          <a:latin typeface="Arial" panose="020B0604020202020204" pitchFamily="34" charset="0"/>
                          <a:ea typeface="Arial"/>
                          <a:cs typeface="Arial" panose="020B0604020202020204" pitchFamily="34" charset="0"/>
                          <a:sym typeface="Arial"/>
                        </a:rPr>
                        <a:t>vấn đề trong việc học của HS,</a:t>
                      </a:r>
                      <a:r>
                        <a:rPr lang="en-US" sz="1700" u="none" strike="noStrike" cap="none">
                          <a:solidFill>
                            <a:srgbClr val="002060"/>
                          </a:solidFill>
                          <a:latin typeface="Arial" panose="020B0604020202020204" pitchFamily="34" charset="0"/>
                          <a:ea typeface="Arial"/>
                          <a:cs typeface="Arial" panose="020B0604020202020204" pitchFamily="34" charset="0"/>
                          <a:sym typeface="Arial"/>
                        </a:rPr>
                        <a:t> tìm nguyên nhân, giải pháp khắc phục, bài học rút ra</a:t>
                      </a:r>
                    </a:p>
                    <a:p>
                      <a:pPr marL="342900" marR="25400" lvl="0" indent="-342900" algn="just" rtl="0">
                        <a:lnSpc>
                          <a:spcPct val="100000"/>
                        </a:lnSpc>
                        <a:spcBef>
                          <a:spcPts val="0"/>
                        </a:spcBef>
                        <a:spcAft>
                          <a:spcPts val="0"/>
                        </a:spcAft>
                        <a:buClr>
                          <a:srgbClr val="002060"/>
                        </a:buClr>
                        <a:buSzPts val="2400"/>
                        <a:buFont typeface="Arial"/>
                        <a:buChar char="•"/>
                      </a:pPr>
                      <a:r>
                        <a:rPr lang="en-US" sz="1700" u="none" strike="noStrike" cap="none">
                          <a:solidFill>
                            <a:srgbClr val="002060"/>
                          </a:solidFill>
                          <a:latin typeface="Arial" panose="020B0604020202020204" pitchFamily="34" charset="0"/>
                          <a:cs typeface="Arial" panose="020B0604020202020204" pitchFamily="34" charset="0"/>
                          <a:sym typeface="Arial"/>
                        </a:rPr>
                        <a:t>Tìm ra những điểm nổi trội trong việc học =&gt;có thể học hỏi </a:t>
                      </a:r>
                      <a:endParaRPr sz="1700" u="none" strike="noStrike" cap="none">
                        <a:latin typeface="Arial" panose="020B0604020202020204" pitchFamily="34" charset="0"/>
                        <a:cs typeface="Arial" panose="020B0604020202020204" pitchFamily="34" charset="0"/>
                      </a:endParaRPr>
                    </a:p>
                  </a:txBody>
                  <a:tcPr marL="33300" marR="33300" marT="0" marB="0"/>
                </a:tc>
                <a:extLst>
                  <a:ext uri="{0D108BD9-81ED-4DB2-BD59-A6C34878D82A}">
                    <a16:rowId xmlns:a16="http://schemas.microsoft.com/office/drawing/2014/main" xmlns="" val="10003"/>
                  </a:ext>
                </a:extLst>
              </a:tr>
              <a:tr h="1166474">
                <a:tc vMerge="1">
                  <a:txBody>
                    <a:bodyPr/>
                    <a:lstStyle/>
                    <a:p>
                      <a:endParaRPr lang="x-none"/>
                    </a:p>
                  </a:txBody>
                  <a:tcPr/>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700" b="0" u="none" strike="noStrike" cap="none">
                          <a:solidFill>
                            <a:srgbClr val="002060"/>
                          </a:solidFill>
                          <a:latin typeface="Arial" panose="020B0604020202020204" pitchFamily="34" charset="0"/>
                          <a:ea typeface="Arial"/>
                          <a:cs typeface="Arial" panose="020B0604020202020204" pitchFamily="34" charset="0"/>
                          <a:sym typeface="Arial"/>
                        </a:rPr>
                        <a:t>Mọi người tham gia dự giờ xếp loại giờ dạy, </a:t>
                      </a:r>
                      <a:r>
                        <a:rPr lang="en-US" sz="1700" b="1" u="none" strike="noStrike" cap="none">
                          <a:solidFill>
                            <a:srgbClr val="002060"/>
                          </a:solidFill>
                          <a:latin typeface="Arial" panose="020B0604020202020204" pitchFamily="34" charset="0"/>
                          <a:ea typeface="Arial"/>
                          <a:cs typeface="Arial" panose="020B0604020202020204" pitchFamily="34" charset="0"/>
                          <a:sym typeface="Arial"/>
                        </a:rPr>
                        <a:t>thống nhất cách dạy </a:t>
                      </a:r>
                      <a:r>
                        <a:rPr lang="en-US" sz="1700" b="0" u="none" strike="noStrike" cap="none">
                          <a:solidFill>
                            <a:srgbClr val="002060"/>
                          </a:solidFill>
                          <a:latin typeface="Arial" panose="020B0604020202020204" pitchFamily="34" charset="0"/>
                          <a:ea typeface="Arial"/>
                          <a:cs typeface="Arial" panose="020B0604020202020204" pitchFamily="34" charset="0"/>
                          <a:sym typeface="Arial"/>
                        </a:rPr>
                        <a:t>cho tất cả GV cùng áp dụng</a:t>
                      </a:r>
                      <a:endParaRPr sz="1700" b="1" u="none" strike="noStrike" cap="none">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Người</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chủ</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trì</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tóm</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tắt</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v/đ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thảo</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luận</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gợi</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ý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nội</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dung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cần</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suy</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ngẫm</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để</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mỗi</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GV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tự</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rút</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ra</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bài</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b="1"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700" b="1"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và</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áp</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dụng</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vào</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bài</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hàng</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ngày</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của</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700" u="none" strike="noStrike" cap="none" dirty="0" err="1">
                          <a:solidFill>
                            <a:srgbClr val="002060"/>
                          </a:solidFill>
                          <a:latin typeface="Arial" panose="020B0604020202020204" pitchFamily="34" charset="0"/>
                          <a:ea typeface="Arial"/>
                          <a:cs typeface="Arial" panose="020B0604020202020204" pitchFamily="34" charset="0"/>
                          <a:sym typeface="Arial"/>
                        </a:rPr>
                        <a:t>mình</a:t>
                      </a:r>
                      <a:r>
                        <a:rPr lang="en-US" sz="1700" u="none" strike="noStrike" cap="none" dirty="0">
                          <a:solidFill>
                            <a:srgbClr val="002060"/>
                          </a:solidFill>
                          <a:latin typeface="Arial" panose="020B0604020202020204" pitchFamily="34" charset="0"/>
                          <a:ea typeface="Arial"/>
                          <a:cs typeface="Arial" panose="020B0604020202020204" pitchFamily="34" charset="0"/>
                          <a:sym typeface="Arial"/>
                        </a:rPr>
                        <a:t>.</a:t>
                      </a:r>
                      <a:endParaRPr sz="1700" u="none" strike="noStrike" cap="none" dirty="0">
                        <a:latin typeface="Arial" panose="020B0604020202020204" pitchFamily="34" charset="0"/>
                        <a:cs typeface="Arial" panose="020B0604020202020204" pitchFamily="34" charset="0"/>
                      </a:endParaRPr>
                    </a:p>
                  </a:txBody>
                  <a:tcPr marL="33300" marR="33300" marT="0" marB="0"/>
                </a:tc>
                <a:extLst>
                  <a:ext uri="{0D108BD9-81ED-4DB2-BD59-A6C34878D82A}">
                    <a16:rowId xmlns:a16="http://schemas.microsoft.com/office/drawing/2014/main" xmlns="" val="10004"/>
                  </a:ext>
                </a:extLst>
              </a:tr>
            </a:tbl>
          </a:graphicData>
        </a:graphic>
      </p:graphicFrame>
    </p:spTree>
    <p:extLst>
      <p:ext uri="{BB962C8B-B14F-4D97-AF65-F5344CB8AC3E}">
        <p14:creationId xmlns:p14="http://schemas.microsoft.com/office/powerpoint/2010/main" val="141479942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showMasterSp="0">
  <p:cSld>
    <p:spTree>
      <p:nvGrpSpPr>
        <p:cNvPr id="1" name="Shape 328"/>
        <p:cNvGrpSpPr/>
        <p:nvPr/>
      </p:nvGrpSpPr>
      <p:grpSpPr>
        <a:xfrm>
          <a:off x="0" y="0"/>
          <a:ext cx="0" cy="0"/>
          <a:chOff x="0" y="0"/>
          <a:chExt cx="0" cy="0"/>
        </a:xfrm>
      </p:grpSpPr>
      <p:sp>
        <p:nvSpPr>
          <p:cNvPr id="329" name="Google Shape;329;p10"/>
          <p:cNvSpPr txBox="1">
            <a:spLocks noGrp="1"/>
          </p:cNvSpPr>
          <p:nvPr>
            <p:ph type="title" idx="4294967295"/>
          </p:nvPr>
        </p:nvSpPr>
        <p:spPr>
          <a:xfrm>
            <a:off x="2152650" y="1117648"/>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fontScale="90000"/>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So </a:t>
            </a:r>
            <a:r>
              <a:rPr lang="en-US" dirty="0" err="1">
                <a:solidFill>
                  <a:schemeClr val="accent1"/>
                </a:solidFill>
                <a:latin typeface="Arial" panose="020B0604020202020204" pitchFamily="34" charset="0"/>
                <a:cs typeface="Arial" panose="020B0604020202020204" pitchFamily="34" charset="0"/>
              </a:rPr>
              <a:t>sánh</a:t>
            </a:r>
            <a:r>
              <a:rPr lang="en-US" dirty="0">
                <a:solidFill>
                  <a:schemeClr val="accent1"/>
                </a:solidFill>
                <a:latin typeface="Arial" panose="020B0604020202020204" pitchFamily="34" charset="0"/>
                <a:cs typeface="Arial" panose="020B0604020202020204" pitchFamily="34" charset="0"/>
              </a:rPr>
              <a:t> SHCM – NCBH </a:t>
            </a:r>
            <a:r>
              <a:rPr lang="en-US" dirty="0" err="1">
                <a:solidFill>
                  <a:schemeClr val="accent1"/>
                </a:solidFill>
                <a:latin typeface="Arial" panose="020B0604020202020204" pitchFamily="34" charset="0"/>
                <a:cs typeface="Arial" panose="020B0604020202020204" pitchFamily="34" charset="0"/>
              </a:rPr>
              <a:t>với</a:t>
            </a:r>
            <a:r>
              <a:rPr lang="en-US" dirty="0">
                <a:solidFill>
                  <a:schemeClr val="accent1"/>
                </a:solidFill>
                <a:latin typeface="Arial" panose="020B0604020202020204" pitchFamily="34" charset="0"/>
                <a:cs typeface="Arial" panose="020B0604020202020204" pitchFamily="34" charset="0"/>
              </a:rPr>
              <a:t> SHCM </a:t>
            </a:r>
            <a:r>
              <a:rPr lang="en-US" dirty="0" err="1">
                <a:solidFill>
                  <a:schemeClr val="accent1"/>
                </a:solidFill>
                <a:latin typeface="Arial" panose="020B0604020202020204" pitchFamily="34" charset="0"/>
                <a:cs typeface="Arial" panose="020B0604020202020204" pitchFamily="34" charset="0"/>
              </a:rPr>
              <a:t>truyền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thống</a:t>
            </a:r>
            <a:endParaRPr dirty="0">
              <a:solidFill>
                <a:schemeClr val="accent1"/>
              </a:solidFill>
              <a:latin typeface="Arial" panose="020B0604020202020204" pitchFamily="34" charset="0"/>
              <a:cs typeface="Arial" panose="020B0604020202020204" pitchFamily="34" charset="0"/>
            </a:endParaRPr>
          </a:p>
        </p:txBody>
      </p:sp>
      <p:graphicFrame>
        <p:nvGraphicFramePr>
          <p:cNvPr id="330" name="Google Shape;330;p10"/>
          <p:cNvGraphicFramePr/>
          <p:nvPr>
            <p:extLst>
              <p:ext uri="{D42A27DB-BD31-4B8C-83A1-F6EECF244321}">
                <p14:modId xmlns:p14="http://schemas.microsoft.com/office/powerpoint/2010/main" val="1603602024"/>
              </p:ext>
            </p:extLst>
          </p:nvPr>
        </p:nvGraphicFramePr>
        <p:xfrm>
          <a:off x="479376" y="2035129"/>
          <a:ext cx="11377263" cy="3059288"/>
        </p:xfrm>
        <a:graphic>
          <a:graphicData uri="http://schemas.openxmlformats.org/drawingml/2006/table">
            <a:tbl>
              <a:tblPr firstRow="1" bandRow="1">
                <a:noFill/>
              </a:tblPr>
              <a:tblGrid>
                <a:gridCol w="2160240">
                  <a:extLst>
                    <a:ext uri="{9D8B030D-6E8A-4147-A177-3AD203B41FA5}">
                      <a16:colId xmlns:a16="http://schemas.microsoft.com/office/drawing/2014/main" xmlns="" val="20000"/>
                    </a:ext>
                  </a:extLst>
                </a:gridCol>
                <a:gridCol w="4420725">
                  <a:extLst>
                    <a:ext uri="{9D8B030D-6E8A-4147-A177-3AD203B41FA5}">
                      <a16:colId xmlns:a16="http://schemas.microsoft.com/office/drawing/2014/main" xmlns="" val="20001"/>
                    </a:ext>
                  </a:extLst>
                </a:gridCol>
                <a:gridCol w="4796298">
                  <a:extLst>
                    <a:ext uri="{9D8B030D-6E8A-4147-A177-3AD203B41FA5}">
                      <a16:colId xmlns:a16="http://schemas.microsoft.com/office/drawing/2014/main" xmlns="" val="20002"/>
                    </a:ext>
                  </a:extLst>
                </a:gridCol>
              </a:tblGrid>
              <a:tr h="458288">
                <a:tc>
                  <a:txBody>
                    <a:bodyPr/>
                    <a:lstStyle/>
                    <a:p>
                      <a:pPr marL="0" marR="0" lvl="0" indent="0" algn="l" rtl="0">
                        <a:lnSpc>
                          <a:spcPct val="100000"/>
                        </a:lnSpc>
                        <a:spcBef>
                          <a:spcPts val="0"/>
                        </a:spcBef>
                        <a:spcAft>
                          <a:spcPts val="0"/>
                        </a:spcAft>
                        <a:buClr>
                          <a:srgbClr val="000000"/>
                        </a:buClr>
                        <a:buSzPts val="2400"/>
                        <a:buFont typeface="Arial"/>
                        <a:buNone/>
                      </a:pPr>
                      <a:endParaRPr sz="18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a:latin typeface="Arial" panose="020B0604020202020204" pitchFamily="34" charset="0"/>
                          <a:cs typeface="Arial" panose="020B0604020202020204" pitchFamily="34" charset="0"/>
                        </a:rPr>
                        <a:t>SHCM truyền thống</a:t>
                      </a:r>
                      <a:endParaRPr sz="11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0" marR="0" lvl="0" indent="0" algn="ctr" rtl="0">
                        <a:lnSpc>
                          <a:spcPct val="100000"/>
                        </a:lnSpc>
                        <a:spcBef>
                          <a:spcPts val="0"/>
                        </a:spcBef>
                        <a:spcAft>
                          <a:spcPts val="0"/>
                        </a:spcAft>
                        <a:buClr>
                          <a:srgbClr val="000000"/>
                        </a:buClr>
                        <a:buSzPts val="2400"/>
                        <a:buFont typeface="Arial"/>
                        <a:buNone/>
                      </a:pPr>
                      <a:r>
                        <a:rPr lang="en-US" sz="1800" u="none" strike="noStrike" cap="none">
                          <a:latin typeface="Arial" panose="020B0604020202020204" pitchFamily="34" charset="0"/>
                          <a:cs typeface="Arial" panose="020B0604020202020204" pitchFamily="34" charset="0"/>
                        </a:rPr>
                        <a:t>SHCM - NCBH</a:t>
                      </a:r>
                      <a:endParaRPr sz="1100" u="none" strike="noStrike" cap="none">
                        <a:latin typeface="Arial" panose="020B0604020202020204" pitchFamily="34" charset="0"/>
                        <a:cs typeface="Arial" panose="020B0604020202020204" pitchFamily="34" charset="0"/>
                      </a:endParaRPr>
                    </a:p>
                  </a:txBody>
                  <a:tcPr marL="68588" marR="68588" marT="34294" marB="34294"/>
                </a:tc>
                <a:extLst>
                  <a:ext uri="{0D108BD9-81ED-4DB2-BD59-A6C34878D82A}">
                    <a16:rowId xmlns:a16="http://schemas.microsoft.com/office/drawing/2014/main" xmlns="" val="10000"/>
                  </a:ext>
                </a:extLst>
              </a:tr>
              <a:tr h="1039800">
                <a:tc>
                  <a:txBody>
                    <a:bodyPr/>
                    <a:lstStyle/>
                    <a:p>
                      <a:pPr marL="0" marR="0" lvl="0" indent="0" algn="l" rtl="0">
                        <a:lnSpc>
                          <a:spcPct val="100000"/>
                        </a:lnSpc>
                        <a:spcBef>
                          <a:spcPts val="0"/>
                        </a:spcBef>
                        <a:spcAft>
                          <a:spcPts val="0"/>
                        </a:spcAft>
                        <a:buClr>
                          <a:srgbClr val="000000"/>
                        </a:buClr>
                        <a:buSzPts val="2400"/>
                        <a:buFont typeface="Arial"/>
                        <a:buNone/>
                      </a:pPr>
                      <a:r>
                        <a:rPr lang="en-US" sz="1800" u="none" strike="noStrike" cap="none">
                          <a:solidFill>
                            <a:srgbClr val="002060"/>
                          </a:solidFill>
                          <a:latin typeface="Arial" panose="020B0604020202020204" pitchFamily="34" charset="0"/>
                          <a:cs typeface="Arial" panose="020B0604020202020204" pitchFamily="34" charset="0"/>
                        </a:rPr>
                        <a:t>6. Tần suất tổ chức</a:t>
                      </a:r>
                      <a:endParaRPr sz="11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a:solidFill>
                            <a:srgbClr val="002060"/>
                          </a:solidFill>
                          <a:latin typeface="Arial" panose="020B0604020202020204" pitchFamily="34" charset="0"/>
                          <a:ea typeface="Arial"/>
                          <a:cs typeface="Arial" panose="020B0604020202020204" pitchFamily="34" charset="0"/>
                          <a:sym typeface="Arial"/>
                        </a:rPr>
                        <a:t>Tuỳ thuộc từng trường</a:t>
                      </a:r>
                      <a:endParaRPr sz="1800" u="none" strike="noStrike" cap="none">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a:solidFill>
                            <a:srgbClr val="002060"/>
                          </a:solidFill>
                          <a:latin typeface="Arial" panose="020B0604020202020204" pitchFamily="34" charset="0"/>
                          <a:ea typeface="Arial"/>
                          <a:cs typeface="Arial" panose="020B0604020202020204" pitchFamily="34" charset="0"/>
                          <a:sym typeface="Arial"/>
                        </a:rPr>
                        <a:t>Trung bình </a:t>
                      </a:r>
                      <a:r>
                        <a:rPr lang="en-US" sz="1800" b="1" u="none" strike="noStrike" cap="none">
                          <a:solidFill>
                            <a:srgbClr val="002060"/>
                          </a:solidFill>
                          <a:latin typeface="Arial" panose="020B0604020202020204" pitchFamily="34" charset="0"/>
                          <a:ea typeface="Arial"/>
                          <a:cs typeface="Arial" panose="020B0604020202020204" pitchFamily="34" charset="0"/>
                          <a:sym typeface="Arial"/>
                        </a:rPr>
                        <a:t>khoảng 30 lần/năm </a:t>
                      </a:r>
                      <a:r>
                        <a:rPr lang="en-US" sz="1800" u="none" strike="noStrike" cap="none">
                          <a:solidFill>
                            <a:srgbClr val="002060"/>
                          </a:solidFill>
                          <a:latin typeface="Arial" panose="020B0604020202020204" pitchFamily="34" charset="0"/>
                          <a:ea typeface="Arial"/>
                          <a:cs typeface="Arial" panose="020B0604020202020204" pitchFamily="34" charset="0"/>
                          <a:sym typeface="Arial"/>
                        </a:rPr>
                        <a:t>hoặc nhiều hơn</a:t>
                      </a:r>
                      <a:endParaRPr sz="1100" u="none" strike="noStrike" cap="none">
                        <a:latin typeface="Arial" panose="020B0604020202020204" pitchFamily="34" charset="0"/>
                        <a:cs typeface="Arial" panose="020B0604020202020204" pitchFamily="34" charset="0"/>
                      </a:endParaRPr>
                    </a:p>
                  </a:txBody>
                  <a:tcPr marL="33300" marR="33300" marT="0" marB="0"/>
                </a:tc>
                <a:extLst>
                  <a:ext uri="{0D108BD9-81ED-4DB2-BD59-A6C34878D82A}">
                    <a16:rowId xmlns:a16="http://schemas.microsoft.com/office/drawing/2014/main" xmlns="" val="10001"/>
                  </a:ext>
                </a:extLst>
              </a:tr>
              <a:tr h="1561200">
                <a:tc>
                  <a:txBody>
                    <a:bodyPr/>
                    <a:lstStyle/>
                    <a:p>
                      <a:pPr marL="0" marR="0" lvl="0" indent="0" algn="l" rtl="0">
                        <a:lnSpc>
                          <a:spcPct val="100000"/>
                        </a:lnSpc>
                        <a:spcBef>
                          <a:spcPts val="0"/>
                        </a:spcBef>
                        <a:spcAft>
                          <a:spcPts val="0"/>
                        </a:spcAft>
                        <a:buClr>
                          <a:srgbClr val="000000"/>
                        </a:buClr>
                        <a:buSzPts val="2400"/>
                        <a:buFont typeface="Arial"/>
                        <a:buNone/>
                      </a:pPr>
                      <a:r>
                        <a:rPr lang="en-US" sz="1800" u="none" strike="noStrike" cap="none">
                          <a:solidFill>
                            <a:srgbClr val="002060"/>
                          </a:solidFill>
                          <a:latin typeface="Arial" panose="020B0604020202020204" pitchFamily="34" charset="0"/>
                          <a:cs typeface="Arial" panose="020B0604020202020204" pitchFamily="34" charset="0"/>
                        </a:rPr>
                        <a:t>7. Thời lượng mỗi buổi SHCM</a:t>
                      </a:r>
                      <a:endParaRPr sz="1100" u="none" strike="noStrike" cap="none">
                        <a:latin typeface="Arial" panose="020B0604020202020204" pitchFamily="34" charset="0"/>
                        <a:cs typeface="Arial" panose="020B0604020202020204" pitchFamily="34" charset="0"/>
                      </a:endParaRPr>
                    </a:p>
                  </a:txBody>
                  <a:tcPr marL="68588" marR="68588" marT="34294" marB="34294"/>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Tuỳ</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thuộc</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từng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trường</a:t>
                      </a:r>
                      <a:endParaRPr sz="1800" u="none" strike="noStrike" cap="none" dirty="0">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tc>
                  <a:txBody>
                    <a:bodyPr/>
                    <a:lstStyle/>
                    <a:p>
                      <a:pPr marL="342900" marR="25400" lvl="0" indent="-342900" algn="just" rtl="0">
                        <a:lnSpc>
                          <a:spcPct val="100000"/>
                        </a:lnSpc>
                        <a:spcBef>
                          <a:spcPts val="0"/>
                        </a:spcBef>
                        <a:spcAft>
                          <a:spcPts val="0"/>
                        </a:spcAft>
                        <a:buClr>
                          <a:srgbClr val="002060"/>
                        </a:buClr>
                        <a:buSzPts val="2400"/>
                        <a:buFont typeface="Arial"/>
                        <a:buChar char="•"/>
                      </a:pP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Khoảng</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3-4 </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giờ</a:t>
                      </a:r>
                      <a:r>
                        <a:rPr lang="en-US" sz="1800" b="1" u="none" strike="noStrike" cap="none" dirty="0">
                          <a:solidFill>
                            <a:srgbClr val="002060"/>
                          </a:solidFill>
                          <a:latin typeface="Arial" panose="020B0604020202020204" pitchFamily="34" charset="0"/>
                          <a:ea typeface="Arial"/>
                          <a:cs typeface="Arial" panose="020B0604020202020204" pitchFamily="34" charset="0"/>
                          <a:sym typeface="Arial"/>
                        </a:rPr>
                        <a:t>/</a:t>
                      </a:r>
                      <a:r>
                        <a:rPr lang="en-US" sz="1800" b="1" u="none" strike="noStrike" cap="none" dirty="0" err="1">
                          <a:solidFill>
                            <a:srgbClr val="002060"/>
                          </a:solidFill>
                          <a:latin typeface="Arial" panose="020B0604020202020204" pitchFamily="34" charset="0"/>
                          <a:ea typeface="Arial"/>
                          <a:cs typeface="Arial" panose="020B0604020202020204" pitchFamily="34" charset="0"/>
                          <a:sym typeface="Arial"/>
                        </a:rPr>
                        <a:t>buổi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bao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gồm</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cả</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thời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gian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dự</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giờ</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một</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bài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học</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nghiên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cứu</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và</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thời</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gian</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suy</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ngẫm</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thảo</a:t>
                      </a:r>
                      <a:r>
                        <a:rPr lang="en-US" sz="1800" u="none" strike="noStrike" cap="none" dirty="0">
                          <a:solidFill>
                            <a:srgbClr val="002060"/>
                          </a:solidFill>
                          <a:latin typeface="Arial" panose="020B0604020202020204" pitchFamily="34" charset="0"/>
                          <a:ea typeface="Arial"/>
                          <a:cs typeface="Arial" panose="020B0604020202020204" pitchFamily="34" charset="0"/>
                          <a:sym typeface="Arial"/>
                        </a:rPr>
                        <a:t> </a:t>
                      </a:r>
                      <a:r>
                        <a:rPr lang="en-US" sz="1800" u="none" strike="noStrike" cap="none" dirty="0" err="1">
                          <a:solidFill>
                            <a:srgbClr val="002060"/>
                          </a:solidFill>
                          <a:latin typeface="Arial" panose="020B0604020202020204" pitchFamily="34" charset="0"/>
                          <a:ea typeface="Arial"/>
                          <a:cs typeface="Arial" panose="020B0604020202020204" pitchFamily="34" charset="0"/>
                          <a:sym typeface="Arial"/>
                        </a:rPr>
                        <a:t>luận</a:t>
                      </a:r>
                      <a:endParaRPr sz="1800" u="none" strike="noStrike" cap="none" dirty="0">
                        <a:solidFill>
                          <a:srgbClr val="002060"/>
                        </a:solidFill>
                        <a:latin typeface="Arial" panose="020B0604020202020204" pitchFamily="34" charset="0"/>
                        <a:ea typeface="Arial"/>
                        <a:cs typeface="Arial" panose="020B0604020202020204" pitchFamily="34" charset="0"/>
                        <a:sym typeface="Arial"/>
                      </a:endParaRPr>
                    </a:p>
                  </a:txBody>
                  <a:tcPr marL="33300" marR="33300" marT="0" marB="0"/>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val="411858351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showMasterSp="0">
  <p:cSld>
    <p:spTree>
      <p:nvGrpSpPr>
        <p:cNvPr id="1" name="Shape 334"/>
        <p:cNvGrpSpPr/>
        <p:nvPr/>
      </p:nvGrpSpPr>
      <p:grpSpPr>
        <a:xfrm>
          <a:off x="0" y="0"/>
          <a:ext cx="0" cy="0"/>
          <a:chOff x="0" y="0"/>
          <a:chExt cx="0" cy="0"/>
        </a:xfrm>
      </p:grpSpPr>
      <p:sp>
        <p:nvSpPr>
          <p:cNvPr id="335" name="Google Shape;335;p12"/>
          <p:cNvSpPr txBox="1">
            <a:spLocks noGrp="1"/>
          </p:cNvSpPr>
          <p:nvPr>
            <p:ph type="title" idx="4294967295"/>
          </p:nvPr>
        </p:nvSpPr>
        <p:spPr>
          <a:xfrm>
            <a:off x="2474342" y="864291"/>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Ý </a:t>
            </a:r>
            <a:r>
              <a:rPr lang="en-US" dirty="0" err="1">
                <a:solidFill>
                  <a:schemeClr val="accent1"/>
                </a:solidFill>
                <a:latin typeface="Arial" panose="020B0604020202020204" pitchFamily="34" charset="0"/>
                <a:cs typeface="Arial" panose="020B0604020202020204" pitchFamily="34" charset="0"/>
              </a:rPr>
              <a:t>nghĩa</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của</a:t>
            </a:r>
            <a:r>
              <a:rPr lang="en-US" dirty="0">
                <a:solidFill>
                  <a:schemeClr val="accent1"/>
                </a:solidFill>
                <a:latin typeface="Arial" panose="020B0604020202020204" pitchFamily="34" charset="0"/>
                <a:cs typeface="Arial" panose="020B0604020202020204" pitchFamily="34" charset="0"/>
              </a:rPr>
              <a:t> SHCM - NCBH</a:t>
            </a:r>
            <a:endParaRPr dirty="0">
              <a:solidFill>
                <a:schemeClr val="accent1"/>
              </a:solidFill>
              <a:latin typeface="Arial" panose="020B0604020202020204" pitchFamily="34" charset="0"/>
              <a:cs typeface="Arial" panose="020B0604020202020204" pitchFamily="34" charset="0"/>
            </a:endParaRPr>
          </a:p>
        </p:txBody>
      </p:sp>
      <p:sp>
        <p:nvSpPr>
          <p:cNvPr id="336" name="Google Shape;336;p12"/>
          <p:cNvSpPr txBox="1">
            <a:spLocks noGrp="1"/>
          </p:cNvSpPr>
          <p:nvPr>
            <p:ph type="body" idx="4294967295"/>
          </p:nvPr>
        </p:nvSpPr>
        <p:spPr>
          <a:xfrm>
            <a:off x="335362" y="2730205"/>
            <a:ext cx="3456384" cy="3263504"/>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marL="257175" indent="-257175" algn="just">
              <a:lnSpc>
                <a:spcPct val="130000"/>
              </a:lnSpc>
              <a:spcBef>
                <a:spcPts val="0"/>
              </a:spcBef>
              <a:spcAft>
                <a:spcPts val="0"/>
              </a:spcAft>
              <a:buClr>
                <a:srgbClr val="1E4179"/>
              </a:buClr>
              <a:buSzPts val="2200"/>
              <a:buFont typeface="Arial"/>
              <a:buChar char="•"/>
            </a:pPr>
            <a:r>
              <a:rPr lang="en-US" sz="1650" dirty="0" err="1">
                <a:solidFill>
                  <a:srgbClr val="1E4179"/>
                </a:solidFill>
                <a:latin typeface="Arial" panose="020B0604020202020204" pitchFamily="34" charset="0"/>
                <a:cs typeface="Arial" panose="020B0604020202020204" pitchFamily="34" charset="0"/>
              </a:rPr>
              <a:t>Đảm</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bảo</a:t>
            </a:r>
            <a:r>
              <a:rPr lang="en-US" sz="1650" dirty="0">
                <a:solidFill>
                  <a:srgbClr val="1E4179"/>
                </a:solidFill>
                <a:latin typeface="Arial" panose="020B0604020202020204" pitchFamily="34" charset="0"/>
                <a:cs typeface="Arial" panose="020B0604020202020204" pitchFamily="34" charset="0"/>
              </a:rPr>
              <a:t> </a:t>
            </a:r>
            <a:r>
              <a:rPr lang="en-US" sz="1650" b="1" dirty="0" err="1">
                <a:solidFill>
                  <a:srgbClr val="1E4179"/>
                </a:solidFill>
                <a:latin typeface="Arial" panose="020B0604020202020204" pitchFamily="34" charset="0"/>
                <a:cs typeface="Arial" panose="020B0604020202020204" pitchFamily="34" charset="0"/>
              </a:rPr>
              <a:t>tất</a:t>
            </a:r>
            <a:r>
              <a:rPr lang="en-US" sz="1650" b="1" dirty="0">
                <a:solidFill>
                  <a:srgbClr val="1E4179"/>
                </a:solidFill>
                <a:latin typeface="Arial" panose="020B0604020202020204" pitchFamily="34" charset="0"/>
                <a:cs typeface="Arial" panose="020B0604020202020204" pitchFamily="34" charset="0"/>
              </a:rPr>
              <a:t> </a:t>
            </a:r>
            <a:r>
              <a:rPr lang="en-US" sz="1650" b="1" dirty="0" err="1">
                <a:solidFill>
                  <a:srgbClr val="1E4179"/>
                </a:solidFill>
                <a:latin typeface="Arial" panose="020B0604020202020204" pitchFamily="34" charset="0"/>
                <a:cs typeface="Arial" panose="020B0604020202020204" pitchFamily="34" charset="0"/>
              </a:rPr>
              <a:t>cả</a:t>
            </a:r>
            <a:r>
              <a:rPr lang="en-US" sz="1650" b="1" dirty="0">
                <a:solidFill>
                  <a:srgbClr val="1E4179"/>
                </a:solidFill>
                <a:latin typeface="Arial" panose="020B0604020202020204" pitchFamily="34" charset="0"/>
                <a:cs typeface="Arial" panose="020B0604020202020204" pitchFamily="34" charset="0"/>
              </a:rPr>
              <a:t> HS </a:t>
            </a:r>
            <a:r>
              <a:rPr lang="en-US" sz="1650" dirty="0" err="1">
                <a:solidFill>
                  <a:srgbClr val="1E4179"/>
                </a:solidFill>
                <a:latin typeface="Arial" panose="020B0604020202020204" pitchFamily="34" charset="0"/>
                <a:cs typeface="Arial" panose="020B0604020202020204" pitchFamily="34" charset="0"/>
              </a:rPr>
              <a:t>có</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cơ</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hội</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tham</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gia</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thực</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sự</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vào</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quá</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trình</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học</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tập</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đặc</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biệt</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là</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những</a:t>
            </a:r>
            <a:r>
              <a:rPr lang="en-US" sz="1650" dirty="0">
                <a:solidFill>
                  <a:srgbClr val="1E4179"/>
                </a:solidFill>
                <a:latin typeface="Arial" panose="020B0604020202020204" pitchFamily="34" charset="0"/>
                <a:cs typeface="Arial" panose="020B0604020202020204" pitchFamily="34" charset="0"/>
              </a:rPr>
              <a:t> HS </a:t>
            </a:r>
            <a:r>
              <a:rPr lang="en-US" sz="1650" dirty="0" err="1">
                <a:solidFill>
                  <a:srgbClr val="1E4179"/>
                </a:solidFill>
                <a:latin typeface="Arial" panose="020B0604020202020204" pitchFamily="34" charset="0"/>
                <a:cs typeface="Arial" panose="020B0604020202020204" pitchFamily="34" charset="0"/>
              </a:rPr>
              <a:t>có</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khó</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khăn</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về</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học</a:t>
            </a:r>
            <a:r>
              <a:rPr lang="en-US" sz="1650" dirty="0">
                <a:solidFill>
                  <a:srgbClr val="1E4179"/>
                </a:solidFill>
                <a:latin typeface="Arial" panose="020B0604020202020204" pitchFamily="34" charset="0"/>
                <a:cs typeface="Arial" panose="020B0604020202020204" pitchFamily="34" charset="0"/>
              </a:rPr>
              <a:t> </a:t>
            </a:r>
            <a:r>
              <a:rPr lang="en-US" sz="1650" dirty="0" err="1">
                <a:solidFill>
                  <a:srgbClr val="1E4179"/>
                </a:solidFill>
                <a:latin typeface="Arial" panose="020B0604020202020204" pitchFamily="34" charset="0"/>
                <a:cs typeface="Arial" panose="020B0604020202020204" pitchFamily="34" charset="0"/>
              </a:rPr>
              <a:t>tập</a:t>
            </a:r>
            <a:r>
              <a:rPr lang="en-US" sz="1650" dirty="0">
                <a:solidFill>
                  <a:srgbClr val="1E4179"/>
                </a:solidFill>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a:p>
            <a:pPr marL="257175" indent="-257175" algn="just">
              <a:lnSpc>
                <a:spcPct val="130000"/>
              </a:lnSpc>
              <a:spcBef>
                <a:spcPts val="1200"/>
              </a:spcBef>
              <a:spcAft>
                <a:spcPts val="0"/>
              </a:spcAft>
              <a:buClr>
                <a:srgbClr val="1E4179"/>
              </a:buClr>
              <a:buSzPts val="2200"/>
              <a:buFont typeface="Arial"/>
              <a:buChar char="•"/>
            </a:pPr>
            <a:r>
              <a:rPr lang="en-US" sz="1650" dirty="0" err="1">
                <a:latin typeface="Arial" panose="020B0604020202020204" pitchFamily="34" charset="0"/>
                <a:cs typeface="Arial" panose="020B0604020202020204" pitchFamily="34" charset="0"/>
              </a:rPr>
              <a:t>Cải</a:t>
            </a:r>
            <a:r>
              <a:rPr lang="en-US" sz="1650" dirty="0">
                <a:latin typeface="Arial" panose="020B0604020202020204" pitchFamily="34" charset="0"/>
                <a:cs typeface="Arial" panose="020B0604020202020204" pitchFamily="34" charset="0"/>
              </a:rPr>
              <a:t> </a:t>
            </a:r>
            <a:r>
              <a:rPr lang="en-US" sz="1650" dirty="0" err="1">
                <a:latin typeface="Arial" panose="020B0604020202020204" pitchFamily="34" charset="0"/>
                <a:cs typeface="Arial" panose="020B0604020202020204" pitchFamily="34" charset="0"/>
              </a:rPr>
              <a:t>thiện</a:t>
            </a:r>
            <a:r>
              <a:rPr lang="en-US" sz="1650" dirty="0">
                <a:latin typeface="Arial" panose="020B0604020202020204" pitchFamily="34" charset="0"/>
                <a:cs typeface="Arial" panose="020B0604020202020204" pitchFamily="34" charset="0"/>
              </a:rPr>
              <a:t> </a:t>
            </a:r>
            <a:r>
              <a:rPr lang="en-US" sz="1650" dirty="0" err="1">
                <a:latin typeface="Arial" panose="020B0604020202020204" pitchFamily="34" charset="0"/>
                <a:cs typeface="Arial" panose="020B0604020202020204" pitchFamily="34" charset="0"/>
              </a:rPr>
              <a:t>quan</a:t>
            </a:r>
            <a:r>
              <a:rPr lang="en-US" sz="1650" dirty="0">
                <a:latin typeface="Arial" panose="020B0604020202020204" pitchFamily="34" charset="0"/>
                <a:cs typeface="Arial" panose="020B0604020202020204" pitchFamily="34" charset="0"/>
              </a:rPr>
              <a:t> </a:t>
            </a:r>
            <a:r>
              <a:rPr lang="en-US" sz="1650" dirty="0" err="1">
                <a:latin typeface="Arial" panose="020B0604020202020204" pitchFamily="34" charset="0"/>
                <a:cs typeface="Arial" panose="020B0604020202020204" pitchFamily="34" charset="0"/>
              </a:rPr>
              <a:t>hệ</a:t>
            </a:r>
            <a:r>
              <a:rPr lang="en-US" sz="1650" dirty="0">
                <a:latin typeface="Arial" panose="020B0604020202020204" pitchFamily="34" charset="0"/>
                <a:cs typeface="Arial" panose="020B0604020202020204" pitchFamily="34" charset="0"/>
              </a:rPr>
              <a:t> HS-HS: </a:t>
            </a:r>
            <a:r>
              <a:rPr lang="en-US" sz="1650" dirty="0" err="1">
                <a:latin typeface="Arial" panose="020B0604020202020204" pitchFamily="34" charset="0"/>
                <a:cs typeface="Arial" panose="020B0604020202020204" pitchFamily="34" charset="0"/>
              </a:rPr>
              <a:t>quan</a:t>
            </a:r>
            <a:r>
              <a:rPr lang="en-US" sz="1650" dirty="0">
                <a:latin typeface="Arial" panose="020B0604020202020204" pitchFamily="34" charset="0"/>
                <a:cs typeface="Arial" panose="020B0604020202020204" pitchFamily="34" charset="0"/>
              </a:rPr>
              <a:t> </a:t>
            </a:r>
            <a:r>
              <a:rPr lang="en-US" sz="1650" dirty="0" err="1">
                <a:latin typeface="Arial" panose="020B0604020202020204" pitchFamily="34" charset="0"/>
                <a:cs typeface="Arial" panose="020B0604020202020204" pitchFamily="34" charset="0"/>
              </a:rPr>
              <a:t>tâm</a:t>
            </a:r>
            <a:r>
              <a:rPr lang="en-US" sz="1650" dirty="0">
                <a:latin typeface="Arial" panose="020B0604020202020204" pitchFamily="34" charset="0"/>
                <a:cs typeface="Arial" panose="020B0604020202020204" pitchFamily="34" charset="0"/>
              </a:rPr>
              <a:t> </a:t>
            </a:r>
            <a:r>
              <a:rPr lang="en-US" sz="1650" dirty="0" err="1">
                <a:latin typeface="Arial" panose="020B0604020202020204" pitchFamily="34" charset="0"/>
                <a:cs typeface="Arial" panose="020B0604020202020204" pitchFamily="34" charset="0"/>
              </a:rPr>
              <a:t>giúp</a:t>
            </a:r>
            <a:r>
              <a:rPr lang="en-US" sz="1650" dirty="0">
                <a:latin typeface="Arial" panose="020B0604020202020204" pitchFamily="34" charset="0"/>
                <a:cs typeface="Arial" panose="020B0604020202020204" pitchFamily="34" charset="0"/>
              </a:rPr>
              <a:t> </a:t>
            </a:r>
            <a:r>
              <a:rPr lang="en-US" sz="1650" dirty="0" err="1">
                <a:latin typeface="Arial" panose="020B0604020202020204" pitchFamily="34" charset="0"/>
                <a:cs typeface="Arial" panose="020B0604020202020204" pitchFamily="34" charset="0"/>
              </a:rPr>
              <a:t>đỡ</a:t>
            </a:r>
            <a:r>
              <a:rPr lang="en-US" sz="1650" dirty="0">
                <a:latin typeface="Arial" panose="020B0604020202020204" pitchFamily="34" charset="0"/>
                <a:cs typeface="Arial" panose="020B0604020202020204" pitchFamily="34" charset="0"/>
              </a:rPr>
              <a:t> </a:t>
            </a:r>
            <a:r>
              <a:rPr lang="en-US" sz="1650" dirty="0" err="1">
                <a:latin typeface="Arial" panose="020B0604020202020204" pitchFamily="34" charset="0"/>
                <a:cs typeface="Arial" panose="020B0604020202020204" pitchFamily="34" charset="0"/>
              </a:rPr>
              <a:t>lẫn</a:t>
            </a:r>
            <a:r>
              <a:rPr lang="en-US" sz="1650" dirty="0">
                <a:latin typeface="Arial" panose="020B0604020202020204" pitchFamily="34" charset="0"/>
                <a:cs typeface="Arial" panose="020B0604020202020204" pitchFamily="34" charset="0"/>
              </a:rPr>
              <a:t> </a:t>
            </a:r>
            <a:r>
              <a:rPr lang="en-US" sz="1650" dirty="0" err="1">
                <a:latin typeface="Arial" panose="020B0604020202020204" pitchFamily="34" charset="0"/>
                <a:cs typeface="Arial" panose="020B0604020202020204" pitchFamily="34" charset="0"/>
              </a:rPr>
              <a:t>nhau</a:t>
            </a:r>
            <a:endParaRPr dirty="0">
              <a:latin typeface="Arial" panose="020B0604020202020204" pitchFamily="34" charset="0"/>
              <a:cs typeface="Arial" panose="020B0604020202020204" pitchFamily="34" charset="0"/>
            </a:endParaRPr>
          </a:p>
          <a:p>
            <a:pPr marL="171450" indent="-66675">
              <a:lnSpc>
                <a:spcPct val="130000"/>
              </a:lnSpc>
              <a:spcBef>
                <a:spcPts val="1200"/>
              </a:spcBef>
              <a:spcAft>
                <a:spcPts val="0"/>
              </a:spcAft>
              <a:buClr>
                <a:srgbClr val="1E4179"/>
              </a:buClr>
              <a:buSzPts val="2200"/>
              <a:buNone/>
            </a:pPr>
            <a:endParaRPr sz="1650" dirty="0">
              <a:latin typeface="Arial" panose="020B0604020202020204" pitchFamily="34" charset="0"/>
              <a:cs typeface="Arial" panose="020B0604020202020204" pitchFamily="34" charset="0"/>
            </a:endParaRPr>
          </a:p>
        </p:txBody>
      </p:sp>
      <p:sp>
        <p:nvSpPr>
          <p:cNvPr id="337" name="Google Shape;337;p12"/>
          <p:cNvSpPr txBox="1"/>
          <p:nvPr/>
        </p:nvSpPr>
        <p:spPr>
          <a:xfrm>
            <a:off x="1329008" y="2121074"/>
            <a:ext cx="1469091" cy="360099"/>
          </a:xfrm>
          <a:prstGeom prst="rect">
            <a:avLst/>
          </a:prstGeom>
          <a:noFill/>
          <a:ln>
            <a:noFill/>
          </a:ln>
        </p:spPr>
        <p:txBody>
          <a:bodyPr spcFirstLastPara="1" wrap="square" lIns="0" tIns="0" rIns="0" bIns="0" anchor="t" anchorCtr="0">
            <a:spAutoFit/>
          </a:bodyPr>
          <a:lstStyle/>
          <a:p>
            <a:pPr defTabSz="685800" fontAlgn="auto">
              <a:lnSpc>
                <a:spcPct val="130000"/>
              </a:lnSpc>
              <a:spcBef>
                <a:spcPts val="0"/>
              </a:spcBef>
              <a:spcAft>
                <a:spcPts val="0"/>
              </a:spcAft>
              <a:buClr>
                <a:srgbClr val="000000"/>
              </a:buClr>
              <a:buSzPts val="2400"/>
              <a:defRPr/>
            </a:pPr>
            <a:r>
              <a:rPr lang="en-US" sz="1800" b="1" kern="0" dirty="0" err="1">
                <a:solidFill>
                  <a:srgbClr val="1E4179"/>
                </a:solidFill>
                <a:ea typeface="Arial"/>
                <a:cs typeface="Arial" panose="020B0604020202020204" pitchFamily="34" charset="0"/>
                <a:sym typeface="Arial"/>
              </a:rPr>
              <a:t>Đối</a:t>
            </a:r>
            <a:r>
              <a:rPr lang="en-US" sz="1800" b="1" kern="0" dirty="0">
                <a:solidFill>
                  <a:srgbClr val="1E4179"/>
                </a:solidFill>
                <a:ea typeface="Arial"/>
                <a:cs typeface="Arial" panose="020B0604020202020204" pitchFamily="34" charset="0"/>
                <a:sym typeface="Arial"/>
              </a:rPr>
              <a:t> </a:t>
            </a:r>
            <a:r>
              <a:rPr lang="en-US" sz="1800" b="1" kern="0" dirty="0" err="1">
                <a:solidFill>
                  <a:srgbClr val="1E4179"/>
                </a:solidFill>
                <a:ea typeface="Arial"/>
                <a:cs typeface="Arial" panose="020B0604020202020204" pitchFamily="34" charset="0"/>
                <a:sym typeface="Arial"/>
              </a:rPr>
              <a:t>với</a:t>
            </a:r>
            <a:r>
              <a:rPr lang="en-US" sz="1800" b="1" kern="0" dirty="0">
                <a:solidFill>
                  <a:srgbClr val="1E4179"/>
                </a:solidFill>
                <a:ea typeface="Arial"/>
                <a:cs typeface="Arial" panose="020B0604020202020204" pitchFamily="34" charset="0"/>
                <a:sym typeface="Arial"/>
              </a:rPr>
              <a:t> HS</a:t>
            </a:r>
            <a:endParaRPr sz="1050" kern="0" dirty="0">
              <a:solidFill>
                <a:srgbClr val="000000"/>
              </a:solidFill>
              <a:ea typeface="Arial"/>
              <a:cs typeface="Arial" panose="020B0604020202020204" pitchFamily="34" charset="0"/>
              <a:sym typeface="Arial"/>
            </a:endParaRPr>
          </a:p>
        </p:txBody>
      </p:sp>
      <p:sp>
        <p:nvSpPr>
          <p:cNvPr id="338" name="Google Shape;338;p12"/>
          <p:cNvSpPr txBox="1"/>
          <p:nvPr/>
        </p:nvSpPr>
        <p:spPr>
          <a:xfrm>
            <a:off x="8040216" y="2730205"/>
            <a:ext cx="3312368" cy="3263504"/>
          </a:xfrm>
          <a:prstGeom prst="rect">
            <a:avLst/>
          </a:prstGeom>
          <a:noFill/>
          <a:ln>
            <a:noFill/>
          </a:ln>
        </p:spPr>
        <p:txBody>
          <a:bodyPr spcFirstLastPara="1" wrap="square" lIns="68569" tIns="34275" rIns="68569" bIns="34275" anchor="t" anchorCtr="0">
            <a:normAutofit/>
          </a:bodyPr>
          <a:lstStyle/>
          <a:p>
            <a:pPr marL="257175" indent="-257175" algn="just" defTabSz="685800" fontAlgn="auto">
              <a:lnSpc>
                <a:spcPct val="130000"/>
              </a:lnSpc>
              <a:spcBef>
                <a:spcPts val="0"/>
              </a:spcBef>
              <a:spcAft>
                <a:spcPts val="0"/>
              </a:spcAft>
              <a:buClr>
                <a:srgbClr val="1E4179"/>
              </a:buClr>
              <a:buSzPts val="2200"/>
              <a:buFont typeface="Arial"/>
              <a:buChar char="•"/>
              <a:defRPr/>
            </a:pPr>
            <a:r>
              <a:rPr lang="en-US" sz="1650" kern="0" dirty="0" err="1">
                <a:solidFill>
                  <a:srgbClr val="1E4179"/>
                </a:solidFill>
                <a:ea typeface="Arial"/>
                <a:cs typeface="Arial" panose="020B0604020202020204" pitchFamily="34" charset="0"/>
                <a:sym typeface="Arial"/>
              </a:rPr>
              <a:t>Thay</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đổi</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mối</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quan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hệ</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và</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văn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hoá</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nhà</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trường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theo</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hướng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thân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thiện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bình</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đẳng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tôn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trọng</a:t>
            </a:r>
            <a:endParaRPr sz="1050" kern="0" dirty="0">
              <a:solidFill>
                <a:srgbClr val="000000"/>
              </a:solidFill>
              <a:ea typeface="Arial"/>
              <a:cs typeface="Arial" panose="020B0604020202020204" pitchFamily="34" charset="0"/>
              <a:sym typeface="Arial"/>
            </a:endParaRPr>
          </a:p>
          <a:p>
            <a:pPr marL="257175" indent="-257175" algn="just" defTabSz="685800" fontAlgn="auto">
              <a:lnSpc>
                <a:spcPct val="130000"/>
              </a:lnSpc>
              <a:spcBef>
                <a:spcPts val="1200"/>
              </a:spcBef>
              <a:spcAft>
                <a:spcPts val="0"/>
              </a:spcAft>
              <a:buClr>
                <a:srgbClr val="1E4179"/>
              </a:buClr>
              <a:buSzPts val="2200"/>
              <a:buFont typeface="Arial"/>
              <a:buChar char="•"/>
              <a:defRPr/>
            </a:pPr>
            <a:r>
              <a:rPr lang="en-US" sz="1650" kern="0" dirty="0" err="1">
                <a:solidFill>
                  <a:srgbClr val="1E4179"/>
                </a:solidFill>
                <a:ea typeface="Arial"/>
                <a:cs typeface="Arial" panose="020B0604020202020204" pitchFamily="34" charset="0"/>
                <a:sym typeface="Arial"/>
              </a:rPr>
              <a:t>Hình</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thành</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cộng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đồng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học</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tập</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trong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nhà</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trường</a:t>
            </a:r>
            <a:endParaRPr sz="1050" kern="0" dirty="0">
              <a:solidFill>
                <a:srgbClr val="000000"/>
              </a:solidFill>
              <a:ea typeface="Arial"/>
              <a:cs typeface="Arial" panose="020B0604020202020204" pitchFamily="34" charset="0"/>
              <a:sym typeface="Arial"/>
            </a:endParaRPr>
          </a:p>
          <a:p>
            <a:pPr marL="171450" indent="-66675" defTabSz="685800" fontAlgn="auto">
              <a:lnSpc>
                <a:spcPct val="130000"/>
              </a:lnSpc>
              <a:spcBef>
                <a:spcPts val="1200"/>
              </a:spcBef>
              <a:spcAft>
                <a:spcPts val="0"/>
              </a:spcAft>
              <a:buClr>
                <a:srgbClr val="1E4179"/>
              </a:buClr>
              <a:buSzPts val="2200"/>
              <a:defRPr/>
            </a:pPr>
            <a:endParaRPr sz="1650" kern="0" dirty="0">
              <a:solidFill>
                <a:srgbClr val="1E4179"/>
              </a:solidFill>
              <a:ea typeface="Arial"/>
              <a:cs typeface="Arial" panose="020B0604020202020204" pitchFamily="34" charset="0"/>
              <a:sym typeface="Arial"/>
            </a:endParaRPr>
          </a:p>
        </p:txBody>
      </p:sp>
      <p:sp>
        <p:nvSpPr>
          <p:cNvPr id="339" name="Google Shape;339;p12"/>
          <p:cNvSpPr txBox="1"/>
          <p:nvPr/>
        </p:nvSpPr>
        <p:spPr>
          <a:xfrm>
            <a:off x="5451209" y="2162953"/>
            <a:ext cx="1469091" cy="360099"/>
          </a:xfrm>
          <a:prstGeom prst="rect">
            <a:avLst/>
          </a:prstGeom>
          <a:noFill/>
          <a:ln>
            <a:noFill/>
          </a:ln>
        </p:spPr>
        <p:txBody>
          <a:bodyPr spcFirstLastPara="1" wrap="square" lIns="0" tIns="0" rIns="0" bIns="0" anchor="t" anchorCtr="0">
            <a:spAutoFit/>
          </a:bodyPr>
          <a:lstStyle/>
          <a:p>
            <a:pPr defTabSz="685800" fontAlgn="auto">
              <a:lnSpc>
                <a:spcPct val="130000"/>
              </a:lnSpc>
              <a:spcBef>
                <a:spcPts val="0"/>
              </a:spcBef>
              <a:spcAft>
                <a:spcPts val="0"/>
              </a:spcAft>
              <a:buClr>
                <a:srgbClr val="000000"/>
              </a:buClr>
              <a:buSzPts val="2400"/>
              <a:defRPr/>
            </a:pPr>
            <a:r>
              <a:rPr lang="en-US" sz="1800" b="1" kern="0">
                <a:solidFill>
                  <a:srgbClr val="1E4179"/>
                </a:solidFill>
                <a:ea typeface="Arial"/>
                <a:cs typeface="Arial" panose="020B0604020202020204" pitchFamily="34" charset="0"/>
                <a:sym typeface="Arial"/>
              </a:rPr>
              <a:t>Đối với GV</a:t>
            </a:r>
            <a:endParaRPr sz="1050" kern="0">
              <a:solidFill>
                <a:srgbClr val="000000"/>
              </a:solidFill>
              <a:ea typeface="Arial"/>
              <a:cs typeface="Arial" panose="020B0604020202020204" pitchFamily="34" charset="0"/>
              <a:sym typeface="Arial"/>
            </a:endParaRPr>
          </a:p>
        </p:txBody>
      </p:sp>
      <p:sp>
        <p:nvSpPr>
          <p:cNvPr id="340" name="Google Shape;340;p12"/>
          <p:cNvSpPr txBox="1"/>
          <p:nvPr/>
        </p:nvSpPr>
        <p:spPr>
          <a:xfrm>
            <a:off x="8400256" y="2162953"/>
            <a:ext cx="2274750" cy="360099"/>
          </a:xfrm>
          <a:prstGeom prst="rect">
            <a:avLst/>
          </a:prstGeom>
          <a:noFill/>
          <a:ln>
            <a:noFill/>
          </a:ln>
        </p:spPr>
        <p:txBody>
          <a:bodyPr spcFirstLastPara="1" wrap="square" lIns="0" tIns="0" rIns="0" bIns="0" anchor="t" anchorCtr="0">
            <a:spAutoFit/>
          </a:bodyPr>
          <a:lstStyle/>
          <a:p>
            <a:pPr algn="ctr" defTabSz="685800" fontAlgn="auto">
              <a:lnSpc>
                <a:spcPct val="130000"/>
              </a:lnSpc>
              <a:spcBef>
                <a:spcPts val="0"/>
              </a:spcBef>
              <a:spcAft>
                <a:spcPts val="0"/>
              </a:spcAft>
              <a:buClr>
                <a:srgbClr val="000000"/>
              </a:buClr>
              <a:buSzPts val="2400"/>
              <a:defRPr/>
            </a:pPr>
            <a:r>
              <a:rPr lang="en-US" sz="1800" b="1" kern="0" dirty="0" err="1">
                <a:solidFill>
                  <a:srgbClr val="1E4179"/>
                </a:solidFill>
                <a:ea typeface="Arial"/>
                <a:cs typeface="Arial" panose="020B0604020202020204" pitchFamily="34" charset="0"/>
                <a:sym typeface="Arial"/>
              </a:rPr>
              <a:t>Đối</a:t>
            </a:r>
            <a:r>
              <a:rPr lang="en-US" sz="1800" b="1" kern="0" dirty="0">
                <a:solidFill>
                  <a:srgbClr val="1E4179"/>
                </a:solidFill>
                <a:ea typeface="Arial"/>
                <a:cs typeface="Arial" panose="020B0604020202020204" pitchFamily="34" charset="0"/>
                <a:sym typeface="Arial"/>
              </a:rPr>
              <a:t> </a:t>
            </a:r>
            <a:r>
              <a:rPr lang="en-US" sz="1800" b="1" kern="0" dirty="0" err="1">
                <a:solidFill>
                  <a:srgbClr val="1E4179"/>
                </a:solidFill>
                <a:ea typeface="Arial"/>
                <a:cs typeface="Arial" panose="020B0604020202020204" pitchFamily="34" charset="0"/>
                <a:sym typeface="Arial"/>
              </a:rPr>
              <a:t>với</a:t>
            </a:r>
            <a:r>
              <a:rPr lang="en-US" sz="1800" b="1" kern="0" dirty="0">
                <a:solidFill>
                  <a:srgbClr val="1E4179"/>
                </a:solidFill>
                <a:ea typeface="Arial"/>
                <a:cs typeface="Arial" panose="020B0604020202020204" pitchFamily="34" charset="0"/>
                <a:sym typeface="Arial"/>
              </a:rPr>
              <a:t> </a:t>
            </a:r>
            <a:r>
              <a:rPr lang="en-US" sz="1800" b="1" kern="0" dirty="0" err="1">
                <a:solidFill>
                  <a:srgbClr val="1E4179"/>
                </a:solidFill>
                <a:ea typeface="Arial"/>
                <a:cs typeface="Arial" panose="020B0604020202020204" pitchFamily="34" charset="0"/>
                <a:sym typeface="Arial"/>
              </a:rPr>
              <a:t>nhà</a:t>
            </a:r>
            <a:r>
              <a:rPr lang="en-US" sz="1800" b="1" kern="0" dirty="0">
                <a:solidFill>
                  <a:srgbClr val="1E4179"/>
                </a:solidFill>
                <a:ea typeface="Arial"/>
                <a:cs typeface="Arial" panose="020B0604020202020204" pitchFamily="34" charset="0"/>
                <a:sym typeface="Arial"/>
              </a:rPr>
              <a:t> </a:t>
            </a:r>
            <a:r>
              <a:rPr lang="en-US" sz="1800" b="1" kern="0" dirty="0" err="1">
                <a:solidFill>
                  <a:srgbClr val="1E4179"/>
                </a:solidFill>
                <a:ea typeface="Arial"/>
                <a:cs typeface="Arial" panose="020B0604020202020204" pitchFamily="34" charset="0"/>
                <a:sym typeface="Arial"/>
              </a:rPr>
              <a:t>trường</a:t>
            </a:r>
            <a:endParaRPr sz="1050" kern="0" dirty="0">
              <a:solidFill>
                <a:srgbClr val="000000"/>
              </a:solidFill>
              <a:ea typeface="Arial"/>
              <a:cs typeface="Arial" panose="020B0604020202020204" pitchFamily="34" charset="0"/>
              <a:sym typeface="Arial"/>
            </a:endParaRPr>
          </a:p>
        </p:txBody>
      </p:sp>
      <p:sp>
        <p:nvSpPr>
          <p:cNvPr id="341" name="Google Shape;341;p12"/>
          <p:cNvSpPr txBox="1"/>
          <p:nvPr/>
        </p:nvSpPr>
        <p:spPr>
          <a:xfrm>
            <a:off x="4295800" y="2525527"/>
            <a:ext cx="3600402" cy="3263504"/>
          </a:xfrm>
          <a:prstGeom prst="rect">
            <a:avLst/>
          </a:prstGeom>
          <a:noFill/>
          <a:ln>
            <a:noFill/>
          </a:ln>
        </p:spPr>
        <p:txBody>
          <a:bodyPr spcFirstLastPara="1" wrap="square" lIns="68569" tIns="34275" rIns="68569" bIns="34275" anchor="t" anchorCtr="0">
            <a:noAutofit/>
          </a:bodyPr>
          <a:lstStyle/>
          <a:p>
            <a:pPr marL="257175" indent="-257175" algn="just" defTabSz="685800" fontAlgn="auto">
              <a:lnSpc>
                <a:spcPct val="130000"/>
              </a:lnSpc>
              <a:spcBef>
                <a:spcPts val="0"/>
              </a:spcBef>
              <a:spcAft>
                <a:spcPts val="0"/>
              </a:spcAft>
              <a:buClr>
                <a:srgbClr val="1E4179"/>
              </a:buClr>
              <a:buSzPts val="2200"/>
              <a:buFont typeface="Arial"/>
              <a:buChar char="•"/>
              <a:defRPr/>
            </a:pPr>
            <a:r>
              <a:rPr lang="en-US" sz="1650" kern="0" dirty="0" err="1">
                <a:solidFill>
                  <a:srgbClr val="1E4179"/>
                </a:solidFill>
                <a:ea typeface="Arial"/>
                <a:cs typeface="Arial" panose="020B0604020202020204" pitchFamily="34" charset="0"/>
                <a:sym typeface="Arial"/>
              </a:rPr>
              <a:t>Biết</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quan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sát</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lắng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nghe</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quan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tâm</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tới</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việc</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học</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của</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từng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cá</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nhân</a:t>
            </a:r>
            <a:r>
              <a:rPr lang="en-US" sz="1650" kern="0" dirty="0">
                <a:solidFill>
                  <a:srgbClr val="1E4179"/>
                </a:solidFill>
                <a:ea typeface="Arial"/>
                <a:cs typeface="Arial" panose="020B0604020202020204" pitchFamily="34" charset="0"/>
                <a:sym typeface="Arial"/>
              </a:rPr>
              <a:t> HS</a:t>
            </a:r>
            <a:endParaRPr sz="1050" kern="0" dirty="0">
              <a:solidFill>
                <a:srgbClr val="000000"/>
              </a:solidFill>
              <a:ea typeface="Arial"/>
              <a:cs typeface="Arial" panose="020B0604020202020204" pitchFamily="34" charset="0"/>
              <a:sym typeface="Arial"/>
            </a:endParaRPr>
          </a:p>
          <a:p>
            <a:pPr marL="257175" indent="-257175" algn="just" defTabSz="685800" fontAlgn="auto">
              <a:lnSpc>
                <a:spcPct val="130000"/>
              </a:lnSpc>
              <a:spcBef>
                <a:spcPts val="1200"/>
              </a:spcBef>
              <a:spcAft>
                <a:spcPts val="0"/>
              </a:spcAft>
              <a:buClr>
                <a:srgbClr val="1E4179"/>
              </a:buClr>
              <a:buSzPts val="2200"/>
              <a:buFont typeface="Arial"/>
              <a:buChar char="•"/>
              <a:defRPr/>
            </a:pPr>
            <a:r>
              <a:rPr lang="en-US" sz="1650" kern="0" dirty="0" err="1">
                <a:solidFill>
                  <a:srgbClr val="1E4179"/>
                </a:solidFill>
                <a:ea typeface="Arial"/>
                <a:cs typeface="Arial" panose="020B0604020202020204" pitchFamily="34" charset="0"/>
                <a:sym typeface="Arial"/>
              </a:rPr>
              <a:t>Cởi</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mở</a:t>
            </a:r>
            <a:r>
              <a:rPr lang="en-US" sz="1650" kern="0" dirty="0">
                <a:solidFill>
                  <a:srgbClr val="1E4179"/>
                </a:solidFill>
                <a:ea typeface="Arial"/>
                <a:cs typeface="Arial" panose="020B0604020202020204" pitchFamily="34" charset="0"/>
                <a:sym typeface="Arial"/>
              </a:rPr>
              <a:t> chia </a:t>
            </a:r>
            <a:r>
              <a:rPr lang="en-US" sz="1650" kern="0" dirty="0" err="1">
                <a:solidFill>
                  <a:srgbClr val="1E4179"/>
                </a:solidFill>
                <a:ea typeface="Arial"/>
                <a:cs typeface="Arial" panose="020B0604020202020204" pitchFamily="34" charset="0"/>
                <a:sym typeface="Arial"/>
              </a:rPr>
              <a:t>sẻ</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với</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đồng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nghiệp</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về</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những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vấn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đề</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liên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quan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tới</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việc</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học</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tập</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của</a:t>
            </a:r>
            <a:r>
              <a:rPr lang="en-US" sz="1650" kern="0" dirty="0">
                <a:solidFill>
                  <a:srgbClr val="1E4179"/>
                </a:solidFill>
                <a:ea typeface="Arial"/>
                <a:cs typeface="Arial" panose="020B0604020202020204" pitchFamily="34" charset="0"/>
                <a:sym typeface="Arial"/>
              </a:rPr>
              <a:t> HS</a:t>
            </a:r>
            <a:endParaRPr sz="1050" kern="0" dirty="0">
              <a:solidFill>
                <a:srgbClr val="000000"/>
              </a:solidFill>
              <a:ea typeface="Arial"/>
              <a:cs typeface="Arial" panose="020B0604020202020204" pitchFamily="34" charset="0"/>
              <a:sym typeface="Arial"/>
            </a:endParaRPr>
          </a:p>
          <a:p>
            <a:pPr marL="257175" indent="-257175" algn="just" defTabSz="685800" fontAlgn="auto">
              <a:lnSpc>
                <a:spcPct val="130000"/>
              </a:lnSpc>
              <a:spcBef>
                <a:spcPts val="1200"/>
              </a:spcBef>
              <a:spcAft>
                <a:spcPts val="0"/>
              </a:spcAft>
              <a:buClr>
                <a:srgbClr val="1E4179"/>
              </a:buClr>
              <a:buSzPts val="2200"/>
              <a:buFont typeface="Arial"/>
              <a:buChar char="•"/>
              <a:defRPr/>
            </a:pPr>
            <a:r>
              <a:rPr lang="en-US" sz="1650" kern="0" dirty="0" err="1">
                <a:solidFill>
                  <a:srgbClr val="1E4179"/>
                </a:solidFill>
                <a:ea typeface="Arial"/>
                <a:cs typeface="Arial" panose="020B0604020202020204" pitchFamily="34" charset="0"/>
                <a:sym typeface="Arial"/>
              </a:rPr>
              <a:t>Chấp</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nhận</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sự</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khác</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biệt</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của</a:t>
            </a:r>
            <a:r>
              <a:rPr lang="en-US" sz="1650" kern="0" dirty="0">
                <a:solidFill>
                  <a:srgbClr val="1E4179"/>
                </a:solidFill>
                <a:ea typeface="Arial"/>
                <a:cs typeface="Arial" panose="020B0604020202020204" pitchFamily="34" charset="0"/>
                <a:sym typeface="Arial"/>
              </a:rPr>
              <a:t> HS, </a:t>
            </a:r>
            <a:r>
              <a:rPr lang="en-US" sz="1650" kern="0" dirty="0" err="1">
                <a:solidFill>
                  <a:srgbClr val="1E4179"/>
                </a:solidFill>
                <a:ea typeface="Arial"/>
                <a:cs typeface="Arial" panose="020B0604020202020204" pitchFamily="34" charset="0"/>
                <a:sym typeface="Arial"/>
              </a:rPr>
              <a:t>đồng</a:t>
            </a:r>
            <a:r>
              <a:rPr lang="en-US" sz="1650" kern="0" dirty="0">
                <a:solidFill>
                  <a:srgbClr val="1E4179"/>
                </a:solidFill>
                <a:ea typeface="Arial"/>
                <a:cs typeface="Arial" panose="020B0604020202020204" pitchFamily="34" charset="0"/>
                <a:sym typeface="Arial"/>
              </a:rPr>
              <a:t> </a:t>
            </a:r>
            <a:r>
              <a:rPr lang="en-US" sz="1650" kern="0" dirty="0" err="1">
                <a:solidFill>
                  <a:srgbClr val="1E4179"/>
                </a:solidFill>
                <a:ea typeface="Arial"/>
                <a:cs typeface="Arial" panose="020B0604020202020204" pitchFamily="34" charset="0"/>
                <a:sym typeface="Arial"/>
              </a:rPr>
              <a:t>nghiệp</a:t>
            </a:r>
            <a:endParaRPr sz="1650" kern="0" dirty="0">
              <a:solidFill>
                <a:srgbClr val="1E4179"/>
              </a:solidFill>
              <a:ea typeface="Arial"/>
              <a:cs typeface="Arial" panose="020B0604020202020204" pitchFamily="34" charset="0"/>
              <a:sym typeface="Arial"/>
            </a:endParaRPr>
          </a:p>
          <a:p>
            <a:pPr marL="171450" indent="-66675" defTabSz="685800" fontAlgn="auto">
              <a:lnSpc>
                <a:spcPct val="130000"/>
              </a:lnSpc>
              <a:spcBef>
                <a:spcPts val="1200"/>
              </a:spcBef>
              <a:spcAft>
                <a:spcPts val="0"/>
              </a:spcAft>
              <a:buClr>
                <a:srgbClr val="1E4179"/>
              </a:buClr>
              <a:buSzPts val="2200"/>
              <a:defRPr/>
            </a:pPr>
            <a:endParaRPr sz="1650" kern="0" dirty="0">
              <a:solidFill>
                <a:srgbClr val="1E4179"/>
              </a:solidFill>
              <a:ea typeface="Arial"/>
              <a:cs typeface="Arial" panose="020B0604020202020204" pitchFamily="34" charset="0"/>
              <a:sym typeface="Arial"/>
            </a:endParaRPr>
          </a:p>
        </p:txBody>
      </p:sp>
    </p:spTree>
    <p:extLst>
      <p:ext uri="{BB962C8B-B14F-4D97-AF65-F5344CB8AC3E}">
        <p14:creationId xmlns:p14="http://schemas.microsoft.com/office/powerpoint/2010/main" val="373754249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MasterSp="0">
  <p:cSld>
    <p:spTree>
      <p:nvGrpSpPr>
        <p:cNvPr id="1" name="Shape 345"/>
        <p:cNvGrpSpPr/>
        <p:nvPr/>
      </p:nvGrpSpPr>
      <p:grpSpPr>
        <a:xfrm>
          <a:off x="0" y="0"/>
          <a:ext cx="0" cy="0"/>
          <a:chOff x="0" y="0"/>
          <a:chExt cx="0" cy="0"/>
        </a:xfrm>
      </p:grpSpPr>
      <p:sp>
        <p:nvSpPr>
          <p:cNvPr id="346" name="Google Shape;346;p13"/>
          <p:cNvSpPr txBox="1">
            <a:spLocks noGrp="1"/>
          </p:cNvSpPr>
          <p:nvPr>
            <p:ph type="title"/>
          </p:nvPr>
        </p:nvSpPr>
        <p:spPr>
          <a:xfrm>
            <a:off x="1993933" y="2736361"/>
            <a:ext cx="8520113" cy="2139553"/>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gn="ctr">
              <a:lnSpc>
                <a:spcPct val="120000"/>
              </a:lnSpc>
              <a:spcBef>
                <a:spcPts val="0"/>
              </a:spcBef>
              <a:spcAft>
                <a:spcPts val="0"/>
              </a:spcAft>
              <a:buClr>
                <a:srgbClr val="C0383D"/>
              </a:buClr>
              <a:buSzPts val="4000"/>
            </a:pPr>
            <a:r>
              <a:rPr lang="en-US" sz="3000" dirty="0">
                <a:latin typeface="Arial" panose="020B0604020202020204" pitchFamily="34" charset="0"/>
                <a:cs typeface="Arial" panose="020B0604020202020204" pitchFamily="34" charset="0"/>
              </a:rPr>
              <a:t> Quy </a:t>
            </a:r>
            <a:r>
              <a:rPr lang="en-US" sz="3000" dirty="0" err="1">
                <a:latin typeface="Arial" panose="020B0604020202020204" pitchFamily="34" charset="0"/>
                <a:cs typeface="Arial" panose="020B0604020202020204" pitchFamily="34" charset="0"/>
              </a:rPr>
              <a:t>trình</a:t>
            </a:r>
            <a:r>
              <a:rPr lang="en-US" sz="3000" dirty="0">
                <a:latin typeface="Arial" panose="020B0604020202020204" pitchFamily="34" charset="0"/>
                <a:cs typeface="Arial" panose="020B0604020202020204" pitchFamily="34" charset="0"/>
              </a:rPr>
              <a:t> </a:t>
            </a:r>
            <a:r>
              <a:rPr lang="en-US" sz="3000" dirty="0" err="1">
                <a:latin typeface="Arial" panose="020B0604020202020204" pitchFamily="34" charset="0"/>
                <a:cs typeface="Arial" panose="020B0604020202020204" pitchFamily="34" charset="0"/>
              </a:rPr>
              <a:t>tổ</a:t>
            </a:r>
            <a:r>
              <a:rPr lang="en-US" sz="3000" dirty="0">
                <a:latin typeface="Arial" panose="020B0604020202020204" pitchFamily="34" charset="0"/>
                <a:cs typeface="Arial" panose="020B0604020202020204" pitchFamily="34" charset="0"/>
              </a:rPr>
              <a:t> </a:t>
            </a:r>
            <a:r>
              <a:rPr lang="en-US" sz="3000" dirty="0" err="1">
                <a:latin typeface="Arial" panose="020B0604020202020204" pitchFamily="34" charset="0"/>
                <a:cs typeface="Arial" panose="020B0604020202020204" pitchFamily="34" charset="0"/>
              </a:rPr>
              <a:t>chức</a:t>
            </a:r>
            <a:r>
              <a:rPr lang="en-US" sz="3000" dirty="0">
                <a:latin typeface="Arial" panose="020B0604020202020204" pitchFamily="34" charset="0"/>
                <a:cs typeface="Arial" panose="020B0604020202020204" pitchFamily="34" charset="0"/>
              </a:rPr>
              <a:t> SHCM NCBH</a:t>
            </a:r>
            <a:endParaRPr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12944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showMasterSp="0">
  <p:cSld>
    <p:spTree>
      <p:nvGrpSpPr>
        <p:cNvPr id="1" name="Shape 350"/>
        <p:cNvGrpSpPr/>
        <p:nvPr/>
      </p:nvGrpSpPr>
      <p:grpSpPr>
        <a:xfrm>
          <a:off x="0" y="0"/>
          <a:ext cx="0" cy="0"/>
          <a:chOff x="0" y="0"/>
          <a:chExt cx="0" cy="0"/>
        </a:xfrm>
      </p:grpSpPr>
      <p:sp>
        <p:nvSpPr>
          <p:cNvPr id="351" name="Google Shape;351;p14"/>
          <p:cNvSpPr txBox="1">
            <a:spLocks noGrp="1"/>
          </p:cNvSpPr>
          <p:nvPr>
            <p:ph type="title" idx="4294967295"/>
          </p:nvPr>
        </p:nvSpPr>
        <p:spPr>
          <a:xfrm>
            <a:off x="2237401" y="501080"/>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 Quy </a:t>
            </a:r>
            <a:r>
              <a:rPr lang="en-US" dirty="0" err="1">
                <a:solidFill>
                  <a:schemeClr val="accent1"/>
                </a:solidFill>
                <a:latin typeface="Arial" panose="020B0604020202020204" pitchFamily="34" charset="0"/>
                <a:cs typeface="Arial" panose="020B0604020202020204" pitchFamily="34" charset="0"/>
              </a:rPr>
              <a:t>trình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tổ</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chức</a:t>
            </a:r>
            <a:r>
              <a:rPr lang="en-US" dirty="0">
                <a:solidFill>
                  <a:schemeClr val="accent1"/>
                </a:solidFill>
                <a:latin typeface="Arial" panose="020B0604020202020204" pitchFamily="34" charset="0"/>
                <a:cs typeface="Arial" panose="020B0604020202020204" pitchFamily="34" charset="0"/>
              </a:rPr>
              <a:t> SHCM NCBH</a:t>
            </a:r>
            <a:endParaRPr dirty="0">
              <a:solidFill>
                <a:schemeClr val="accent1"/>
              </a:solidFill>
              <a:latin typeface="Arial" panose="020B0604020202020204" pitchFamily="34" charset="0"/>
              <a:cs typeface="Arial" panose="020B0604020202020204" pitchFamily="34" charset="0"/>
            </a:endParaRPr>
          </a:p>
        </p:txBody>
      </p:sp>
      <p:grpSp>
        <p:nvGrpSpPr>
          <p:cNvPr id="23" name="Group 22">
            <a:extLst>
              <a:ext uri="{FF2B5EF4-FFF2-40B4-BE49-F238E27FC236}">
                <a16:creationId xmlns:a16="http://schemas.microsoft.com/office/drawing/2014/main" xmlns="" id="{67B39689-8E55-847F-5BE2-52CFC997E4AE}"/>
              </a:ext>
            </a:extLst>
          </p:cNvPr>
          <p:cNvGrpSpPr/>
          <p:nvPr/>
        </p:nvGrpSpPr>
        <p:grpSpPr>
          <a:xfrm>
            <a:off x="191344" y="1495252"/>
            <a:ext cx="11521280" cy="4526036"/>
            <a:chOff x="1524000" y="1945900"/>
            <a:chExt cx="9208656" cy="3883264"/>
          </a:xfrm>
        </p:grpSpPr>
        <p:grpSp>
          <p:nvGrpSpPr>
            <p:cNvPr id="352" name="Google Shape;352;p14"/>
            <p:cNvGrpSpPr/>
            <p:nvPr/>
          </p:nvGrpSpPr>
          <p:grpSpPr>
            <a:xfrm>
              <a:off x="1524000" y="1945901"/>
              <a:ext cx="4368578" cy="3883263"/>
              <a:chOff x="2450750" y="1957"/>
              <a:chExt cx="5824770" cy="5177684"/>
            </a:xfrm>
            <a:solidFill>
              <a:schemeClr val="bg1"/>
            </a:solidFill>
          </p:grpSpPr>
          <p:sp>
            <p:nvSpPr>
              <p:cNvPr id="353" name="Google Shape;353;p14"/>
              <p:cNvSpPr/>
              <p:nvPr/>
            </p:nvSpPr>
            <p:spPr>
              <a:xfrm>
                <a:off x="4438727" y="1957"/>
                <a:ext cx="1848815" cy="1201729"/>
              </a:xfrm>
              <a:prstGeom prst="roundRect">
                <a:avLst>
                  <a:gd name="adj" fmla="val 16667"/>
                </a:avLst>
              </a:prstGeom>
              <a:grpFill/>
              <a:ln w="381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54" name="Google Shape;354;p14"/>
              <p:cNvSpPr txBox="1"/>
              <p:nvPr/>
            </p:nvSpPr>
            <p:spPr>
              <a:xfrm>
                <a:off x="4497391" y="60621"/>
                <a:ext cx="1731487" cy="1084401"/>
              </a:xfrm>
              <a:prstGeom prst="rect">
                <a:avLst/>
              </a:prstGeom>
              <a:grpFill/>
              <a:ln w="38100">
                <a:solidFill>
                  <a:schemeClr val="tx1"/>
                </a:solidFill>
              </a:ln>
            </p:spPr>
            <p:txBody>
              <a:bodyPr spcFirstLastPara="1" wrap="square" lIns="54281" tIns="54281" rIns="54281" bIns="54281" anchor="ctr" anchorCtr="0">
                <a:noAutofit/>
              </a:bodyPr>
              <a:lstStyle/>
              <a:p>
                <a:pPr algn="ctr" defTabSz="685800" fontAlgn="auto">
                  <a:lnSpc>
                    <a:spcPct val="90000"/>
                  </a:lnSpc>
                  <a:spcBef>
                    <a:spcPts val="0"/>
                  </a:spcBef>
                  <a:spcAft>
                    <a:spcPts val="0"/>
                  </a:spcAft>
                  <a:buClr>
                    <a:srgbClr val="FFFFFF"/>
                  </a:buClr>
                  <a:buSzPts val="1900"/>
                  <a:defRPr/>
                </a:pPr>
                <a:r>
                  <a:rPr lang="en-US" sz="1425" kern="0" dirty="0" err="1">
                    <a:solidFill>
                      <a:srgbClr val="002060"/>
                    </a:solidFill>
                    <a:latin typeface="Arial"/>
                    <a:ea typeface="Arial"/>
                    <a:cs typeface="Arial"/>
                    <a:sym typeface="Arial"/>
                  </a:rPr>
                  <a:t>Chuẩn</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bị</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bài</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học</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minh</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hoạ</a:t>
                </a:r>
                <a:endParaRPr sz="1050" kern="0" dirty="0">
                  <a:solidFill>
                    <a:srgbClr val="002060"/>
                  </a:solidFill>
                  <a:latin typeface="Arial"/>
                  <a:ea typeface="Arial"/>
                  <a:cs typeface="Arial"/>
                  <a:sym typeface="Arial"/>
                </a:endParaRPr>
              </a:p>
            </p:txBody>
          </p:sp>
          <p:sp>
            <p:nvSpPr>
              <p:cNvPr id="355" name="Google Shape;355;p14"/>
              <p:cNvSpPr/>
              <p:nvPr/>
            </p:nvSpPr>
            <p:spPr>
              <a:xfrm>
                <a:off x="3375158" y="602822"/>
                <a:ext cx="3975954" cy="3975954"/>
              </a:xfrm>
              <a:custGeom>
                <a:avLst/>
                <a:gdLst/>
                <a:ahLst/>
                <a:cxnLst/>
                <a:rect l="l" t="t" r="r" b="b"/>
                <a:pathLst>
                  <a:path w="120000" h="120000" extrusionOk="0">
                    <a:moveTo>
                      <a:pt x="95626" y="11722"/>
                    </a:moveTo>
                    <a:lnTo>
                      <a:pt x="95626" y="11722"/>
                    </a:lnTo>
                    <a:cubicBezTo>
                      <a:pt x="103321" y="17401"/>
                      <a:pt x="109548" y="24836"/>
                      <a:pt x="113786" y="33409"/>
                    </a:cubicBezTo>
                  </a:path>
                </a:pathLst>
              </a:custGeom>
              <a:grpFill/>
              <a:ln w="38100" cap="flat" cmpd="sng">
                <a:solidFill>
                  <a:schemeClr val="accen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56" name="Google Shape;356;p14"/>
              <p:cNvSpPr/>
              <p:nvPr/>
            </p:nvSpPr>
            <p:spPr>
              <a:xfrm>
                <a:off x="6426705" y="1989935"/>
                <a:ext cx="1848815" cy="1201729"/>
              </a:xfrm>
              <a:prstGeom prst="roundRect">
                <a:avLst>
                  <a:gd name="adj" fmla="val 16667"/>
                </a:avLst>
              </a:prstGeom>
              <a:grpFill/>
              <a:ln w="381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57" name="Google Shape;357;p14"/>
              <p:cNvSpPr txBox="1"/>
              <p:nvPr/>
            </p:nvSpPr>
            <p:spPr>
              <a:xfrm>
                <a:off x="6485369" y="2048599"/>
                <a:ext cx="1731487" cy="1084401"/>
              </a:xfrm>
              <a:prstGeom prst="rect">
                <a:avLst/>
              </a:prstGeom>
              <a:grpFill/>
              <a:ln w="38100">
                <a:solidFill>
                  <a:schemeClr val="tx1"/>
                </a:solidFill>
              </a:ln>
            </p:spPr>
            <p:txBody>
              <a:bodyPr spcFirstLastPara="1" wrap="square" lIns="54281" tIns="54281" rIns="54281" bIns="54281" anchor="ctr" anchorCtr="0">
                <a:noAutofit/>
              </a:bodyPr>
              <a:lstStyle/>
              <a:p>
                <a:pPr algn="ctr" defTabSz="685800" fontAlgn="auto">
                  <a:lnSpc>
                    <a:spcPct val="90000"/>
                  </a:lnSpc>
                  <a:spcBef>
                    <a:spcPts val="0"/>
                  </a:spcBef>
                  <a:spcAft>
                    <a:spcPts val="0"/>
                  </a:spcAft>
                  <a:buClr>
                    <a:srgbClr val="FFFFFF"/>
                  </a:buClr>
                  <a:buSzPts val="1900"/>
                  <a:defRPr/>
                </a:pPr>
                <a:r>
                  <a:rPr lang="en-US" sz="1425" kern="0">
                    <a:solidFill>
                      <a:srgbClr val="002060"/>
                    </a:solidFill>
                    <a:latin typeface="Arial"/>
                    <a:ea typeface="Arial"/>
                    <a:cs typeface="Arial"/>
                    <a:sym typeface="Arial"/>
                  </a:rPr>
                  <a:t>Tổ chức dạy học minh hoạ và dự giờ</a:t>
                </a:r>
                <a:endParaRPr sz="1050" kern="0">
                  <a:solidFill>
                    <a:srgbClr val="002060"/>
                  </a:solidFill>
                  <a:latin typeface="Arial"/>
                  <a:ea typeface="Arial"/>
                  <a:cs typeface="Arial"/>
                  <a:sym typeface="Arial"/>
                </a:endParaRPr>
              </a:p>
            </p:txBody>
          </p:sp>
          <p:sp>
            <p:nvSpPr>
              <p:cNvPr id="358" name="Google Shape;358;p14"/>
              <p:cNvSpPr/>
              <p:nvPr/>
            </p:nvSpPr>
            <p:spPr>
              <a:xfrm>
                <a:off x="3375158" y="602822"/>
                <a:ext cx="3975954" cy="3975954"/>
              </a:xfrm>
              <a:custGeom>
                <a:avLst/>
                <a:gdLst/>
                <a:ahLst/>
                <a:cxnLst/>
                <a:rect l="l" t="t" r="r" b="b"/>
                <a:pathLst>
                  <a:path w="120000" h="120000" extrusionOk="0">
                    <a:moveTo>
                      <a:pt x="113786" y="86591"/>
                    </a:moveTo>
                    <a:lnTo>
                      <a:pt x="113786" y="86591"/>
                    </a:lnTo>
                    <a:cubicBezTo>
                      <a:pt x="109548" y="95164"/>
                      <a:pt x="103321" y="102600"/>
                      <a:pt x="95626" y="108278"/>
                    </a:cubicBezTo>
                  </a:path>
                </a:pathLst>
              </a:custGeom>
              <a:grpFill/>
              <a:ln w="38100" cap="flat" cmpd="sng">
                <a:solidFill>
                  <a:schemeClr val="accen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59" name="Google Shape;359;p14"/>
              <p:cNvSpPr/>
              <p:nvPr/>
            </p:nvSpPr>
            <p:spPr>
              <a:xfrm>
                <a:off x="4438727" y="3977912"/>
                <a:ext cx="1848815" cy="1201729"/>
              </a:xfrm>
              <a:prstGeom prst="roundRect">
                <a:avLst>
                  <a:gd name="adj" fmla="val 16667"/>
                </a:avLst>
              </a:prstGeom>
              <a:grpFill/>
              <a:ln w="381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60" name="Google Shape;360;p14"/>
              <p:cNvSpPr txBox="1"/>
              <p:nvPr/>
            </p:nvSpPr>
            <p:spPr>
              <a:xfrm>
                <a:off x="4497391" y="4036576"/>
                <a:ext cx="1731487" cy="1084401"/>
              </a:xfrm>
              <a:prstGeom prst="rect">
                <a:avLst/>
              </a:prstGeom>
              <a:grpFill/>
              <a:ln w="38100">
                <a:solidFill>
                  <a:schemeClr val="tx1"/>
                </a:solidFill>
              </a:ln>
            </p:spPr>
            <p:txBody>
              <a:bodyPr spcFirstLastPara="1" wrap="square" lIns="54281" tIns="54281" rIns="54281" bIns="54281" anchor="ctr" anchorCtr="0">
                <a:noAutofit/>
              </a:bodyPr>
              <a:lstStyle/>
              <a:p>
                <a:pPr algn="ctr" defTabSz="685800" fontAlgn="auto">
                  <a:lnSpc>
                    <a:spcPct val="90000"/>
                  </a:lnSpc>
                  <a:spcBef>
                    <a:spcPts val="0"/>
                  </a:spcBef>
                  <a:spcAft>
                    <a:spcPts val="0"/>
                  </a:spcAft>
                  <a:buClr>
                    <a:srgbClr val="FFFFFF"/>
                  </a:buClr>
                  <a:buSzPts val="1900"/>
                  <a:defRPr/>
                </a:pPr>
                <a:r>
                  <a:rPr lang="en-US" sz="1425" kern="0">
                    <a:solidFill>
                      <a:srgbClr val="002060"/>
                    </a:solidFill>
                    <a:latin typeface="Arial"/>
                    <a:ea typeface="Arial"/>
                    <a:cs typeface="Arial"/>
                    <a:sym typeface="Arial"/>
                  </a:rPr>
                  <a:t>Suy ngẫm, chia sẻ về bài </a:t>
                </a:r>
                <a:r>
                  <a:rPr lang="en-US" sz="1425" kern="0">
                    <a:solidFill>
                      <a:srgbClr val="002060"/>
                    </a:solidFill>
                    <a:latin typeface="Arial"/>
                    <a:ea typeface="Arial"/>
                    <a:cs typeface="Arial"/>
                    <a:sym typeface="Aria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
                      </a:ext>
                    </a:extLst>
                  </a:rPr>
                  <a:t>học</a:t>
                </a:r>
                <a:endParaRPr sz="1050" kern="0">
                  <a:solidFill>
                    <a:srgbClr val="002060"/>
                  </a:solidFill>
                  <a:latin typeface="Arial"/>
                  <a:ea typeface="Arial"/>
                  <a:cs typeface="Arial"/>
                  <a:sym typeface="Arial"/>
                </a:endParaRPr>
              </a:p>
            </p:txBody>
          </p:sp>
          <p:sp>
            <p:nvSpPr>
              <p:cNvPr id="361" name="Google Shape;361;p14"/>
              <p:cNvSpPr/>
              <p:nvPr/>
            </p:nvSpPr>
            <p:spPr>
              <a:xfrm>
                <a:off x="3375158" y="602822"/>
                <a:ext cx="3975954" cy="3975954"/>
              </a:xfrm>
              <a:custGeom>
                <a:avLst/>
                <a:gdLst/>
                <a:ahLst/>
                <a:cxnLst/>
                <a:rect l="l" t="t" r="r" b="b"/>
                <a:pathLst>
                  <a:path w="120000" h="120000" extrusionOk="0">
                    <a:moveTo>
                      <a:pt x="24374" y="108278"/>
                    </a:moveTo>
                    <a:lnTo>
                      <a:pt x="24374" y="108278"/>
                    </a:lnTo>
                    <a:cubicBezTo>
                      <a:pt x="16679" y="102599"/>
                      <a:pt x="10452" y="95164"/>
                      <a:pt x="6214" y="86591"/>
                    </a:cubicBezTo>
                  </a:path>
                </a:pathLst>
              </a:custGeom>
              <a:grpFill/>
              <a:ln w="38100" cap="flat" cmpd="sng">
                <a:solidFill>
                  <a:schemeClr val="accen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62" name="Google Shape;362;p14"/>
              <p:cNvSpPr/>
              <p:nvPr/>
            </p:nvSpPr>
            <p:spPr>
              <a:xfrm>
                <a:off x="2450750" y="1989935"/>
                <a:ext cx="1848815" cy="1201729"/>
              </a:xfrm>
              <a:prstGeom prst="roundRect">
                <a:avLst>
                  <a:gd name="adj" fmla="val 16667"/>
                </a:avLst>
              </a:prstGeom>
              <a:grpFill/>
              <a:ln w="381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63" name="Google Shape;363;p14"/>
              <p:cNvSpPr txBox="1"/>
              <p:nvPr/>
            </p:nvSpPr>
            <p:spPr>
              <a:xfrm>
                <a:off x="2509414" y="2048599"/>
                <a:ext cx="1731487" cy="1084401"/>
              </a:xfrm>
              <a:prstGeom prst="rect">
                <a:avLst/>
              </a:prstGeom>
              <a:grpFill/>
              <a:ln w="38100">
                <a:solidFill>
                  <a:schemeClr val="tx1"/>
                </a:solidFill>
              </a:ln>
            </p:spPr>
            <p:txBody>
              <a:bodyPr spcFirstLastPara="1" wrap="square" lIns="54281" tIns="54281" rIns="54281" bIns="54281" anchor="ctr" anchorCtr="0">
                <a:noAutofit/>
              </a:bodyPr>
              <a:lstStyle/>
              <a:p>
                <a:pPr algn="ctr" defTabSz="685800" fontAlgn="auto">
                  <a:lnSpc>
                    <a:spcPct val="90000"/>
                  </a:lnSpc>
                  <a:spcBef>
                    <a:spcPts val="0"/>
                  </a:spcBef>
                  <a:spcAft>
                    <a:spcPts val="0"/>
                  </a:spcAft>
                  <a:buClr>
                    <a:srgbClr val="FFFFFF"/>
                  </a:buClr>
                  <a:buSzPts val="1900"/>
                  <a:defRPr/>
                </a:pPr>
                <a:r>
                  <a:rPr lang="en-US" sz="1425" kern="0" dirty="0" err="1">
                    <a:solidFill>
                      <a:srgbClr val="002060"/>
                    </a:solidFill>
                    <a:latin typeface="Arial"/>
                    <a:ea typeface="Arial"/>
                    <a:cs typeface="Arial"/>
                    <a:sym typeface="Arial"/>
                  </a:rPr>
                  <a:t>Áp</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dụng</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vào</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thực</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tế</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dạy</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học</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hàng</a:t>
                </a:r>
                <a:r>
                  <a:rPr lang="en-US" sz="1425" kern="0" dirty="0">
                    <a:solidFill>
                      <a:srgbClr val="002060"/>
                    </a:solidFill>
                    <a:latin typeface="Arial"/>
                    <a:ea typeface="Arial"/>
                    <a:cs typeface="Arial"/>
                    <a:sym typeface="Arial"/>
                  </a:rPr>
                  <a:t> </a:t>
                </a:r>
                <a:r>
                  <a:rPr lang="en-US" sz="1425" kern="0" dirty="0" err="1">
                    <a:solidFill>
                      <a:srgbClr val="002060"/>
                    </a:solidFill>
                    <a:latin typeface="Arial"/>
                    <a:ea typeface="Arial"/>
                    <a:cs typeface="Arial"/>
                    <a:sym typeface="Arial"/>
                  </a:rPr>
                  <a:t>ngày</a:t>
                </a:r>
                <a:endParaRPr sz="1050" kern="0" dirty="0">
                  <a:solidFill>
                    <a:srgbClr val="002060"/>
                  </a:solidFill>
                  <a:latin typeface="Arial"/>
                  <a:ea typeface="Arial"/>
                  <a:cs typeface="Arial"/>
                  <a:sym typeface="Arial"/>
                </a:endParaRPr>
              </a:p>
            </p:txBody>
          </p:sp>
          <p:sp>
            <p:nvSpPr>
              <p:cNvPr id="364" name="Google Shape;364;p14"/>
              <p:cNvSpPr/>
              <p:nvPr/>
            </p:nvSpPr>
            <p:spPr>
              <a:xfrm>
                <a:off x="3375158" y="602822"/>
                <a:ext cx="3975954" cy="3975954"/>
              </a:xfrm>
              <a:custGeom>
                <a:avLst/>
                <a:gdLst/>
                <a:ahLst/>
                <a:cxnLst/>
                <a:rect l="l" t="t" r="r" b="b"/>
                <a:pathLst>
                  <a:path w="120000" h="120000" extrusionOk="0">
                    <a:moveTo>
                      <a:pt x="6214" y="33409"/>
                    </a:moveTo>
                    <a:lnTo>
                      <a:pt x="6214" y="33409"/>
                    </a:lnTo>
                    <a:cubicBezTo>
                      <a:pt x="10452" y="24836"/>
                      <a:pt x="16679" y="17400"/>
                      <a:pt x="24374" y="11722"/>
                    </a:cubicBezTo>
                  </a:path>
                </a:pathLst>
              </a:custGeom>
              <a:grpFill/>
              <a:ln w="38100" cap="flat" cmpd="sng">
                <a:solidFill>
                  <a:schemeClr val="accen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grpSp>
        <p:sp>
          <p:nvSpPr>
            <p:cNvPr id="365" name="Google Shape;365;p14"/>
            <p:cNvSpPr txBox="1"/>
            <p:nvPr/>
          </p:nvSpPr>
          <p:spPr>
            <a:xfrm>
              <a:off x="2973503" y="3463764"/>
              <a:ext cx="1469091" cy="617917"/>
            </a:xfrm>
            <a:prstGeom prst="rect">
              <a:avLst/>
            </a:prstGeom>
            <a:noFill/>
            <a:ln>
              <a:noFill/>
            </a:ln>
          </p:spPr>
          <p:txBody>
            <a:bodyPr spcFirstLastPara="1" wrap="square" lIns="0" tIns="0" rIns="0" bIns="0" anchor="t" anchorCtr="0">
              <a:spAutoFit/>
            </a:bodyPr>
            <a:lstStyle/>
            <a:p>
              <a:pPr algn="ctr" defTabSz="685800" fontAlgn="auto">
                <a:lnSpc>
                  <a:spcPct val="130000"/>
                </a:lnSpc>
                <a:spcBef>
                  <a:spcPts val="0"/>
                </a:spcBef>
                <a:spcAft>
                  <a:spcPts val="0"/>
                </a:spcAft>
                <a:buClr>
                  <a:srgbClr val="000000"/>
                </a:buClr>
                <a:buSzPts val="2400"/>
                <a:defRPr/>
              </a:pPr>
              <a:r>
                <a:rPr lang="en-US" sz="1800" b="1" kern="0" dirty="0">
                  <a:solidFill>
                    <a:srgbClr val="C0383D"/>
                  </a:solidFill>
                  <a:latin typeface="Arial"/>
                  <a:ea typeface="Arial"/>
                  <a:cs typeface="Arial"/>
                  <a:sym typeface="Arial"/>
                </a:rPr>
                <a:t>Chu </a:t>
              </a:r>
              <a:r>
                <a:rPr lang="en-US" sz="1800" b="1" kern="0" dirty="0" err="1">
                  <a:solidFill>
                    <a:srgbClr val="C0383D"/>
                  </a:solidFill>
                  <a:latin typeface="Arial"/>
                  <a:ea typeface="Arial"/>
                  <a:cs typeface="Arial"/>
                  <a:sym typeface="Arial"/>
                </a:rPr>
                <a:t>trình</a:t>
              </a:r>
              <a:r>
                <a:rPr lang="en-US" sz="1800" b="1" kern="0" dirty="0">
                  <a:solidFill>
                    <a:srgbClr val="C0383D"/>
                  </a:solidFill>
                  <a:latin typeface="Arial"/>
                  <a:ea typeface="Arial"/>
                  <a:cs typeface="Arial"/>
                  <a:sym typeface="Arial"/>
                </a:rPr>
                <a:t> </a:t>
              </a:r>
            </a:p>
            <a:p>
              <a:pPr algn="ctr" defTabSz="685800" fontAlgn="auto">
                <a:lnSpc>
                  <a:spcPct val="130000"/>
                </a:lnSpc>
                <a:spcBef>
                  <a:spcPts val="0"/>
                </a:spcBef>
                <a:spcAft>
                  <a:spcPts val="0"/>
                </a:spcAft>
                <a:buClr>
                  <a:srgbClr val="000000"/>
                </a:buClr>
                <a:buSzPts val="2400"/>
                <a:defRPr/>
              </a:pPr>
              <a:r>
                <a:rPr lang="en-US" sz="1800" b="1" kern="0" dirty="0" err="1">
                  <a:solidFill>
                    <a:srgbClr val="C0383D"/>
                  </a:solidFill>
                  <a:latin typeface="Arial"/>
                  <a:ea typeface="Arial"/>
                  <a:cs typeface="Arial"/>
                  <a:sym typeface="Arial"/>
                </a:rPr>
                <a:t>liên</a:t>
              </a:r>
              <a:r>
                <a:rPr lang="en-US" sz="1800" b="1" kern="0" dirty="0">
                  <a:solidFill>
                    <a:srgbClr val="C0383D"/>
                  </a:solidFill>
                  <a:latin typeface="Arial"/>
                  <a:ea typeface="Arial"/>
                  <a:cs typeface="Arial"/>
                  <a:sym typeface="Arial"/>
                </a:rPr>
                <a:t> </a:t>
              </a:r>
              <a:r>
                <a:rPr lang="en-US" sz="1800" b="1" kern="0" dirty="0" err="1">
                  <a:solidFill>
                    <a:srgbClr val="C0383D"/>
                  </a:solidFill>
                  <a:latin typeface="Arial"/>
                  <a:ea typeface="Arial"/>
                  <a:cs typeface="Arial"/>
                  <a:sym typeface="Arial"/>
                </a:rPr>
                <a:t>tục</a:t>
              </a:r>
              <a:endParaRPr sz="1050" kern="0" dirty="0">
                <a:solidFill>
                  <a:srgbClr val="000000"/>
                </a:solidFill>
                <a:latin typeface="Arial"/>
                <a:ea typeface="Arial"/>
                <a:cs typeface="Arial"/>
                <a:sym typeface="Arial"/>
              </a:endParaRPr>
            </a:p>
          </p:txBody>
        </p:sp>
        <p:grpSp>
          <p:nvGrpSpPr>
            <p:cNvPr id="2" name="Group 1">
              <a:extLst>
                <a:ext uri="{FF2B5EF4-FFF2-40B4-BE49-F238E27FC236}">
                  <a16:creationId xmlns:a16="http://schemas.microsoft.com/office/drawing/2014/main" xmlns="" id="{3375F879-CF1E-EF43-B6BD-5BEB080A9FBA}"/>
                </a:ext>
              </a:extLst>
            </p:cNvPr>
            <p:cNvGrpSpPr/>
            <p:nvPr/>
          </p:nvGrpSpPr>
          <p:grpSpPr>
            <a:xfrm>
              <a:off x="5949448" y="2077559"/>
              <a:ext cx="4783208" cy="3707606"/>
              <a:chOff x="2939123" y="1027906"/>
              <a:chExt cx="6377610" cy="4943475"/>
            </a:xfrm>
          </p:grpSpPr>
          <p:grpSp>
            <p:nvGrpSpPr>
              <p:cNvPr id="3" name="Group 31">
                <a:extLst>
                  <a:ext uri="{FF2B5EF4-FFF2-40B4-BE49-F238E27FC236}">
                    <a16:creationId xmlns:a16="http://schemas.microsoft.com/office/drawing/2014/main" xmlns="" id="{24180109-A18B-8D18-0906-226AD3E75CE8}"/>
                  </a:ext>
                </a:extLst>
              </p:cNvPr>
              <p:cNvGrpSpPr>
                <a:grpSpLocks/>
              </p:cNvGrpSpPr>
              <p:nvPr/>
            </p:nvGrpSpPr>
            <p:grpSpPr bwMode="auto">
              <a:xfrm>
                <a:off x="2939123" y="1027906"/>
                <a:ext cx="6377610" cy="4943475"/>
                <a:chOff x="450" y="735"/>
                <a:chExt cx="3935" cy="3369"/>
              </a:xfrm>
            </p:grpSpPr>
            <p:graphicFrame>
              <p:nvGraphicFramePr>
                <p:cNvPr id="15" name="Diagram 14">
                  <a:extLst>
                    <a:ext uri="{FF2B5EF4-FFF2-40B4-BE49-F238E27FC236}">
                      <a16:creationId xmlns:a16="http://schemas.microsoft.com/office/drawing/2014/main" xmlns="" id="{59072ECD-72C2-49B4-45E0-732842692B65}"/>
                    </a:ext>
                  </a:extLst>
                </p:cNvPr>
                <p:cNvGraphicFramePr/>
                <p:nvPr/>
              </p:nvGraphicFramePr>
              <p:xfrm>
                <a:off x="450" y="735"/>
                <a:ext cx="3935" cy="33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6" name="Text Box 13">
                  <a:extLst>
                    <a:ext uri="{FF2B5EF4-FFF2-40B4-BE49-F238E27FC236}">
                      <a16:creationId xmlns:a16="http://schemas.microsoft.com/office/drawing/2014/main" xmlns="" id="{A1412ED0-21E2-1458-F4B4-6F0202A2A2FF}"/>
                    </a:ext>
                  </a:extLst>
                </p:cNvPr>
                <p:cNvSpPr txBox="1">
                  <a:spLocks noChangeArrowheads="1"/>
                </p:cNvSpPr>
                <p:nvPr/>
              </p:nvSpPr>
              <p:spPr bwMode="auto">
                <a:xfrm>
                  <a:off x="3179" y="917"/>
                  <a:ext cx="36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cs typeface="Arial" charset="0"/>
                    </a:defRPr>
                  </a:lvl1pPr>
                  <a:lvl2pPr marL="742950" indent="-285750" algn="l">
                    <a:defRPr>
                      <a:solidFill>
                        <a:schemeClr val="tx1"/>
                      </a:solidFill>
                      <a:latin typeface="Arial" charset="0"/>
                      <a:cs typeface="Arial" charset="0"/>
                    </a:defRPr>
                  </a:lvl2pPr>
                  <a:lvl3pPr marL="1143000" indent="-228600" algn="l">
                    <a:defRPr>
                      <a:solidFill>
                        <a:schemeClr val="tx1"/>
                      </a:solidFill>
                      <a:latin typeface="Arial" charset="0"/>
                      <a:cs typeface="Arial" charset="0"/>
                    </a:defRPr>
                  </a:lvl3pPr>
                  <a:lvl4pPr marL="1600200" indent="-228600" algn="l">
                    <a:defRPr>
                      <a:solidFill>
                        <a:schemeClr val="tx1"/>
                      </a:solidFill>
                      <a:latin typeface="Arial" charset="0"/>
                      <a:cs typeface="Arial" charset="0"/>
                    </a:defRPr>
                  </a:lvl4pPr>
                  <a:lvl5pPr marL="2057400" indent="-228600" algn="l">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defTabSz="685800" fontAlgn="auto">
                    <a:spcBef>
                      <a:spcPct val="50000"/>
                    </a:spcBef>
                    <a:spcAft>
                      <a:spcPts val="0"/>
                    </a:spcAft>
                    <a:buClr>
                      <a:srgbClr val="000000"/>
                    </a:buClr>
                    <a:defRPr/>
                  </a:pPr>
                  <a:endParaRPr lang="en-US" sz="1050" b="1" kern="0">
                    <a:solidFill>
                      <a:srgbClr val="000000"/>
                    </a:solidFill>
                    <a:sym typeface="Arial"/>
                  </a:endParaRPr>
                </a:p>
              </p:txBody>
            </p:sp>
            <p:sp>
              <p:nvSpPr>
                <p:cNvPr id="17" name="Text Box 14">
                  <a:extLst>
                    <a:ext uri="{FF2B5EF4-FFF2-40B4-BE49-F238E27FC236}">
                      <a16:creationId xmlns:a16="http://schemas.microsoft.com/office/drawing/2014/main" xmlns="" id="{7DF6DA93-BABD-2F31-3502-4DC7C7C8BC11}"/>
                    </a:ext>
                  </a:extLst>
                </p:cNvPr>
                <p:cNvSpPr txBox="1">
                  <a:spLocks noChangeArrowheads="1"/>
                </p:cNvSpPr>
                <p:nvPr/>
              </p:nvSpPr>
              <p:spPr bwMode="auto">
                <a:xfrm>
                  <a:off x="583" y="1022"/>
                  <a:ext cx="36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cs typeface="Arial" charset="0"/>
                    </a:defRPr>
                  </a:lvl1pPr>
                  <a:lvl2pPr marL="742950" indent="-285750" algn="l">
                    <a:defRPr>
                      <a:solidFill>
                        <a:schemeClr val="tx1"/>
                      </a:solidFill>
                      <a:latin typeface="Arial" charset="0"/>
                      <a:cs typeface="Arial" charset="0"/>
                    </a:defRPr>
                  </a:lvl2pPr>
                  <a:lvl3pPr marL="1143000" indent="-228600" algn="l">
                    <a:defRPr>
                      <a:solidFill>
                        <a:schemeClr val="tx1"/>
                      </a:solidFill>
                      <a:latin typeface="Arial" charset="0"/>
                      <a:cs typeface="Arial" charset="0"/>
                    </a:defRPr>
                  </a:lvl3pPr>
                  <a:lvl4pPr marL="1600200" indent="-228600" algn="l">
                    <a:defRPr>
                      <a:solidFill>
                        <a:schemeClr val="tx1"/>
                      </a:solidFill>
                      <a:latin typeface="Arial" charset="0"/>
                      <a:cs typeface="Arial" charset="0"/>
                    </a:defRPr>
                  </a:lvl4pPr>
                  <a:lvl5pPr marL="2057400" indent="-228600" algn="l">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defTabSz="685800" fontAlgn="auto">
                    <a:spcBef>
                      <a:spcPct val="50000"/>
                    </a:spcBef>
                    <a:spcAft>
                      <a:spcPts val="0"/>
                    </a:spcAft>
                    <a:buClr>
                      <a:srgbClr val="000000"/>
                    </a:buClr>
                    <a:defRPr/>
                  </a:pPr>
                  <a:endParaRPr lang="en-US" sz="1050" b="1" kern="0">
                    <a:solidFill>
                      <a:srgbClr val="000000"/>
                    </a:solidFill>
                    <a:sym typeface="Arial"/>
                  </a:endParaRPr>
                </a:p>
              </p:txBody>
            </p:sp>
            <p:sp>
              <p:nvSpPr>
                <p:cNvPr id="18" name="Text Box 15">
                  <a:extLst>
                    <a:ext uri="{FF2B5EF4-FFF2-40B4-BE49-F238E27FC236}">
                      <a16:creationId xmlns:a16="http://schemas.microsoft.com/office/drawing/2014/main" xmlns="" id="{25879EF1-97D6-9C8B-75A7-7B26E9928453}"/>
                    </a:ext>
                  </a:extLst>
                </p:cNvPr>
                <p:cNvSpPr txBox="1">
                  <a:spLocks noChangeArrowheads="1"/>
                </p:cNvSpPr>
                <p:nvPr/>
              </p:nvSpPr>
              <p:spPr bwMode="auto">
                <a:xfrm>
                  <a:off x="2712" y="3013"/>
                  <a:ext cx="36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cs typeface="Arial" charset="0"/>
                    </a:defRPr>
                  </a:lvl1pPr>
                  <a:lvl2pPr marL="742950" indent="-285750" algn="l">
                    <a:defRPr>
                      <a:solidFill>
                        <a:schemeClr val="tx1"/>
                      </a:solidFill>
                      <a:latin typeface="Arial" charset="0"/>
                      <a:cs typeface="Arial" charset="0"/>
                    </a:defRPr>
                  </a:lvl2pPr>
                  <a:lvl3pPr marL="1143000" indent="-228600" algn="l">
                    <a:defRPr>
                      <a:solidFill>
                        <a:schemeClr val="tx1"/>
                      </a:solidFill>
                      <a:latin typeface="Arial" charset="0"/>
                      <a:cs typeface="Arial" charset="0"/>
                    </a:defRPr>
                  </a:lvl3pPr>
                  <a:lvl4pPr marL="1600200" indent="-228600" algn="l">
                    <a:defRPr>
                      <a:solidFill>
                        <a:schemeClr val="tx1"/>
                      </a:solidFill>
                      <a:latin typeface="Arial" charset="0"/>
                      <a:cs typeface="Arial" charset="0"/>
                    </a:defRPr>
                  </a:lvl4pPr>
                  <a:lvl5pPr marL="2057400" indent="-228600" algn="l">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defTabSz="685800" fontAlgn="auto">
                    <a:spcBef>
                      <a:spcPct val="50000"/>
                    </a:spcBef>
                    <a:spcAft>
                      <a:spcPts val="0"/>
                    </a:spcAft>
                    <a:buClr>
                      <a:srgbClr val="000000"/>
                    </a:buClr>
                    <a:defRPr/>
                  </a:pPr>
                  <a:endParaRPr lang="en-US" sz="1050" b="1" kern="0">
                    <a:solidFill>
                      <a:srgbClr val="000000"/>
                    </a:solidFill>
                    <a:sym typeface="Arial"/>
                  </a:endParaRPr>
                </a:p>
              </p:txBody>
            </p:sp>
            <p:sp>
              <p:nvSpPr>
                <p:cNvPr id="19" name="Text Box 16">
                  <a:extLst>
                    <a:ext uri="{FF2B5EF4-FFF2-40B4-BE49-F238E27FC236}">
                      <a16:creationId xmlns:a16="http://schemas.microsoft.com/office/drawing/2014/main" xmlns="" id="{3262809B-E983-4E23-B0A6-5F4B34BF8F2C}"/>
                    </a:ext>
                  </a:extLst>
                </p:cNvPr>
                <p:cNvSpPr txBox="1">
                  <a:spLocks noChangeArrowheads="1"/>
                </p:cNvSpPr>
                <p:nvPr/>
              </p:nvSpPr>
              <p:spPr bwMode="auto">
                <a:xfrm>
                  <a:off x="634" y="3009"/>
                  <a:ext cx="36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cs typeface="Arial" charset="0"/>
                    </a:defRPr>
                  </a:lvl1pPr>
                  <a:lvl2pPr marL="742950" indent="-285750" algn="l">
                    <a:defRPr>
                      <a:solidFill>
                        <a:schemeClr val="tx1"/>
                      </a:solidFill>
                      <a:latin typeface="Arial" charset="0"/>
                      <a:cs typeface="Arial" charset="0"/>
                    </a:defRPr>
                  </a:lvl2pPr>
                  <a:lvl3pPr marL="1143000" indent="-228600" algn="l">
                    <a:defRPr>
                      <a:solidFill>
                        <a:schemeClr val="tx1"/>
                      </a:solidFill>
                      <a:latin typeface="Arial" charset="0"/>
                      <a:cs typeface="Arial" charset="0"/>
                    </a:defRPr>
                  </a:lvl3pPr>
                  <a:lvl4pPr marL="1600200" indent="-228600" algn="l">
                    <a:defRPr>
                      <a:solidFill>
                        <a:schemeClr val="tx1"/>
                      </a:solidFill>
                      <a:latin typeface="Arial" charset="0"/>
                      <a:cs typeface="Arial" charset="0"/>
                    </a:defRPr>
                  </a:lvl4pPr>
                  <a:lvl5pPr marL="2057400" indent="-228600" algn="l">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defTabSz="685800" fontAlgn="auto">
                    <a:spcBef>
                      <a:spcPct val="50000"/>
                    </a:spcBef>
                    <a:spcAft>
                      <a:spcPts val="0"/>
                    </a:spcAft>
                    <a:buClr>
                      <a:srgbClr val="000000"/>
                    </a:buClr>
                    <a:defRPr/>
                  </a:pPr>
                  <a:endParaRPr lang="en-US" sz="1050" b="1" kern="0">
                    <a:solidFill>
                      <a:srgbClr val="000000"/>
                    </a:solidFill>
                    <a:sym typeface="Arial"/>
                  </a:endParaRPr>
                </a:p>
              </p:txBody>
            </p:sp>
          </p:grpSp>
          <p:grpSp>
            <p:nvGrpSpPr>
              <p:cNvPr id="4" name="Group 37">
                <a:extLst>
                  <a:ext uri="{FF2B5EF4-FFF2-40B4-BE49-F238E27FC236}">
                    <a16:creationId xmlns:a16="http://schemas.microsoft.com/office/drawing/2014/main" xmlns="" id="{7FE8B861-42BE-C235-85C0-D12B2F817230}"/>
                  </a:ext>
                </a:extLst>
              </p:cNvPr>
              <p:cNvGrpSpPr>
                <a:grpSpLocks/>
              </p:cNvGrpSpPr>
              <p:nvPr/>
            </p:nvGrpSpPr>
            <p:grpSpPr bwMode="auto">
              <a:xfrm>
                <a:off x="4979522" y="2301554"/>
                <a:ext cx="2293925" cy="1982788"/>
                <a:chOff x="2120" y="1434"/>
                <a:chExt cx="1588" cy="1249"/>
              </a:xfrm>
            </p:grpSpPr>
            <p:sp>
              <p:nvSpPr>
                <p:cNvPr id="5" name="Oval 4">
                  <a:extLst>
                    <a:ext uri="{FF2B5EF4-FFF2-40B4-BE49-F238E27FC236}">
                      <a16:creationId xmlns:a16="http://schemas.microsoft.com/office/drawing/2014/main" xmlns="" id="{5F32FB87-638E-B6CE-44E7-B787F4BFA50E}"/>
                    </a:ext>
                  </a:extLst>
                </p:cNvPr>
                <p:cNvSpPr>
                  <a:spLocks noChangeArrowheads="1"/>
                </p:cNvSpPr>
                <p:nvPr/>
              </p:nvSpPr>
              <p:spPr bwMode="auto">
                <a:xfrm>
                  <a:off x="3372" y="2277"/>
                  <a:ext cx="336" cy="37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auto">
                    <a:spcBef>
                      <a:spcPts val="0"/>
                    </a:spcBef>
                    <a:spcAft>
                      <a:spcPts val="0"/>
                    </a:spcAft>
                    <a:buClr>
                      <a:srgbClr val="000000"/>
                    </a:buClr>
                    <a:defRPr/>
                  </a:pPr>
                  <a:r>
                    <a:rPr lang="en-US" sz="1050" b="1" kern="0">
                      <a:solidFill>
                        <a:srgbClr val="FF0000"/>
                      </a:solidFill>
                      <a:latin typeface="Arial"/>
                      <a:cs typeface="Arial"/>
                      <a:sym typeface="Arial"/>
                    </a:rPr>
                    <a:t>ND</a:t>
                  </a:r>
                </a:p>
                <a:p>
                  <a:pPr algn="ctr" defTabSz="685800" fontAlgn="auto">
                    <a:spcBef>
                      <a:spcPts val="0"/>
                    </a:spcBef>
                    <a:spcAft>
                      <a:spcPts val="0"/>
                    </a:spcAft>
                    <a:buClr>
                      <a:srgbClr val="000000"/>
                    </a:buClr>
                    <a:defRPr/>
                  </a:pPr>
                  <a:r>
                    <a:rPr lang="en-US" sz="1050" b="1" kern="0">
                      <a:solidFill>
                        <a:srgbClr val="FF0000"/>
                      </a:solidFill>
                      <a:latin typeface="Arial"/>
                      <a:cs typeface="Arial"/>
                      <a:sym typeface="Arial"/>
                    </a:rPr>
                    <a:t>BH</a:t>
                  </a:r>
                </a:p>
              </p:txBody>
            </p:sp>
            <p:sp>
              <p:nvSpPr>
                <p:cNvPr id="6" name="Oval 5">
                  <a:extLst>
                    <a:ext uri="{FF2B5EF4-FFF2-40B4-BE49-F238E27FC236}">
                      <a16:creationId xmlns:a16="http://schemas.microsoft.com/office/drawing/2014/main" xmlns="" id="{68A75120-CE80-AE58-CCE4-427CA8ECC143}"/>
                    </a:ext>
                  </a:extLst>
                </p:cNvPr>
                <p:cNvSpPr>
                  <a:spLocks noChangeArrowheads="1"/>
                </p:cNvSpPr>
                <p:nvPr/>
              </p:nvSpPr>
              <p:spPr bwMode="auto">
                <a:xfrm>
                  <a:off x="2720" y="1434"/>
                  <a:ext cx="291" cy="331"/>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auto">
                    <a:spcBef>
                      <a:spcPts val="0"/>
                    </a:spcBef>
                    <a:spcAft>
                      <a:spcPts val="0"/>
                    </a:spcAft>
                    <a:buClr>
                      <a:srgbClr val="000000"/>
                    </a:buClr>
                    <a:defRPr/>
                  </a:pPr>
                  <a:r>
                    <a:rPr lang="en-US" sz="1500" b="1" kern="0">
                      <a:solidFill>
                        <a:srgbClr val="FF0000"/>
                      </a:solidFill>
                      <a:latin typeface="Arial"/>
                      <a:cs typeface="Arial"/>
                      <a:sym typeface="Arial"/>
                    </a:rPr>
                    <a:t>HS</a:t>
                  </a:r>
                </a:p>
              </p:txBody>
            </p:sp>
            <p:sp>
              <p:nvSpPr>
                <p:cNvPr id="7" name="Oval 6">
                  <a:extLst>
                    <a:ext uri="{FF2B5EF4-FFF2-40B4-BE49-F238E27FC236}">
                      <a16:creationId xmlns:a16="http://schemas.microsoft.com/office/drawing/2014/main" xmlns="" id="{6ED4EDF2-4ACA-90A0-10AB-07AE2066FC8C}"/>
                    </a:ext>
                  </a:extLst>
                </p:cNvPr>
                <p:cNvSpPr>
                  <a:spLocks noChangeArrowheads="1"/>
                </p:cNvSpPr>
                <p:nvPr/>
              </p:nvSpPr>
              <p:spPr bwMode="auto">
                <a:xfrm>
                  <a:off x="2120" y="2352"/>
                  <a:ext cx="291" cy="331"/>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auto">
                    <a:spcBef>
                      <a:spcPts val="0"/>
                    </a:spcBef>
                    <a:spcAft>
                      <a:spcPts val="0"/>
                    </a:spcAft>
                    <a:buClr>
                      <a:srgbClr val="000000"/>
                    </a:buClr>
                    <a:defRPr/>
                  </a:pPr>
                  <a:r>
                    <a:rPr lang="en-US" sz="1500" b="1" kern="0">
                      <a:solidFill>
                        <a:srgbClr val="FF0000"/>
                      </a:solidFill>
                      <a:latin typeface="Arial"/>
                      <a:cs typeface="Arial"/>
                      <a:sym typeface="Arial"/>
                    </a:rPr>
                    <a:t>GV</a:t>
                  </a:r>
                </a:p>
              </p:txBody>
            </p:sp>
            <p:sp>
              <p:nvSpPr>
                <p:cNvPr id="8" name="Oval 7">
                  <a:extLst>
                    <a:ext uri="{FF2B5EF4-FFF2-40B4-BE49-F238E27FC236}">
                      <a16:creationId xmlns:a16="http://schemas.microsoft.com/office/drawing/2014/main" xmlns="" id="{4FD08849-C4FB-DE5D-146C-9E03BD79C319}"/>
                    </a:ext>
                  </a:extLst>
                </p:cNvPr>
                <p:cNvSpPr>
                  <a:spLocks noChangeArrowheads="1"/>
                </p:cNvSpPr>
                <p:nvPr/>
              </p:nvSpPr>
              <p:spPr bwMode="auto">
                <a:xfrm>
                  <a:off x="2696" y="2022"/>
                  <a:ext cx="438" cy="330"/>
                </a:xfrm>
                <a:prstGeom prst="ellipse">
                  <a:avLst/>
                </a:prstGeom>
                <a:solidFill>
                  <a:schemeClr val="bg1"/>
                </a:solidFill>
                <a:ln w="28575">
                  <a:solidFill>
                    <a:schemeClr val="tx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auto">
                    <a:spcBef>
                      <a:spcPts val="0"/>
                    </a:spcBef>
                    <a:spcAft>
                      <a:spcPts val="0"/>
                    </a:spcAft>
                    <a:buClr>
                      <a:srgbClr val="000000"/>
                    </a:buClr>
                    <a:defRPr/>
                  </a:pPr>
                  <a:r>
                    <a:rPr lang="en-US" sz="1200" b="1" kern="0">
                      <a:solidFill>
                        <a:srgbClr val="FF0000"/>
                      </a:solidFill>
                      <a:latin typeface="Arial"/>
                      <a:cs typeface="Arial"/>
                      <a:sym typeface="Arial"/>
                    </a:rPr>
                    <a:t>VIỆC </a:t>
                  </a:r>
                </a:p>
                <a:p>
                  <a:pPr algn="ctr" defTabSz="685800" fontAlgn="auto">
                    <a:spcBef>
                      <a:spcPts val="0"/>
                    </a:spcBef>
                    <a:spcAft>
                      <a:spcPts val="0"/>
                    </a:spcAft>
                    <a:buClr>
                      <a:srgbClr val="000000"/>
                    </a:buClr>
                    <a:defRPr/>
                  </a:pPr>
                  <a:r>
                    <a:rPr lang="en-US" sz="1200" b="1" kern="0">
                      <a:solidFill>
                        <a:srgbClr val="FF0000"/>
                      </a:solidFill>
                      <a:latin typeface="Arial"/>
                      <a:cs typeface="Arial"/>
                      <a:sym typeface="Arial"/>
                    </a:rPr>
                    <a:t>HỌC </a:t>
                  </a:r>
                </a:p>
              </p:txBody>
            </p:sp>
            <p:sp>
              <p:nvSpPr>
                <p:cNvPr id="9" name="Line 8">
                  <a:extLst>
                    <a:ext uri="{FF2B5EF4-FFF2-40B4-BE49-F238E27FC236}">
                      <a16:creationId xmlns:a16="http://schemas.microsoft.com/office/drawing/2014/main" xmlns="" id="{39BE2D18-A44D-42F2-C9F7-1B7014A17E37}"/>
                    </a:ext>
                  </a:extLst>
                </p:cNvPr>
                <p:cNvSpPr>
                  <a:spLocks noChangeShapeType="1"/>
                </p:cNvSpPr>
                <p:nvPr/>
              </p:nvSpPr>
              <p:spPr bwMode="auto">
                <a:xfrm flipH="1">
                  <a:off x="2386" y="1740"/>
                  <a:ext cx="397" cy="631"/>
                </a:xfrm>
                <a:prstGeom prst="line">
                  <a:avLst/>
                </a:prstGeom>
                <a:noFill/>
                <a:ln w="57150">
                  <a:solidFill>
                    <a:schemeClr val="accent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fontAlgn="auto">
                    <a:spcBef>
                      <a:spcPts val="0"/>
                    </a:spcBef>
                    <a:spcAft>
                      <a:spcPts val="0"/>
                    </a:spcAft>
                    <a:buClr>
                      <a:srgbClr val="000000"/>
                    </a:buClr>
                    <a:defRPr/>
                  </a:pPr>
                  <a:endParaRPr lang="en-US" sz="1050" kern="0">
                    <a:solidFill>
                      <a:srgbClr val="FF0000"/>
                    </a:solidFill>
                    <a:latin typeface="Arial"/>
                    <a:cs typeface="Arial"/>
                    <a:sym typeface="Arial"/>
                  </a:endParaRPr>
                </a:p>
              </p:txBody>
            </p:sp>
            <p:sp>
              <p:nvSpPr>
                <p:cNvPr id="10" name="Line 9">
                  <a:extLst>
                    <a:ext uri="{FF2B5EF4-FFF2-40B4-BE49-F238E27FC236}">
                      <a16:creationId xmlns:a16="http://schemas.microsoft.com/office/drawing/2014/main" xmlns="" id="{E11F332B-C26F-0F4D-64E4-D73BB8F8A986}"/>
                    </a:ext>
                  </a:extLst>
                </p:cNvPr>
                <p:cNvSpPr>
                  <a:spLocks noChangeShapeType="1"/>
                </p:cNvSpPr>
                <p:nvPr/>
              </p:nvSpPr>
              <p:spPr bwMode="auto">
                <a:xfrm>
                  <a:off x="2941" y="1746"/>
                  <a:ext cx="450" cy="571"/>
                </a:xfrm>
                <a:prstGeom prst="line">
                  <a:avLst/>
                </a:prstGeom>
                <a:noFill/>
                <a:ln w="57150">
                  <a:solidFill>
                    <a:schemeClr val="accent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fontAlgn="auto">
                    <a:spcBef>
                      <a:spcPts val="0"/>
                    </a:spcBef>
                    <a:spcAft>
                      <a:spcPts val="0"/>
                    </a:spcAft>
                    <a:buClr>
                      <a:srgbClr val="000000"/>
                    </a:buClr>
                    <a:defRPr/>
                  </a:pPr>
                  <a:endParaRPr lang="en-US" sz="1050" kern="0">
                    <a:solidFill>
                      <a:srgbClr val="FF0000"/>
                    </a:solidFill>
                    <a:latin typeface="Arial"/>
                    <a:cs typeface="Arial"/>
                    <a:sym typeface="Arial"/>
                  </a:endParaRPr>
                </a:p>
              </p:txBody>
            </p:sp>
            <p:sp>
              <p:nvSpPr>
                <p:cNvPr id="11" name="Line 10">
                  <a:extLst>
                    <a:ext uri="{FF2B5EF4-FFF2-40B4-BE49-F238E27FC236}">
                      <a16:creationId xmlns:a16="http://schemas.microsoft.com/office/drawing/2014/main" xmlns="" id="{2BCC7CF2-A091-8EA0-8936-9A7AACA03833}"/>
                    </a:ext>
                  </a:extLst>
                </p:cNvPr>
                <p:cNvSpPr>
                  <a:spLocks noChangeShapeType="1"/>
                </p:cNvSpPr>
                <p:nvPr/>
              </p:nvSpPr>
              <p:spPr bwMode="auto">
                <a:xfrm>
                  <a:off x="2475" y="2527"/>
                  <a:ext cx="820" cy="0"/>
                </a:xfrm>
                <a:prstGeom prst="line">
                  <a:avLst/>
                </a:prstGeom>
                <a:noFill/>
                <a:ln w="57150">
                  <a:solidFill>
                    <a:schemeClr val="accent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fontAlgn="auto">
                    <a:spcBef>
                      <a:spcPts val="0"/>
                    </a:spcBef>
                    <a:spcAft>
                      <a:spcPts val="0"/>
                    </a:spcAft>
                    <a:buClr>
                      <a:srgbClr val="000000"/>
                    </a:buClr>
                    <a:defRPr/>
                  </a:pPr>
                  <a:endParaRPr lang="en-US" sz="1050" kern="0">
                    <a:solidFill>
                      <a:srgbClr val="FF0000"/>
                    </a:solidFill>
                    <a:latin typeface="Arial"/>
                    <a:cs typeface="Arial"/>
                    <a:sym typeface="Arial"/>
                  </a:endParaRPr>
                </a:p>
              </p:txBody>
            </p:sp>
            <p:sp>
              <p:nvSpPr>
                <p:cNvPr id="12" name="Line 11">
                  <a:extLst>
                    <a:ext uri="{FF2B5EF4-FFF2-40B4-BE49-F238E27FC236}">
                      <a16:creationId xmlns:a16="http://schemas.microsoft.com/office/drawing/2014/main" xmlns="" id="{90A4A15B-C3AE-C6D9-A984-80BAF0CE55A7}"/>
                    </a:ext>
                  </a:extLst>
                </p:cNvPr>
                <p:cNvSpPr>
                  <a:spLocks noChangeShapeType="1"/>
                </p:cNvSpPr>
                <p:nvPr/>
              </p:nvSpPr>
              <p:spPr bwMode="auto">
                <a:xfrm flipV="1">
                  <a:off x="2439" y="2257"/>
                  <a:ext cx="291" cy="180"/>
                </a:xfrm>
                <a:prstGeom prst="line">
                  <a:avLst/>
                </a:prstGeom>
                <a:noFill/>
                <a:ln w="57150">
                  <a:solidFill>
                    <a:schemeClr val="accent1"/>
                  </a:solidFill>
                  <a:prstDash val="sysDot"/>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fontAlgn="auto">
                    <a:spcBef>
                      <a:spcPts val="0"/>
                    </a:spcBef>
                    <a:spcAft>
                      <a:spcPts val="0"/>
                    </a:spcAft>
                    <a:buClr>
                      <a:srgbClr val="000000"/>
                    </a:buClr>
                    <a:defRPr/>
                  </a:pPr>
                  <a:endParaRPr lang="en-US" sz="1050" kern="0">
                    <a:solidFill>
                      <a:srgbClr val="FF0000"/>
                    </a:solidFill>
                    <a:latin typeface="Arial"/>
                    <a:cs typeface="Arial"/>
                    <a:sym typeface="Arial"/>
                  </a:endParaRPr>
                </a:p>
              </p:txBody>
            </p:sp>
            <p:sp>
              <p:nvSpPr>
                <p:cNvPr id="13" name="Line 12">
                  <a:extLst>
                    <a:ext uri="{FF2B5EF4-FFF2-40B4-BE49-F238E27FC236}">
                      <a16:creationId xmlns:a16="http://schemas.microsoft.com/office/drawing/2014/main" xmlns="" id="{B3698014-ADE4-318F-EBC2-BE884C87729D}"/>
                    </a:ext>
                  </a:extLst>
                </p:cNvPr>
                <p:cNvSpPr>
                  <a:spLocks noChangeShapeType="1"/>
                </p:cNvSpPr>
                <p:nvPr/>
              </p:nvSpPr>
              <p:spPr bwMode="auto">
                <a:xfrm>
                  <a:off x="3120" y="2293"/>
                  <a:ext cx="292" cy="150"/>
                </a:xfrm>
                <a:prstGeom prst="line">
                  <a:avLst/>
                </a:prstGeom>
                <a:noFill/>
                <a:ln w="57150">
                  <a:solidFill>
                    <a:schemeClr val="accent1"/>
                  </a:solidFill>
                  <a:prstDash val="sysDot"/>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fontAlgn="auto">
                    <a:spcBef>
                      <a:spcPts val="0"/>
                    </a:spcBef>
                    <a:spcAft>
                      <a:spcPts val="0"/>
                    </a:spcAft>
                    <a:buClr>
                      <a:srgbClr val="000000"/>
                    </a:buClr>
                    <a:defRPr/>
                  </a:pPr>
                  <a:endParaRPr lang="en-US" sz="1050" kern="0">
                    <a:solidFill>
                      <a:srgbClr val="FF0000"/>
                    </a:solidFill>
                    <a:latin typeface="Arial"/>
                    <a:cs typeface="Arial"/>
                    <a:sym typeface="Arial"/>
                  </a:endParaRPr>
                </a:p>
              </p:txBody>
            </p:sp>
            <p:sp>
              <p:nvSpPr>
                <p:cNvPr id="14" name="Line 13">
                  <a:extLst>
                    <a:ext uri="{FF2B5EF4-FFF2-40B4-BE49-F238E27FC236}">
                      <a16:creationId xmlns:a16="http://schemas.microsoft.com/office/drawing/2014/main" xmlns="" id="{F355D28A-B111-6B22-20C5-29261D0A085B}"/>
                    </a:ext>
                  </a:extLst>
                </p:cNvPr>
                <p:cNvSpPr>
                  <a:spLocks noChangeShapeType="1"/>
                </p:cNvSpPr>
                <p:nvPr/>
              </p:nvSpPr>
              <p:spPr bwMode="auto">
                <a:xfrm>
                  <a:off x="2862" y="1776"/>
                  <a:ext cx="0" cy="240"/>
                </a:xfrm>
                <a:prstGeom prst="line">
                  <a:avLst/>
                </a:prstGeom>
                <a:noFill/>
                <a:ln w="57150">
                  <a:solidFill>
                    <a:schemeClr val="accent1"/>
                  </a:solidFill>
                  <a:prstDash val="sysDot"/>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fontAlgn="auto">
                    <a:spcBef>
                      <a:spcPts val="0"/>
                    </a:spcBef>
                    <a:spcAft>
                      <a:spcPts val="0"/>
                    </a:spcAft>
                    <a:buClr>
                      <a:srgbClr val="000000"/>
                    </a:buClr>
                    <a:defRPr/>
                  </a:pPr>
                  <a:endParaRPr lang="en-US" sz="1050" kern="0">
                    <a:solidFill>
                      <a:srgbClr val="FF0000"/>
                    </a:solidFill>
                    <a:latin typeface="Arial"/>
                    <a:cs typeface="Arial"/>
                    <a:sym typeface="Arial"/>
                  </a:endParaRPr>
                </a:p>
              </p:txBody>
            </p:sp>
          </p:grpSp>
        </p:grpSp>
        <p:sp>
          <p:nvSpPr>
            <p:cNvPr id="20" name="TextBox 19">
              <a:extLst>
                <a:ext uri="{FF2B5EF4-FFF2-40B4-BE49-F238E27FC236}">
                  <a16:creationId xmlns:a16="http://schemas.microsoft.com/office/drawing/2014/main" xmlns="" id="{A1EACB7D-7121-938A-DD5D-BB9D9F3D47FE}"/>
                </a:ext>
              </a:extLst>
            </p:cNvPr>
            <p:cNvSpPr txBox="1"/>
            <p:nvPr/>
          </p:nvSpPr>
          <p:spPr>
            <a:xfrm>
              <a:off x="4549965" y="1945900"/>
              <a:ext cx="1109937" cy="369332"/>
            </a:xfrm>
            <a:prstGeom prst="rect">
              <a:avLst/>
            </a:prstGeom>
            <a:noFill/>
          </p:spPr>
          <p:txBody>
            <a:bodyPr wrap="square" rtlCol="0">
              <a:spAutoFit/>
            </a:bodyPr>
            <a:lstStyle/>
            <a:p>
              <a:pPr defTabSz="685800" fontAlgn="auto">
                <a:spcBef>
                  <a:spcPts val="0"/>
                </a:spcBef>
                <a:spcAft>
                  <a:spcPts val="0"/>
                </a:spcAft>
                <a:buClr>
                  <a:srgbClr val="000000"/>
                </a:buClr>
                <a:defRPr/>
              </a:pPr>
              <a:r>
                <a:rPr lang="en-US" sz="1800" kern="0">
                  <a:solidFill>
                    <a:srgbClr val="FF0000"/>
                  </a:solidFill>
                  <a:latin typeface="Arial"/>
                  <a:cs typeface="Arial"/>
                  <a:sym typeface="Arial"/>
                </a:rPr>
                <a:t>Cơ bản</a:t>
              </a:r>
            </a:p>
          </p:txBody>
        </p:sp>
        <p:sp>
          <p:nvSpPr>
            <p:cNvPr id="21" name="TextBox 20">
              <a:extLst>
                <a:ext uri="{FF2B5EF4-FFF2-40B4-BE49-F238E27FC236}">
                  <a16:creationId xmlns:a16="http://schemas.microsoft.com/office/drawing/2014/main" xmlns="" id="{4BB80ECA-697D-EA34-AB62-D5AFCFBAE1EE}"/>
                </a:ext>
              </a:extLst>
            </p:cNvPr>
            <p:cNvSpPr txBox="1"/>
            <p:nvPr/>
          </p:nvSpPr>
          <p:spPr>
            <a:xfrm>
              <a:off x="8836169" y="2035859"/>
              <a:ext cx="1376536" cy="369332"/>
            </a:xfrm>
            <a:prstGeom prst="rect">
              <a:avLst/>
            </a:prstGeom>
            <a:noFill/>
          </p:spPr>
          <p:txBody>
            <a:bodyPr wrap="square" rtlCol="0">
              <a:spAutoFit/>
            </a:bodyPr>
            <a:lstStyle/>
            <a:p>
              <a:pPr defTabSz="685800" fontAlgn="auto">
                <a:spcBef>
                  <a:spcPts val="0"/>
                </a:spcBef>
                <a:spcAft>
                  <a:spcPts val="0"/>
                </a:spcAft>
                <a:buClr>
                  <a:srgbClr val="000000"/>
                </a:buClr>
                <a:defRPr/>
              </a:pPr>
              <a:r>
                <a:rPr lang="en-US" sz="1800" kern="0">
                  <a:solidFill>
                    <a:srgbClr val="FF0000"/>
                  </a:solidFill>
                  <a:latin typeface="Arial"/>
                  <a:cs typeface="Arial"/>
                  <a:sym typeface="Arial"/>
                </a:rPr>
                <a:t>Điều chỉnh</a:t>
              </a:r>
            </a:p>
          </p:txBody>
        </p:sp>
        <p:sp>
          <p:nvSpPr>
            <p:cNvPr id="22" name="TextBox 21">
              <a:extLst>
                <a:ext uri="{FF2B5EF4-FFF2-40B4-BE49-F238E27FC236}">
                  <a16:creationId xmlns:a16="http://schemas.microsoft.com/office/drawing/2014/main" xmlns="" id="{1A78149B-3319-30F4-A0C4-23636157EC7D}"/>
                </a:ext>
              </a:extLst>
            </p:cNvPr>
            <p:cNvSpPr txBox="1"/>
            <p:nvPr/>
          </p:nvSpPr>
          <p:spPr>
            <a:xfrm>
              <a:off x="7982989" y="4519886"/>
              <a:ext cx="853181" cy="253916"/>
            </a:xfrm>
            <a:prstGeom prst="rect">
              <a:avLst/>
            </a:prstGeom>
            <a:noFill/>
          </p:spPr>
          <p:txBody>
            <a:bodyPr wrap="square" rtlCol="0">
              <a:spAutoFit/>
            </a:bodyPr>
            <a:lstStyle/>
            <a:p>
              <a:pPr algn="ctr" defTabSz="685800" fontAlgn="auto">
                <a:spcBef>
                  <a:spcPts val="0"/>
                </a:spcBef>
                <a:spcAft>
                  <a:spcPts val="0"/>
                </a:spcAft>
                <a:buClr>
                  <a:srgbClr val="000000"/>
                </a:buClr>
                <a:defRPr/>
              </a:pPr>
              <a:r>
                <a:rPr lang="en-US" sz="1050" b="1" kern="0">
                  <a:solidFill>
                    <a:srgbClr val="FF0000"/>
                  </a:solidFill>
                  <a:latin typeface="Arial"/>
                  <a:cs typeface="Arial"/>
                  <a:sym typeface="Arial"/>
                </a:rPr>
                <a:t>LIÊN TỤC</a:t>
              </a:r>
            </a:p>
          </p:txBody>
        </p:sp>
      </p:grpSp>
    </p:spTree>
    <p:extLst>
      <p:ext uri="{BB962C8B-B14F-4D97-AF65-F5344CB8AC3E}">
        <p14:creationId xmlns:p14="http://schemas.microsoft.com/office/powerpoint/2010/main" val="405449194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MasterSp="0">
  <p:cSld>
    <p:spTree>
      <p:nvGrpSpPr>
        <p:cNvPr id="1" name="Shape 369"/>
        <p:cNvGrpSpPr/>
        <p:nvPr/>
      </p:nvGrpSpPr>
      <p:grpSpPr>
        <a:xfrm>
          <a:off x="0" y="0"/>
          <a:ext cx="0" cy="0"/>
          <a:chOff x="0" y="0"/>
          <a:chExt cx="0" cy="0"/>
        </a:xfrm>
      </p:grpSpPr>
      <p:sp>
        <p:nvSpPr>
          <p:cNvPr id="370" name="Google Shape;370;p15"/>
          <p:cNvSpPr txBox="1">
            <a:spLocks noGrp="1"/>
          </p:cNvSpPr>
          <p:nvPr>
            <p:ph type="title" idx="4294967295"/>
          </p:nvPr>
        </p:nvSpPr>
        <p:spPr>
          <a:xfrm>
            <a:off x="2152650" y="1131094"/>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(1) </a:t>
            </a:r>
            <a:r>
              <a:rPr lang="en-US" dirty="0" err="1">
                <a:solidFill>
                  <a:schemeClr val="accent1"/>
                </a:solidFill>
                <a:latin typeface="Arial" panose="020B0604020202020204" pitchFamily="34" charset="0"/>
                <a:cs typeface="Arial" panose="020B0604020202020204" pitchFamily="34" charset="0"/>
              </a:rPr>
              <a:t>Chuẩn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bị</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bài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học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minh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hoạ</a:t>
            </a:r>
            <a:endParaRPr dirty="0">
              <a:solidFill>
                <a:schemeClr val="accent1"/>
              </a:solidFill>
              <a:latin typeface="Arial" panose="020B0604020202020204" pitchFamily="34" charset="0"/>
              <a:cs typeface="Arial" panose="020B0604020202020204" pitchFamily="34" charset="0"/>
            </a:endParaRPr>
          </a:p>
        </p:txBody>
      </p:sp>
      <p:sp>
        <p:nvSpPr>
          <p:cNvPr id="371" name="Google Shape;371;p15"/>
          <p:cNvSpPr txBox="1"/>
          <p:nvPr/>
        </p:nvSpPr>
        <p:spPr>
          <a:xfrm>
            <a:off x="4710500" y="3728200"/>
            <a:ext cx="2892542" cy="1731308"/>
          </a:xfrm>
          <a:prstGeom prst="rect">
            <a:avLst/>
          </a:prstGeom>
          <a:noFill/>
          <a:ln>
            <a:noFill/>
          </a:ln>
        </p:spPr>
        <p:txBody>
          <a:bodyPr spcFirstLastPara="1" wrap="square" lIns="68569" tIns="34275" rIns="68569" bIns="34275" anchor="t" anchorCtr="0">
            <a:normAutofit/>
          </a:bodyPr>
          <a:lstStyle/>
          <a:p>
            <a:pPr marL="171450" indent="-57150" defTabSz="685800" fontAlgn="auto">
              <a:lnSpc>
                <a:spcPct val="130000"/>
              </a:lnSpc>
              <a:spcBef>
                <a:spcPts val="0"/>
              </a:spcBef>
              <a:spcAft>
                <a:spcPts val="0"/>
              </a:spcAft>
              <a:buClr>
                <a:srgbClr val="1E4179"/>
              </a:buClr>
              <a:buSzPts val="2400"/>
              <a:defRPr/>
            </a:pPr>
            <a:endParaRPr sz="1800" kern="0">
              <a:solidFill>
                <a:srgbClr val="1E4179"/>
              </a:solidFill>
              <a:latin typeface="Arial"/>
              <a:ea typeface="Arial"/>
              <a:cs typeface="Arial"/>
              <a:sym typeface="Arial"/>
            </a:endParaRPr>
          </a:p>
        </p:txBody>
      </p:sp>
      <p:sp>
        <p:nvSpPr>
          <p:cNvPr id="372" name="Google Shape;372;p15"/>
          <p:cNvSpPr txBox="1"/>
          <p:nvPr/>
        </p:nvSpPr>
        <p:spPr>
          <a:xfrm>
            <a:off x="5122791" y="5331134"/>
            <a:ext cx="2892542" cy="1731308"/>
          </a:xfrm>
          <a:prstGeom prst="rect">
            <a:avLst/>
          </a:prstGeom>
          <a:noFill/>
          <a:ln>
            <a:noFill/>
          </a:ln>
        </p:spPr>
        <p:txBody>
          <a:bodyPr spcFirstLastPara="1" wrap="square" lIns="68569" tIns="34275" rIns="68569" bIns="34275" anchor="t" anchorCtr="0">
            <a:normAutofit/>
          </a:bodyPr>
          <a:lstStyle/>
          <a:p>
            <a:pPr algn="ctr" defTabSz="685800" fontAlgn="auto">
              <a:lnSpc>
                <a:spcPct val="130000"/>
              </a:lnSpc>
              <a:spcBef>
                <a:spcPts val="0"/>
              </a:spcBef>
              <a:spcAft>
                <a:spcPts val="0"/>
              </a:spcAft>
              <a:buClr>
                <a:srgbClr val="1E4179"/>
              </a:buClr>
              <a:buSzPts val="2400"/>
              <a:defRPr/>
            </a:pPr>
            <a:r>
              <a:rPr lang="en-US" sz="1800" kern="0">
                <a:solidFill>
                  <a:srgbClr val="1E4179"/>
                </a:solidFill>
                <a:latin typeface="Arial"/>
                <a:ea typeface="Arial"/>
                <a:cs typeface="Arial"/>
                <a:sym typeface="Arial"/>
              </a:rPr>
              <a:t>Lưu ý: không dạy trước bài học minh hoạ</a:t>
            </a:r>
            <a:endParaRPr sz="1050" kern="0">
              <a:solidFill>
                <a:srgbClr val="000000"/>
              </a:solidFill>
              <a:latin typeface="Arial"/>
              <a:ea typeface="Arial"/>
              <a:cs typeface="Arial"/>
              <a:sym typeface="Arial"/>
            </a:endParaRPr>
          </a:p>
          <a:p>
            <a:pPr marL="171450" indent="-57150" defTabSz="685800" fontAlgn="auto">
              <a:lnSpc>
                <a:spcPct val="130000"/>
              </a:lnSpc>
              <a:spcBef>
                <a:spcPts val="1200"/>
              </a:spcBef>
              <a:spcAft>
                <a:spcPts val="0"/>
              </a:spcAft>
              <a:buClr>
                <a:srgbClr val="1E4179"/>
              </a:buClr>
              <a:buSzPts val="2400"/>
              <a:defRPr/>
            </a:pPr>
            <a:endParaRPr sz="1800" kern="0">
              <a:solidFill>
                <a:srgbClr val="1E4179"/>
              </a:solidFill>
              <a:latin typeface="Arial"/>
              <a:ea typeface="Arial"/>
              <a:cs typeface="Arial"/>
              <a:sym typeface="Arial"/>
            </a:endParaRPr>
          </a:p>
        </p:txBody>
      </p:sp>
      <p:grpSp>
        <p:nvGrpSpPr>
          <p:cNvPr id="373" name="Google Shape;373;p15"/>
          <p:cNvGrpSpPr/>
          <p:nvPr/>
        </p:nvGrpSpPr>
        <p:grpSpPr>
          <a:xfrm>
            <a:off x="1415480" y="2206626"/>
            <a:ext cx="9505056" cy="2806550"/>
            <a:chOff x="1993" y="1434042"/>
            <a:chExt cx="10202329" cy="2550582"/>
          </a:xfrm>
          <a:solidFill>
            <a:schemeClr val="bg1"/>
          </a:solidFill>
        </p:grpSpPr>
        <p:sp>
          <p:nvSpPr>
            <p:cNvPr id="374" name="Google Shape;374;p15"/>
            <p:cNvSpPr/>
            <p:nvPr/>
          </p:nvSpPr>
          <p:spPr>
            <a:xfrm>
              <a:off x="1993" y="1434042"/>
              <a:ext cx="4250970" cy="2550582"/>
            </a:xfrm>
            <a:prstGeom prst="roundRect">
              <a:avLst>
                <a:gd name="adj" fmla="val 10000"/>
              </a:avLst>
            </a:prstGeom>
            <a:grpFill/>
            <a:ln w="127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2400" kern="0">
                <a:solidFill>
                  <a:srgbClr val="002060"/>
                </a:solidFill>
                <a:latin typeface="Arial"/>
                <a:ea typeface="Arial"/>
                <a:cs typeface="Arial"/>
                <a:sym typeface="Arial"/>
              </a:endParaRPr>
            </a:p>
          </p:txBody>
        </p:sp>
        <p:sp>
          <p:nvSpPr>
            <p:cNvPr id="375" name="Google Shape;375;p15"/>
            <p:cNvSpPr txBox="1"/>
            <p:nvPr/>
          </p:nvSpPr>
          <p:spPr>
            <a:xfrm>
              <a:off x="76697" y="1508746"/>
              <a:ext cx="4101562" cy="2401174"/>
            </a:xfrm>
            <a:prstGeom prst="rect">
              <a:avLst/>
            </a:prstGeom>
            <a:grpFill/>
            <a:ln>
              <a:noFill/>
            </a:ln>
          </p:spPr>
          <p:txBody>
            <a:bodyPr spcFirstLastPara="1" wrap="square" lIns="65719" tIns="65719" rIns="65719" bIns="65719" anchor="ctr" anchorCtr="0">
              <a:noAutofit/>
            </a:bodyPr>
            <a:lstStyle/>
            <a:p>
              <a:pPr algn="ctr" defTabSz="685800" fontAlgn="auto">
                <a:lnSpc>
                  <a:spcPct val="130000"/>
                </a:lnSpc>
                <a:spcBef>
                  <a:spcPts val="0"/>
                </a:spcBef>
                <a:spcAft>
                  <a:spcPts val="0"/>
                </a:spcAft>
                <a:buClr>
                  <a:srgbClr val="FFFFFF"/>
                </a:buClr>
                <a:buSzPts val="2300"/>
                <a:defRPr/>
              </a:pPr>
              <a:r>
                <a:rPr lang="en-US" sz="2400" kern="0" dirty="0" err="1">
                  <a:solidFill>
                    <a:srgbClr val="002060"/>
                  </a:solidFill>
                  <a:latin typeface="Arial"/>
                  <a:ea typeface="Arial"/>
                  <a:cs typeface="Arial"/>
                  <a:sym typeface="Arial"/>
                </a:rPr>
                <a:t>Thảo</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luận</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thống</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nhất</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lựa</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chọn</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bài</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học</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minh</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hoạ</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căn</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cứ</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vào</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mục</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đích</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cụ</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thể</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của</a:t>
              </a:r>
              <a:r>
                <a:rPr lang="en-US" sz="2400" kern="0" dirty="0">
                  <a:solidFill>
                    <a:srgbClr val="002060"/>
                  </a:solidFill>
                  <a:latin typeface="Arial"/>
                  <a:ea typeface="Arial"/>
                  <a:cs typeface="Arial"/>
                  <a:sym typeface="Arial"/>
                </a:rPr>
                <a:t> </a:t>
              </a:r>
              <a:r>
                <a:rPr lang="en-US" sz="2400" kern="0" dirty="0" err="1">
                  <a:solidFill>
                    <a:srgbClr val="002060"/>
                  </a:solidFill>
                  <a:latin typeface="Arial"/>
                  <a:ea typeface="Arial"/>
                  <a:cs typeface="Arial"/>
                  <a:sym typeface="Arial"/>
                </a:rPr>
                <a:t>buổi</a:t>
              </a:r>
              <a:r>
                <a:rPr lang="en-US" sz="2400" kern="0" dirty="0">
                  <a:solidFill>
                    <a:srgbClr val="002060"/>
                  </a:solidFill>
                  <a:latin typeface="Arial"/>
                  <a:ea typeface="Arial"/>
                  <a:cs typeface="Arial"/>
                  <a:sym typeface="Arial"/>
                </a:rPr>
                <a:t> SHCM</a:t>
              </a:r>
              <a:endParaRPr sz="2400" kern="0" dirty="0">
                <a:solidFill>
                  <a:srgbClr val="002060"/>
                </a:solidFill>
                <a:latin typeface="Arial"/>
                <a:ea typeface="Arial"/>
                <a:cs typeface="Arial"/>
                <a:sym typeface="Arial"/>
              </a:endParaRPr>
            </a:p>
          </p:txBody>
        </p:sp>
        <p:sp>
          <p:nvSpPr>
            <p:cNvPr id="376" name="Google Shape;376;p15"/>
            <p:cNvSpPr/>
            <p:nvPr/>
          </p:nvSpPr>
          <p:spPr>
            <a:xfrm>
              <a:off x="4678061" y="2182213"/>
              <a:ext cx="901205" cy="1054240"/>
            </a:xfrm>
            <a:prstGeom prst="rightArrow">
              <a:avLst>
                <a:gd name="adj1" fmla="val 60000"/>
                <a:gd name="adj2" fmla="val 50000"/>
              </a:avLst>
            </a:prstGeom>
            <a:solidFill>
              <a:schemeClr val="accent2"/>
            </a:solidFill>
            <a:ln>
              <a:solidFill>
                <a:srgbClr val="002060"/>
              </a:solidFill>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2400" kern="0">
                <a:solidFill>
                  <a:srgbClr val="002060"/>
                </a:solidFill>
                <a:latin typeface="Arial"/>
                <a:ea typeface="Arial"/>
                <a:cs typeface="Arial"/>
                <a:sym typeface="Arial"/>
              </a:endParaRPr>
            </a:p>
          </p:txBody>
        </p:sp>
        <p:sp>
          <p:nvSpPr>
            <p:cNvPr id="377" name="Google Shape;377;p15"/>
            <p:cNvSpPr txBox="1"/>
            <p:nvPr/>
          </p:nvSpPr>
          <p:spPr>
            <a:xfrm>
              <a:off x="4678061" y="2393061"/>
              <a:ext cx="630844" cy="632544"/>
            </a:xfrm>
            <a:prstGeom prst="rect">
              <a:avLst/>
            </a:prstGeom>
            <a:solidFill>
              <a:schemeClr val="accent2"/>
            </a:solidFill>
            <a:ln>
              <a:solidFill>
                <a:srgbClr val="002060"/>
              </a:solidFill>
            </a:ln>
          </p:spPr>
          <p:txBody>
            <a:bodyPr spcFirstLastPara="1" wrap="square" lIns="0" tIns="0" rIns="0" bIns="0" anchor="ctr" anchorCtr="0">
              <a:noAutofit/>
            </a:bodyPr>
            <a:lstStyle/>
            <a:p>
              <a:pPr algn="ctr" defTabSz="685800" fontAlgn="auto">
                <a:lnSpc>
                  <a:spcPct val="90000"/>
                </a:lnSpc>
                <a:spcBef>
                  <a:spcPts val="0"/>
                </a:spcBef>
                <a:spcAft>
                  <a:spcPts val="0"/>
                </a:spcAft>
                <a:buClr>
                  <a:srgbClr val="000000"/>
                </a:buClr>
                <a:buSzPts val="1900"/>
                <a:defRPr/>
              </a:pPr>
              <a:endParaRPr sz="2400" kern="0">
                <a:solidFill>
                  <a:srgbClr val="002060"/>
                </a:solidFill>
                <a:latin typeface="Arial"/>
                <a:ea typeface="Arial"/>
                <a:cs typeface="Arial"/>
                <a:sym typeface="Arial"/>
              </a:endParaRPr>
            </a:p>
          </p:txBody>
        </p:sp>
        <p:sp>
          <p:nvSpPr>
            <p:cNvPr id="378" name="Google Shape;378;p15"/>
            <p:cNvSpPr/>
            <p:nvPr/>
          </p:nvSpPr>
          <p:spPr>
            <a:xfrm>
              <a:off x="5953352" y="1434042"/>
              <a:ext cx="4250970" cy="2550582"/>
            </a:xfrm>
            <a:prstGeom prst="roundRect">
              <a:avLst>
                <a:gd name="adj" fmla="val 10000"/>
              </a:avLst>
            </a:prstGeom>
            <a:grpFill/>
            <a:ln w="127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2400" kern="0">
                <a:solidFill>
                  <a:srgbClr val="002060"/>
                </a:solidFill>
                <a:latin typeface="Arial"/>
                <a:ea typeface="Arial"/>
                <a:cs typeface="Arial"/>
                <a:sym typeface="Arial"/>
              </a:endParaRPr>
            </a:p>
          </p:txBody>
        </p:sp>
        <p:sp>
          <p:nvSpPr>
            <p:cNvPr id="379" name="Google Shape;379;p15"/>
            <p:cNvSpPr txBox="1"/>
            <p:nvPr/>
          </p:nvSpPr>
          <p:spPr>
            <a:xfrm>
              <a:off x="6028056" y="1508746"/>
              <a:ext cx="4101562" cy="2401174"/>
            </a:xfrm>
            <a:prstGeom prst="rect">
              <a:avLst/>
            </a:prstGeom>
            <a:grpFill/>
            <a:ln>
              <a:noFill/>
            </a:ln>
          </p:spPr>
          <p:txBody>
            <a:bodyPr spcFirstLastPara="1" wrap="square" lIns="65719" tIns="65719" rIns="65719" bIns="65719" anchor="ctr" anchorCtr="0">
              <a:noAutofit/>
            </a:bodyPr>
            <a:lstStyle/>
            <a:p>
              <a:pPr algn="ctr" defTabSz="685800" fontAlgn="auto">
                <a:lnSpc>
                  <a:spcPct val="130000"/>
                </a:lnSpc>
                <a:spcBef>
                  <a:spcPts val="0"/>
                </a:spcBef>
                <a:spcAft>
                  <a:spcPts val="0"/>
                </a:spcAft>
                <a:buClr>
                  <a:srgbClr val="FFFFFF"/>
                </a:buClr>
                <a:buSzPts val="2300"/>
                <a:defRPr/>
              </a:pPr>
              <a:r>
                <a:rPr lang="en-US" sz="2400" kern="0">
                  <a:solidFill>
                    <a:srgbClr val="002060"/>
                  </a:solidFill>
                  <a:latin typeface="Arial"/>
                  <a:ea typeface="Arial"/>
                  <a:cs typeface="Arial"/>
                  <a:sym typeface="Arial"/>
                </a:rPr>
                <a:t>Thiết kế bài học minh hoạ: trên cơ sở phân tích chương trình, kế hoạch dạy học môn học, SGK, tài liệu + đặc điểm của HS...</a:t>
              </a:r>
              <a:endParaRPr sz="2400" kern="0">
                <a:solidFill>
                  <a:srgbClr val="002060"/>
                </a:solidFill>
                <a:latin typeface="Arial"/>
                <a:ea typeface="Arial"/>
                <a:cs typeface="Arial"/>
                <a:sym typeface="Arial"/>
              </a:endParaRPr>
            </a:p>
          </p:txBody>
        </p:sp>
      </p:grpSp>
    </p:spTree>
    <p:extLst>
      <p:ext uri="{BB962C8B-B14F-4D97-AF65-F5344CB8AC3E}">
        <p14:creationId xmlns:p14="http://schemas.microsoft.com/office/powerpoint/2010/main" val="149884088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13016" y="209036"/>
            <a:ext cx="9439568" cy="674387"/>
          </a:xfrm>
        </p:spPr>
        <p:txBody>
          <a:bodyPr>
            <a:noAutofit/>
          </a:bodyPr>
          <a:lstStyle/>
          <a:p>
            <a:pPr algn="ctr"/>
            <a:r>
              <a:rPr lang="en-US" sz="2400" dirty="0" err="1">
                <a:solidFill>
                  <a:srgbClr val="800000"/>
                </a:solidFill>
                <a:latin typeface="Arial"/>
                <a:cs typeface="Arial"/>
              </a:rPr>
              <a:t>Một</a:t>
            </a:r>
            <a:r>
              <a:rPr lang="en-US" sz="2400" dirty="0">
                <a:solidFill>
                  <a:srgbClr val="800000"/>
                </a:solidFill>
                <a:latin typeface="Arial"/>
                <a:cs typeface="Arial"/>
              </a:rPr>
              <a:t> </a:t>
            </a:r>
            <a:r>
              <a:rPr lang="en-US" sz="2400" dirty="0" err="1">
                <a:solidFill>
                  <a:srgbClr val="800000"/>
                </a:solidFill>
                <a:latin typeface="Arial"/>
                <a:cs typeface="Arial"/>
              </a:rPr>
              <a:t>vài</a:t>
            </a:r>
            <a:r>
              <a:rPr lang="en-US" sz="2400" dirty="0">
                <a:solidFill>
                  <a:srgbClr val="800000"/>
                </a:solidFill>
                <a:latin typeface="Arial"/>
                <a:cs typeface="Arial"/>
              </a:rPr>
              <a:t> so </a:t>
            </a:r>
            <a:r>
              <a:rPr lang="en-US" sz="2400" dirty="0" err="1">
                <a:solidFill>
                  <a:srgbClr val="800000"/>
                </a:solidFill>
                <a:latin typeface="Arial"/>
                <a:cs typeface="Arial"/>
              </a:rPr>
              <a:t>sánh</a:t>
            </a:r>
            <a:r>
              <a:rPr lang="en-US" sz="2400" dirty="0">
                <a:solidFill>
                  <a:srgbClr val="800000"/>
                </a:solidFill>
                <a:latin typeface="Arial"/>
                <a:cs typeface="Arial"/>
              </a:rPr>
              <a:t> </a:t>
            </a:r>
            <a:r>
              <a:rPr lang="en-US" sz="2400" dirty="0" err="1">
                <a:solidFill>
                  <a:srgbClr val="800000"/>
                </a:solidFill>
                <a:latin typeface="Arial"/>
                <a:cs typeface="Arial"/>
              </a:rPr>
              <a:t>về</a:t>
            </a:r>
            <a:r>
              <a:rPr lang="en-US" sz="2400" dirty="0">
                <a:solidFill>
                  <a:srgbClr val="800000"/>
                </a:solidFill>
                <a:latin typeface="Arial"/>
                <a:cs typeface="Arial"/>
              </a:rPr>
              <a:t> CTGDTH 2006 </a:t>
            </a:r>
            <a:r>
              <a:rPr lang="en-US" sz="2400" dirty="0" err="1">
                <a:solidFill>
                  <a:srgbClr val="800000"/>
                </a:solidFill>
                <a:latin typeface="Arial"/>
                <a:cs typeface="Arial"/>
              </a:rPr>
              <a:t>và</a:t>
            </a:r>
            <a:r>
              <a:rPr lang="en-US" sz="2400" dirty="0">
                <a:solidFill>
                  <a:srgbClr val="800000"/>
                </a:solidFill>
                <a:latin typeface="Arial"/>
                <a:cs typeface="Arial"/>
              </a:rPr>
              <a:t> CTGDTH 2018</a:t>
            </a:r>
          </a:p>
        </p:txBody>
      </p:sp>
      <p:graphicFrame>
        <p:nvGraphicFramePr>
          <p:cNvPr id="4" name="Content Placeholder 3"/>
          <p:cNvGraphicFramePr>
            <a:graphicFrameLocks noGrp="1"/>
          </p:cNvGraphicFramePr>
          <p:nvPr>
            <p:ph sz="quarter" idx="4294967295"/>
            <p:extLst>
              <p:ext uri="{D42A27DB-BD31-4B8C-83A1-F6EECF244321}">
                <p14:modId xmlns:p14="http://schemas.microsoft.com/office/powerpoint/2010/main" val="1766649298"/>
              </p:ext>
            </p:extLst>
          </p:nvPr>
        </p:nvGraphicFramePr>
        <p:xfrm>
          <a:off x="263352" y="1268761"/>
          <a:ext cx="11593289" cy="5077087"/>
        </p:xfrm>
        <a:graphic>
          <a:graphicData uri="http://schemas.openxmlformats.org/drawingml/2006/table">
            <a:tbl>
              <a:tblPr firstRow="1" bandRow="1">
                <a:tableStyleId>{16D9F66E-5EB9-4882-86FB-DCBF35E3C3E4}</a:tableStyleId>
              </a:tblPr>
              <a:tblGrid>
                <a:gridCol w="2503185">
                  <a:extLst>
                    <a:ext uri="{9D8B030D-6E8A-4147-A177-3AD203B41FA5}">
                      <a16:colId xmlns:a16="http://schemas.microsoft.com/office/drawing/2014/main" xmlns="" val="20000"/>
                    </a:ext>
                  </a:extLst>
                </a:gridCol>
                <a:gridCol w="4934236">
                  <a:extLst>
                    <a:ext uri="{9D8B030D-6E8A-4147-A177-3AD203B41FA5}">
                      <a16:colId xmlns:a16="http://schemas.microsoft.com/office/drawing/2014/main" xmlns="" val="20001"/>
                    </a:ext>
                  </a:extLst>
                </a:gridCol>
                <a:gridCol w="4155868">
                  <a:extLst>
                    <a:ext uri="{9D8B030D-6E8A-4147-A177-3AD203B41FA5}">
                      <a16:colId xmlns:a16="http://schemas.microsoft.com/office/drawing/2014/main" xmlns="" val="20002"/>
                    </a:ext>
                  </a:extLst>
                </a:gridCol>
              </a:tblGrid>
              <a:tr h="567214">
                <a:tc>
                  <a:txBody>
                    <a:bodyPr/>
                    <a:lstStyle/>
                    <a:p>
                      <a:pPr algn="ctr"/>
                      <a:endParaRPr lang="en-US" sz="1900" dirty="0">
                        <a:latin typeface="Arial" panose="020B0604020202020204" pitchFamily="34" charset="0"/>
                        <a:cs typeface="Arial" panose="020B0604020202020204" pitchFamily="34" charset="0"/>
                      </a:endParaRPr>
                    </a:p>
                  </a:txBody>
                  <a:tcPr marL="91441" marR="91441" marT="45721" marB="45721"/>
                </a:tc>
                <a:tc>
                  <a:txBody>
                    <a:bodyPr/>
                    <a:lstStyle/>
                    <a:p>
                      <a:pPr algn="ctr"/>
                      <a:r>
                        <a:rPr lang="en-US" sz="1900" dirty="0">
                          <a:latin typeface="Arial" panose="020B0604020202020204" pitchFamily="34" charset="0"/>
                          <a:cs typeface="Arial" panose="020B0604020202020204" pitchFamily="34" charset="0"/>
                        </a:rPr>
                        <a:t>CHƯƠNG TRÌNH 2006</a:t>
                      </a:r>
                    </a:p>
                  </a:txBody>
                  <a:tcPr marL="91441" marR="91441" marT="45721" marB="45721"/>
                </a:tc>
                <a:tc>
                  <a:txBody>
                    <a:bodyPr/>
                    <a:lstStyle/>
                    <a:p>
                      <a:pPr algn="ctr"/>
                      <a:r>
                        <a:rPr lang="en-US" sz="1900" dirty="0">
                          <a:latin typeface="Arial" panose="020B0604020202020204" pitchFamily="34" charset="0"/>
                          <a:cs typeface="Arial" panose="020B0604020202020204" pitchFamily="34" charset="0"/>
                        </a:rPr>
                        <a:t>CHƯƠNG TRÌNH 2018</a:t>
                      </a:r>
                    </a:p>
                  </a:txBody>
                  <a:tcPr marL="91441" marR="91441" marT="45721" marB="45721"/>
                </a:tc>
                <a:extLst>
                  <a:ext uri="{0D108BD9-81ED-4DB2-BD59-A6C34878D82A}">
                    <a16:rowId xmlns:a16="http://schemas.microsoft.com/office/drawing/2014/main" xmlns="" val="10000"/>
                  </a:ext>
                </a:extLst>
              </a:tr>
              <a:tr h="658844">
                <a:tc>
                  <a:txBody>
                    <a:bodyPr/>
                    <a:lstStyle/>
                    <a:p>
                      <a:pPr algn="ctr"/>
                      <a:r>
                        <a:rPr lang="en-US" sz="2300" dirty="0" err="1">
                          <a:latin typeface="Arial" panose="020B0604020202020204" pitchFamily="34" charset="0"/>
                          <a:cs typeface="Arial" panose="020B0604020202020204" pitchFamily="34" charset="0"/>
                        </a:rPr>
                        <a:t>Tổng</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số</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giờ</a:t>
                      </a:r>
                      <a:endParaRPr lang="en-US" sz="2300" dirty="0">
                        <a:latin typeface="Arial" panose="020B0604020202020204" pitchFamily="34" charset="0"/>
                        <a:cs typeface="Arial" panose="020B0604020202020204" pitchFamily="34" charset="0"/>
                      </a:endParaRPr>
                    </a:p>
                  </a:txBody>
                  <a:tcPr marL="91441" marR="91441" marT="45721" marB="45721"/>
                </a:tc>
                <a:tc>
                  <a:txBody>
                    <a:bodyPr/>
                    <a:lstStyle/>
                    <a:p>
                      <a:pPr algn="ctr"/>
                      <a:r>
                        <a:rPr lang="en-US" sz="2300" dirty="0">
                          <a:latin typeface="Arial" panose="020B0604020202020204" pitchFamily="34" charset="0"/>
                          <a:cs typeface="Arial" panose="020B0604020202020204" pitchFamily="34" charset="0"/>
                        </a:rPr>
                        <a:t>2353 </a:t>
                      </a:r>
                      <a:r>
                        <a:rPr lang="en-US" sz="2300" dirty="0" err="1">
                          <a:latin typeface="Arial" panose="020B0604020202020204" pitchFamily="34" charset="0"/>
                          <a:cs typeface="Arial" panose="020B0604020202020204" pitchFamily="34" charset="0"/>
                        </a:rPr>
                        <a:t>giờ</a:t>
                      </a:r>
                      <a:endParaRPr lang="en-US" sz="2300" dirty="0">
                        <a:latin typeface="Arial" panose="020B0604020202020204" pitchFamily="34" charset="0"/>
                        <a:cs typeface="Arial" panose="020B0604020202020204" pitchFamily="34" charset="0"/>
                      </a:endParaRPr>
                    </a:p>
                  </a:txBody>
                  <a:tcPr marL="91441" marR="91441" marT="45721" marB="45721"/>
                </a:tc>
                <a:tc>
                  <a:txBody>
                    <a:bodyPr/>
                    <a:lstStyle/>
                    <a:p>
                      <a:pPr algn="ctr"/>
                      <a:r>
                        <a:rPr lang="en-US" sz="2300" dirty="0">
                          <a:latin typeface="Arial" panose="020B0604020202020204" pitchFamily="34" charset="0"/>
                          <a:cs typeface="Arial" panose="020B0604020202020204" pitchFamily="34" charset="0"/>
                        </a:rPr>
                        <a:t>2838 </a:t>
                      </a:r>
                      <a:r>
                        <a:rPr lang="en-US" sz="2300" dirty="0" err="1">
                          <a:latin typeface="Arial" panose="020B0604020202020204" pitchFamily="34" charset="0"/>
                          <a:cs typeface="Arial" panose="020B0604020202020204" pitchFamily="34" charset="0"/>
                        </a:rPr>
                        <a:t>giờ</a:t>
                      </a:r>
                      <a:endParaRPr lang="en-US" sz="2300" dirty="0">
                        <a:latin typeface="Arial" panose="020B0604020202020204" pitchFamily="34" charset="0"/>
                        <a:cs typeface="Arial" panose="020B0604020202020204" pitchFamily="34" charset="0"/>
                      </a:endParaRPr>
                    </a:p>
                  </a:txBody>
                  <a:tcPr marL="91441" marR="91441" marT="45721" marB="45721"/>
                </a:tc>
                <a:extLst>
                  <a:ext uri="{0D108BD9-81ED-4DB2-BD59-A6C34878D82A}">
                    <a16:rowId xmlns:a16="http://schemas.microsoft.com/office/drawing/2014/main" xmlns="" val="10001"/>
                  </a:ext>
                </a:extLst>
              </a:tr>
              <a:tr h="857250">
                <a:tc>
                  <a:txBody>
                    <a:bodyPr/>
                    <a:lstStyle/>
                    <a:p>
                      <a:pPr algn="ctr"/>
                      <a:r>
                        <a:rPr lang="en-US" sz="2300" dirty="0" err="1">
                          <a:latin typeface="Arial" panose="020B0604020202020204" pitchFamily="34" charset="0"/>
                          <a:cs typeface="Arial" panose="020B0604020202020204" pitchFamily="34" charset="0"/>
                        </a:rPr>
                        <a:t>Tổ</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chức</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thực</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hiện</a:t>
                      </a:r>
                      <a:endParaRPr lang="en-US" sz="2300" dirty="0">
                        <a:latin typeface="Arial" panose="020B0604020202020204" pitchFamily="34" charset="0"/>
                        <a:cs typeface="Arial" panose="020B0604020202020204" pitchFamily="34" charset="0"/>
                      </a:endParaRPr>
                    </a:p>
                  </a:txBody>
                  <a:tcPr marL="91441" marR="91441" marT="45721" marB="45721"/>
                </a:tc>
                <a:tc>
                  <a:txBody>
                    <a:bodyPr/>
                    <a:lstStyle/>
                    <a:p>
                      <a:pPr algn="ctr"/>
                      <a:r>
                        <a:rPr lang="en-US" sz="2300" dirty="0">
                          <a:latin typeface="Arial" panose="020B0604020202020204" pitchFamily="34" charset="0"/>
                          <a:cs typeface="Arial" panose="020B0604020202020204" pitchFamily="34" charset="0"/>
                        </a:rPr>
                        <a:t>XD </a:t>
                      </a:r>
                      <a:r>
                        <a:rPr lang="en-US" sz="2300" dirty="0" err="1">
                          <a:latin typeface="Arial" panose="020B0604020202020204" pitchFamily="34" charset="0"/>
                          <a:cs typeface="Arial" panose="020B0604020202020204" pitchFamily="34" charset="0"/>
                        </a:rPr>
                        <a:t>cho</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học</a:t>
                      </a:r>
                      <a:r>
                        <a:rPr lang="en-US" sz="2300" dirty="0">
                          <a:latin typeface="Arial" panose="020B0604020202020204" pitchFamily="34" charset="0"/>
                          <a:cs typeface="Arial" panose="020B0604020202020204" pitchFamily="34" charset="0"/>
                        </a:rPr>
                        <a:t> 1 </a:t>
                      </a:r>
                      <a:r>
                        <a:rPr lang="en-US" sz="2300" dirty="0" err="1">
                          <a:latin typeface="Arial" panose="020B0604020202020204" pitchFamily="34" charset="0"/>
                          <a:cs typeface="Arial" panose="020B0604020202020204" pitchFamily="34" charset="0"/>
                        </a:rPr>
                        <a:t>buổi</a:t>
                      </a:r>
                      <a:r>
                        <a:rPr lang="en-US" sz="2300" dirty="0">
                          <a:latin typeface="Arial" panose="020B0604020202020204" pitchFamily="34" charset="0"/>
                          <a:cs typeface="Arial" panose="020B0604020202020204" pitchFamily="34" charset="0"/>
                        </a:rPr>
                        <a:t>/</a:t>
                      </a:r>
                      <a:r>
                        <a:rPr lang="en-US" sz="2300" dirty="0" err="1">
                          <a:latin typeface="Arial" panose="020B0604020202020204" pitchFamily="34" charset="0"/>
                          <a:cs typeface="Arial" panose="020B0604020202020204" pitchFamily="34" charset="0"/>
                        </a:rPr>
                        <a:t>ngày</a:t>
                      </a:r>
                      <a:endParaRPr lang="en-US" sz="2300" dirty="0">
                        <a:latin typeface="Arial" panose="020B0604020202020204" pitchFamily="34" charset="0"/>
                        <a:cs typeface="Arial" panose="020B0604020202020204" pitchFamily="34" charset="0"/>
                      </a:endParaRPr>
                    </a:p>
                  </a:txBody>
                  <a:tcPr marL="91441" marR="91441" marT="45721" marB="45721"/>
                </a:tc>
                <a:tc>
                  <a:txBody>
                    <a:bodyPr/>
                    <a:lstStyle/>
                    <a:p>
                      <a:pPr algn="ctr"/>
                      <a:r>
                        <a:rPr lang="en-US" sz="2300" dirty="0">
                          <a:latin typeface="Arial" panose="020B0604020202020204" pitchFamily="34" charset="0"/>
                          <a:cs typeface="Arial" panose="020B0604020202020204" pitchFamily="34" charset="0"/>
                        </a:rPr>
                        <a:t>XD </a:t>
                      </a:r>
                      <a:r>
                        <a:rPr lang="en-US" sz="2300" dirty="0" err="1">
                          <a:latin typeface="Arial" panose="020B0604020202020204" pitchFamily="34" charset="0"/>
                          <a:cs typeface="Arial" panose="020B0604020202020204" pitchFamily="34" charset="0"/>
                        </a:rPr>
                        <a:t>cho</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học</a:t>
                      </a:r>
                      <a:r>
                        <a:rPr lang="en-US" sz="2300" dirty="0">
                          <a:latin typeface="Arial" panose="020B0604020202020204" pitchFamily="34" charset="0"/>
                          <a:cs typeface="Arial" panose="020B0604020202020204" pitchFamily="34" charset="0"/>
                        </a:rPr>
                        <a:t> 2 </a:t>
                      </a:r>
                      <a:r>
                        <a:rPr lang="en-US" sz="2300" dirty="0" err="1">
                          <a:latin typeface="Arial" panose="020B0604020202020204" pitchFamily="34" charset="0"/>
                          <a:cs typeface="Arial" panose="020B0604020202020204" pitchFamily="34" charset="0"/>
                        </a:rPr>
                        <a:t>buổi</a:t>
                      </a:r>
                      <a:r>
                        <a:rPr lang="en-US" sz="2300" dirty="0">
                          <a:latin typeface="Arial" panose="020B0604020202020204" pitchFamily="34" charset="0"/>
                          <a:cs typeface="Arial" panose="020B0604020202020204" pitchFamily="34" charset="0"/>
                        </a:rPr>
                        <a:t>/</a:t>
                      </a:r>
                      <a:r>
                        <a:rPr lang="en-US" sz="2300" dirty="0" err="1">
                          <a:latin typeface="Arial" panose="020B0604020202020204" pitchFamily="34" charset="0"/>
                          <a:cs typeface="Arial" panose="020B0604020202020204" pitchFamily="34" charset="0"/>
                        </a:rPr>
                        <a:t>ngày</a:t>
                      </a:r>
                      <a:endParaRPr lang="en-US" sz="2300" dirty="0">
                        <a:latin typeface="Arial" panose="020B0604020202020204" pitchFamily="34" charset="0"/>
                        <a:cs typeface="Arial" panose="020B0604020202020204" pitchFamily="34" charset="0"/>
                      </a:endParaRPr>
                    </a:p>
                  </a:txBody>
                  <a:tcPr marL="91441" marR="91441" marT="45721" marB="45721"/>
                </a:tc>
                <a:extLst>
                  <a:ext uri="{0D108BD9-81ED-4DB2-BD59-A6C34878D82A}">
                    <a16:rowId xmlns:a16="http://schemas.microsoft.com/office/drawing/2014/main" xmlns="" val="10002"/>
                  </a:ext>
                </a:extLst>
              </a:tr>
              <a:tr h="813288">
                <a:tc>
                  <a:txBody>
                    <a:bodyPr/>
                    <a:lstStyle/>
                    <a:p>
                      <a:pPr algn="ctr"/>
                      <a:r>
                        <a:rPr lang="en-US" sz="2300" dirty="0" err="1">
                          <a:latin typeface="Arial" panose="020B0604020202020204" pitchFamily="34" charset="0"/>
                          <a:cs typeface="Arial" panose="020B0604020202020204" pitchFamily="34" charset="0"/>
                        </a:rPr>
                        <a:t>Số</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giờ</a:t>
                      </a:r>
                      <a:r>
                        <a:rPr lang="en-US" sz="2300" dirty="0">
                          <a:latin typeface="Arial" panose="020B0604020202020204" pitchFamily="34" charset="0"/>
                          <a:cs typeface="Arial" panose="020B0604020202020204" pitchFamily="34" charset="0"/>
                        </a:rPr>
                        <a:t> TB/</a:t>
                      </a:r>
                      <a:r>
                        <a:rPr lang="en-US" sz="2300" dirty="0" err="1">
                          <a:latin typeface="Arial" panose="020B0604020202020204" pitchFamily="34" charset="0"/>
                          <a:cs typeface="Arial" panose="020B0604020202020204" pitchFamily="34" charset="0"/>
                        </a:rPr>
                        <a:t>buổi</a:t>
                      </a:r>
                      <a:endParaRPr lang="en-US" sz="2300" dirty="0">
                        <a:latin typeface="Arial" panose="020B0604020202020204" pitchFamily="34" charset="0"/>
                        <a:cs typeface="Arial" panose="020B0604020202020204" pitchFamily="34" charset="0"/>
                      </a:endParaRPr>
                    </a:p>
                  </a:txBody>
                  <a:tcPr marL="91441" marR="91441" marT="45721" marB="45721"/>
                </a:tc>
                <a:tc>
                  <a:txBody>
                    <a:bodyPr/>
                    <a:lstStyle/>
                    <a:p>
                      <a:pPr algn="ctr"/>
                      <a:r>
                        <a:rPr lang="en-US" sz="2300" dirty="0">
                          <a:latin typeface="Arial" panose="020B0604020202020204" pitchFamily="34" charset="0"/>
                          <a:cs typeface="Arial" panose="020B0604020202020204" pitchFamily="34" charset="0"/>
                        </a:rPr>
                        <a:t>2,7</a:t>
                      </a:r>
                    </a:p>
                  </a:txBody>
                  <a:tcPr marL="91441" marR="91441" marT="45721" marB="45721"/>
                </a:tc>
                <a:tc>
                  <a:txBody>
                    <a:bodyPr/>
                    <a:lstStyle/>
                    <a:p>
                      <a:pPr algn="ctr"/>
                      <a:r>
                        <a:rPr lang="en-US" sz="2300" dirty="0">
                          <a:latin typeface="Arial" panose="020B0604020202020204" pitchFamily="34" charset="0"/>
                          <a:cs typeface="Arial" panose="020B0604020202020204" pitchFamily="34" charset="0"/>
                        </a:rPr>
                        <a:t>1,8</a:t>
                      </a:r>
                    </a:p>
                  </a:txBody>
                  <a:tcPr marL="91441" marR="91441" marT="45721" marB="45721"/>
                </a:tc>
                <a:extLst>
                  <a:ext uri="{0D108BD9-81ED-4DB2-BD59-A6C34878D82A}">
                    <a16:rowId xmlns:a16="http://schemas.microsoft.com/office/drawing/2014/main" xmlns="" val="10003"/>
                  </a:ext>
                </a:extLst>
              </a:tr>
              <a:tr h="725365">
                <a:tc rowSpan="2">
                  <a:txBody>
                    <a:bodyPr/>
                    <a:lstStyle/>
                    <a:p>
                      <a:pPr algn="ctr"/>
                      <a:r>
                        <a:rPr lang="en-US" sz="2300" dirty="0" err="1">
                          <a:latin typeface="Arial" panose="020B0604020202020204" pitchFamily="34" charset="0"/>
                          <a:cs typeface="Arial" panose="020B0604020202020204" pitchFamily="34" charset="0"/>
                        </a:rPr>
                        <a:t>Môn</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thay</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tên</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hoặc</a:t>
                      </a:r>
                      <a:r>
                        <a:rPr lang="en-US" sz="2300" dirty="0">
                          <a:latin typeface="Arial" panose="020B0604020202020204" pitchFamily="34" charset="0"/>
                          <a:cs typeface="Arial" panose="020B0604020202020204" pitchFamily="34" charset="0"/>
                        </a:rPr>
                        <a:t> </a:t>
                      </a:r>
                    </a:p>
                    <a:p>
                      <a:pPr algn="ctr"/>
                      <a:r>
                        <a:rPr lang="en-US" sz="2300" dirty="0" err="1">
                          <a:latin typeface="Arial" panose="020B0604020202020204" pitchFamily="34" charset="0"/>
                          <a:cs typeface="Arial" panose="020B0604020202020204" pitchFamily="34" charset="0"/>
                        </a:rPr>
                        <a:t>Môn</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mới</a:t>
                      </a:r>
                      <a:endParaRPr lang="en-US" sz="2300" dirty="0">
                        <a:latin typeface="Arial" panose="020B0604020202020204" pitchFamily="34" charset="0"/>
                        <a:cs typeface="Arial" panose="020B0604020202020204" pitchFamily="34" charset="0"/>
                      </a:endParaRPr>
                    </a:p>
                  </a:txBody>
                  <a:tcPr marL="91441" marR="91441" marT="45721" marB="45721"/>
                </a:tc>
                <a:tc>
                  <a:txBody>
                    <a:bodyPr/>
                    <a:lstStyle/>
                    <a:p>
                      <a:pPr algn="ctr"/>
                      <a:r>
                        <a:rPr lang="en-US" sz="2300" dirty="0">
                          <a:latin typeface="Arial" panose="020B0604020202020204" pitchFamily="34" charset="0"/>
                          <a:cs typeface="Arial" panose="020B0604020202020204" pitchFamily="34" charset="0"/>
                        </a:rPr>
                        <a:t>Tin </a:t>
                      </a:r>
                      <a:r>
                        <a:rPr lang="en-US" sz="2300" dirty="0" err="1">
                          <a:latin typeface="Arial" panose="020B0604020202020204" pitchFamily="34" charset="0"/>
                          <a:cs typeface="Arial" panose="020B0604020202020204" pitchFamily="34" charset="0"/>
                        </a:rPr>
                        <a:t>học</a:t>
                      </a:r>
                      <a:endParaRPr lang="en-US" sz="2300" dirty="0">
                        <a:latin typeface="Arial" panose="020B0604020202020204" pitchFamily="34" charset="0"/>
                        <a:cs typeface="Arial" panose="020B0604020202020204" pitchFamily="34" charset="0"/>
                      </a:endParaRPr>
                    </a:p>
                  </a:txBody>
                  <a:tcPr marL="91441" marR="91441" marT="45721" marB="45721"/>
                </a:tc>
                <a:tc>
                  <a:txBody>
                    <a:bodyPr/>
                    <a:lstStyle/>
                    <a:p>
                      <a:pPr algn="ctr"/>
                      <a:r>
                        <a:rPr lang="en-US" sz="2300" dirty="0">
                          <a:latin typeface="Arial" panose="020B0604020202020204" pitchFamily="34" charset="0"/>
                          <a:cs typeface="Arial" panose="020B0604020202020204" pitchFamily="34" charset="0"/>
                        </a:rPr>
                        <a:t>Tin </a:t>
                      </a:r>
                      <a:r>
                        <a:rPr lang="en-US" sz="2300" dirty="0" err="1">
                          <a:latin typeface="Arial" panose="020B0604020202020204" pitchFamily="34" charset="0"/>
                          <a:cs typeface="Arial" panose="020B0604020202020204" pitchFamily="34" charset="0"/>
                        </a:rPr>
                        <a:t>học</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và</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công</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nghệ</a:t>
                      </a:r>
                      <a:endParaRPr lang="en-US" sz="2300" dirty="0">
                        <a:latin typeface="Arial" panose="020B0604020202020204" pitchFamily="34" charset="0"/>
                        <a:cs typeface="Arial" panose="020B0604020202020204" pitchFamily="34" charset="0"/>
                      </a:endParaRPr>
                    </a:p>
                  </a:txBody>
                  <a:tcPr marL="91441" marR="91441" marT="45721" marB="45721"/>
                </a:tc>
                <a:extLst>
                  <a:ext uri="{0D108BD9-81ED-4DB2-BD59-A6C34878D82A}">
                    <a16:rowId xmlns:a16="http://schemas.microsoft.com/office/drawing/2014/main" xmlns="" val="10004"/>
                  </a:ext>
                </a:extLst>
              </a:tr>
              <a:tr h="626452">
                <a:tc vMerge="1">
                  <a:txBody>
                    <a:bodyPr/>
                    <a:lstStyle/>
                    <a:p>
                      <a:pPr algn="ctr"/>
                      <a:endParaRPr lang="en-US" sz="2400" dirty="0"/>
                    </a:p>
                  </a:txBody>
                  <a:tcPr/>
                </a:tc>
                <a:tc>
                  <a:txBody>
                    <a:bodyPr/>
                    <a:lstStyle/>
                    <a:p>
                      <a:pPr algn="ctr"/>
                      <a:r>
                        <a:rPr lang="en-US" sz="2300" dirty="0">
                          <a:latin typeface="Arial" panose="020B0604020202020204" pitchFamily="34" charset="0"/>
                          <a:cs typeface="Arial" panose="020B0604020202020204" pitchFamily="34" charset="0"/>
                        </a:rPr>
                        <a:t>HĐGDNGLL</a:t>
                      </a:r>
                    </a:p>
                  </a:txBody>
                  <a:tcPr marL="91441" marR="91441" marT="45721" marB="45721"/>
                </a:tc>
                <a:tc>
                  <a:txBody>
                    <a:bodyPr/>
                    <a:lstStyle/>
                    <a:p>
                      <a:pPr algn="ctr"/>
                      <a:r>
                        <a:rPr lang="en-US" sz="2300" dirty="0" err="1">
                          <a:latin typeface="Arial" panose="020B0604020202020204" pitchFamily="34" charset="0"/>
                          <a:cs typeface="Arial" panose="020B0604020202020204" pitchFamily="34" charset="0"/>
                        </a:rPr>
                        <a:t>Hoạt</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động</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trải</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nghiệm</a:t>
                      </a:r>
                      <a:endParaRPr lang="en-US" sz="2300" dirty="0">
                        <a:latin typeface="Arial" panose="020B0604020202020204" pitchFamily="34" charset="0"/>
                        <a:cs typeface="Arial" panose="020B0604020202020204" pitchFamily="34" charset="0"/>
                      </a:endParaRPr>
                    </a:p>
                  </a:txBody>
                  <a:tcPr marL="91441" marR="91441" marT="45721" marB="45721"/>
                </a:tc>
                <a:extLst>
                  <a:ext uri="{0D108BD9-81ED-4DB2-BD59-A6C34878D82A}">
                    <a16:rowId xmlns:a16="http://schemas.microsoft.com/office/drawing/2014/main" xmlns="" val="10005"/>
                  </a:ext>
                </a:extLst>
              </a:tr>
              <a:tr h="828674">
                <a:tc>
                  <a:txBody>
                    <a:bodyPr/>
                    <a:lstStyle/>
                    <a:p>
                      <a:pPr algn="ctr"/>
                      <a:endParaRPr lang="en-US" sz="2300" dirty="0">
                        <a:latin typeface="Arial" panose="020B0604020202020204" pitchFamily="34" charset="0"/>
                        <a:cs typeface="Arial" panose="020B0604020202020204" pitchFamily="34" charset="0"/>
                      </a:endParaRPr>
                    </a:p>
                  </a:txBody>
                  <a:tcPr marL="91441" marR="91441" marT="45721" marB="45721"/>
                </a:tc>
                <a:tc>
                  <a:txBody>
                    <a:bodyPr/>
                    <a:lstStyle/>
                    <a:p>
                      <a:pPr algn="ctr"/>
                      <a:endParaRPr lang="en-US" sz="2300" dirty="0">
                        <a:latin typeface="Arial" panose="020B0604020202020204" pitchFamily="34" charset="0"/>
                        <a:cs typeface="Arial" panose="020B0604020202020204" pitchFamily="34" charset="0"/>
                      </a:endParaRPr>
                    </a:p>
                  </a:txBody>
                  <a:tcPr marL="91441" marR="91441" marT="45721" marB="45721"/>
                </a:tc>
                <a:tc>
                  <a:txBody>
                    <a:bodyPr/>
                    <a:lstStyle/>
                    <a:p>
                      <a:pPr algn="ctr"/>
                      <a:r>
                        <a:rPr lang="en-US" sz="2300" dirty="0" err="1">
                          <a:latin typeface="Arial" panose="020B0604020202020204" pitchFamily="34" charset="0"/>
                          <a:cs typeface="Arial" panose="020B0604020202020204" pitchFamily="34" charset="0"/>
                        </a:rPr>
                        <a:t>Ngoại</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ngữ</a:t>
                      </a:r>
                      <a:endParaRPr lang="en-US" sz="2300" dirty="0">
                        <a:latin typeface="Arial" panose="020B0604020202020204" pitchFamily="34" charset="0"/>
                        <a:cs typeface="Arial" panose="020B0604020202020204" pitchFamily="34" charset="0"/>
                      </a:endParaRPr>
                    </a:p>
                  </a:txBody>
                  <a:tcPr marL="91441" marR="91441" marT="45721" marB="45721"/>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val="164243643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showMasterSp="0">
  <p:cSld>
    <p:spTree>
      <p:nvGrpSpPr>
        <p:cNvPr id="1" name="Shape 383"/>
        <p:cNvGrpSpPr/>
        <p:nvPr/>
      </p:nvGrpSpPr>
      <p:grpSpPr>
        <a:xfrm>
          <a:off x="0" y="0"/>
          <a:ext cx="0" cy="0"/>
          <a:chOff x="0" y="0"/>
          <a:chExt cx="0" cy="0"/>
        </a:xfrm>
      </p:grpSpPr>
      <p:sp>
        <p:nvSpPr>
          <p:cNvPr id="384" name="Google Shape;384;p16"/>
          <p:cNvSpPr txBox="1">
            <a:spLocks noGrp="1"/>
          </p:cNvSpPr>
          <p:nvPr>
            <p:ph type="title" idx="4294967295"/>
          </p:nvPr>
        </p:nvSpPr>
        <p:spPr>
          <a:xfrm>
            <a:off x="2152650" y="1131094"/>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(2) </a:t>
            </a:r>
            <a:r>
              <a:rPr lang="en-US" dirty="0" err="1">
                <a:solidFill>
                  <a:schemeClr val="accent1"/>
                </a:solidFill>
                <a:latin typeface="Arial" panose="020B0604020202020204" pitchFamily="34" charset="0"/>
                <a:cs typeface="Arial" panose="020B0604020202020204" pitchFamily="34" charset="0"/>
              </a:rPr>
              <a:t>Tổ</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chức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dạy</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học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minh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hoạ</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và</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dự</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giờ</a:t>
            </a:r>
            <a:r>
              <a:rPr lang="en-US" dirty="0">
                <a:solidFill>
                  <a:schemeClr val="accent1"/>
                </a:solidFill>
                <a:latin typeface="Arial" panose="020B0604020202020204" pitchFamily="34" charset="0"/>
                <a:cs typeface="Arial" panose="020B0604020202020204" pitchFamily="34" charset="0"/>
              </a:rPr>
              <a:t> </a:t>
            </a:r>
            <a:endParaRPr dirty="0">
              <a:solidFill>
                <a:schemeClr val="accent1"/>
              </a:solidFill>
              <a:latin typeface="Arial" panose="020B0604020202020204" pitchFamily="34" charset="0"/>
              <a:cs typeface="Arial" panose="020B0604020202020204" pitchFamily="34" charset="0"/>
            </a:endParaRPr>
          </a:p>
        </p:txBody>
      </p:sp>
      <p:grpSp>
        <p:nvGrpSpPr>
          <p:cNvPr id="385" name="Google Shape;385;p16"/>
          <p:cNvGrpSpPr/>
          <p:nvPr/>
        </p:nvGrpSpPr>
        <p:grpSpPr>
          <a:xfrm>
            <a:off x="2156731" y="2230447"/>
            <a:ext cx="7878541" cy="2058971"/>
            <a:chOff x="5439" y="803021"/>
            <a:chExt cx="10504721" cy="2745295"/>
          </a:xfrm>
          <a:solidFill>
            <a:schemeClr val="bg1"/>
          </a:solidFill>
        </p:grpSpPr>
        <p:sp>
          <p:nvSpPr>
            <p:cNvPr id="386" name="Google Shape;386;p16"/>
            <p:cNvSpPr/>
            <p:nvPr/>
          </p:nvSpPr>
          <p:spPr>
            <a:xfrm>
              <a:off x="5257800" y="1937440"/>
              <a:ext cx="4117941" cy="476456"/>
            </a:xfrm>
            <a:custGeom>
              <a:avLst/>
              <a:gdLst/>
              <a:ahLst/>
              <a:cxnLst/>
              <a:rect l="l" t="t" r="r" b="b"/>
              <a:pathLst>
                <a:path w="120000" h="120000" extrusionOk="0">
                  <a:moveTo>
                    <a:pt x="0" y="0"/>
                  </a:moveTo>
                  <a:lnTo>
                    <a:pt x="0" y="60000"/>
                  </a:lnTo>
                  <a:lnTo>
                    <a:pt x="120000" y="60000"/>
                  </a:lnTo>
                  <a:lnTo>
                    <a:pt x="120000" y="120000"/>
                  </a:lnTo>
                </a:path>
              </a:pathLst>
            </a:custGeom>
            <a:grpFill/>
            <a:ln w="12700" cap="flat" cmpd="sng">
              <a:solidFill>
                <a:srgbClr val="C00000"/>
              </a:solidFill>
              <a:prstDash val="solid"/>
              <a:miter lim="800000"/>
              <a:headEnd type="none" w="sm" len="sm"/>
              <a:tailEnd type="none" w="sm" len="sm"/>
            </a:ln>
          </p:spPr>
        </p:sp>
        <p:sp>
          <p:nvSpPr>
            <p:cNvPr id="387" name="Google Shape;387;p16"/>
            <p:cNvSpPr/>
            <p:nvPr/>
          </p:nvSpPr>
          <p:spPr>
            <a:xfrm>
              <a:off x="5257800" y="1937440"/>
              <a:ext cx="1372647" cy="476456"/>
            </a:xfrm>
            <a:custGeom>
              <a:avLst/>
              <a:gdLst/>
              <a:ahLst/>
              <a:cxnLst/>
              <a:rect l="l" t="t" r="r" b="b"/>
              <a:pathLst>
                <a:path w="120000" h="120000" extrusionOk="0">
                  <a:moveTo>
                    <a:pt x="0" y="0"/>
                  </a:moveTo>
                  <a:lnTo>
                    <a:pt x="0" y="60000"/>
                  </a:lnTo>
                  <a:lnTo>
                    <a:pt x="120000" y="60000"/>
                  </a:lnTo>
                  <a:lnTo>
                    <a:pt x="120000" y="120000"/>
                  </a:lnTo>
                </a:path>
              </a:pathLst>
            </a:custGeom>
            <a:grpFill/>
            <a:ln w="12700" cap="flat" cmpd="sng">
              <a:solidFill>
                <a:srgbClr val="C00000"/>
              </a:solidFill>
              <a:prstDash val="solid"/>
              <a:miter lim="800000"/>
              <a:headEnd type="none" w="sm" len="sm"/>
              <a:tailEnd type="none" w="sm" len="sm"/>
            </a:ln>
          </p:spPr>
        </p:sp>
        <p:sp>
          <p:nvSpPr>
            <p:cNvPr id="388" name="Google Shape;388;p16"/>
            <p:cNvSpPr/>
            <p:nvPr/>
          </p:nvSpPr>
          <p:spPr>
            <a:xfrm>
              <a:off x="3885152" y="1937440"/>
              <a:ext cx="1372647" cy="476456"/>
            </a:xfrm>
            <a:custGeom>
              <a:avLst/>
              <a:gdLst/>
              <a:ahLst/>
              <a:cxnLst/>
              <a:rect l="l" t="t" r="r" b="b"/>
              <a:pathLst>
                <a:path w="120000" h="120000" extrusionOk="0">
                  <a:moveTo>
                    <a:pt x="120000" y="0"/>
                  </a:moveTo>
                  <a:lnTo>
                    <a:pt x="120000" y="60000"/>
                  </a:lnTo>
                  <a:lnTo>
                    <a:pt x="0" y="60000"/>
                  </a:lnTo>
                  <a:lnTo>
                    <a:pt x="0" y="120000"/>
                  </a:lnTo>
                </a:path>
              </a:pathLst>
            </a:custGeom>
            <a:grpFill/>
            <a:ln w="12700" cap="flat" cmpd="sng">
              <a:solidFill>
                <a:srgbClr val="14315F"/>
              </a:solidFill>
              <a:prstDash val="solid"/>
              <a:miter lim="800000"/>
              <a:headEnd type="none" w="sm" len="sm"/>
              <a:tailEnd type="none" w="sm" len="sm"/>
            </a:ln>
          </p:spPr>
        </p:sp>
        <p:sp>
          <p:nvSpPr>
            <p:cNvPr id="389" name="Google Shape;389;p16"/>
            <p:cNvSpPr/>
            <p:nvPr/>
          </p:nvSpPr>
          <p:spPr>
            <a:xfrm>
              <a:off x="1139858" y="1937440"/>
              <a:ext cx="4117941" cy="476456"/>
            </a:xfrm>
            <a:custGeom>
              <a:avLst/>
              <a:gdLst/>
              <a:ahLst/>
              <a:cxnLst/>
              <a:rect l="l" t="t" r="r" b="b"/>
              <a:pathLst>
                <a:path w="120000" h="120000" extrusionOk="0">
                  <a:moveTo>
                    <a:pt x="120000" y="0"/>
                  </a:moveTo>
                  <a:lnTo>
                    <a:pt x="120000" y="60000"/>
                  </a:lnTo>
                  <a:lnTo>
                    <a:pt x="0" y="60000"/>
                  </a:lnTo>
                  <a:lnTo>
                    <a:pt x="0" y="120000"/>
                  </a:lnTo>
                </a:path>
              </a:pathLst>
            </a:custGeom>
            <a:grpFill/>
            <a:ln w="12700" cap="flat" cmpd="sng">
              <a:solidFill>
                <a:srgbClr val="C00000"/>
              </a:solidFill>
              <a:prstDash val="solid"/>
              <a:miter lim="800000"/>
              <a:headEnd type="none" w="sm" len="sm"/>
              <a:tailEnd type="none" w="sm" len="sm"/>
            </a:ln>
          </p:spPr>
        </p:sp>
        <p:sp>
          <p:nvSpPr>
            <p:cNvPr id="390" name="Google Shape;390;p16"/>
            <p:cNvSpPr/>
            <p:nvPr/>
          </p:nvSpPr>
          <p:spPr>
            <a:xfrm>
              <a:off x="4123380" y="803021"/>
              <a:ext cx="2268838" cy="1134419"/>
            </a:xfrm>
            <a:prstGeom prst="rect">
              <a:avLst/>
            </a:prstGeom>
            <a:grpFill/>
            <a:ln w="127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91" name="Google Shape;391;p16"/>
            <p:cNvSpPr txBox="1"/>
            <p:nvPr/>
          </p:nvSpPr>
          <p:spPr>
            <a:xfrm>
              <a:off x="4123380" y="803021"/>
              <a:ext cx="2268838" cy="1134419"/>
            </a:xfrm>
            <a:prstGeom prst="rect">
              <a:avLst/>
            </a:prstGeom>
            <a:grpFill/>
            <a:ln>
              <a:solidFill>
                <a:srgbClr val="92D050"/>
              </a:solidFill>
            </a:ln>
          </p:spPr>
          <p:txBody>
            <a:bodyPr spcFirstLastPara="1" wrap="square" lIns="9994" tIns="9994" rIns="9994" bIns="9994" anchor="ctr" anchorCtr="0">
              <a:noAutofit/>
            </a:bodyPr>
            <a:lstStyle/>
            <a:p>
              <a:pPr algn="ctr" defTabSz="685800" fontAlgn="auto">
                <a:lnSpc>
                  <a:spcPct val="90000"/>
                </a:lnSpc>
                <a:spcBef>
                  <a:spcPts val="0"/>
                </a:spcBef>
                <a:spcAft>
                  <a:spcPts val="0"/>
                </a:spcAft>
                <a:buClr>
                  <a:srgbClr val="FFFFFF"/>
                </a:buClr>
                <a:buSzPts val="2100"/>
                <a:defRPr/>
              </a:pPr>
              <a:r>
                <a:rPr lang="en-US" sz="1575" kern="0" dirty="0" err="1">
                  <a:solidFill>
                    <a:srgbClr val="002060"/>
                  </a:solidFill>
                  <a:latin typeface="Arial"/>
                  <a:ea typeface="Arial"/>
                  <a:cs typeface="Arial"/>
                  <a:sym typeface="Arial"/>
                </a:rPr>
                <a:t>Tập</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trung</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quan</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sát</a:t>
              </a:r>
              <a:r>
                <a:rPr lang="en-US" sz="1575" kern="0" dirty="0">
                  <a:solidFill>
                    <a:srgbClr val="002060"/>
                  </a:solidFill>
                  <a:latin typeface="Arial"/>
                  <a:ea typeface="Arial"/>
                  <a:cs typeface="Arial"/>
                  <a:sym typeface="Arial"/>
                </a:rPr>
                <a:t> HS </a:t>
              </a:r>
              <a:r>
                <a:rPr lang="en-US" sz="1575" kern="0" dirty="0" err="1">
                  <a:solidFill>
                    <a:srgbClr val="002060"/>
                  </a:solidFill>
                  <a:latin typeface="Arial"/>
                  <a:ea typeface="Arial"/>
                  <a:cs typeface="Arial"/>
                  <a:sym typeface="Arial"/>
                </a:rPr>
                <a:t>và</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việc</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học</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của</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các</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em</a:t>
              </a:r>
              <a:endParaRPr sz="1050" kern="0" dirty="0">
                <a:solidFill>
                  <a:srgbClr val="002060"/>
                </a:solidFill>
                <a:latin typeface="Arial"/>
                <a:ea typeface="Arial"/>
                <a:cs typeface="Arial"/>
                <a:sym typeface="Arial"/>
              </a:endParaRPr>
            </a:p>
          </p:txBody>
        </p:sp>
        <p:sp>
          <p:nvSpPr>
            <p:cNvPr id="392" name="Google Shape;392;p16"/>
            <p:cNvSpPr/>
            <p:nvPr/>
          </p:nvSpPr>
          <p:spPr>
            <a:xfrm>
              <a:off x="5439" y="2413897"/>
              <a:ext cx="2268838" cy="1134419"/>
            </a:xfrm>
            <a:prstGeom prst="rect">
              <a:avLst/>
            </a:prstGeom>
            <a:grpFill/>
            <a:ln w="127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93" name="Google Shape;393;p16"/>
            <p:cNvSpPr txBox="1"/>
            <p:nvPr/>
          </p:nvSpPr>
          <p:spPr>
            <a:xfrm>
              <a:off x="5439" y="2413897"/>
              <a:ext cx="2268838" cy="1134419"/>
            </a:xfrm>
            <a:prstGeom prst="rect">
              <a:avLst/>
            </a:prstGeom>
            <a:grpFill/>
            <a:ln>
              <a:solidFill>
                <a:srgbClr val="92D050"/>
              </a:solidFill>
            </a:ln>
          </p:spPr>
          <p:txBody>
            <a:bodyPr spcFirstLastPara="1" wrap="square" lIns="9994" tIns="9994" rIns="9994" bIns="9994" anchor="ctr" anchorCtr="0">
              <a:noAutofit/>
            </a:bodyPr>
            <a:lstStyle/>
            <a:p>
              <a:pPr algn="ctr" defTabSz="685800" fontAlgn="auto">
                <a:lnSpc>
                  <a:spcPct val="90000"/>
                </a:lnSpc>
                <a:spcBef>
                  <a:spcPts val="0"/>
                </a:spcBef>
                <a:spcAft>
                  <a:spcPts val="0"/>
                </a:spcAft>
                <a:buClr>
                  <a:srgbClr val="FFFFFF"/>
                </a:buClr>
                <a:buSzPts val="2100"/>
                <a:defRPr/>
              </a:pPr>
              <a:r>
                <a:rPr lang="en-US" sz="1575" kern="0" dirty="0" err="1">
                  <a:solidFill>
                    <a:srgbClr val="002060"/>
                  </a:solidFill>
                  <a:latin typeface="Arial"/>
                  <a:ea typeface="Arial"/>
                  <a:cs typeface="Arial"/>
                  <a:sym typeface="Arial"/>
                </a:rPr>
                <a:t>Cách</a:t>
              </a:r>
              <a:r>
                <a:rPr lang="en-US" sz="1575" kern="0" dirty="0">
                  <a:solidFill>
                    <a:srgbClr val="002060"/>
                  </a:solidFill>
                  <a:latin typeface="Arial"/>
                  <a:ea typeface="Arial"/>
                  <a:cs typeface="Arial"/>
                  <a:sym typeface="Arial"/>
                </a:rPr>
                <a:t> HS </a:t>
              </a:r>
              <a:r>
                <a:rPr lang="en-US" sz="1575" kern="0" dirty="0" err="1">
                  <a:solidFill>
                    <a:srgbClr val="002060"/>
                  </a:solidFill>
                  <a:latin typeface="Arial"/>
                  <a:ea typeface="Arial"/>
                  <a:cs typeface="Arial"/>
                  <a:sym typeface="Arial"/>
                </a:rPr>
                <a:t>tiếp</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nhận</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nhiệm</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vụ</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học</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tập</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được</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giao</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từ</a:t>
              </a:r>
              <a:r>
                <a:rPr lang="en-US" sz="1575" kern="0" dirty="0">
                  <a:solidFill>
                    <a:srgbClr val="002060"/>
                  </a:solidFill>
                  <a:latin typeface="Arial"/>
                  <a:ea typeface="Arial"/>
                  <a:cs typeface="Arial"/>
                  <a:sym typeface="Arial"/>
                </a:rPr>
                <a:t> GV</a:t>
              </a:r>
              <a:endParaRPr sz="1050" kern="0" dirty="0">
                <a:solidFill>
                  <a:srgbClr val="002060"/>
                </a:solidFill>
                <a:latin typeface="Arial"/>
                <a:ea typeface="Arial"/>
                <a:cs typeface="Arial"/>
                <a:sym typeface="Arial"/>
              </a:endParaRPr>
            </a:p>
          </p:txBody>
        </p:sp>
        <p:sp>
          <p:nvSpPr>
            <p:cNvPr id="394" name="Google Shape;394;p16"/>
            <p:cNvSpPr/>
            <p:nvPr/>
          </p:nvSpPr>
          <p:spPr>
            <a:xfrm>
              <a:off x="2750733" y="2413897"/>
              <a:ext cx="2268838" cy="1134419"/>
            </a:xfrm>
            <a:prstGeom prst="rect">
              <a:avLst/>
            </a:prstGeom>
            <a:grpFill/>
            <a:ln w="127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95" name="Google Shape;395;p16"/>
            <p:cNvSpPr txBox="1"/>
            <p:nvPr/>
          </p:nvSpPr>
          <p:spPr>
            <a:xfrm>
              <a:off x="2750733" y="2413897"/>
              <a:ext cx="2268838" cy="1134419"/>
            </a:xfrm>
            <a:prstGeom prst="rect">
              <a:avLst/>
            </a:prstGeom>
            <a:grpFill/>
            <a:ln>
              <a:solidFill>
                <a:srgbClr val="92D050"/>
              </a:solidFill>
            </a:ln>
          </p:spPr>
          <p:txBody>
            <a:bodyPr spcFirstLastPara="1" wrap="square" lIns="9994" tIns="9994" rIns="9994" bIns="9994" anchor="ctr" anchorCtr="0">
              <a:noAutofit/>
            </a:bodyPr>
            <a:lstStyle/>
            <a:p>
              <a:pPr algn="ctr" defTabSz="685800" fontAlgn="auto">
                <a:lnSpc>
                  <a:spcPct val="90000"/>
                </a:lnSpc>
                <a:spcBef>
                  <a:spcPts val="0"/>
                </a:spcBef>
                <a:spcAft>
                  <a:spcPts val="0"/>
                </a:spcAft>
                <a:buClr>
                  <a:srgbClr val="FFFFFF"/>
                </a:buClr>
                <a:buSzPts val="2100"/>
                <a:defRPr/>
              </a:pPr>
              <a:r>
                <a:rPr lang="en-US" sz="1575" kern="0" dirty="0" err="1">
                  <a:solidFill>
                    <a:srgbClr val="002060"/>
                  </a:solidFill>
                  <a:latin typeface="Arial"/>
                  <a:ea typeface="Arial"/>
                  <a:cs typeface="Arial"/>
                  <a:sym typeface="Arial"/>
                </a:rPr>
                <a:t>Cách</a:t>
              </a:r>
              <a:r>
                <a:rPr lang="en-US" sz="1575" kern="0" dirty="0">
                  <a:solidFill>
                    <a:srgbClr val="002060"/>
                  </a:solidFill>
                  <a:latin typeface="Arial"/>
                  <a:ea typeface="Arial"/>
                  <a:cs typeface="Arial"/>
                  <a:sym typeface="Arial"/>
                </a:rPr>
                <a:t> HS </a:t>
              </a:r>
              <a:r>
                <a:rPr lang="en-US" sz="1575" kern="0" dirty="0" err="1">
                  <a:solidFill>
                    <a:srgbClr val="002060"/>
                  </a:solidFill>
                  <a:latin typeface="Arial"/>
                  <a:ea typeface="Arial"/>
                  <a:cs typeface="Arial"/>
                  <a:sym typeface="Arial"/>
                </a:rPr>
                <a:t>thực</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hiện</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nhiệm</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vụ</a:t>
              </a:r>
              <a:r>
                <a:rPr lang="en-US" sz="1575" kern="0" dirty="0">
                  <a:solidFill>
                    <a:srgbClr val="002060"/>
                  </a:solidFill>
                  <a:latin typeface="Arial"/>
                  <a:ea typeface="Arial"/>
                  <a:cs typeface="Arial"/>
                  <a:sym typeface="Arial"/>
                </a:rPr>
                <a:t> </a:t>
              </a:r>
            </a:p>
            <a:p>
              <a:pPr algn="ctr" defTabSz="685800" fontAlgn="auto">
                <a:lnSpc>
                  <a:spcPct val="90000"/>
                </a:lnSpc>
                <a:spcBef>
                  <a:spcPts val="0"/>
                </a:spcBef>
                <a:spcAft>
                  <a:spcPts val="0"/>
                </a:spcAft>
                <a:buClr>
                  <a:srgbClr val="FFFFFF"/>
                </a:buClr>
                <a:buSzPts val="2100"/>
                <a:defRPr/>
              </a:pPr>
              <a:r>
                <a:rPr lang="en-US" sz="1575" kern="0" dirty="0" err="1">
                  <a:solidFill>
                    <a:srgbClr val="002060"/>
                  </a:solidFill>
                  <a:latin typeface="Arial"/>
                  <a:ea typeface="Arial"/>
                  <a:cs typeface="Arial"/>
                  <a:sym typeface="Arial"/>
                </a:rPr>
                <a:t>học</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tập</a:t>
              </a:r>
              <a:endParaRPr sz="1050" kern="0" dirty="0">
                <a:solidFill>
                  <a:srgbClr val="002060"/>
                </a:solidFill>
                <a:latin typeface="Arial"/>
                <a:ea typeface="Arial"/>
                <a:cs typeface="Arial"/>
                <a:sym typeface="Arial"/>
              </a:endParaRPr>
            </a:p>
          </p:txBody>
        </p:sp>
        <p:sp>
          <p:nvSpPr>
            <p:cNvPr id="396" name="Google Shape;396;p16"/>
            <p:cNvSpPr/>
            <p:nvPr/>
          </p:nvSpPr>
          <p:spPr>
            <a:xfrm>
              <a:off x="5496028" y="2413897"/>
              <a:ext cx="2268838" cy="1134419"/>
            </a:xfrm>
            <a:prstGeom prst="rect">
              <a:avLst/>
            </a:prstGeom>
            <a:grpFill/>
            <a:ln w="127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97" name="Google Shape;397;p16"/>
            <p:cNvSpPr txBox="1"/>
            <p:nvPr/>
          </p:nvSpPr>
          <p:spPr>
            <a:xfrm>
              <a:off x="5496028" y="2413897"/>
              <a:ext cx="2268838" cy="1134419"/>
            </a:xfrm>
            <a:prstGeom prst="rect">
              <a:avLst/>
            </a:prstGeom>
            <a:grpFill/>
            <a:ln>
              <a:solidFill>
                <a:srgbClr val="92D050"/>
              </a:solidFill>
            </a:ln>
          </p:spPr>
          <p:txBody>
            <a:bodyPr spcFirstLastPara="1" wrap="square" lIns="9994" tIns="9994" rIns="9994" bIns="9994" anchor="ctr" anchorCtr="0">
              <a:noAutofit/>
            </a:bodyPr>
            <a:lstStyle/>
            <a:p>
              <a:pPr algn="ctr" defTabSz="685800" fontAlgn="auto">
                <a:lnSpc>
                  <a:spcPct val="90000"/>
                </a:lnSpc>
                <a:spcBef>
                  <a:spcPts val="0"/>
                </a:spcBef>
                <a:spcAft>
                  <a:spcPts val="0"/>
                </a:spcAft>
                <a:buClr>
                  <a:srgbClr val="FFFFFF"/>
                </a:buClr>
                <a:buSzPts val="2100"/>
                <a:defRPr/>
              </a:pPr>
              <a:r>
                <a:rPr lang="en-US" sz="1575" kern="0" dirty="0" err="1">
                  <a:solidFill>
                    <a:srgbClr val="002060"/>
                  </a:solidFill>
                  <a:latin typeface="Arial"/>
                  <a:ea typeface="Arial"/>
                  <a:cs typeface="Arial"/>
                  <a:sym typeface="Arial"/>
                </a:rPr>
                <a:t>Cách</a:t>
              </a:r>
              <a:r>
                <a:rPr lang="en-US" sz="1575" kern="0" dirty="0">
                  <a:solidFill>
                    <a:srgbClr val="002060"/>
                  </a:solidFill>
                  <a:latin typeface="Arial"/>
                  <a:ea typeface="Arial"/>
                  <a:cs typeface="Arial"/>
                  <a:sym typeface="Arial"/>
                </a:rPr>
                <a:t> HS </a:t>
              </a:r>
              <a:r>
                <a:rPr lang="en-US" sz="1575" kern="0" dirty="0" err="1">
                  <a:solidFill>
                    <a:srgbClr val="002060"/>
                  </a:solidFill>
                  <a:latin typeface="Arial"/>
                  <a:ea typeface="Arial"/>
                  <a:cs typeface="Arial"/>
                  <a:sym typeface="Arial"/>
                </a:rPr>
                <a:t>trình</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bày</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kết</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quả</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và</a:t>
              </a:r>
              <a:r>
                <a:rPr lang="en-US" sz="1575" kern="0" dirty="0">
                  <a:solidFill>
                    <a:srgbClr val="002060"/>
                  </a:solidFill>
                  <a:latin typeface="Arial"/>
                  <a:ea typeface="Arial"/>
                  <a:cs typeface="Arial"/>
                  <a:sym typeface="Arial"/>
                </a:rPr>
                <a:t> </a:t>
              </a:r>
            </a:p>
            <a:p>
              <a:pPr algn="ctr" defTabSz="685800" fontAlgn="auto">
                <a:lnSpc>
                  <a:spcPct val="90000"/>
                </a:lnSpc>
                <a:spcBef>
                  <a:spcPts val="0"/>
                </a:spcBef>
                <a:spcAft>
                  <a:spcPts val="0"/>
                </a:spcAft>
                <a:buClr>
                  <a:srgbClr val="FFFFFF"/>
                </a:buClr>
                <a:buSzPts val="2100"/>
                <a:defRPr/>
              </a:pPr>
              <a:r>
                <a:rPr lang="en-US" sz="1575" kern="0" dirty="0" err="1">
                  <a:solidFill>
                    <a:srgbClr val="002060"/>
                  </a:solidFill>
                  <a:latin typeface="Arial"/>
                  <a:ea typeface="Arial"/>
                  <a:cs typeface="Arial"/>
                  <a:sym typeface="Arial"/>
                </a:rPr>
                <a:t>thảo</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luận</a:t>
              </a:r>
              <a:endParaRPr sz="1050" kern="0" dirty="0">
                <a:solidFill>
                  <a:srgbClr val="002060"/>
                </a:solidFill>
                <a:latin typeface="Arial"/>
                <a:ea typeface="Arial"/>
                <a:cs typeface="Arial"/>
                <a:sym typeface="Arial"/>
              </a:endParaRPr>
            </a:p>
          </p:txBody>
        </p:sp>
        <p:sp>
          <p:nvSpPr>
            <p:cNvPr id="398" name="Google Shape;398;p16"/>
            <p:cNvSpPr/>
            <p:nvPr/>
          </p:nvSpPr>
          <p:spPr>
            <a:xfrm>
              <a:off x="8241322" y="2413897"/>
              <a:ext cx="2268838" cy="1134419"/>
            </a:xfrm>
            <a:prstGeom prst="rect">
              <a:avLst/>
            </a:prstGeom>
            <a:grpFill/>
            <a:ln w="12700" cap="flat" cmpd="sng">
              <a:solidFill>
                <a:schemeClr val="lt1"/>
              </a:solidFill>
              <a:prstDash val="solid"/>
              <a:miter lim="800000"/>
              <a:headEnd type="none" w="sm" len="sm"/>
              <a:tailEnd type="none" w="sm" len="sm"/>
            </a:ln>
          </p:spPr>
          <p:txBody>
            <a:bodyPr spcFirstLastPara="1" wrap="square" lIns="68569" tIns="68569" rIns="68569" bIns="68569" anchor="ctr" anchorCtr="0">
              <a:noAutofit/>
            </a:bodyPr>
            <a:lstStyle/>
            <a:p>
              <a:pPr defTabSz="685800" fontAlgn="auto">
                <a:spcBef>
                  <a:spcPts val="0"/>
                </a:spcBef>
                <a:spcAft>
                  <a:spcPts val="0"/>
                </a:spcAft>
                <a:buClr>
                  <a:srgbClr val="000000"/>
                </a:buClr>
                <a:buSzPts val="1400"/>
                <a:defRPr/>
              </a:pPr>
              <a:endParaRPr sz="1050" kern="0">
                <a:solidFill>
                  <a:srgbClr val="002060"/>
                </a:solidFill>
                <a:latin typeface="Arial"/>
                <a:ea typeface="Arial"/>
                <a:cs typeface="Arial"/>
                <a:sym typeface="Arial"/>
              </a:endParaRPr>
            </a:p>
          </p:txBody>
        </p:sp>
        <p:sp>
          <p:nvSpPr>
            <p:cNvPr id="399" name="Google Shape;399;p16"/>
            <p:cNvSpPr txBox="1"/>
            <p:nvPr/>
          </p:nvSpPr>
          <p:spPr>
            <a:xfrm>
              <a:off x="8241322" y="2413897"/>
              <a:ext cx="2268838" cy="1134419"/>
            </a:xfrm>
            <a:prstGeom prst="rect">
              <a:avLst/>
            </a:prstGeom>
            <a:grpFill/>
            <a:ln>
              <a:solidFill>
                <a:srgbClr val="92D050"/>
              </a:solidFill>
            </a:ln>
          </p:spPr>
          <p:txBody>
            <a:bodyPr spcFirstLastPara="1" wrap="square" lIns="9994" tIns="9994" rIns="9994" bIns="9994" anchor="ctr" anchorCtr="0">
              <a:noAutofit/>
            </a:bodyPr>
            <a:lstStyle/>
            <a:p>
              <a:pPr algn="ctr" defTabSz="685800" fontAlgn="auto">
                <a:lnSpc>
                  <a:spcPct val="90000"/>
                </a:lnSpc>
                <a:spcBef>
                  <a:spcPts val="0"/>
                </a:spcBef>
                <a:spcAft>
                  <a:spcPts val="0"/>
                </a:spcAft>
                <a:buClr>
                  <a:srgbClr val="FFFFFF"/>
                </a:buClr>
                <a:buSzPts val="2100"/>
                <a:defRPr/>
              </a:pPr>
              <a:r>
                <a:rPr lang="en-US" sz="1575" kern="0" dirty="0" err="1">
                  <a:solidFill>
                    <a:srgbClr val="002060"/>
                  </a:solidFill>
                  <a:latin typeface="Arial"/>
                  <a:ea typeface="Arial"/>
                  <a:cs typeface="Arial"/>
                  <a:sym typeface="Arial"/>
                </a:rPr>
                <a:t>Kết</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quả</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thực</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hiện</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nhiệm</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vụ</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học</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tập</a:t>
              </a:r>
              <a:r>
                <a:rPr lang="en-US" sz="1575" kern="0" dirty="0">
                  <a:solidFill>
                    <a:srgbClr val="002060"/>
                  </a:solidFill>
                  <a:latin typeface="Arial"/>
                  <a:ea typeface="Arial"/>
                  <a:cs typeface="Arial"/>
                  <a:sym typeface="Arial"/>
                </a:rPr>
                <a:t> </a:t>
              </a:r>
              <a:r>
                <a:rPr lang="en-US" sz="1575" kern="0" dirty="0" err="1">
                  <a:solidFill>
                    <a:srgbClr val="002060"/>
                  </a:solidFill>
                  <a:latin typeface="Arial"/>
                  <a:ea typeface="Arial"/>
                  <a:cs typeface="Arial"/>
                  <a:sym typeface="Arial"/>
                </a:rPr>
                <a:t>của</a:t>
              </a:r>
              <a:r>
                <a:rPr lang="en-US" sz="1575" kern="0" dirty="0">
                  <a:solidFill>
                    <a:srgbClr val="002060"/>
                  </a:solidFill>
                  <a:latin typeface="Arial"/>
                  <a:ea typeface="Arial"/>
                  <a:cs typeface="Arial"/>
                  <a:sym typeface="Arial"/>
                </a:rPr>
                <a:t> HS</a:t>
              </a:r>
              <a:endParaRPr sz="1050" kern="0" dirty="0">
                <a:solidFill>
                  <a:srgbClr val="002060"/>
                </a:solidFill>
                <a:latin typeface="Arial"/>
                <a:ea typeface="Arial"/>
                <a:cs typeface="Arial"/>
                <a:sym typeface="Arial"/>
              </a:endParaRPr>
            </a:p>
          </p:txBody>
        </p:sp>
      </p:grpSp>
      <p:sp>
        <p:nvSpPr>
          <p:cNvPr id="400" name="Google Shape;400;p16"/>
          <p:cNvSpPr txBox="1"/>
          <p:nvPr/>
        </p:nvSpPr>
        <p:spPr>
          <a:xfrm>
            <a:off x="5748314" y="4394595"/>
            <a:ext cx="4291037" cy="1731308"/>
          </a:xfrm>
          <a:prstGeom prst="rect">
            <a:avLst/>
          </a:prstGeom>
          <a:noFill/>
          <a:ln>
            <a:noFill/>
          </a:ln>
        </p:spPr>
        <p:txBody>
          <a:bodyPr spcFirstLastPara="1" wrap="square" lIns="68569" tIns="34275" rIns="68569" bIns="34275" anchor="t" anchorCtr="0">
            <a:normAutofit/>
          </a:bodyPr>
          <a:lstStyle/>
          <a:p>
            <a:pPr algn="ctr" defTabSz="685800" fontAlgn="auto">
              <a:lnSpc>
                <a:spcPct val="130000"/>
              </a:lnSpc>
              <a:spcBef>
                <a:spcPts val="0"/>
              </a:spcBef>
              <a:spcAft>
                <a:spcPts val="0"/>
              </a:spcAft>
              <a:buClr>
                <a:srgbClr val="1E4179"/>
              </a:buClr>
              <a:buSzPts val="2400"/>
              <a:defRPr/>
            </a:pPr>
            <a:r>
              <a:rPr lang="en-US" sz="1800" kern="0">
                <a:solidFill>
                  <a:srgbClr val="1E4179"/>
                </a:solidFill>
                <a:latin typeface="Arial"/>
                <a:ea typeface="Arial"/>
                <a:cs typeface="Arial"/>
                <a:sym typeface="Arial"/>
              </a:rPr>
              <a:t>Lưu ý: đứng ở vị trí phù hợp để quan sát tốt nhất việc học của từng HS, tránh làm ảnh hưởng lớp học, tự ghi hình ảnh/video</a:t>
            </a:r>
            <a:endParaRPr sz="1050" kern="0">
              <a:solidFill>
                <a:srgbClr val="000000"/>
              </a:solidFill>
              <a:latin typeface="Arial"/>
              <a:ea typeface="Arial"/>
              <a:cs typeface="Arial"/>
              <a:sym typeface="Arial"/>
            </a:endParaRPr>
          </a:p>
          <a:p>
            <a:pPr marL="171450" indent="-57150" defTabSz="685800" fontAlgn="auto">
              <a:lnSpc>
                <a:spcPct val="130000"/>
              </a:lnSpc>
              <a:spcBef>
                <a:spcPts val="1200"/>
              </a:spcBef>
              <a:spcAft>
                <a:spcPts val="0"/>
              </a:spcAft>
              <a:buClr>
                <a:srgbClr val="1E4179"/>
              </a:buClr>
              <a:buSzPts val="2400"/>
              <a:defRPr/>
            </a:pPr>
            <a:endParaRPr sz="1800" kern="0">
              <a:solidFill>
                <a:srgbClr val="1E4179"/>
              </a:solidFill>
              <a:latin typeface="Arial"/>
              <a:ea typeface="Arial"/>
              <a:cs typeface="Arial"/>
              <a:sym typeface="Arial"/>
            </a:endParaRPr>
          </a:p>
        </p:txBody>
      </p:sp>
    </p:spTree>
    <p:extLst>
      <p:ext uri="{BB962C8B-B14F-4D97-AF65-F5344CB8AC3E}">
        <p14:creationId xmlns:p14="http://schemas.microsoft.com/office/powerpoint/2010/main" val="380305135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showMasterSp="0">
  <p:cSld>
    <p:spTree>
      <p:nvGrpSpPr>
        <p:cNvPr id="1" name="Shape 404"/>
        <p:cNvGrpSpPr/>
        <p:nvPr/>
      </p:nvGrpSpPr>
      <p:grpSpPr>
        <a:xfrm>
          <a:off x="0" y="0"/>
          <a:ext cx="0" cy="0"/>
          <a:chOff x="0" y="0"/>
          <a:chExt cx="0" cy="0"/>
        </a:xfrm>
      </p:grpSpPr>
      <p:sp>
        <p:nvSpPr>
          <p:cNvPr id="405" name="Google Shape;405;p17"/>
          <p:cNvSpPr txBox="1">
            <a:spLocks noGrp="1"/>
          </p:cNvSpPr>
          <p:nvPr>
            <p:ph type="title"/>
          </p:nvPr>
        </p:nvSpPr>
        <p:spPr>
          <a:xfrm>
            <a:off x="2153841" y="1131094"/>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600"/>
            </a:pPr>
            <a:r>
              <a:rPr lang="en-US" dirty="0">
                <a:solidFill>
                  <a:schemeClr val="accent1"/>
                </a:solidFill>
                <a:latin typeface="Arial" panose="020B0604020202020204" pitchFamily="34" charset="0"/>
                <a:cs typeface="Arial" panose="020B0604020202020204" pitchFamily="34" charset="0"/>
              </a:rPr>
              <a:t>(3) </a:t>
            </a:r>
            <a:r>
              <a:rPr lang="en-US" dirty="0" err="1">
                <a:solidFill>
                  <a:schemeClr val="accent1"/>
                </a:solidFill>
                <a:latin typeface="Arial" panose="020B0604020202020204" pitchFamily="34" charset="0"/>
                <a:cs typeface="Arial" panose="020B0604020202020204" pitchFamily="34" charset="0"/>
              </a:rPr>
              <a:t>Suy</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ngẫm</a:t>
            </a:r>
            <a:r>
              <a:rPr lang="en-US" dirty="0">
                <a:solidFill>
                  <a:schemeClr val="accent1"/>
                </a:solidFill>
                <a:latin typeface="Arial" panose="020B0604020202020204" pitchFamily="34" charset="0"/>
                <a:cs typeface="Arial" panose="020B0604020202020204" pitchFamily="34" charset="0"/>
              </a:rPr>
              <a:t>, chia </a:t>
            </a:r>
            <a:r>
              <a:rPr lang="en-US" dirty="0" err="1">
                <a:solidFill>
                  <a:schemeClr val="accent1"/>
                </a:solidFill>
                <a:latin typeface="Arial" panose="020B0604020202020204" pitchFamily="34" charset="0"/>
                <a:cs typeface="Arial" panose="020B0604020202020204" pitchFamily="34" charset="0"/>
              </a:rPr>
              <a:t>sẻ</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về</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bài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học</a:t>
            </a:r>
            <a:endParaRPr dirty="0">
              <a:solidFill>
                <a:schemeClr val="accent1"/>
              </a:solidFill>
              <a:latin typeface="Arial" panose="020B0604020202020204" pitchFamily="34" charset="0"/>
              <a:cs typeface="Arial" panose="020B0604020202020204" pitchFamily="34" charset="0"/>
            </a:endParaRPr>
          </a:p>
        </p:txBody>
      </p:sp>
      <p:sp>
        <p:nvSpPr>
          <p:cNvPr id="406" name="Google Shape;406;p17"/>
          <p:cNvSpPr txBox="1">
            <a:spLocks noGrp="1"/>
          </p:cNvSpPr>
          <p:nvPr>
            <p:ph type="body" idx="1"/>
          </p:nvPr>
        </p:nvSpPr>
        <p:spPr>
          <a:xfrm>
            <a:off x="6374360" y="1993194"/>
            <a:ext cx="3868340" cy="617934"/>
          </a:xfrm>
          <a:prstGeom prst="rect">
            <a:avLst/>
          </a:prstGeom>
          <a:noFill/>
          <a:ln>
            <a:noFill/>
          </a:ln>
        </p:spPr>
        <p:txBody>
          <a:bodyPr spcFirstLastPara="1" vert="horz" wrap="square" lIns="68569" tIns="34275" rIns="68569" bIns="34275" numCol="1" anchor="ctr" anchorCtr="0" compatLnSpc="1">
            <a:prstTxWarp prst="textNoShape">
              <a:avLst/>
            </a:prstTxWarp>
            <a:noAutofit/>
          </a:bodyPr>
          <a:lstStyle/>
          <a:p>
            <a:pPr>
              <a:lnSpc>
                <a:spcPct val="130000"/>
              </a:lnSpc>
              <a:spcBef>
                <a:spcPts val="0"/>
              </a:spcBef>
              <a:spcAft>
                <a:spcPts val="0"/>
              </a:spcAft>
              <a:buClr>
                <a:srgbClr val="C0383D"/>
              </a:buClr>
              <a:buSzPts val="2800"/>
            </a:pPr>
            <a:r>
              <a:rPr lang="en-US">
                <a:solidFill>
                  <a:srgbClr val="C0383D"/>
                </a:solidFill>
                <a:latin typeface="Arial" panose="020B0604020202020204" pitchFamily="34" charset="0"/>
                <a:cs typeface="Arial" panose="020B0604020202020204" pitchFamily="34" charset="0"/>
              </a:rPr>
              <a:t>6 khía cạnh của việc học</a:t>
            </a:r>
            <a:endParaRPr>
              <a:latin typeface="Arial" panose="020B0604020202020204" pitchFamily="34" charset="0"/>
              <a:cs typeface="Arial" panose="020B0604020202020204" pitchFamily="34" charset="0"/>
            </a:endParaRPr>
          </a:p>
        </p:txBody>
      </p:sp>
      <p:sp>
        <p:nvSpPr>
          <p:cNvPr id="407" name="Google Shape;407;p17"/>
          <p:cNvSpPr txBox="1">
            <a:spLocks noGrp="1"/>
          </p:cNvSpPr>
          <p:nvPr>
            <p:ph type="body" idx="2"/>
          </p:nvPr>
        </p:nvSpPr>
        <p:spPr>
          <a:xfrm>
            <a:off x="6022183" y="2611128"/>
            <a:ext cx="5978473" cy="3914216"/>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marL="385763" indent="-385763">
              <a:lnSpc>
                <a:spcPct val="100000"/>
              </a:lnSpc>
              <a:spcBef>
                <a:spcPts val="0"/>
              </a:spcBef>
              <a:spcAft>
                <a:spcPts val="0"/>
              </a:spcAft>
              <a:buClr>
                <a:srgbClr val="1E4179"/>
              </a:buClr>
              <a:buSzPts val="2200"/>
              <a:buFont typeface="Arial Black"/>
              <a:buAutoNum type="arabicPeriod"/>
            </a:pPr>
            <a:r>
              <a:rPr lang="en-US" sz="1800" dirty="0">
                <a:latin typeface="Arial" panose="020B0604020202020204" pitchFamily="34" charset="0"/>
                <a:cs typeface="Arial" panose="020B0604020202020204" pitchFamily="34" charset="0"/>
              </a:rPr>
              <a:t>Thái </a:t>
            </a:r>
            <a:r>
              <a:rPr lang="en-US" sz="1800" dirty="0" err="1">
                <a:latin typeface="Arial" panose="020B0604020202020204" pitchFamily="34" charset="0"/>
                <a:cs typeface="Arial" panose="020B0604020202020204" pitchFamily="34" charset="0"/>
              </a:rPr>
              <a:t>độ</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của</a:t>
            </a:r>
            <a:r>
              <a:rPr lang="en-US" sz="1800" dirty="0">
                <a:latin typeface="Arial" panose="020B0604020202020204" pitchFamily="34" charset="0"/>
                <a:cs typeface="Arial" panose="020B0604020202020204" pitchFamily="34" charset="0"/>
              </a:rPr>
              <a:t> HS (</a:t>
            </a:r>
            <a:r>
              <a:rPr lang="en-US" sz="1800" dirty="0" err="1">
                <a:latin typeface="Arial" panose="020B0604020202020204" pitchFamily="34" charset="0"/>
                <a:cs typeface="Arial" panose="020B0604020202020204" pitchFamily="34" charset="0"/>
              </a:rPr>
              <a:t>nét</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mặt</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cử</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chỉ</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điệu</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bộ</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cảm</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xúc</a:t>
            </a:r>
            <a:r>
              <a:rPr lang="en-US" sz="1800" dirty="0">
                <a:latin typeface="Arial" panose="020B0604020202020204" pitchFamily="34" charset="0"/>
                <a:cs typeface="Arial" panose="020B0604020202020204" pitchFamily="34" charset="0"/>
              </a:rPr>
              <a:t>)</a:t>
            </a:r>
            <a:endParaRPr sz="1800" dirty="0">
              <a:latin typeface="Arial" panose="020B0604020202020204" pitchFamily="34" charset="0"/>
              <a:cs typeface="Arial" panose="020B0604020202020204" pitchFamily="34" charset="0"/>
            </a:endParaRPr>
          </a:p>
          <a:p>
            <a:pPr marL="385763" indent="-385763">
              <a:lnSpc>
                <a:spcPct val="100000"/>
              </a:lnSpc>
              <a:spcBef>
                <a:spcPts val="750"/>
              </a:spcBef>
              <a:spcAft>
                <a:spcPts val="0"/>
              </a:spcAft>
              <a:buClr>
                <a:srgbClr val="1E4179"/>
              </a:buClr>
              <a:buSzPts val="2200"/>
              <a:buFont typeface="Arial Black"/>
              <a:buAutoNum type="arabicPeriod"/>
            </a:pPr>
            <a:r>
              <a:rPr lang="en-US" sz="1800" dirty="0" err="1">
                <a:latin typeface="Arial" panose="020B0604020202020204" pitchFamily="34" charset="0"/>
                <a:cs typeface="Arial" panose="020B0604020202020204" pitchFamily="34" charset="0"/>
              </a:rPr>
              <a:t>Sự</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tham</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gia</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của</a:t>
            </a:r>
            <a:r>
              <a:rPr lang="en-US" sz="1800" dirty="0">
                <a:latin typeface="Arial" panose="020B0604020202020204" pitchFamily="34" charset="0"/>
                <a:cs typeface="Arial" panose="020B0604020202020204" pitchFamily="34" charset="0"/>
              </a:rPr>
              <a:t> HS </a:t>
            </a:r>
            <a:r>
              <a:rPr lang="en-US" sz="1800" dirty="0" err="1">
                <a:latin typeface="Arial" panose="020B0604020202020204" pitchFamily="34" charset="0"/>
                <a:cs typeface="Arial" panose="020B0604020202020204" pitchFamily="34" charset="0"/>
              </a:rPr>
              <a:t>vào</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bài</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học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mức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độ</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sẵn</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sàng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tích</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cực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chủ</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động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sáng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tạo</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hợp</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tác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sự</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quan</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tâm</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với</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bài</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học</a:t>
            </a:r>
            <a:r>
              <a:rPr lang="en-US" sz="1800" dirty="0">
                <a:latin typeface="Arial" panose="020B0604020202020204" pitchFamily="34" charset="0"/>
                <a:cs typeface="Arial" panose="020B0604020202020204" pitchFamily="34" charset="0"/>
              </a:rPr>
              <a:t>)</a:t>
            </a:r>
            <a:endParaRPr sz="1800" dirty="0">
              <a:latin typeface="Arial" panose="020B0604020202020204" pitchFamily="34" charset="0"/>
              <a:cs typeface="Arial" panose="020B0604020202020204" pitchFamily="34" charset="0"/>
            </a:endParaRPr>
          </a:p>
          <a:p>
            <a:pPr marL="385763" indent="-385763">
              <a:lnSpc>
                <a:spcPct val="100000"/>
              </a:lnSpc>
              <a:spcBef>
                <a:spcPts val="750"/>
              </a:spcBef>
              <a:spcAft>
                <a:spcPts val="0"/>
              </a:spcAft>
              <a:buClr>
                <a:srgbClr val="1E4179"/>
              </a:buClr>
              <a:buSzPts val="2200"/>
              <a:buFont typeface="Arial Black"/>
              <a:buAutoNum type="arabicPeriod"/>
            </a:pPr>
            <a:r>
              <a:rPr lang="en-US" sz="1800" dirty="0" err="1">
                <a:latin typeface="Arial" panose="020B0604020202020204" pitchFamily="34" charset="0"/>
                <a:cs typeface="Arial" panose="020B0604020202020204" pitchFamily="34" charset="0"/>
              </a:rPr>
              <a:t>Mối</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quan</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hệ</a:t>
            </a:r>
            <a:r>
              <a:rPr lang="en-US" sz="1800" dirty="0">
                <a:latin typeface="Arial" panose="020B0604020202020204" pitchFamily="34" charset="0"/>
                <a:cs typeface="Arial" panose="020B0604020202020204" pitchFamily="34" charset="0"/>
              </a:rPr>
              <a:t> GV-HS, HS-HS, HS-GV, </a:t>
            </a:r>
            <a:r>
              <a:rPr lang="en-US" sz="1800" dirty="0" err="1">
                <a:latin typeface="Arial" panose="020B0604020202020204" pitchFamily="34" charset="0"/>
                <a:cs typeface="Arial" panose="020B0604020202020204" pitchFamily="34" charset="0"/>
              </a:rPr>
              <a:t>bầu</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không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khí</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lớp</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học</a:t>
            </a:r>
            <a:endParaRPr sz="1800" dirty="0">
              <a:latin typeface="Arial" panose="020B0604020202020204" pitchFamily="34" charset="0"/>
              <a:cs typeface="Arial" panose="020B0604020202020204" pitchFamily="34" charset="0"/>
            </a:endParaRPr>
          </a:p>
          <a:p>
            <a:pPr marL="385763" indent="-385763">
              <a:lnSpc>
                <a:spcPct val="100000"/>
              </a:lnSpc>
              <a:spcBef>
                <a:spcPts val="750"/>
              </a:spcBef>
              <a:spcAft>
                <a:spcPts val="0"/>
              </a:spcAft>
              <a:buClr>
                <a:srgbClr val="1E4179"/>
              </a:buClr>
              <a:buSzPts val="2200"/>
              <a:buFont typeface="Arial Black"/>
              <a:buAutoNum type="arabicPeriod"/>
            </a:pPr>
            <a:r>
              <a:rPr lang="en-US" sz="1800" dirty="0" err="1">
                <a:latin typeface="Arial" panose="020B0604020202020204" pitchFamily="34" charset="0"/>
                <a:cs typeface="Arial" panose="020B0604020202020204" pitchFamily="34" charset="0"/>
              </a:rPr>
              <a:t>Nhận</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thức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của</a:t>
            </a:r>
            <a:r>
              <a:rPr lang="en-US" sz="1800" dirty="0">
                <a:latin typeface="Arial" panose="020B0604020202020204" pitchFamily="34" charset="0"/>
                <a:cs typeface="Arial" panose="020B0604020202020204" pitchFamily="34" charset="0"/>
              </a:rPr>
              <a:t> HS (</a:t>
            </a:r>
            <a:r>
              <a:rPr lang="en-US" sz="1800" dirty="0" err="1">
                <a:latin typeface="Arial" panose="020B0604020202020204" pitchFamily="34" charset="0"/>
                <a:cs typeface="Arial" panose="020B0604020202020204" pitchFamily="34" charset="0"/>
              </a:rPr>
              <a:t>thể</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hiện</a:t>
            </a:r>
            <a:r>
              <a:rPr lang="en-US" sz="1800" dirty="0">
                <a:latin typeface="Arial" panose="020B0604020202020204" pitchFamily="34" charset="0"/>
                <a:cs typeface="Arial" panose="020B0604020202020204" pitchFamily="34" charset="0"/>
              </a:rPr>
              <a:t> qua </a:t>
            </a:r>
            <a:r>
              <a:rPr lang="en-US" sz="1800" dirty="0" err="1">
                <a:latin typeface="Arial" panose="020B0604020202020204" pitchFamily="34" charset="0"/>
                <a:cs typeface="Arial" panose="020B0604020202020204" pitchFamily="34" charset="0"/>
              </a:rPr>
              <a:t>kết</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quả</a:t>
            </a:r>
            <a:r>
              <a:rPr lang="en-US" sz="1800" dirty="0">
                <a:latin typeface="Arial" panose="020B0604020202020204" pitchFamily="34" charset="0"/>
                <a:cs typeface="Arial" panose="020B0604020202020204" pitchFamily="34" charset="0"/>
              </a:rPr>
              <a:t>/</a:t>
            </a:r>
            <a:r>
              <a:rPr lang="en-US" sz="1800" dirty="0" err="1">
                <a:latin typeface="Arial" panose="020B0604020202020204" pitchFamily="34" charset="0"/>
                <a:cs typeface="Arial" panose="020B0604020202020204" pitchFamily="34" charset="0"/>
              </a:rPr>
              <a:t>sản</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phẩm</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hoạt</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động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củaHS</a:t>
            </a:r>
            <a:r>
              <a:rPr lang="en-US" sz="1800" dirty="0">
                <a:latin typeface="Arial" panose="020B0604020202020204" pitchFamily="34" charset="0"/>
                <a:cs typeface="Arial" panose="020B0604020202020204" pitchFamily="34" charset="0"/>
              </a:rPr>
              <a:t>)</a:t>
            </a:r>
            <a:endParaRPr sz="1800" dirty="0">
              <a:latin typeface="Arial" panose="020B0604020202020204" pitchFamily="34" charset="0"/>
              <a:cs typeface="Arial" panose="020B0604020202020204" pitchFamily="34" charset="0"/>
            </a:endParaRPr>
          </a:p>
          <a:p>
            <a:pPr marL="385763" indent="-385763">
              <a:lnSpc>
                <a:spcPct val="100000"/>
              </a:lnSpc>
              <a:spcBef>
                <a:spcPts val="750"/>
              </a:spcBef>
              <a:spcAft>
                <a:spcPts val="0"/>
              </a:spcAft>
              <a:buClr>
                <a:srgbClr val="1E4179"/>
              </a:buClr>
              <a:buSzPts val="2200"/>
              <a:buFont typeface="Arial Black"/>
              <a:buAutoNum type="arabicPeriod"/>
            </a:pPr>
            <a:r>
              <a:rPr lang="en-US" sz="1800" dirty="0" err="1">
                <a:latin typeface="Arial" panose="020B0604020202020204" pitchFamily="34" charset="0"/>
                <a:cs typeface="Arial" panose="020B0604020202020204" pitchFamily="34" charset="0"/>
              </a:rPr>
              <a:t>Chất</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lượng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hiệu</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quả</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của</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việc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học</a:t>
            </a:r>
            <a:endParaRPr sz="1800" dirty="0">
              <a:latin typeface="Arial" panose="020B0604020202020204" pitchFamily="34" charset="0"/>
              <a:cs typeface="Arial" panose="020B0604020202020204" pitchFamily="34" charset="0"/>
            </a:endParaRPr>
          </a:p>
          <a:p>
            <a:pPr marL="385763" indent="-385763">
              <a:lnSpc>
                <a:spcPct val="100000"/>
              </a:lnSpc>
              <a:spcBef>
                <a:spcPts val="750"/>
              </a:spcBef>
              <a:spcAft>
                <a:spcPts val="0"/>
              </a:spcAft>
              <a:buClr>
                <a:srgbClr val="1E4179"/>
              </a:buClr>
              <a:buSzPts val="2200"/>
              <a:buFont typeface="Arial Black"/>
              <a:buAutoNum type="arabicPeriod"/>
            </a:pPr>
            <a:r>
              <a:rPr lang="en-US" sz="1800" dirty="0" err="1">
                <a:latin typeface="Arial" panose="020B0604020202020204" pitchFamily="34" charset="0"/>
                <a:cs typeface="Arial" panose="020B0604020202020204" pitchFamily="34" charset="0"/>
              </a:rPr>
              <a:t>Kỹ</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năng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của</a:t>
            </a:r>
            <a:r>
              <a:rPr lang="en-US" sz="1800" dirty="0">
                <a:latin typeface="Arial" panose="020B0604020202020204" pitchFamily="34" charset="0"/>
                <a:cs typeface="Arial" panose="020B0604020202020204" pitchFamily="34" charset="0"/>
              </a:rPr>
              <a:t> GV</a:t>
            </a:r>
            <a:endParaRPr sz="1800" dirty="0">
              <a:latin typeface="Arial" panose="020B0604020202020204" pitchFamily="34" charset="0"/>
              <a:cs typeface="Arial" panose="020B0604020202020204" pitchFamily="34" charset="0"/>
            </a:endParaRPr>
          </a:p>
        </p:txBody>
      </p:sp>
      <p:sp>
        <p:nvSpPr>
          <p:cNvPr id="408" name="Google Shape;408;p17"/>
          <p:cNvSpPr txBox="1">
            <a:spLocks noGrp="1"/>
          </p:cNvSpPr>
          <p:nvPr>
            <p:ph type="body" idx="3"/>
          </p:nvPr>
        </p:nvSpPr>
        <p:spPr>
          <a:xfrm>
            <a:off x="911424" y="1984860"/>
            <a:ext cx="3887391" cy="617934"/>
          </a:xfrm>
          <a:prstGeom prst="rect">
            <a:avLst/>
          </a:prstGeom>
          <a:noFill/>
          <a:ln>
            <a:noFill/>
          </a:ln>
        </p:spPr>
        <p:txBody>
          <a:bodyPr spcFirstLastPara="1" vert="horz" wrap="square" lIns="68569" tIns="34275" rIns="68569" bIns="34275" numCol="1" anchor="ctr" anchorCtr="0" compatLnSpc="1">
            <a:prstTxWarp prst="textNoShape">
              <a:avLst/>
            </a:prstTxWarp>
            <a:noAutofit/>
          </a:bodyPr>
          <a:lstStyle/>
          <a:p>
            <a:pPr>
              <a:lnSpc>
                <a:spcPct val="130000"/>
              </a:lnSpc>
              <a:spcBef>
                <a:spcPts val="0"/>
              </a:spcBef>
              <a:spcAft>
                <a:spcPts val="0"/>
              </a:spcAft>
              <a:buClr>
                <a:srgbClr val="C0383D"/>
              </a:buClr>
              <a:buSzPts val="2800"/>
            </a:pPr>
            <a:r>
              <a:rPr lang="en-US" dirty="0">
                <a:solidFill>
                  <a:srgbClr val="C0383D"/>
                </a:solidFill>
                <a:latin typeface="Arial" panose="020B0604020202020204" pitchFamily="34" charset="0"/>
                <a:cs typeface="Arial" panose="020B0604020202020204" pitchFamily="34" charset="0"/>
              </a:rPr>
              <a:t>4 </a:t>
            </a:r>
            <a:r>
              <a:rPr lang="en-US" dirty="0" err="1">
                <a:solidFill>
                  <a:srgbClr val="C0383D"/>
                </a:solidFill>
                <a:latin typeface="Arial" panose="020B0604020202020204" pitchFamily="34" charset="0"/>
                <a:cs typeface="Arial" panose="020B0604020202020204" pitchFamily="34" charset="0"/>
              </a:rPr>
              <a:t>câu</a:t>
            </a:r>
            <a:r>
              <a:rPr lang="en-US" dirty="0">
                <a:solidFill>
                  <a:srgbClr val="C0383D"/>
                </a:solidFill>
                <a:latin typeface="Arial" panose="020B0604020202020204" pitchFamily="34" charset="0"/>
                <a:cs typeface="Arial" panose="020B0604020202020204" pitchFamily="34" charset="0"/>
              </a:rPr>
              <a:t> </a:t>
            </a:r>
            <a:r>
              <a:rPr lang="en-US" dirty="0" err="1">
                <a:solidFill>
                  <a:srgbClr val="C0383D"/>
                </a:solidFill>
                <a:latin typeface="Arial" panose="020B0604020202020204" pitchFamily="34" charset="0"/>
                <a:cs typeface="Arial" panose="020B0604020202020204" pitchFamily="34" charset="0"/>
              </a:rPr>
              <a:t>hỏi</a:t>
            </a:r>
            <a:r>
              <a:rPr lang="en-US" dirty="0">
                <a:solidFill>
                  <a:srgbClr val="C0383D"/>
                </a:solidFill>
                <a:latin typeface="Arial" panose="020B0604020202020204" pitchFamily="34" charset="0"/>
                <a:cs typeface="Arial" panose="020B0604020202020204" pitchFamily="34" charset="0"/>
              </a:rPr>
              <a:t> </a:t>
            </a:r>
            <a:r>
              <a:rPr lang="en-US" dirty="0" err="1">
                <a:solidFill>
                  <a:srgbClr val="C0383D"/>
                </a:solidFill>
                <a:latin typeface="Arial" panose="020B0604020202020204" pitchFamily="34" charset="0"/>
                <a:cs typeface="Arial" panose="020B0604020202020204" pitchFamily="34" charset="0"/>
              </a:rPr>
              <a:t>phân</a:t>
            </a:r>
            <a:r>
              <a:rPr lang="en-US" dirty="0">
                <a:solidFill>
                  <a:srgbClr val="C0383D"/>
                </a:solidFill>
                <a:latin typeface="Arial" panose="020B0604020202020204" pitchFamily="34" charset="0"/>
                <a:cs typeface="Arial" panose="020B0604020202020204" pitchFamily="34" charset="0"/>
              </a:rPr>
              <a:t> </a:t>
            </a:r>
            <a:r>
              <a:rPr lang="en-US" dirty="0" err="1">
                <a:solidFill>
                  <a:srgbClr val="C0383D"/>
                </a:solidFill>
                <a:latin typeface="Arial" panose="020B0604020202020204" pitchFamily="34" charset="0"/>
                <a:cs typeface="Arial" panose="020B0604020202020204" pitchFamily="34" charset="0"/>
              </a:rPr>
              <a:t>tích</a:t>
            </a:r>
            <a:endParaRPr dirty="0">
              <a:latin typeface="Arial" panose="020B0604020202020204" pitchFamily="34" charset="0"/>
              <a:cs typeface="Arial" panose="020B0604020202020204" pitchFamily="34" charset="0"/>
            </a:endParaRPr>
          </a:p>
        </p:txBody>
      </p:sp>
      <p:sp>
        <p:nvSpPr>
          <p:cNvPr id="409" name="Google Shape;409;p17"/>
          <p:cNvSpPr txBox="1">
            <a:spLocks noGrp="1"/>
          </p:cNvSpPr>
          <p:nvPr>
            <p:ph type="body" idx="4"/>
          </p:nvPr>
        </p:nvSpPr>
        <p:spPr>
          <a:xfrm>
            <a:off x="407369" y="2745723"/>
            <a:ext cx="5614814" cy="2981183"/>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marL="385763" indent="-385763">
              <a:lnSpc>
                <a:spcPct val="110000"/>
              </a:lnSpc>
              <a:spcBef>
                <a:spcPts val="0"/>
              </a:spcBef>
              <a:spcAft>
                <a:spcPts val="0"/>
              </a:spcAft>
              <a:buClr>
                <a:srgbClr val="1E4179"/>
              </a:buClr>
              <a:buSzPts val="2400"/>
              <a:buFont typeface="Arial Black"/>
              <a:buAutoNum type="arabicPeriod"/>
            </a:pPr>
            <a:r>
              <a:rPr lang="en-US" sz="1800" dirty="0" err="1">
                <a:latin typeface="Arial" panose="020B0604020202020204" pitchFamily="34" charset="0"/>
                <a:cs typeface="Arial" panose="020B0604020202020204" pitchFamily="34" charset="0"/>
              </a:rPr>
              <a:t>Thấy</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gì</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Thế</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nào</a:t>
            </a:r>
            <a:r>
              <a:rPr lang="en-US" sz="1800" dirty="0">
                <a:latin typeface="Arial" panose="020B0604020202020204" pitchFamily="34" charset="0"/>
                <a:cs typeface="Arial" panose="020B0604020202020204" pitchFamily="34" charset="0"/>
              </a:rPr>
              <a:t>? Khi </a:t>
            </a:r>
            <a:r>
              <a:rPr lang="en-US" sz="1800" dirty="0" err="1">
                <a:latin typeface="Arial" panose="020B0604020202020204" pitchFamily="34" charset="0"/>
                <a:cs typeface="Arial" panose="020B0604020202020204" pitchFamily="34" charset="0"/>
              </a:rPr>
              <a:t>nào</a:t>
            </a:r>
            <a:r>
              <a:rPr lang="en-US" sz="1800"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a:p>
            <a:pPr marL="385763" indent="-385763">
              <a:lnSpc>
                <a:spcPct val="110000"/>
              </a:lnSpc>
              <a:spcBef>
                <a:spcPts val="750"/>
              </a:spcBef>
              <a:spcAft>
                <a:spcPts val="0"/>
              </a:spcAft>
              <a:buClr>
                <a:srgbClr val="1E4179"/>
              </a:buClr>
              <a:buSzPts val="2400"/>
              <a:buFont typeface="Arial Black"/>
              <a:buAutoNum type="arabicPeriod"/>
            </a:pPr>
            <a:r>
              <a:rPr lang="en-US" sz="1800" dirty="0" err="1">
                <a:latin typeface="Arial" panose="020B0604020202020204" pitchFamily="34" charset="0"/>
                <a:cs typeface="Arial" panose="020B0604020202020204" pitchFamily="34" charset="0"/>
              </a:rPr>
              <a:t>Thể</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hiện</a:t>
            </a:r>
            <a:r>
              <a:rPr lang="en-US" sz="1800" dirty="0">
                <a:latin typeface="Arial" panose="020B0604020202020204" pitchFamily="34" charset="0"/>
                <a:cs typeface="Arial" panose="020B0604020202020204" pitchFamily="34" charset="0"/>
              </a:rPr>
              <a:t>/</a:t>
            </a:r>
            <a:r>
              <a:rPr lang="en-US" sz="1800" dirty="0" err="1">
                <a:latin typeface="Arial" panose="020B0604020202020204" pitchFamily="34" charset="0"/>
                <a:cs typeface="Arial" panose="020B0604020202020204" pitchFamily="34" charset="0"/>
              </a:rPr>
              <a:t>chứng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tỏ</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điều</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gì</a:t>
            </a:r>
            <a:r>
              <a:rPr lang="en-US" sz="1800"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a:p>
            <a:pPr marL="385763" indent="-385763">
              <a:lnSpc>
                <a:spcPct val="110000"/>
              </a:lnSpc>
              <a:spcBef>
                <a:spcPts val="750"/>
              </a:spcBef>
              <a:spcAft>
                <a:spcPts val="0"/>
              </a:spcAft>
              <a:buClr>
                <a:srgbClr val="1E4179"/>
              </a:buClr>
              <a:buSzPts val="2400"/>
              <a:buFont typeface="Arial Black"/>
              <a:buAutoNum type="arabicPeriod"/>
            </a:pPr>
            <a:r>
              <a:rPr lang="en-US" sz="1800" dirty="0" err="1">
                <a:latin typeface="Arial" panose="020B0604020202020204" pitchFamily="34" charset="0"/>
                <a:cs typeface="Arial" panose="020B0604020202020204" pitchFamily="34" charset="0"/>
              </a:rPr>
              <a:t>Nguyên</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nhân</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tác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động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tới</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việc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học</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của</a:t>
            </a:r>
            <a:r>
              <a:rPr lang="en-US" sz="1800" dirty="0">
                <a:latin typeface="Arial" panose="020B0604020202020204" pitchFamily="34" charset="0"/>
                <a:cs typeface="Arial" panose="020B0604020202020204" pitchFamily="34" charset="0"/>
              </a:rPr>
              <a:t> HS </a:t>
            </a:r>
            <a:r>
              <a:rPr lang="en-US" sz="1800" dirty="0" err="1">
                <a:latin typeface="Arial" panose="020B0604020202020204" pitchFamily="34" charset="0"/>
                <a:cs typeface="Arial" panose="020B0604020202020204" pitchFamily="34" charset="0"/>
              </a:rPr>
              <a:t>là</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gì</a:t>
            </a:r>
            <a:r>
              <a:rPr lang="en-US" sz="1800"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a:p>
            <a:pPr marL="385763" indent="-385763">
              <a:lnSpc>
                <a:spcPct val="110000"/>
              </a:lnSpc>
              <a:spcBef>
                <a:spcPts val="750"/>
              </a:spcBef>
              <a:spcAft>
                <a:spcPts val="0"/>
              </a:spcAft>
              <a:buClr>
                <a:srgbClr val="1E4179"/>
              </a:buClr>
              <a:buSzPts val="2400"/>
              <a:buFont typeface="Arial Black"/>
              <a:buAutoNum type="arabicPeriod"/>
            </a:pPr>
            <a:r>
              <a:rPr lang="en-US" sz="1800" dirty="0" err="1">
                <a:latin typeface="Arial" panose="020B0604020202020204" pitchFamily="34" charset="0"/>
                <a:cs typeface="Arial" panose="020B0604020202020204" pitchFamily="34" charset="0"/>
              </a:rPr>
              <a:t>Rút</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ra</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điều</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gì</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Cần</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phải</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làm</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gì</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Làm</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thế</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nào</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Sẽ</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vận</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dụng</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ra</a:t>
            </a:r>
            <a:r>
              <a:rPr lang="en-US" sz="1800" dirty="0">
                <a:latin typeface="Arial" panose="020B0604020202020204" pitchFamily="34" charset="0"/>
                <a:cs typeface="Arial" panose="020B0604020202020204" pitchFamily="34" charset="0"/>
              </a:rPr>
              <a:t> </a:t>
            </a:r>
            <a:r>
              <a:rPr lang="en-US" sz="1800" dirty="0" err="1">
                <a:latin typeface="Arial" panose="020B0604020202020204" pitchFamily="34" charset="0"/>
                <a:cs typeface="Arial" panose="020B0604020202020204" pitchFamily="34" charset="0"/>
              </a:rPr>
              <a:t>sao</a:t>
            </a:r>
            <a:r>
              <a:rPr lang="en-US" sz="1800"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a:p>
            <a:pPr marL="0" indent="0">
              <a:lnSpc>
                <a:spcPct val="130000"/>
              </a:lnSpc>
              <a:spcBef>
                <a:spcPts val="1200"/>
              </a:spcBef>
              <a:spcAft>
                <a:spcPts val="0"/>
              </a:spcAft>
              <a:buClr>
                <a:srgbClr val="1E4179"/>
              </a:buClr>
              <a:buSzPts val="2800"/>
              <a:buNone/>
            </a:pPr>
            <a:endParaRPr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8652394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showMasterSp="0">
  <p:cSld>
    <p:spTree>
      <p:nvGrpSpPr>
        <p:cNvPr id="1" name="Shape 413"/>
        <p:cNvGrpSpPr/>
        <p:nvPr/>
      </p:nvGrpSpPr>
      <p:grpSpPr>
        <a:xfrm>
          <a:off x="0" y="0"/>
          <a:ext cx="0" cy="0"/>
          <a:chOff x="0" y="0"/>
          <a:chExt cx="0" cy="0"/>
        </a:xfrm>
      </p:grpSpPr>
      <p:sp>
        <p:nvSpPr>
          <p:cNvPr id="414" name="Google Shape;414;p18"/>
          <p:cNvSpPr txBox="1">
            <a:spLocks noGrp="1"/>
          </p:cNvSpPr>
          <p:nvPr>
            <p:ph type="title" idx="4294967295"/>
          </p:nvPr>
        </p:nvSpPr>
        <p:spPr>
          <a:xfrm>
            <a:off x="2152650" y="404664"/>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(3) </a:t>
            </a:r>
            <a:r>
              <a:rPr lang="en-US" dirty="0" err="1">
                <a:solidFill>
                  <a:schemeClr val="accent1"/>
                </a:solidFill>
                <a:latin typeface="Arial" panose="020B0604020202020204" pitchFamily="34" charset="0"/>
                <a:cs typeface="Arial" panose="020B0604020202020204" pitchFamily="34" charset="0"/>
              </a:rPr>
              <a:t>Suy</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ngẫm</a:t>
            </a:r>
            <a:r>
              <a:rPr lang="en-US" dirty="0">
                <a:solidFill>
                  <a:schemeClr val="accent1"/>
                </a:solidFill>
                <a:latin typeface="Arial" panose="020B0604020202020204" pitchFamily="34" charset="0"/>
                <a:cs typeface="Arial" panose="020B0604020202020204" pitchFamily="34" charset="0"/>
              </a:rPr>
              <a:t>, chia </a:t>
            </a:r>
            <a:r>
              <a:rPr lang="en-US" dirty="0" err="1">
                <a:solidFill>
                  <a:schemeClr val="accent1"/>
                </a:solidFill>
                <a:latin typeface="Arial" panose="020B0604020202020204" pitchFamily="34" charset="0"/>
                <a:cs typeface="Arial" panose="020B0604020202020204" pitchFamily="34" charset="0"/>
              </a:rPr>
              <a:t>sẻ</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về</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bài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học</a:t>
            </a:r>
            <a:endParaRPr dirty="0">
              <a:solidFill>
                <a:schemeClr val="accent1"/>
              </a:solidFill>
              <a:latin typeface="Arial" panose="020B0604020202020204" pitchFamily="34" charset="0"/>
              <a:cs typeface="Arial" panose="020B0604020202020204" pitchFamily="34" charset="0"/>
            </a:endParaRPr>
          </a:p>
        </p:txBody>
      </p:sp>
      <p:sp>
        <p:nvSpPr>
          <p:cNvPr id="415" name="Google Shape;415;p18"/>
          <p:cNvSpPr txBox="1">
            <a:spLocks noGrp="1"/>
          </p:cNvSpPr>
          <p:nvPr>
            <p:ph type="body" idx="4294967295"/>
          </p:nvPr>
        </p:nvSpPr>
        <p:spPr>
          <a:xfrm>
            <a:off x="911424" y="1398836"/>
            <a:ext cx="10873208" cy="3830364"/>
          </a:xfrm>
          <a:prstGeom prst="rect">
            <a:avLst/>
          </a:prstGeom>
          <a:noFill/>
          <a:ln>
            <a:noFill/>
          </a:ln>
        </p:spPr>
        <p:txBody>
          <a:bodyPr spcFirstLastPara="1" vert="horz" wrap="square" lIns="68569" tIns="34275" rIns="68569" bIns="34275" numCol="1" anchor="t" anchorCtr="0" compatLnSpc="1">
            <a:prstTxWarp prst="textNoShape">
              <a:avLst/>
            </a:prstTxWarp>
            <a:noAutofit/>
          </a:bodyPr>
          <a:lstStyle/>
          <a:p>
            <a:pPr marL="171450" indent="-171450">
              <a:lnSpc>
                <a:spcPct val="130000"/>
              </a:lnSpc>
              <a:spcBef>
                <a:spcPts val="0"/>
              </a:spcBef>
              <a:spcAft>
                <a:spcPts val="0"/>
              </a:spcAft>
              <a:buClr>
                <a:srgbClr val="1E4179"/>
              </a:buClr>
              <a:buSzPct val="100000"/>
            </a:pPr>
            <a:r>
              <a:rPr lang="en-US" sz="2400" dirty="0" err="1">
                <a:latin typeface="Arial" panose="020B0604020202020204" pitchFamily="34" charset="0"/>
                <a:cs typeface="Arial" panose="020B0604020202020204" pitchFamily="34" charset="0"/>
              </a:rPr>
              <a:t>Nêu</a:t>
            </a:r>
            <a:r>
              <a:rPr lang="en-US" sz="2400" dirty="0">
                <a:latin typeface="Arial" panose="020B0604020202020204" pitchFamily="34" charset="0"/>
                <a:cs typeface="Arial" panose="020B0604020202020204" pitchFamily="34" charset="0"/>
              </a:rPr>
              <a:t> ý </a:t>
            </a:r>
            <a:r>
              <a:rPr lang="en-US" sz="2400" dirty="0" err="1">
                <a:latin typeface="Arial" panose="020B0604020202020204" pitchFamily="34" charset="0"/>
                <a:cs typeface="Arial" panose="020B0604020202020204" pitchFamily="34" charset="0"/>
              </a:rPr>
              <a:t>kiến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thần</a:t>
            </a:r>
            <a:r>
              <a:rPr lang="en-US" sz="2400" dirty="0">
                <a:latin typeface="Arial" panose="020B0604020202020204" pitchFamily="34" charset="0"/>
                <a:cs typeface="Arial" panose="020B0604020202020204" pitchFamily="34" charset="0"/>
              </a:rPr>
              <a:t> chia </a:t>
            </a:r>
            <a:r>
              <a:rPr lang="en-US" sz="2400" dirty="0" err="1">
                <a:latin typeface="Arial" panose="020B0604020202020204" pitchFamily="34" charset="0"/>
                <a:cs typeface="Arial" panose="020B0604020202020204" pitchFamily="34" charset="0"/>
              </a:rPr>
              <a:t>sẻ</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a:t>
            </a:r>
            <a:r>
              <a:rPr lang="en-US" sz="2400" dirty="0">
                <a:latin typeface="Arial" panose="020B0604020202020204" pitchFamily="34" charset="0"/>
                <a:cs typeface="Arial" panose="020B0604020202020204" pitchFamily="34" charset="0"/>
              </a:rPr>
              <a:t> GV </a:t>
            </a:r>
            <a:r>
              <a:rPr lang="en-US" sz="2400" dirty="0" err="1">
                <a:latin typeface="Arial" panose="020B0604020202020204" pitchFamily="34" charset="0"/>
                <a:cs typeface="Arial" panose="020B0604020202020204" pitchFamily="34" charset="0"/>
              </a:rPr>
              <a:t>dạy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a:t>
            </a:r>
            <a:r>
              <a:rPr lang="en-US" sz="2400" dirty="0">
                <a:latin typeface="Arial" panose="020B0604020202020204" pitchFamily="34" charset="0"/>
                <a:cs typeface="Arial" panose="020B0604020202020204" pitchFamily="34" charset="0"/>
              </a:rPr>
              <a:t> HS</a:t>
            </a:r>
            <a:endParaRPr sz="2400" dirty="0">
              <a:latin typeface="Arial" panose="020B0604020202020204" pitchFamily="34" charset="0"/>
              <a:cs typeface="Arial" panose="020B0604020202020204" pitchFamily="34" charset="0"/>
            </a:endParaRPr>
          </a:p>
          <a:p>
            <a:pPr marL="171450" indent="-171450">
              <a:lnSpc>
                <a:spcPct val="130000"/>
              </a:lnSpc>
              <a:spcBef>
                <a:spcPts val="1200"/>
              </a:spcBef>
              <a:spcAft>
                <a:spcPts val="0"/>
              </a:spcAft>
              <a:buClr>
                <a:srgbClr val="1E4179"/>
              </a:buClr>
              <a:buSzPct val="100000"/>
            </a:pPr>
            <a:r>
              <a:rPr lang="en-US" sz="2400" dirty="0" err="1">
                <a:latin typeface="Arial" panose="020B0604020202020204" pitchFamily="34" charset="0"/>
                <a:cs typeface="Arial" panose="020B0604020202020204" pitchFamily="34" charset="0"/>
              </a:rPr>
              <a:t>Mỗi</a:t>
            </a:r>
            <a:r>
              <a:rPr lang="en-US" sz="2400" dirty="0">
                <a:latin typeface="Arial" panose="020B0604020202020204" pitchFamily="34" charset="0"/>
                <a:cs typeface="Arial" panose="020B0604020202020204" pitchFamily="34" charset="0"/>
              </a:rPr>
              <a:t> ý </a:t>
            </a:r>
            <a:r>
              <a:rPr lang="en-US" sz="2400" dirty="0" err="1">
                <a:latin typeface="Arial" panose="020B0604020202020204" pitchFamily="34" charset="0"/>
                <a:cs typeface="Arial" panose="020B0604020202020204" pitchFamily="34" charset="0"/>
              </a:rPr>
              <a:t>kiến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phải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đủ</a:t>
            </a:r>
            <a:r>
              <a:rPr lang="en-US" sz="2400" dirty="0">
                <a:latin typeface="Arial" panose="020B0604020202020204" pitchFamily="34" charset="0"/>
                <a:cs typeface="Arial" panose="020B0604020202020204" pitchFamily="34" charset="0"/>
              </a:rPr>
              <a:t> 4 ý: </a:t>
            </a:r>
            <a:r>
              <a:rPr lang="en-US" sz="2400" b="1" dirty="0" err="1">
                <a:latin typeface="Arial" panose="020B0604020202020204" pitchFamily="34" charset="0"/>
                <a:cs typeface="Arial" panose="020B0604020202020204" pitchFamily="34" charset="0"/>
              </a:rPr>
              <a:t>mô</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tả</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kèm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theo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bằng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chứng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minh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hoạ</a:t>
            </a:r>
            <a:r>
              <a:rPr lang="en-US" sz="2400" b="1" dirty="0">
                <a:latin typeface="Arial" panose="020B0604020202020204" pitchFamily="34" charset="0"/>
                <a:cs typeface="Arial" panose="020B0604020202020204" pitchFamily="34" charset="0"/>
              </a:rPr>
              <a:t>) – </a:t>
            </a:r>
            <a:r>
              <a:rPr lang="en-US" sz="2400" b="1" dirty="0" err="1">
                <a:latin typeface="Arial" panose="020B0604020202020204" pitchFamily="34" charset="0"/>
                <a:cs typeface="Arial" panose="020B0604020202020204" pitchFamily="34" charset="0"/>
              </a:rPr>
              <a:t>nhận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định</a:t>
            </a:r>
            <a:r>
              <a:rPr lang="en-US" sz="2400" b="1" dirty="0">
                <a:latin typeface="Arial" panose="020B0604020202020204" pitchFamily="34" charset="0"/>
                <a:cs typeface="Arial" panose="020B0604020202020204" pitchFamily="34" charset="0"/>
              </a:rPr>
              <a:t> – </a:t>
            </a:r>
            <a:r>
              <a:rPr lang="en-US" sz="2400" b="1" dirty="0" err="1">
                <a:latin typeface="Arial" panose="020B0604020202020204" pitchFamily="34" charset="0"/>
                <a:cs typeface="Arial" panose="020B0604020202020204" pitchFamily="34" charset="0"/>
              </a:rPr>
              <a:t>nguyên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nhân</a:t>
            </a:r>
            <a:r>
              <a:rPr lang="en-US" sz="2400" b="1" dirty="0">
                <a:latin typeface="Arial" panose="020B0604020202020204" pitchFamily="34" charset="0"/>
                <a:cs typeface="Arial" panose="020B0604020202020204" pitchFamily="34" charset="0"/>
              </a:rPr>
              <a:t> – </a:t>
            </a:r>
            <a:r>
              <a:rPr lang="en-US" sz="2400" b="1" dirty="0" err="1">
                <a:latin typeface="Arial" panose="020B0604020202020204" pitchFamily="34" charset="0"/>
                <a:cs typeface="Arial" panose="020B0604020202020204" pitchFamily="34" charset="0"/>
              </a:rPr>
              <a:t>điều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hỏi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được</a:t>
            </a:r>
            <a:r>
              <a:rPr lang="en-US" sz="2400" b="1" dirty="0">
                <a:latin typeface="Arial" panose="020B0604020202020204" pitchFamily="34" charset="0"/>
                <a:cs typeface="Arial" panose="020B0604020202020204" pitchFamily="34" charset="0"/>
              </a:rPr>
              <a:t>/</a:t>
            </a:r>
            <a:r>
              <a:rPr lang="en-US" sz="2400" b="1" dirty="0" err="1">
                <a:latin typeface="Arial" panose="020B0604020202020204" pitchFamily="34" charset="0"/>
                <a:cs typeface="Arial" panose="020B0604020202020204" pitchFamily="34" charset="0"/>
              </a:rPr>
              <a:t>các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giải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pháp</a:t>
            </a:r>
            <a:endParaRPr sz="2400" dirty="0">
              <a:latin typeface="Arial" panose="020B0604020202020204" pitchFamily="34" charset="0"/>
              <a:cs typeface="Arial" panose="020B0604020202020204" pitchFamily="34" charset="0"/>
            </a:endParaRPr>
          </a:p>
          <a:p>
            <a:pPr marL="171450" indent="-171450">
              <a:lnSpc>
                <a:spcPct val="130000"/>
              </a:lnSpc>
              <a:spcBef>
                <a:spcPts val="1200"/>
              </a:spcBef>
              <a:spcAft>
                <a:spcPts val="0"/>
              </a:spcAft>
              <a:buClr>
                <a:srgbClr val="1E4179"/>
              </a:buClr>
              <a:buSzPct val="100000"/>
            </a:pPr>
            <a:r>
              <a:rPr lang="en-US" sz="2400" dirty="0" err="1">
                <a:latin typeface="Arial" panose="020B0604020202020204" pitchFamily="34" charset="0"/>
                <a:cs typeface="Arial" panose="020B0604020202020204" pitchFamily="34" charset="0"/>
              </a:rPr>
              <a:t>Tất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mọi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người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phải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nêu</a:t>
            </a:r>
            <a:r>
              <a:rPr lang="en-US" sz="2400" dirty="0">
                <a:latin typeface="Arial" panose="020B0604020202020204" pitchFamily="34" charset="0"/>
                <a:cs typeface="Arial" panose="020B0604020202020204" pitchFamily="34" charset="0"/>
              </a:rPr>
              <a:t> ý </a:t>
            </a:r>
            <a:r>
              <a:rPr lang="en-US" sz="2400" dirty="0" err="1">
                <a:latin typeface="Arial" panose="020B0604020202020204" pitchFamily="34" charset="0"/>
                <a:cs typeface="Arial" panose="020B0604020202020204" pitchFamily="34" charset="0"/>
              </a:rPr>
              <a:t>kiến</a:t>
            </a:r>
            <a:endParaRPr sz="2400" dirty="0">
              <a:latin typeface="Arial" panose="020B0604020202020204" pitchFamily="34" charset="0"/>
              <a:cs typeface="Arial" panose="020B0604020202020204" pitchFamily="34" charset="0"/>
            </a:endParaRPr>
          </a:p>
          <a:p>
            <a:pPr marL="171450" indent="-171450">
              <a:lnSpc>
                <a:spcPct val="130000"/>
              </a:lnSpc>
              <a:spcBef>
                <a:spcPts val="1200"/>
              </a:spcBef>
              <a:spcAft>
                <a:spcPts val="0"/>
              </a:spcAft>
              <a:buClr>
                <a:srgbClr val="1E4179"/>
              </a:buClr>
              <a:buSzPct val="100000"/>
            </a:pPr>
            <a:r>
              <a:rPr lang="en-US" sz="2400" dirty="0" err="1">
                <a:latin typeface="Arial" panose="020B0604020202020204" pitchFamily="34" charset="0"/>
                <a:cs typeface="Arial" panose="020B0604020202020204" pitchFamily="34" charset="0"/>
              </a:rPr>
              <a:t>Cuối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buổi</a:t>
            </a:r>
            <a:r>
              <a:rPr lang="en-US" sz="2400" dirty="0">
                <a:latin typeface="Arial" panose="020B0604020202020204" pitchFamily="34" charset="0"/>
                <a:cs typeface="Arial" panose="020B0604020202020204" pitchFamily="34" charset="0"/>
              </a:rPr>
              <a:t> SHCM, </a:t>
            </a:r>
            <a:r>
              <a:rPr lang="en-US" sz="2400" dirty="0" err="1">
                <a:latin typeface="Arial" panose="020B0604020202020204" pitchFamily="34" charset="0"/>
                <a:cs typeface="Arial" panose="020B0604020202020204" pitchFamily="34" charset="0"/>
              </a:rPr>
              <a:t>người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chủ</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tóm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tắt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điểm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hỏi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định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hướng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ngay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bài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hàng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ngày</a:t>
            </a:r>
            <a:endParaRPr sz="2400" dirty="0">
              <a:latin typeface="Arial" panose="020B0604020202020204" pitchFamily="34" charset="0"/>
              <a:cs typeface="Arial" panose="020B0604020202020204" pitchFamily="34" charset="0"/>
            </a:endParaRPr>
          </a:p>
          <a:p>
            <a:pPr marL="0" indent="0">
              <a:lnSpc>
                <a:spcPct val="130000"/>
              </a:lnSpc>
              <a:spcBef>
                <a:spcPts val="1200"/>
              </a:spcBef>
              <a:spcAft>
                <a:spcPts val="0"/>
              </a:spcAft>
              <a:buClr>
                <a:srgbClr val="1E4179"/>
              </a:buClr>
              <a:buSzPct val="100000"/>
              <a:buNone/>
            </a:pPr>
            <a:endParaRP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443709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MasterSp="0">
  <p:cSld>
    <p:spTree>
      <p:nvGrpSpPr>
        <p:cNvPr id="1" name="Shape 419"/>
        <p:cNvGrpSpPr/>
        <p:nvPr/>
      </p:nvGrpSpPr>
      <p:grpSpPr>
        <a:xfrm>
          <a:off x="0" y="0"/>
          <a:ext cx="0" cy="0"/>
          <a:chOff x="0" y="0"/>
          <a:chExt cx="0" cy="0"/>
        </a:xfrm>
      </p:grpSpPr>
      <p:sp>
        <p:nvSpPr>
          <p:cNvPr id="420" name="Google Shape;420;p19"/>
          <p:cNvSpPr txBox="1">
            <a:spLocks noGrp="1"/>
          </p:cNvSpPr>
          <p:nvPr>
            <p:ph type="title" idx="4294967295"/>
          </p:nvPr>
        </p:nvSpPr>
        <p:spPr>
          <a:xfrm>
            <a:off x="2152650" y="1131094"/>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200"/>
            </a:pPr>
            <a:r>
              <a:rPr lang="en-US" dirty="0" err="1">
                <a:solidFill>
                  <a:schemeClr val="accent1"/>
                </a:solidFill>
                <a:latin typeface="Arial" panose="020B0604020202020204" pitchFamily="34" charset="0"/>
                <a:cs typeface="Arial" panose="020B0604020202020204" pitchFamily="34" charset="0"/>
              </a:rPr>
              <a:t>Ví</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dụ</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Phân</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tích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một</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tình</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huống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học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tập</a:t>
            </a:r>
            <a:endParaRPr dirty="0">
              <a:solidFill>
                <a:schemeClr val="accent1"/>
              </a:solidFill>
              <a:latin typeface="Arial" panose="020B0604020202020204" pitchFamily="34" charset="0"/>
              <a:cs typeface="Arial" panose="020B0604020202020204" pitchFamily="34" charset="0"/>
            </a:endParaRPr>
          </a:p>
        </p:txBody>
      </p:sp>
      <p:grpSp>
        <p:nvGrpSpPr>
          <p:cNvPr id="421" name="Google Shape;421;p19"/>
          <p:cNvGrpSpPr/>
          <p:nvPr/>
        </p:nvGrpSpPr>
        <p:grpSpPr>
          <a:xfrm>
            <a:off x="479376" y="2286968"/>
            <a:ext cx="5530569" cy="3878336"/>
            <a:chOff x="1458119" y="826789"/>
            <a:chExt cx="4752622" cy="4402620"/>
          </a:xfrm>
        </p:grpSpPr>
        <p:grpSp>
          <p:nvGrpSpPr>
            <p:cNvPr id="422" name="Google Shape;422;p19"/>
            <p:cNvGrpSpPr/>
            <p:nvPr/>
          </p:nvGrpSpPr>
          <p:grpSpPr>
            <a:xfrm>
              <a:off x="1458120" y="826789"/>
              <a:ext cx="4752621" cy="2193925"/>
              <a:chOff x="-65881" y="985812"/>
              <a:chExt cx="4752621" cy="2193925"/>
            </a:xfrm>
          </p:grpSpPr>
          <p:pic>
            <p:nvPicPr>
              <p:cNvPr id="423" name="Google Shape;423;p19" descr="C:\Users\Quanghuy611\Desktop\2\M2U00641 0592.jpg"/>
              <p:cNvPicPr preferRelativeResize="0"/>
              <p:nvPr/>
            </p:nvPicPr>
            <p:blipFill rotWithShape="1">
              <a:blip r:embed="rId3">
                <a:alphaModFix/>
              </a:blip>
              <a:srcRect/>
              <a:stretch/>
            </p:blipFill>
            <p:spPr>
              <a:xfrm>
                <a:off x="2327527" y="985812"/>
                <a:ext cx="2359213" cy="2193925"/>
              </a:xfrm>
              <a:prstGeom prst="rect">
                <a:avLst/>
              </a:prstGeom>
              <a:noFill/>
              <a:ln>
                <a:noFill/>
              </a:ln>
            </p:spPr>
          </p:pic>
          <p:pic>
            <p:nvPicPr>
              <p:cNvPr id="424" name="Google Shape;424;p19" descr="C:\Users\Quanghuy611\Desktop\2\M2U00641 0942.jpg"/>
              <p:cNvPicPr preferRelativeResize="0"/>
              <p:nvPr/>
            </p:nvPicPr>
            <p:blipFill rotWithShape="1">
              <a:blip r:embed="rId4">
                <a:alphaModFix/>
              </a:blip>
              <a:srcRect/>
              <a:stretch/>
            </p:blipFill>
            <p:spPr>
              <a:xfrm>
                <a:off x="-65881" y="985812"/>
                <a:ext cx="2359213" cy="2193925"/>
              </a:xfrm>
              <a:prstGeom prst="rect">
                <a:avLst/>
              </a:prstGeom>
              <a:noFill/>
              <a:ln>
                <a:noFill/>
              </a:ln>
            </p:spPr>
          </p:pic>
        </p:grpSp>
        <p:grpSp>
          <p:nvGrpSpPr>
            <p:cNvPr id="425" name="Google Shape;425;p19"/>
            <p:cNvGrpSpPr/>
            <p:nvPr/>
          </p:nvGrpSpPr>
          <p:grpSpPr>
            <a:xfrm>
              <a:off x="1458119" y="3033966"/>
              <a:ext cx="4741332" cy="2195443"/>
              <a:chOff x="-65881" y="3179737"/>
              <a:chExt cx="4741332" cy="2195443"/>
            </a:xfrm>
          </p:grpSpPr>
          <p:pic>
            <p:nvPicPr>
              <p:cNvPr id="426" name="Google Shape;426;p19" descr="C:\Users\Quanghuy611\Desktop\2\M2U00645 1231.jpg"/>
              <p:cNvPicPr preferRelativeResize="0"/>
              <p:nvPr/>
            </p:nvPicPr>
            <p:blipFill rotWithShape="1">
              <a:blip r:embed="rId5">
                <a:alphaModFix/>
              </a:blip>
              <a:srcRect/>
              <a:stretch/>
            </p:blipFill>
            <p:spPr>
              <a:xfrm>
                <a:off x="2347023" y="3201971"/>
                <a:ext cx="2328428" cy="2173209"/>
              </a:xfrm>
              <a:prstGeom prst="rect">
                <a:avLst/>
              </a:prstGeom>
              <a:noFill/>
              <a:ln>
                <a:noFill/>
              </a:ln>
            </p:spPr>
          </p:pic>
          <p:pic>
            <p:nvPicPr>
              <p:cNvPr id="427" name="Google Shape;427;p19" descr="C:\Users\Quanghuy611\Desktop\2\M2U00645 0679.jpg"/>
              <p:cNvPicPr preferRelativeResize="0"/>
              <p:nvPr/>
            </p:nvPicPr>
            <p:blipFill rotWithShape="1">
              <a:blip r:embed="rId6">
                <a:alphaModFix/>
              </a:blip>
              <a:srcRect/>
              <a:stretch/>
            </p:blipFill>
            <p:spPr>
              <a:xfrm>
                <a:off x="-65881" y="3179737"/>
                <a:ext cx="2381347" cy="2195443"/>
              </a:xfrm>
              <a:prstGeom prst="rect">
                <a:avLst/>
              </a:prstGeom>
              <a:noFill/>
              <a:ln>
                <a:noFill/>
              </a:ln>
            </p:spPr>
          </p:pic>
        </p:grpSp>
      </p:grpSp>
      <p:grpSp>
        <p:nvGrpSpPr>
          <p:cNvPr id="428" name="Google Shape;428;p19"/>
          <p:cNvGrpSpPr/>
          <p:nvPr/>
        </p:nvGrpSpPr>
        <p:grpSpPr>
          <a:xfrm>
            <a:off x="6220512" y="2286968"/>
            <a:ext cx="5420103" cy="3878336"/>
            <a:chOff x="6210741" y="807739"/>
            <a:chExt cx="4457260" cy="4448736"/>
          </a:xfrm>
        </p:grpSpPr>
        <p:grpSp>
          <p:nvGrpSpPr>
            <p:cNvPr id="429" name="Google Shape;429;p19"/>
            <p:cNvGrpSpPr/>
            <p:nvPr/>
          </p:nvGrpSpPr>
          <p:grpSpPr>
            <a:xfrm>
              <a:off x="6251737" y="807739"/>
              <a:ext cx="4416262" cy="2212631"/>
              <a:chOff x="4727737" y="966762"/>
              <a:chExt cx="4416262" cy="2212631"/>
            </a:xfrm>
          </p:grpSpPr>
          <p:pic>
            <p:nvPicPr>
              <p:cNvPr id="430" name="Google Shape;430;p19" descr="C:\Users\Quanghuy611\Desktop\2\M2U00645 0642.jpg"/>
              <p:cNvPicPr preferRelativeResize="0"/>
              <p:nvPr/>
            </p:nvPicPr>
            <p:blipFill rotWithShape="1">
              <a:blip r:embed="rId7">
                <a:alphaModFix/>
              </a:blip>
              <a:srcRect/>
              <a:stretch/>
            </p:blipFill>
            <p:spPr>
              <a:xfrm>
                <a:off x="4727737" y="985463"/>
                <a:ext cx="2241286" cy="2193930"/>
              </a:xfrm>
              <a:prstGeom prst="rect">
                <a:avLst/>
              </a:prstGeom>
              <a:noFill/>
              <a:ln>
                <a:noFill/>
              </a:ln>
            </p:spPr>
          </p:pic>
          <p:pic>
            <p:nvPicPr>
              <p:cNvPr id="431" name="Google Shape;431;p19" descr="C:\Users\Quanghuy611\Desktop\2\M2U00645 0658.jpg"/>
              <p:cNvPicPr preferRelativeResize="0"/>
              <p:nvPr/>
            </p:nvPicPr>
            <p:blipFill rotWithShape="1">
              <a:blip r:embed="rId8">
                <a:alphaModFix/>
              </a:blip>
              <a:srcRect/>
              <a:stretch/>
            </p:blipFill>
            <p:spPr>
              <a:xfrm>
                <a:off x="6902713" y="966762"/>
                <a:ext cx="2241286" cy="2193930"/>
              </a:xfrm>
              <a:prstGeom prst="rect">
                <a:avLst/>
              </a:prstGeom>
              <a:noFill/>
              <a:ln>
                <a:noFill/>
              </a:ln>
            </p:spPr>
          </p:pic>
        </p:grpSp>
        <p:grpSp>
          <p:nvGrpSpPr>
            <p:cNvPr id="432" name="Google Shape;432;p19"/>
            <p:cNvGrpSpPr/>
            <p:nvPr/>
          </p:nvGrpSpPr>
          <p:grpSpPr>
            <a:xfrm>
              <a:off x="6210741" y="3020518"/>
              <a:ext cx="4457260" cy="2235957"/>
              <a:chOff x="4686740" y="3166289"/>
              <a:chExt cx="5516161" cy="2235957"/>
            </a:xfrm>
          </p:grpSpPr>
          <p:pic>
            <p:nvPicPr>
              <p:cNvPr id="433" name="Google Shape;433;p19" descr="C:\Users\Quanghuy611\Desktop\2\M2U00646 012.jpg"/>
              <p:cNvPicPr preferRelativeResize="0"/>
              <p:nvPr/>
            </p:nvPicPr>
            <p:blipFill rotWithShape="1">
              <a:blip r:embed="rId9">
                <a:alphaModFix/>
              </a:blip>
              <a:srcRect/>
              <a:stretch/>
            </p:blipFill>
            <p:spPr>
              <a:xfrm>
                <a:off x="4686740" y="3207686"/>
                <a:ext cx="2743200" cy="2194560"/>
              </a:xfrm>
              <a:prstGeom prst="rect">
                <a:avLst/>
              </a:prstGeom>
              <a:noFill/>
              <a:ln>
                <a:noFill/>
              </a:ln>
            </p:spPr>
          </p:pic>
          <p:pic>
            <p:nvPicPr>
              <p:cNvPr id="434" name="Google Shape;434;p19" descr="C:\Users\Quanghuy611\Desktop\2\M2U00646 258.jpg"/>
              <p:cNvPicPr preferRelativeResize="0"/>
              <p:nvPr/>
            </p:nvPicPr>
            <p:blipFill rotWithShape="1">
              <a:blip r:embed="rId10">
                <a:alphaModFix/>
              </a:blip>
              <a:srcRect/>
              <a:stretch/>
            </p:blipFill>
            <p:spPr>
              <a:xfrm>
                <a:off x="7459701" y="3166289"/>
                <a:ext cx="2743200" cy="2194560"/>
              </a:xfrm>
              <a:prstGeom prst="rect">
                <a:avLst/>
              </a:prstGeom>
              <a:noFill/>
              <a:ln>
                <a:noFill/>
              </a:ln>
            </p:spPr>
          </p:pic>
        </p:grpSp>
      </p:grpSp>
    </p:spTree>
    <p:extLst>
      <p:ext uri="{BB962C8B-B14F-4D97-AF65-F5344CB8AC3E}">
        <p14:creationId xmlns:p14="http://schemas.microsoft.com/office/powerpoint/2010/main" val="416566557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showMasterSp="0">
  <p:cSld>
    <p:spTree>
      <p:nvGrpSpPr>
        <p:cNvPr id="1" name="Shape 438"/>
        <p:cNvGrpSpPr/>
        <p:nvPr/>
      </p:nvGrpSpPr>
      <p:grpSpPr>
        <a:xfrm>
          <a:off x="0" y="0"/>
          <a:ext cx="0" cy="0"/>
          <a:chOff x="0" y="0"/>
          <a:chExt cx="0" cy="0"/>
        </a:xfrm>
      </p:grpSpPr>
      <p:sp>
        <p:nvSpPr>
          <p:cNvPr id="439" name="Google Shape;439;p20"/>
          <p:cNvSpPr txBox="1">
            <a:spLocks noGrp="1"/>
          </p:cNvSpPr>
          <p:nvPr>
            <p:ph type="title" idx="4294967295"/>
          </p:nvPr>
        </p:nvSpPr>
        <p:spPr>
          <a:xfrm>
            <a:off x="2152650" y="1131094"/>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fontScale="90000"/>
          </a:bodyPr>
          <a:lstStyle/>
          <a:p>
            <a:pPr>
              <a:lnSpc>
                <a:spcPct val="120000"/>
              </a:lnSpc>
              <a:spcBef>
                <a:spcPts val="0"/>
              </a:spcBef>
              <a:spcAft>
                <a:spcPts val="0"/>
              </a:spcAft>
              <a:buClr>
                <a:srgbClr val="C0383D"/>
              </a:buClr>
              <a:buSzPts val="3200"/>
            </a:pPr>
            <a:r>
              <a:rPr lang="en-US" dirty="0" err="1">
                <a:solidFill>
                  <a:schemeClr val="accent1"/>
                </a:solidFill>
                <a:latin typeface="Arial" panose="020B0604020202020204" pitchFamily="34" charset="0"/>
                <a:cs typeface="Arial" panose="020B0604020202020204" pitchFamily="34" charset="0"/>
              </a:rPr>
              <a:t>Sự</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thay</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đổi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của</a:t>
            </a:r>
            <a:r>
              <a:rPr lang="en-US" dirty="0">
                <a:solidFill>
                  <a:schemeClr val="accent1"/>
                </a:solidFill>
                <a:latin typeface="Arial" panose="020B0604020202020204" pitchFamily="34" charset="0"/>
                <a:cs typeface="Arial" panose="020B0604020202020204" pitchFamily="34" charset="0"/>
              </a:rPr>
              <a:t> GV </a:t>
            </a:r>
            <a:r>
              <a:rPr lang="en-US" dirty="0" err="1">
                <a:solidFill>
                  <a:schemeClr val="accent1"/>
                </a:solidFill>
                <a:latin typeface="Arial" panose="020B0604020202020204" pitchFamily="34" charset="0"/>
                <a:cs typeface="Arial" panose="020B0604020202020204" pitchFamily="34" charset="0"/>
              </a:rPr>
              <a:t>khi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hiểu</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được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việc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học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của</a:t>
            </a:r>
            <a:r>
              <a:rPr lang="en-US" dirty="0">
                <a:solidFill>
                  <a:schemeClr val="accent1"/>
                </a:solidFill>
                <a:latin typeface="Arial" panose="020B0604020202020204" pitchFamily="34" charset="0"/>
                <a:cs typeface="Arial" panose="020B0604020202020204" pitchFamily="34" charset="0"/>
              </a:rPr>
              <a:t> HS</a:t>
            </a:r>
            <a:endParaRPr dirty="0">
              <a:solidFill>
                <a:schemeClr val="accent1"/>
              </a:solidFill>
              <a:latin typeface="Arial" panose="020B0604020202020204" pitchFamily="34" charset="0"/>
              <a:cs typeface="Arial" panose="020B0604020202020204" pitchFamily="34" charset="0"/>
            </a:endParaRPr>
          </a:p>
        </p:txBody>
      </p:sp>
      <p:pic>
        <p:nvPicPr>
          <p:cNvPr id="440" name="Google Shape;440;p20"/>
          <p:cNvPicPr preferRelativeResize="0"/>
          <p:nvPr/>
        </p:nvPicPr>
        <p:blipFill rotWithShape="1">
          <a:blip r:embed="rId3">
            <a:alphaModFix/>
          </a:blip>
          <a:srcRect/>
          <a:stretch/>
        </p:blipFill>
        <p:spPr>
          <a:xfrm>
            <a:off x="551385" y="2258636"/>
            <a:ext cx="5305842" cy="4122692"/>
          </a:xfrm>
          <a:prstGeom prst="rect">
            <a:avLst/>
          </a:prstGeom>
          <a:noFill/>
          <a:ln>
            <a:noFill/>
          </a:ln>
        </p:spPr>
      </p:pic>
      <p:grpSp>
        <p:nvGrpSpPr>
          <p:cNvPr id="441" name="Google Shape;441;p20"/>
          <p:cNvGrpSpPr/>
          <p:nvPr/>
        </p:nvGrpSpPr>
        <p:grpSpPr>
          <a:xfrm>
            <a:off x="6351941" y="2258636"/>
            <a:ext cx="5288675" cy="3906668"/>
            <a:chOff x="1665" y="372"/>
            <a:chExt cx="8905" cy="7011"/>
          </a:xfrm>
        </p:grpSpPr>
        <p:pic>
          <p:nvPicPr>
            <p:cNvPr id="442" name="Google Shape;442;p20" descr="M2U00638 1444"/>
            <p:cNvPicPr preferRelativeResize="0"/>
            <p:nvPr/>
          </p:nvPicPr>
          <p:blipFill rotWithShape="1">
            <a:blip r:embed="rId4">
              <a:alphaModFix/>
            </a:blip>
            <a:srcRect/>
            <a:stretch/>
          </p:blipFill>
          <p:spPr>
            <a:xfrm>
              <a:off x="6250" y="372"/>
              <a:ext cx="4320" cy="3456"/>
            </a:xfrm>
            <a:prstGeom prst="rect">
              <a:avLst/>
            </a:prstGeom>
            <a:noFill/>
            <a:ln>
              <a:noFill/>
            </a:ln>
          </p:spPr>
        </p:pic>
        <p:pic>
          <p:nvPicPr>
            <p:cNvPr id="443" name="Google Shape;443;p20" descr="M2U00624 18877"/>
            <p:cNvPicPr preferRelativeResize="0"/>
            <p:nvPr/>
          </p:nvPicPr>
          <p:blipFill rotWithShape="1">
            <a:blip r:embed="rId5">
              <a:alphaModFix/>
            </a:blip>
            <a:srcRect/>
            <a:stretch/>
          </p:blipFill>
          <p:spPr>
            <a:xfrm>
              <a:off x="1665" y="3927"/>
              <a:ext cx="4320" cy="3456"/>
            </a:xfrm>
            <a:prstGeom prst="rect">
              <a:avLst/>
            </a:prstGeom>
            <a:noFill/>
            <a:ln>
              <a:noFill/>
            </a:ln>
          </p:spPr>
        </p:pic>
        <p:pic>
          <p:nvPicPr>
            <p:cNvPr id="444" name="Google Shape;444;p20" descr="M2U00638 1488"/>
            <p:cNvPicPr preferRelativeResize="0"/>
            <p:nvPr/>
          </p:nvPicPr>
          <p:blipFill rotWithShape="1">
            <a:blip r:embed="rId6">
              <a:alphaModFix/>
            </a:blip>
            <a:srcRect/>
            <a:stretch/>
          </p:blipFill>
          <p:spPr>
            <a:xfrm>
              <a:off x="1665" y="372"/>
              <a:ext cx="4320" cy="3456"/>
            </a:xfrm>
            <a:prstGeom prst="rect">
              <a:avLst/>
            </a:prstGeom>
            <a:noFill/>
            <a:ln>
              <a:noFill/>
            </a:ln>
          </p:spPr>
        </p:pic>
        <p:pic>
          <p:nvPicPr>
            <p:cNvPr id="445" name="Google Shape;445;p20" descr="M2U00638 1041"/>
            <p:cNvPicPr preferRelativeResize="0"/>
            <p:nvPr/>
          </p:nvPicPr>
          <p:blipFill rotWithShape="1">
            <a:blip r:embed="rId7">
              <a:alphaModFix/>
            </a:blip>
            <a:srcRect/>
            <a:stretch/>
          </p:blipFill>
          <p:spPr>
            <a:xfrm>
              <a:off x="6250" y="3906"/>
              <a:ext cx="4320" cy="3456"/>
            </a:xfrm>
            <a:prstGeom prst="rect">
              <a:avLst/>
            </a:prstGeom>
            <a:noFill/>
            <a:ln>
              <a:noFill/>
            </a:ln>
          </p:spPr>
        </p:pic>
      </p:grpSp>
      <p:sp>
        <p:nvSpPr>
          <p:cNvPr id="446" name="Google Shape;446;p20"/>
          <p:cNvSpPr txBox="1"/>
          <p:nvPr/>
        </p:nvSpPr>
        <p:spPr>
          <a:xfrm>
            <a:off x="3346884" y="1914953"/>
            <a:ext cx="1133475" cy="276969"/>
          </a:xfrm>
          <a:prstGeom prst="rect">
            <a:avLst/>
          </a:prstGeom>
          <a:noFill/>
          <a:ln>
            <a:noFill/>
          </a:ln>
        </p:spPr>
        <p:txBody>
          <a:bodyPr spcFirstLastPara="1" wrap="square" lIns="68569" tIns="34275" rIns="68569" bIns="34275" anchor="t" anchorCtr="0">
            <a:spAutoFit/>
          </a:bodyPr>
          <a:lstStyle/>
          <a:p>
            <a:pPr algn="ctr" defTabSz="685800" fontAlgn="auto">
              <a:spcBef>
                <a:spcPts val="0"/>
              </a:spcBef>
              <a:spcAft>
                <a:spcPts val="0"/>
              </a:spcAft>
              <a:buClr>
                <a:srgbClr val="000000"/>
              </a:buClr>
              <a:buSzPts val="1800"/>
              <a:defRPr/>
            </a:pPr>
            <a:r>
              <a:rPr lang="en-US" sz="1350" b="1" kern="0">
                <a:solidFill>
                  <a:srgbClr val="C0383D"/>
                </a:solidFill>
                <a:latin typeface="Arial"/>
                <a:ea typeface="Arial"/>
                <a:cs typeface="Arial"/>
                <a:sym typeface="Arial"/>
              </a:rPr>
              <a:t>TRƯỚC</a:t>
            </a:r>
            <a:endParaRPr sz="1050" kern="0">
              <a:solidFill>
                <a:srgbClr val="000000"/>
              </a:solidFill>
              <a:latin typeface="Arial"/>
              <a:ea typeface="Arial"/>
              <a:cs typeface="Arial"/>
              <a:sym typeface="Arial"/>
            </a:endParaRPr>
          </a:p>
        </p:txBody>
      </p:sp>
      <p:sp>
        <p:nvSpPr>
          <p:cNvPr id="447" name="Google Shape;447;p20"/>
          <p:cNvSpPr txBox="1"/>
          <p:nvPr/>
        </p:nvSpPr>
        <p:spPr>
          <a:xfrm>
            <a:off x="7813864" y="1914953"/>
            <a:ext cx="1133475" cy="276969"/>
          </a:xfrm>
          <a:prstGeom prst="rect">
            <a:avLst/>
          </a:prstGeom>
          <a:noFill/>
          <a:ln>
            <a:noFill/>
          </a:ln>
        </p:spPr>
        <p:txBody>
          <a:bodyPr spcFirstLastPara="1" wrap="square" lIns="68569" tIns="34275" rIns="68569" bIns="34275" anchor="t" anchorCtr="0">
            <a:spAutoFit/>
          </a:bodyPr>
          <a:lstStyle/>
          <a:p>
            <a:pPr algn="ctr" defTabSz="685800" fontAlgn="auto">
              <a:spcBef>
                <a:spcPts val="0"/>
              </a:spcBef>
              <a:spcAft>
                <a:spcPts val="0"/>
              </a:spcAft>
              <a:buClr>
                <a:srgbClr val="000000"/>
              </a:buClr>
              <a:buSzPts val="1800"/>
              <a:defRPr/>
            </a:pPr>
            <a:r>
              <a:rPr lang="en-US" sz="1350" b="1" kern="0">
                <a:solidFill>
                  <a:srgbClr val="C0383D"/>
                </a:solidFill>
                <a:latin typeface="Arial"/>
                <a:ea typeface="Arial"/>
                <a:cs typeface="Arial"/>
                <a:sym typeface="Arial"/>
              </a:rPr>
              <a:t>SAU</a:t>
            </a:r>
            <a:endParaRPr sz="1050" kern="0">
              <a:solidFill>
                <a:srgbClr val="000000"/>
              </a:solidFill>
              <a:latin typeface="Arial"/>
              <a:ea typeface="Arial"/>
              <a:cs typeface="Arial"/>
              <a:sym typeface="Arial"/>
            </a:endParaRPr>
          </a:p>
        </p:txBody>
      </p:sp>
    </p:spTree>
    <p:extLst>
      <p:ext uri="{BB962C8B-B14F-4D97-AF65-F5344CB8AC3E}">
        <p14:creationId xmlns:p14="http://schemas.microsoft.com/office/powerpoint/2010/main" val="222323563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showMasterSp="0">
  <p:cSld>
    <p:spTree>
      <p:nvGrpSpPr>
        <p:cNvPr id="1" name="Shape 451"/>
        <p:cNvGrpSpPr/>
        <p:nvPr/>
      </p:nvGrpSpPr>
      <p:grpSpPr>
        <a:xfrm>
          <a:off x="0" y="0"/>
          <a:ext cx="0" cy="0"/>
          <a:chOff x="0" y="0"/>
          <a:chExt cx="0" cy="0"/>
        </a:xfrm>
      </p:grpSpPr>
      <p:sp>
        <p:nvSpPr>
          <p:cNvPr id="452" name="Google Shape;452;p21"/>
          <p:cNvSpPr txBox="1">
            <a:spLocks noGrp="1"/>
          </p:cNvSpPr>
          <p:nvPr>
            <p:ph type="title" idx="4294967295"/>
          </p:nvPr>
        </p:nvSpPr>
        <p:spPr>
          <a:xfrm>
            <a:off x="2859744" y="866644"/>
            <a:ext cx="7886700" cy="994172"/>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a:lnSpc>
                <a:spcPct val="120000"/>
              </a:lnSpc>
              <a:spcBef>
                <a:spcPts val="0"/>
              </a:spcBef>
              <a:spcAft>
                <a:spcPts val="0"/>
              </a:spcAft>
              <a:buClr>
                <a:srgbClr val="C0383D"/>
              </a:buClr>
              <a:buSzPts val="3200"/>
            </a:pPr>
            <a:r>
              <a:rPr lang="en-US" dirty="0">
                <a:solidFill>
                  <a:schemeClr val="accent1"/>
                </a:solidFill>
                <a:latin typeface="Arial" panose="020B0604020202020204" pitchFamily="34" charset="0"/>
                <a:cs typeface="Arial" panose="020B0604020202020204" pitchFamily="34" charset="0"/>
              </a:rPr>
              <a:t>(4) </a:t>
            </a:r>
            <a:r>
              <a:rPr lang="en-US" dirty="0" err="1">
                <a:solidFill>
                  <a:schemeClr val="accent1"/>
                </a:solidFill>
                <a:latin typeface="Arial" panose="020B0604020202020204" pitchFamily="34" charset="0"/>
                <a:cs typeface="Arial" panose="020B0604020202020204" pitchFamily="34" charset="0"/>
              </a:rPr>
              <a:t>Áp</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dụng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vào</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thực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tế</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dạy</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học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hàng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ngày</a:t>
            </a:r>
            <a:endParaRPr dirty="0">
              <a:solidFill>
                <a:schemeClr val="accent1"/>
              </a:solidFill>
              <a:latin typeface="Arial" panose="020B0604020202020204" pitchFamily="34" charset="0"/>
              <a:cs typeface="Arial" panose="020B0604020202020204" pitchFamily="34" charset="0"/>
            </a:endParaRPr>
          </a:p>
        </p:txBody>
      </p:sp>
      <p:grpSp>
        <p:nvGrpSpPr>
          <p:cNvPr id="2" name="Group 1">
            <a:extLst>
              <a:ext uri="{FF2B5EF4-FFF2-40B4-BE49-F238E27FC236}">
                <a16:creationId xmlns:a16="http://schemas.microsoft.com/office/drawing/2014/main" xmlns="" id="{01D21417-03EC-1D2C-5254-F6FFA897ADF9}"/>
              </a:ext>
            </a:extLst>
          </p:cNvPr>
          <p:cNvGrpSpPr/>
          <p:nvPr/>
        </p:nvGrpSpPr>
        <p:grpSpPr>
          <a:xfrm>
            <a:off x="1991544" y="1801728"/>
            <a:ext cx="1319987" cy="1504797"/>
            <a:chOff x="2694936" y="2090503"/>
            <a:chExt cx="1319987" cy="1504797"/>
          </a:xfrm>
        </p:grpSpPr>
        <p:pic>
          <p:nvPicPr>
            <p:cNvPr id="453" name="Google Shape;453;p21"/>
            <p:cNvPicPr preferRelativeResize="0"/>
            <p:nvPr/>
          </p:nvPicPr>
          <p:blipFill rotWithShape="1">
            <a:blip r:embed="rId3">
              <a:alphaModFix/>
            </a:blip>
            <a:srcRect/>
            <a:stretch/>
          </p:blipFill>
          <p:spPr>
            <a:xfrm>
              <a:off x="3323841" y="2090503"/>
              <a:ext cx="691082" cy="1470033"/>
            </a:xfrm>
            <a:prstGeom prst="rect">
              <a:avLst/>
            </a:prstGeom>
            <a:noFill/>
            <a:ln>
              <a:noFill/>
            </a:ln>
          </p:spPr>
        </p:pic>
        <p:pic>
          <p:nvPicPr>
            <p:cNvPr id="454" name="Google Shape;454;p21"/>
            <p:cNvPicPr preferRelativeResize="0"/>
            <p:nvPr/>
          </p:nvPicPr>
          <p:blipFill rotWithShape="1">
            <a:blip r:embed="rId4">
              <a:alphaModFix/>
            </a:blip>
            <a:srcRect/>
            <a:stretch/>
          </p:blipFill>
          <p:spPr>
            <a:xfrm>
              <a:off x="2694936" y="2125267"/>
              <a:ext cx="761525" cy="1470033"/>
            </a:xfrm>
            <a:prstGeom prst="rect">
              <a:avLst/>
            </a:prstGeom>
            <a:noFill/>
            <a:ln>
              <a:noFill/>
            </a:ln>
          </p:spPr>
        </p:pic>
      </p:grpSp>
      <p:sp>
        <p:nvSpPr>
          <p:cNvPr id="455" name="Google Shape;455;p21"/>
          <p:cNvSpPr txBox="1"/>
          <p:nvPr/>
        </p:nvSpPr>
        <p:spPr>
          <a:xfrm>
            <a:off x="2044868" y="3503161"/>
            <a:ext cx="1469025" cy="360099"/>
          </a:xfrm>
          <a:prstGeom prst="rect">
            <a:avLst/>
          </a:prstGeom>
          <a:noFill/>
          <a:ln>
            <a:noFill/>
          </a:ln>
        </p:spPr>
        <p:txBody>
          <a:bodyPr spcFirstLastPara="1" wrap="square" lIns="0" tIns="0" rIns="0" bIns="0" anchor="t" anchorCtr="0">
            <a:spAutoFit/>
          </a:bodyPr>
          <a:lstStyle/>
          <a:p>
            <a:pPr defTabSz="685800" fontAlgn="auto">
              <a:lnSpc>
                <a:spcPct val="130000"/>
              </a:lnSpc>
              <a:spcBef>
                <a:spcPts val="0"/>
              </a:spcBef>
              <a:spcAft>
                <a:spcPts val="0"/>
              </a:spcAft>
              <a:buClr>
                <a:srgbClr val="000000"/>
              </a:buClr>
              <a:buSzPts val="2400"/>
              <a:defRPr/>
            </a:pPr>
            <a:r>
              <a:rPr lang="en-US" sz="1800" b="1" kern="0" dirty="0" err="1">
                <a:solidFill>
                  <a:srgbClr val="1E4179"/>
                </a:solidFill>
                <a:latin typeface="Arial"/>
                <a:ea typeface="Arial"/>
                <a:cs typeface="Arial"/>
                <a:sym typeface="Arial"/>
              </a:rPr>
              <a:t>Đối</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với</a:t>
            </a:r>
            <a:r>
              <a:rPr lang="en-US" sz="1800" b="1" kern="0" dirty="0">
                <a:solidFill>
                  <a:srgbClr val="1E4179"/>
                </a:solidFill>
                <a:latin typeface="Arial"/>
                <a:ea typeface="Arial"/>
                <a:cs typeface="Arial"/>
                <a:sym typeface="Arial"/>
              </a:rPr>
              <a:t> GV</a:t>
            </a:r>
            <a:endParaRPr sz="1050" kern="0" dirty="0">
              <a:solidFill>
                <a:srgbClr val="000000"/>
              </a:solidFill>
              <a:latin typeface="Arial"/>
              <a:ea typeface="Arial"/>
              <a:cs typeface="Arial"/>
              <a:sym typeface="Arial"/>
            </a:endParaRPr>
          </a:p>
        </p:txBody>
      </p:sp>
      <p:sp>
        <p:nvSpPr>
          <p:cNvPr id="456" name="Google Shape;456;p21"/>
          <p:cNvSpPr txBox="1">
            <a:spLocks noGrp="1"/>
          </p:cNvSpPr>
          <p:nvPr>
            <p:ph type="body" idx="4294967295"/>
          </p:nvPr>
        </p:nvSpPr>
        <p:spPr>
          <a:xfrm>
            <a:off x="551384" y="3995598"/>
            <a:ext cx="4254652" cy="2025689"/>
          </a:xfrm>
          <a:prstGeom prst="rect">
            <a:avLst/>
          </a:prstGeom>
          <a:noFill/>
          <a:ln>
            <a:noFill/>
          </a:ln>
        </p:spPr>
        <p:txBody>
          <a:bodyPr spcFirstLastPara="1" vert="horz" wrap="square" lIns="68569" tIns="34275" rIns="68569" bIns="34275" numCol="1" anchor="t" anchorCtr="0" compatLnSpc="1">
            <a:prstTxWarp prst="textNoShape">
              <a:avLst/>
            </a:prstTxWarp>
            <a:normAutofit/>
          </a:bodyPr>
          <a:lstStyle/>
          <a:p>
            <a:pPr marL="0" indent="0" algn="ctr">
              <a:lnSpc>
                <a:spcPct val="130000"/>
              </a:lnSpc>
              <a:spcBef>
                <a:spcPts val="0"/>
              </a:spcBef>
              <a:spcAft>
                <a:spcPts val="0"/>
              </a:spcAft>
              <a:buClr>
                <a:srgbClr val="1E4179"/>
              </a:buClr>
              <a:buSzPts val="2000"/>
              <a:buNone/>
            </a:pPr>
            <a:r>
              <a:rPr lang="en-US" sz="2400" dirty="0" err="1">
                <a:latin typeface="Arial" panose="020B0604020202020204" pitchFamily="34" charset="0"/>
                <a:cs typeface="Arial" panose="020B0604020202020204" pitchFamily="34" charset="0"/>
              </a:rPr>
              <a:t>Chủ</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những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hỏi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bài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hàng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ngày</a:t>
            </a:r>
            <a:endParaRPr sz="2400" dirty="0">
              <a:solidFill>
                <a:srgbClr val="1E4179"/>
              </a:solidFill>
              <a:latin typeface="Arial" panose="020B0604020202020204" pitchFamily="34" charset="0"/>
              <a:cs typeface="Arial" panose="020B0604020202020204" pitchFamily="34" charset="0"/>
            </a:endParaRPr>
          </a:p>
          <a:p>
            <a:pPr marL="171450" indent="-57150">
              <a:lnSpc>
                <a:spcPct val="130000"/>
              </a:lnSpc>
              <a:spcBef>
                <a:spcPts val="1200"/>
              </a:spcBef>
              <a:spcAft>
                <a:spcPts val="0"/>
              </a:spcAft>
              <a:buClr>
                <a:srgbClr val="1E4179"/>
              </a:buClr>
              <a:buSzPts val="2400"/>
              <a:buNone/>
            </a:pPr>
            <a:endParaRPr sz="2400" dirty="0">
              <a:latin typeface="Arial" panose="020B0604020202020204" pitchFamily="34" charset="0"/>
              <a:cs typeface="Arial" panose="020B0604020202020204" pitchFamily="34" charset="0"/>
            </a:endParaRPr>
          </a:p>
        </p:txBody>
      </p:sp>
      <p:sp>
        <p:nvSpPr>
          <p:cNvPr id="457" name="Google Shape;457;p21"/>
          <p:cNvSpPr txBox="1"/>
          <p:nvPr/>
        </p:nvSpPr>
        <p:spPr>
          <a:xfrm>
            <a:off x="7519085" y="3458899"/>
            <a:ext cx="1946250" cy="360099"/>
          </a:xfrm>
          <a:prstGeom prst="rect">
            <a:avLst/>
          </a:prstGeom>
          <a:noFill/>
          <a:ln>
            <a:noFill/>
          </a:ln>
        </p:spPr>
        <p:txBody>
          <a:bodyPr spcFirstLastPara="1" wrap="square" lIns="0" tIns="0" rIns="0" bIns="0" anchor="t" anchorCtr="0">
            <a:spAutoFit/>
          </a:bodyPr>
          <a:lstStyle/>
          <a:p>
            <a:pPr defTabSz="685800" fontAlgn="auto">
              <a:lnSpc>
                <a:spcPct val="130000"/>
              </a:lnSpc>
              <a:spcBef>
                <a:spcPts val="0"/>
              </a:spcBef>
              <a:spcAft>
                <a:spcPts val="0"/>
              </a:spcAft>
              <a:buClr>
                <a:srgbClr val="000000"/>
              </a:buClr>
              <a:buSzPts val="2400"/>
              <a:defRPr/>
            </a:pPr>
            <a:r>
              <a:rPr lang="en-US" sz="1800" b="1" kern="0" dirty="0" err="1">
                <a:solidFill>
                  <a:srgbClr val="1E4179"/>
                </a:solidFill>
                <a:latin typeface="Arial"/>
                <a:ea typeface="Arial"/>
                <a:cs typeface="Arial"/>
                <a:sym typeface="Arial"/>
              </a:rPr>
              <a:t>Đối</a:t>
            </a:r>
            <a:r>
              <a:rPr lang="en-US" sz="1800" b="1" kern="0" dirty="0">
                <a:solidFill>
                  <a:srgbClr val="1E4179"/>
                </a:solidFill>
                <a:latin typeface="Arial"/>
                <a:ea typeface="Arial"/>
                <a:cs typeface="Arial"/>
                <a:sym typeface="Arial"/>
              </a:rPr>
              <a:t> </a:t>
            </a:r>
            <a:r>
              <a:rPr lang="en-US" sz="1800" b="1" kern="0" dirty="0" err="1">
                <a:solidFill>
                  <a:srgbClr val="1E4179"/>
                </a:solidFill>
                <a:latin typeface="Arial"/>
                <a:ea typeface="Arial"/>
                <a:cs typeface="Arial"/>
                <a:sym typeface="Arial"/>
              </a:rPr>
              <a:t>với</a:t>
            </a:r>
            <a:r>
              <a:rPr lang="en-US" sz="1800" b="1" kern="0" dirty="0">
                <a:solidFill>
                  <a:srgbClr val="1E4179"/>
                </a:solidFill>
                <a:latin typeface="Arial"/>
                <a:ea typeface="Arial"/>
                <a:cs typeface="Arial"/>
                <a:sym typeface="Arial"/>
              </a:rPr>
              <a:t> CBQL</a:t>
            </a:r>
            <a:endParaRPr sz="1050" kern="0" dirty="0">
              <a:solidFill>
                <a:srgbClr val="000000"/>
              </a:solidFill>
              <a:latin typeface="Arial"/>
              <a:ea typeface="Arial"/>
              <a:cs typeface="Arial"/>
              <a:sym typeface="Arial"/>
            </a:endParaRPr>
          </a:p>
        </p:txBody>
      </p:sp>
      <p:sp>
        <p:nvSpPr>
          <p:cNvPr id="458" name="Google Shape;458;p21"/>
          <p:cNvSpPr txBox="1"/>
          <p:nvPr/>
        </p:nvSpPr>
        <p:spPr>
          <a:xfrm>
            <a:off x="5303912" y="3861048"/>
            <a:ext cx="6696744" cy="1865859"/>
          </a:xfrm>
          <a:prstGeom prst="rect">
            <a:avLst/>
          </a:prstGeom>
          <a:noFill/>
          <a:ln>
            <a:noFill/>
          </a:ln>
        </p:spPr>
        <p:txBody>
          <a:bodyPr spcFirstLastPara="1" wrap="square" lIns="68569" tIns="34275" rIns="68569" bIns="34275" anchor="t" anchorCtr="0">
            <a:noAutofit/>
          </a:bodyPr>
          <a:lstStyle/>
          <a:p>
            <a:pPr defTabSz="685800" fontAlgn="auto">
              <a:lnSpc>
                <a:spcPct val="120000"/>
              </a:lnSpc>
              <a:spcBef>
                <a:spcPts val="0"/>
              </a:spcBef>
              <a:spcAft>
                <a:spcPts val="0"/>
              </a:spcAft>
              <a:buClr>
                <a:srgbClr val="1E4179"/>
              </a:buClr>
              <a:buSzPct val="100000"/>
              <a:defRPr/>
            </a:pPr>
            <a:r>
              <a:rPr lang="en-US" sz="2400" kern="0" dirty="0">
                <a:solidFill>
                  <a:srgbClr val="1E4179"/>
                </a:solidFill>
                <a:latin typeface="Arial"/>
                <a:ea typeface="Arial"/>
                <a:cs typeface="Arial"/>
                <a:sym typeface="Arial"/>
              </a:rPr>
              <a:t>Theo </a:t>
            </a:r>
            <a:r>
              <a:rPr lang="en-US" sz="2400" kern="0" dirty="0" err="1">
                <a:solidFill>
                  <a:srgbClr val="1E4179"/>
                </a:solidFill>
                <a:latin typeface="Arial"/>
                <a:ea typeface="Arial"/>
                <a:cs typeface="Arial"/>
                <a:sym typeface="Arial"/>
              </a:rPr>
              <a:t>dõi</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thường</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xuyên</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để</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thúc</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đẩy</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hỗ</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trợ</a:t>
            </a:r>
            <a:r>
              <a:rPr lang="en-US" sz="2400" kern="0" dirty="0">
                <a:solidFill>
                  <a:srgbClr val="1E4179"/>
                </a:solidFill>
                <a:latin typeface="Arial"/>
                <a:ea typeface="Arial"/>
                <a:cs typeface="Arial"/>
                <a:sym typeface="Arial"/>
              </a:rPr>
              <a:t> GV </a:t>
            </a:r>
            <a:r>
              <a:rPr lang="en-US" sz="2400" kern="0" dirty="0" err="1">
                <a:solidFill>
                  <a:srgbClr val="1E4179"/>
                </a:solidFill>
                <a:latin typeface="Arial"/>
                <a:ea typeface="Arial"/>
                <a:cs typeface="Arial"/>
                <a:sym typeface="Arial"/>
              </a:rPr>
              <a:t>vận</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dụng</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vào</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thực</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tiễn</a:t>
            </a:r>
            <a:r>
              <a:rPr lang="en-US" sz="2400" kern="0" dirty="0">
                <a:solidFill>
                  <a:srgbClr val="1E4179"/>
                </a:solidFill>
                <a:latin typeface="Arial"/>
                <a:ea typeface="Arial"/>
                <a:cs typeface="Arial"/>
                <a:sym typeface="Arial"/>
              </a:rPr>
              <a:t>:</a:t>
            </a:r>
            <a:endParaRPr sz="2400" kern="0" dirty="0">
              <a:solidFill>
                <a:srgbClr val="000000"/>
              </a:solidFill>
              <a:latin typeface="Arial"/>
              <a:ea typeface="Arial"/>
              <a:cs typeface="Arial"/>
              <a:sym typeface="Arial"/>
            </a:endParaRPr>
          </a:p>
          <a:p>
            <a:pPr marL="171450" indent="-171450" defTabSz="685800" fontAlgn="auto">
              <a:lnSpc>
                <a:spcPct val="120000"/>
              </a:lnSpc>
              <a:spcBef>
                <a:spcPts val="300"/>
              </a:spcBef>
              <a:spcAft>
                <a:spcPts val="0"/>
              </a:spcAft>
              <a:buClr>
                <a:srgbClr val="1E4179"/>
              </a:buClr>
              <a:buSzPct val="100000"/>
              <a:buFont typeface="Arial"/>
              <a:buChar char="•"/>
              <a:defRPr/>
            </a:pPr>
            <a:r>
              <a:rPr lang="en-US" sz="2400" kern="0" dirty="0">
                <a:solidFill>
                  <a:srgbClr val="1E4179"/>
                </a:solidFill>
                <a:latin typeface="Arial"/>
                <a:ea typeface="Arial"/>
                <a:cs typeface="Arial"/>
                <a:sym typeface="Arial"/>
              </a:rPr>
              <a:t>Thông qua </a:t>
            </a:r>
            <a:r>
              <a:rPr lang="en-US" sz="2400" kern="0" dirty="0" err="1">
                <a:solidFill>
                  <a:srgbClr val="1E4179"/>
                </a:solidFill>
                <a:latin typeface="Arial"/>
                <a:ea typeface="Arial"/>
                <a:cs typeface="Arial"/>
                <a:sym typeface="Arial"/>
              </a:rPr>
              <a:t>hướng</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dẫn</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hỗ</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trợ</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xây</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dựng</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kế</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hoạch</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bài</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dạy</a:t>
            </a:r>
            <a:endParaRPr sz="2400" kern="0" dirty="0">
              <a:solidFill>
                <a:srgbClr val="000000"/>
              </a:solidFill>
              <a:latin typeface="Arial"/>
              <a:ea typeface="Arial"/>
              <a:cs typeface="Arial"/>
              <a:sym typeface="Arial"/>
            </a:endParaRPr>
          </a:p>
          <a:p>
            <a:pPr marL="171450" indent="-171450" defTabSz="685800" fontAlgn="auto">
              <a:lnSpc>
                <a:spcPct val="120000"/>
              </a:lnSpc>
              <a:spcBef>
                <a:spcPts val="300"/>
              </a:spcBef>
              <a:spcAft>
                <a:spcPts val="0"/>
              </a:spcAft>
              <a:buClr>
                <a:srgbClr val="1E4179"/>
              </a:buClr>
              <a:buSzPct val="100000"/>
              <a:buFont typeface="Arial"/>
              <a:buChar char="•"/>
              <a:defRPr/>
            </a:pPr>
            <a:r>
              <a:rPr lang="en-US" sz="2400" kern="0" dirty="0">
                <a:solidFill>
                  <a:srgbClr val="1E4179"/>
                </a:solidFill>
                <a:latin typeface="Arial"/>
                <a:ea typeface="Arial"/>
                <a:cs typeface="Arial"/>
                <a:sym typeface="Arial"/>
              </a:rPr>
              <a:t>Thông qua </a:t>
            </a:r>
            <a:r>
              <a:rPr lang="en-US" sz="2400" kern="0" dirty="0" err="1">
                <a:solidFill>
                  <a:srgbClr val="1E4179"/>
                </a:solidFill>
                <a:latin typeface="Arial"/>
                <a:ea typeface="Arial"/>
                <a:cs typeface="Arial"/>
                <a:sym typeface="Arial"/>
              </a:rPr>
              <a:t>dự</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giờ</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quan</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sát</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lớp</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học</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hàng</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ngày</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và</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đưa</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ra</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tư</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vấn</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hướng</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dẫn</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khích</a:t>
            </a:r>
            <a:r>
              <a:rPr lang="en-US" sz="2400" kern="0" dirty="0">
                <a:solidFill>
                  <a:srgbClr val="1E4179"/>
                </a:solidFill>
                <a:latin typeface="Arial"/>
                <a:ea typeface="Arial"/>
                <a:cs typeface="Arial"/>
                <a:sym typeface="Arial"/>
              </a:rPr>
              <a:t> </a:t>
            </a:r>
            <a:r>
              <a:rPr lang="en-US" sz="2400" kern="0" dirty="0" err="1">
                <a:solidFill>
                  <a:srgbClr val="1E4179"/>
                </a:solidFill>
                <a:latin typeface="Arial"/>
                <a:ea typeface="Arial"/>
                <a:cs typeface="Arial"/>
                <a:sym typeface="Arial"/>
              </a:rPr>
              <a:t>lệ</a:t>
            </a:r>
            <a:endParaRPr sz="2400" kern="0" dirty="0">
              <a:solidFill>
                <a:srgbClr val="000000"/>
              </a:solidFill>
              <a:latin typeface="Arial"/>
              <a:ea typeface="Arial"/>
              <a:cs typeface="Arial"/>
              <a:sym typeface="Arial"/>
            </a:endParaRPr>
          </a:p>
          <a:p>
            <a:pPr marL="171450" indent="-65722" defTabSz="685800" fontAlgn="auto">
              <a:lnSpc>
                <a:spcPct val="130000"/>
              </a:lnSpc>
              <a:spcBef>
                <a:spcPts val="750"/>
              </a:spcBef>
              <a:spcAft>
                <a:spcPts val="0"/>
              </a:spcAft>
              <a:buClr>
                <a:srgbClr val="1E4179"/>
              </a:buClr>
              <a:buSzPct val="100000"/>
              <a:defRPr/>
            </a:pPr>
            <a:endParaRPr sz="2400" kern="0" dirty="0">
              <a:solidFill>
                <a:srgbClr val="1E4179"/>
              </a:solidFill>
              <a:latin typeface="Arial"/>
              <a:ea typeface="Arial"/>
              <a:cs typeface="Arial"/>
              <a:sym typeface="Arial"/>
            </a:endParaRPr>
          </a:p>
        </p:txBody>
      </p:sp>
      <p:pic>
        <p:nvPicPr>
          <p:cNvPr id="459" name="Google Shape;459;p21"/>
          <p:cNvPicPr preferRelativeResize="0"/>
          <p:nvPr/>
        </p:nvPicPr>
        <p:blipFill rotWithShape="1">
          <a:blip r:embed="rId5">
            <a:alphaModFix/>
          </a:blip>
          <a:srcRect/>
          <a:stretch/>
        </p:blipFill>
        <p:spPr>
          <a:xfrm>
            <a:off x="7702035" y="1935825"/>
            <a:ext cx="1040690" cy="1557861"/>
          </a:xfrm>
          <a:prstGeom prst="rect">
            <a:avLst/>
          </a:prstGeom>
          <a:noFill/>
          <a:ln>
            <a:noFill/>
          </a:ln>
        </p:spPr>
      </p:pic>
    </p:spTree>
    <p:extLst>
      <p:ext uri="{BB962C8B-B14F-4D97-AF65-F5344CB8AC3E}">
        <p14:creationId xmlns:p14="http://schemas.microsoft.com/office/powerpoint/2010/main" val="275381371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437B3DD-4A87-2E41-848F-5B8365A3E325}"/>
              </a:ext>
            </a:extLst>
          </p:cNvPr>
          <p:cNvSpPr>
            <a:spLocks noGrp="1"/>
          </p:cNvSpPr>
          <p:nvPr>
            <p:ph type="title" idx="4294967295"/>
          </p:nvPr>
        </p:nvSpPr>
        <p:spPr>
          <a:xfrm>
            <a:off x="1981200" y="274639"/>
            <a:ext cx="8229600" cy="490537"/>
          </a:xfrm>
        </p:spPr>
        <p:txBody>
          <a:bodyPr>
            <a:normAutofit fontScale="90000"/>
          </a:bodyPr>
          <a:lstStyle/>
          <a:p>
            <a:r>
              <a:rPr lang="x-none" dirty="0">
                <a:solidFill>
                  <a:schemeClr val="accent1"/>
                </a:solidFill>
                <a:latin typeface="Arial" panose="020B0604020202020204" pitchFamily="34" charset="0"/>
                <a:cs typeface="Arial" panose="020B0604020202020204" pitchFamily="34" charset="0"/>
              </a:rPr>
              <a:t>Qua SHCM - NCBH, CBQL - GV nhận ra và tin rằng</a:t>
            </a:r>
          </a:p>
        </p:txBody>
      </p:sp>
      <p:sp>
        <p:nvSpPr>
          <p:cNvPr id="3" name="Text Placeholder 2">
            <a:extLst>
              <a:ext uri="{FF2B5EF4-FFF2-40B4-BE49-F238E27FC236}">
                <a16:creationId xmlns:a16="http://schemas.microsoft.com/office/drawing/2014/main" xmlns="" id="{E02FCF1D-CCFE-0040-B53C-53F531071653}"/>
              </a:ext>
            </a:extLst>
          </p:cNvPr>
          <p:cNvSpPr>
            <a:spLocks noGrp="1"/>
          </p:cNvSpPr>
          <p:nvPr>
            <p:ph type="body" idx="4294967295"/>
          </p:nvPr>
        </p:nvSpPr>
        <p:spPr>
          <a:xfrm>
            <a:off x="695400" y="1340768"/>
            <a:ext cx="10945216" cy="4536504"/>
          </a:xfrm>
        </p:spPr>
        <p:txBody>
          <a:bodyPr>
            <a:noAutofit/>
          </a:bodyPr>
          <a:lstStyle/>
          <a:p>
            <a:pPr>
              <a:lnSpc>
                <a:spcPct val="150000"/>
              </a:lnSpc>
              <a:spcBef>
                <a:spcPts val="0"/>
              </a:spcBef>
              <a:spcAft>
                <a:spcPts val="0"/>
              </a:spcAft>
            </a:pPr>
            <a:r>
              <a:rPr lang="en-US" sz="2400" dirty="0" err="1">
                <a:latin typeface="Arial" panose="020B0604020202020204" pitchFamily="34" charset="0"/>
                <a:cs typeface="Arial" panose="020B0604020202020204" pitchFamily="34" charset="0"/>
              </a:rPr>
              <a:t>Bài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cho</a:t>
            </a: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từng</a:t>
            </a:r>
            <a:r>
              <a:rPr lang="en-US" sz="2400" dirty="0">
                <a:latin typeface="Arial" panose="020B0604020202020204" pitchFamily="34" charset="0"/>
                <a:cs typeface="Arial" panose="020B0604020202020204" pitchFamily="34" charset="0"/>
              </a:rPr>
              <a:t>/</a:t>
            </a:r>
            <a:r>
              <a:rPr lang="en-US" sz="2400" dirty="0" err="1">
                <a:latin typeface="Arial" panose="020B0604020202020204" pitchFamily="34" charset="0"/>
                <a:cs typeface="Arial" panose="020B0604020202020204" pitchFamily="34" charset="0"/>
              </a:rPr>
              <a:t>mọi</a:t>
            </a: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phải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cho</a:t>
            </a:r>
            <a:r>
              <a:rPr lang="en-US" sz="2400" dirty="0">
                <a:latin typeface="Arial" panose="020B0604020202020204" pitchFamily="34" charset="0"/>
                <a:cs typeface="Arial" panose="020B0604020202020204" pitchFamily="34" charset="0"/>
              </a:rPr>
              <a:t> GV  </a:t>
            </a:r>
          </a:p>
          <a:p>
            <a:pPr>
              <a:lnSpc>
                <a:spcPct val="150000"/>
              </a:lnSpc>
              <a:spcBef>
                <a:spcPts val="0"/>
              </a:spcBef>
              <a:spcAft>
                <a:spcPts val="0"/>
              </a:spcAft>
            </a:pPr>
            <a:r>
              <a:rPr lang="en-US" sz="2400" dirty="0" err="1">
                <a:latin typeface="Arial" panose="020B0604020202020204" pitchFamily="34" charset="0"/>
                <a:cs typeface="Arial" panose="020B0604020202020204" pitchFamily="34" charset="0"/>
              </a:rPr>
              <a:t>Dù</a:t>
            </a:r>
            <a:r>
              <a:rPr lang="en-US" sz="2400" dirty="0">
                <a:latin typeface="Arial" panose="020B0604020202020204" pitchFamily="34" charset="0"/>
                <a:cs typeface="Arial" panose="020B0604020202020204" pitchFamily="34" charset="0"/>
              </a:rPr>
              <a:t> GV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cố</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gắng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nhưng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chưa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chắc</a:t>
            </a: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đã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endParaRPr lang="en-US" sz="2400" dirty="0">
              <a:latin typeface="Arial" panose="020B0604020202020204" pitchFamily="34" charset="0"/>
              <a:cs typeface="Arial" panose="020B0604020202020204" pitchFamily="34" charset="0"/>
            </a:endParaRPr>
          </a:p>
          <a:p>
            <a:pPr>
              <a:lnSpc>
                <a:spcPct val="150000"/>
              </a:lnSpc>
              <a:spcBef>
                <a:spcPts val="0"/>
              </a:spcBef>
              <a:spcAft>
                <a:spcPts val="0"/>
              </a:spcAft>
            </a:pPr>
            <a:r>
              <a:rPr lang="en-US" sz="2400" dirty="0" err="1">
                <a:latin typeface="Arial" panose="020B0604020202020204" pitchFamily="34" charset="0"/>
                <a:cs typeface="Arial" panose="020B0604020202020204" pitchFamily="34" charset="0"/>
              </a:rPr>
              <a:t>Giả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định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mọi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bài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chưa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chắc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hiểu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bài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đúng</a:t>
            </a:r>
            <a:r>
              <a:rPr lang="en-US" sz="2400" dirty="0">
                <a:latin typeface="Arial" panose="020B0604020202020204" pitchFamily="34" charset="0"/>
                <a:cs typeface="Arial" panose="020B0604020202020204" pitchFamily="34" charset="0"/>
              </a:rPr>
              <a:t>!</a:t>
            </a:r>
          </a:p>
          <a:p>
            <a:pPr>
              <a:lnSpc>
                <a:spcPct val="150000"/>
              </a:lnSpc>
              <a:spcBef>
                <a:spcPts val="0"/>
              </a:spcBef>
              <a:spcAft>
                <a:spcPts val="0"/>
              </a:spcAft>
            </a:pP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bài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nhưng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bài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hoàn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hảo</a:t>
            </a:r>
            <a:endParaRPr lang="en-US" sz="2400" dirty="0">
              <a:latin typeface="Arial" panose="020B0604020202020204" pitchFamily="34" charset="0"/>
              <a:cs typeface="Arial" panose="020B0604020202020204" pitchFamily="34" charset="0"/>
            </a:endParaRPr>
          </a:p>
          <a:p>
            <a:pPr>
              <a:lnSpc>
                <a:spcPct val="150000"/>
              </a:lnSpc>
              <a:spcBef>
                <a:spcPts val="0"/>
              </a:spcBef>
              <a:spcAft>
                <a:spcPts val="0"/>
              </a:spcAft>
            </a:pPr>
            <a:r>
              <a:rPr lang="en-US" sz="2400" dirty="0" err="1">
                <a:latin typeface="Arial" panose="020B0604020202020204" pitchFamily="34" charset="0"/>
                <a:cs typeface="Arial" panose="020B0604020202020204" pitchFamily="34" charset="0"/>
              </a:rPr>
              <a:t>Lớp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 </a:t>
            </a:r>
            <a:r>
              <a:rPr lang="en-US" sz="2400" dirty="0" err="1">
                <a:latin typeface="Arial" panose="020B0604020202020204" pitchFamily="34" charset="0"/>
                <a:cs typeface="Arial" panose="020B0604020202020204" pitchFamily="34" charset="0"/>
              </a:rPr>
              <a:t>phòng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nghiệm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dục</a:t>
            </a:r>
            <a:endParaRPr lang="en-US" sz="2400" dirty="0">
              <a:latin typeface="Arial" panose="020B0604020202020204" pitchFamily="34" charset="0"/>
              <a:cs typeface="Arial" panose="020B0604020202020204" pitchFamily="34" charset="0"/>
            </a:endParaRPr>
          </a:p>
          <a:p>
            <a:pPr>
              <a:lnSpc>
                <a:spcPct val="150000"/>
              </a:lnSpc>
              <a:spcBef>
                <a:spcPts val="0"/>
              </a:spcBef>
              <a:spcAft>
                <a:spcPts val="0"/>
              </a:spcAft>
            </a:pP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ảnh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giúp</a:t>
            </a:r>
            <a:r>
              <a:rPr lang="en-US" sz="2400" dirty="0">
                <a:latin typeface="Arial" panose="020B0604020202020204" pitchFamily="34" charset="0"/>
                <a:cs typeface="Arial" panose="020B0604020202020204" pitchFamily="34" charset="0"/>
              </a:rPr>
              <a:t> GV “</a:t>
            </a:r>
            <a:r>
              <a:rPr lang="en-US" sz="2400" dirty="0" err="1">
                <a:latin typeface="Arial" panose="020B0604020202020204" pitchFamily="34" charset="0"/>
                <a:cs typeface="Arial" panose="020B0604020202020204" pitchFamily="34" charset="0"/>
              </a:rPr>
              <a:t>mở</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rộng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tầm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mắt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quan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việc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HS</a:t>
            </a:r>
          </a:p>
          <a:p>
            <a:pPr>
              <a:lnSpc>
                <a:spcPct val="150000"/>
              </a:lnSpc>
              <a:spcBef>
                <a:spcPts val="0"/>
              </a:spcBef>
              <a:spcAft>
                <a:spcPts val="0"/>
              </a:spcAft>
            </a:pP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quan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mọi</a:t>
            </a: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lớp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endParaRPr lang="en-US" sz="2400" dirty="0">
              <a:latin typeface="Arial" panose="020B0604020202020204" pitchFamily="34" charset="0"/>
              <a:cs typeface="Arial" panose="020B0604020202020204" pitchFamily="34" charset="0"/>
            </a:endParaRPr>
          </a:p>
          <a:p>
            <a:pPr>
              <a:lnSpc>
                <a:spcPct val="150000"/>
              </a:lnSpc>
            </a:pPr>
            <a:endParaRPr lang="x-none"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0598407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437B3DD-4A87-2E41-848F-5B8365A3E325}"/>
              </a:ext>
            </a:extLst>
          </p:cNvPr>
          <p:cNvSpPr>
            <a:spLocks noGrp="1"/>
          </p:cNvSpPr>
          <p:nvPr>
            <p:ph type="title" idx="4294967295"/>
          </p:nvPr>
        </p:nvSpPr>
        <p:spPr>
          <a:xfrm>
            <a:off x="1981200" y="274639"/>
            <a:ext cx="8229600" cy="490537"/>
          </a:xfrm>
        </p:spPr>
        <p:txBody>
          <a:bodyPr>
            <a:normAutofit fontScale="90000"/>
          </a:bodyPr>
          <a:lstStyle/>
          <a:p>
            <a:r>
              <a:rPr lang="x-none" dirty="0">
                <a:solidFill>
                  <a:schemeClr val="accent1"/>
                </a:solidFill>
                <a:latin typeface="Arial" panose="020B0604020202020204" pitchFamily="34" charset="0"/>
                <a:cs typeface="Arial" panose="020B0604020202020204" pitchFamily="34" charset="0"/>
              </a:rPr>
              <a:t>Qua SHCM - NCBH, CBQL - GV nhận ra và tin rằng</a:t>
            </a:r>
          </a:p>
        </p:txBody>
      </p:sp>
      <p:sp>
        <p:nvSpPr>
          <p:cNvPr id="3" name="Text Placeholder 2">
            <a:extLst>
              <a:ext uri="{FF2B5EF4-FFF2-40B4-BE49-F238E27FC236}">
                <a16:creationId xmlns:a16="http://schemas.microsoft.com/office/drawing/2014/main" xmlns="" id="{E02FCF1D-CCFE-0040-B53C-53F531071653}"/>
              </a:ext>
            </a:extLst>
          </p:cNvPr>
          <p:cNvSpPr>
            <a:spLocks noGrp="1"/>
          </p:cNvSpPr>
          <p:nvPr>
            <p:ph type="body" idx="4294967295"/>
          </p:nvPr>
        </p:nvSpPr>
        <p:spPr>
          <a:xfrm>
            <a:off x="695400" y="1484784"/>
            <a:ext cx="11161240" cy="4608512"/>
          </a:xfrm>
        </p:spPr>
        <p:txBody>
          <a:bodyPr>
            <a:noAutofit/>
          </a:bodyPr>
          <a:lstStyle/>
          <a:p>
            <a:pPr>
              <a:lnSpc>
                <a:spcPct val="150000"/>
              </a:lnSpc>
              <a:spcBef>
                <a:spcPts val="0"/>
              </a:spcBef>
              <a:spcAft>
                <a:spcPts val="0"/>
              </a:spcAft>
            </a:pPr>
            <a:r>
              <a:rPr lang="en-US" sz="2400" dirty="0">
                <a:latin typeface="Arial" panose="020B0604020202020204" pitchFamily="34" charset="0"/>
                <a:cs typeface="Arial" panose="020B0604020202020204" pitchFamily="34" charset="0"/>
              </a:rPr>
              <a:t>SHCM NCBH </a:t>
            </a:r>
            <a:r>
              <a:rPr lang="en-US" sz="2400" dirty="0">
                <a:latin typeface="Arial" panose="020B0604020202020204" pitchFamily="34" charset="0"/>
                <a:cs typeface="Arial" panose="020B0604020202020204" pitchFamily="34" charset="0"/>
                <a:sym typeface="Wingdings" panose="05000000000000000000" pitchFamily="2" charset="2"/>
              </a:rPr>
              <a: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duy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GV </a:t>
            </a:r>
            <a:r>
              <a:rPr lang="en-US" sz="2400" dirty="0" err="1">
                <a:latin typeface="Arial" panose="020B0604020202020204" pitchFamily="34" charset="0"/>
                <a:cs typeface="Arial" panose="020B0604020202020204" pitchFamily="34" charset="0"/>
              </a:rPr>
              <a:t>chấp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nhận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thay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đổi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thân</a:t>
            </a:r>
            <a:endParaRPr lang="en-US" sz="2400" dirty="0">
              <a:latin typeface="Arial" panose="020B0604020202020204" pitchFamily="34" charset="0"/>
              <a:cs typeface="Arial" panose="020B0604020202020204" pitchFamily="34" charset="0"/>
            </a:endParaRPr>
          </a:p>
          <a:p>
            <a:pPr>
              <a:lnSpc>
                <a:spcPct val="150000"/>
              </a:lnSpc>
              <a:spcBef>
                <a:spcPts val="0"/>
              </a:spcBef>
              <a:spcAft>
                <a:spcPts val="0"/>
              </a:spcAft>
            </a:pP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chỉ</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thay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đổi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mình</a:t>
            </a:r>
            <a:endParaRPr lang="en-US" sz="2400" dirty="0">
              <a:latin typeface="Arial" panose="020B0604020202020204" pitchFamily="34" charset="0"/>
              <a:cs typeface="Arial" panose="020B0604020202020204" pitchFamily="34" charset="0"/>
            </a:endParaRPr>
          </a:p>
          <a:p>
            <a:pPr>
              <a:lnSpc>
                <a:spcPct val="150000"/>
              </a:lnSpc>
              <a:spcBef>
                <a:spcPts val="0"/>
              </a:spcBef>
              <a:spcAft>
                <a:spcPts val="0"/>
              </a:spcAft>
            </a:pPr>
            <a:r>
              <a:rPr lang="en-US" sz="2400" dirty="0">
                <a:latin typeface="Arial" panose="020B0604020202020204" pitchFamily="34" charset="0"/>
                <a:cs typeface="Arial" panose="020B0604020202020204" pitchFamily="34" charset="0"/>
              </a:rPr>
              <a:t>SHCM NCBH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trụ</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đổi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mới</a:t>
            </a:r>
            <a:r>
              <a:rPr lang="en-US" sz="2400" dirty="0">
                <a:latin typeface="Arial" panose="020B0604020202020204" pitchFamily="34" charset="0"/>
                <a:cs typeface="Arial" panose="020B0604020202020204" pitchFamily="34" charset="0"/>
              </a:rPr>
              <a:t> nhà trường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thứ</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sau</a:t>
            </a:r>
            <a:r>
              <a:rPr lang="en-US" sz="2400" dirty="0">
                <a:latin typeface="Arial" panose="020B0604020202020204" pitchFamily="34" charset="0"/>
                <a:cs typeface="Arial" panose="020B0604020202020204" pitchFamily="34" charset="0"/>
              </a:rPr>
              <a:t>: (1) HS </a:t>
            </a:r>
            <a:r>
              <a:rPr lang="en-US" sz="2400" dirty="0" err="1">
                <a:latin typeface="Arial" panose="020B0604020202020204" pitchFamily="34" charset="0"/>
                <a:cs typeface="Arial" panose="020B0604020202020204" pitchFamily="34" charset="0"/>
              </a:rPr>
              <a:t>thay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đổi</a:t>
            </a:r>
            <a:r>
              <a:rPr lang="en-US" sz="2400" dirty="0">
                <a:latin typeface="Arial" panose="020B0604020202020204" pitchFamily="34" charset="0"/>
                <a:cs typeface="Arial" panose="020B0604020202020204" pitchFamily="34" charset="0"/>
              </a:rPr>
              <a:t> &lt;=&gt; (2) GV </a:t>
            </a:r>
            <a:r>
              <a:rPr lang="en-US" sz="2400" dirty="0" err="1">
                <a:latin typeface="Arial" panose="020B0604020202020204" pitchFamily="34" charset="0"/>
                <a:cs typeface="Arial" panose="020B0604020202020204" pitchFamily="34" charset="0"/>
              </a:rPr>
              <a:t>thay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đổi</a:t>
            </a:r>
            <a:r>
              <a:rPr lang="en-US" sz="2400" dirty="0">
                <a:latin typeface="Arial" panose="020B0604020202020204" pitchFamily="34" charset="0"/>
                <a:cs typeface="Arial" panose="020B0604020202020204" pitchFamily="34" charset="0"/>
              </a:rPr>
              <a:t>&lt;=&gt; (3) </a:t>
            </a:r>
            <a:r>
              <a:rPr lang="en-US" sz="2400" dirty="0" err="1">
                <a:latin typeface="Arial" panose="020B0604020202020204" pitchFamily="34" charset="0"/>
                <a:cs typeface="Arial" panose="020B0604020202020204" pitchFamily="34" charset="0"/>
              </a:rPr>
              <a:t>Nhà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thay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đổi</a:t>
            </a:r>
            <a:endParaRPr lang="en-US" sz="2400" dirty="0">
              <a:latin typeface="Arial" panose="020B0604020202020204" pitchFamily="34" charset="0"/>
              <a:cs typeface="Arial" panose="020B0604020202020204" pitchFamily="34" charset="0"/>
            </a:endParaRPr>
          </a:p>
          <a:p>
            <a:pPr>
              <a:lnSpc>
                <a:spcPct val="150000"/>
              </a:lnSpc>
              <a:spcBef>
                <a:spcPts val="0"/>
              </a:spcBef>
              <a:spcAft>
                <a:spcPts val="0"/>
              </a:spcAft>
            </a:pPr>
            <a:r>
              <a:rPr lang="en-US" sz="2400" dirty="0" err="1">
                <a:latin typeface="Arial" panose="020B0604020202020204" pitchFamily="34" charset="0"/>
                <a:cs typeface="Arial" panose="020B0604020202020204" pitchFamily="34" charset="0"/>
              </a:rPr>
              <a:t>Hiệu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trưởng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người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quyết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định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quan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trọng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đến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triển</a:t>
            </a:r>
            <a:r>
              <a:rPr lang="en-US" sz="2400" dirty="0">
                <a:latin typeface="Arial" panose="020B0604020202020204" pitchFamily="34" charset="0"/>
                <a:cs typeface="Arial" panose="020B0604020202020204" pitchFamily="34" charset="0"/>
              </a:rPr>
              <a:t> SHCM - NCBH ở </a:t>
            </a:r>
            <a:r>
              <a:rPr lang="en-US" sz="2400" dirty="0" err="1">
                <a:latin typeface="Arial" panose="020B0604020202020204" pitchFamily="34" charset="0"/>
                <a:cs typeface="Arial" panose="020B0604020202020204" pitchFamily="34" charset="0"/>
              </a:rPr>
              <a:t>trường</a:t>
            </a:r>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627305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xmlns="" id="{0DC0F5A7-63CB-4CED-BB92-7359D6E0712E}"/>
              </a:ext>
            </a:extLst>
          </p:cNvPr>
          <p:cNvGraphicFramePr>
            <a:graphicFrameLocks noGrp="1"/>
          </p:cNvGraphicFramePr>
          <p:nvPr>
            <p:ph idx="4294967295"/>
            <p:extLst>
              <p:ext uri="{D42A27DB-BD31-4B8C-83A1-F6EECF244321}">
                <p14:modId xmlns:p14="http://schemas.microsoft.com/office/powerpoint/2010/main" val="320453081"/>
              </p:ext>
            </p:extLst>
          </p:nvPr>
        </p:nvGraphicFramePr>
        <p:xfrm>
          <a:off x="767408" y="404665"/>
          <a:ext cx="11161240" cy="57214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2162" name="AutoShape 2">
            <a:extLst>
              <a:ext uri="{FF2B5EF4-FFF2-40B4-BE49-F238E27FC236}">
                <a16:creationId xmlns:a16="http://schemas.microsoft.com/office/drawing/2014/main" xmlns="" id="{2AD6F686-7097-448A-B7A6-15AA2F8AFE3A}"/>
              </a:ext>
            </a:extLst>
          </p:cNvPr>
          <p:cNvSpPr>
            <a:spLocks noChangeArrowheads="1"/>
          </p:cNvSpPr>
          <p:nvPr/>
        </p:nvSpPr>
        <p:spPr bwMode="ltGray">
          <a:xfrm rot="5400000">
            <a:off x="-1395413" y="1219201"/>
            <a:ext cx="5738813" cy="4672013"/>
          </a:xfrm>
          <a:custGeom>
            <a:avLst/>
            <a:gdLst>
              <a:gd name="G0" fmla="+- 10478 0 0"/>
              <a:gd name="G1" fmla="+- -11739500 0 0"/>
              <a:gd name="G2" fmla="+- 0 0 -11739500"/>
              <a:gd name="T0" fmla="*/ 0 256 1"/>
              <a:gd name="T1" fmla="*/ 180 256 1"/>
              <a:gd name="G3" fmla="+- -11739500 T0 T1"/>
              <a:gd name="T2" fmla="*/ 0 256 1"/>
              <a:gd name="T3" fmla="*/ 90 256 1"/>
              <a:gd name="G4" fmla="+- -11739500 T2 T3"/>
              <a:gd name="G5" fmla="*/ G4 2 1"/>
              <a:gd name="T4" fmla="*/ 90 256 1"/>
              <a:gd name="T5" fmla="*/ 0 256 1"/>
              <a:gd name="G6" fmla="+- -11739500 T4 T5"/>
              <a:gd name="G7" fmla="*/ G6 2 1"/>
              <a:gd name="G8" fmla="abs -1173950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10478"/>
              <a:gd name="G18" fmla="*/ 10478 1 2"/>
              <a:gd name="G19" fmla="+- G18 5400 0"/>
              <a:gd name="G20" fmla="cos G19 -11739500"/>
              <a:gd name="G21" fmla="sin G19 -11739500"/>
              <a:gd name="G22" fmla="+- G20 10800 0"/>
              <a:gd name="G23" fmla="+- G21 10800 0"/>
              <a:gd name="G24" fmla="+- 10800 0 G20"/>
              <a:gd name="G25" fmla="+- 10478 10800 0"/>
              <a:gd name="G26" fmla="?: G9 G17 G25"/>
              <a:gd name="G27" fmla="?: G9 0 21600"/>
              <a:gd name="G28" fmla="cos 10800 -11739500"/>
              <a:gd name="G29" fmla="sin 10800 -11739500"/>
              <a:gd name="G30" fmla="sin 10478 -11739500"/>
              <a:gd name="G31" fmla="+- G28 10800 0"/>
              <a:gd name="G32" fmla="+- G29 10800 0"/>
              <a:gd name="G33" fmla="+- G30 10800 0"/>
              <a:gd name="G34" fmla="?: G4 0 G31"/>
              <a:gd name="G35" fmla="?: -11739500 G34 0"/>
              <a:gd name="G36" fmla="?: G6 G35 G31"/>
              <a:gd name="G37" fmla="+- 21600 0 G36"/>
              <a:gd name="G38" fmla="?: G4 0 G33"/>
              <a:gd name="G39" fmla="?: -11739500 G38 G32"/>
              <a:gd name="G40" fmla="?: G6 G39 0"/>
              <a:gd name="G41" fmla="?: G4 G32 21600"/>
              <a:gd name="G42" fmla="?: G6 G41 G33"/>
              <a:gd name="T12" fmla="*/ 10800 w 21600"/>
              <a:gd name="T13" fmla="*/ 0 h 21600"/>
              <a:gd name="T14" fmla="*/ 162 w 21600"/>
              <a:gd name="T15" fmla="*/ 10638 h 21600"/>
              <a:gd name="T16" fmla="*/ 10800 w 21600"/>
              <a:gd name="T17" fmla="*/ 322 h 21600"/>
              <a:gd name="T18" fmla="*/ 21438 w 21600"/>
              <a:gd name="T19" fmla="*/ 10638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323" y="10641"/>
                </a:moveTo>
                <a:cubicBezTo>
                  <a:pt x="410" y="4916"/>
                  <a:pt x="5075" y="321"/>
                  <a:pt x="10800" y="322"/>
                </a:cubicBezTo>
                <a:cubicBezTo>
                  <a:pt x="16524" y="322"/>
                  <a:pt x="21189" y="4916"/>
                  <a:pt x="21276" y="10641"/>
                </a:cubicBezTo>
                <a:lnTo>
                  <a:pt x="21598" y="10636"/>
                </a:lnTo>
                <a:cubicBezTo>
                  <a:pt x="21509" y="4736"/>
                  <a:pt x="16700" y="-1"/>
                  <a:pt x="10799" y="0"/>
                </a:cubicBezTo>
                <a:cubicBezTo>
                  <a:pt x="4899" y="0"/>
                  <a:pt x="90" y="4736"/>
                  <a:pt x="1" y="10636"/>
                </a:cubicBezTo>
                <a:close/>
              </a:path>
            </a:pathLst>
          </a:custGeom>
          <a:gradFill rotWithShape="0">
            <a:gsLst>
              <a:gs pos="0">
                <a:schemeClr val="bg1"/>
              </a:gs>
              <a:gs pos="100000">
                <a:schemeClr val="bg1">
                  <a:gamma/>
                  <a:tint val="45490"/>
                  <a:invGamma/>
                </a:schemeClr>
              </a:gs>
            </a:gsLst>
            <a:lin ang="0" scaled="1"/>
          </a:gradFill>
          <a:ln w="9525" algn="ctr">
            <a:noFill/>
            <a:miter lim="800000"/>
            <a:headEnd/>
            <a:tailEnd/>
          </a:ln>
          <a:effectLst/>
        </p:spPr>
        <p:txBody>
          <a:bodyPr wrap="none" anchor="ctr"/>
          <a:lstStyle/>
          <a:p>
            <a:pPr eaLnBrk="0" hangingPunct="0">
              <a:defRPr/>
            </a:pPr>
            <a:endParaRPr lang="en-US">
              <a:latin typeface="Arial" charset="0"/>
              <a:ea typeface="+mn-ea"/>
            </a:endParaRPr>
          </a:p>
        </p:txBody>
      </p:sp>
      <p:sp>
        <p:nvSpPr>
          <p:cNvPr id="92163" name="AutoShape 3">
            <a:extLst>
              <a:ext uri="{FF2B5EF4-FFF2-40B4-BE49-F238E27FC236}">
                <a16:creationId xmlns:a16="http://schemas.microsoft.com/office/drawing/2014/main" xmlns="" id="{700FCC51-1072-4F78-B0CD-92F623492A11}"/>
              </a:ext>
            </a:extLst>
          </p:cNvPr>
          <p:cNvSpPr>
            <a:spLocks noChangeArrowheads="1"/>
          </p:cNvSpPr>
          <p:nvPr/>
        </p:nvSpPr>
        <p:spPr bwMode="ltGray">
          <a:xfrm rot="5400000" flipH="1">
            <a:off x="-1193006" y="1620044"/>
            <a:ext cx="5327650" cy="3611563"/>
          </a:xfrm>
          <a:custGeom>
            <a:avLst/>
            <a:gdLst>
              <a:gd name="G0" fmla="+- 56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6"/>
              <a:gd name="G18" fmla="*/ 56 1 2"/>
              <a:gd name="G19" fmla="+- G18 5400 0"/>
              <a:gd name="G20" fmla="cos G19 11796480"/>
              <a:gd name="G21" fmla="sin G19 11796480"/>
              <a:gd name="G22" fmla="+- G20 10800 0"/>
              <a:gd name="G23" fmla="+- G21 10800 0"/>
              <a:gd name="G24" fmla="+- 10800 0 G20"/>
              <a:gd name="G25" fmla="+- 56 10800 0"/>
              <a:gd name="G26" fmla="?: G9 G17 G25"/>
              <a:gd name="G27" fmla="?: G9 0 21600"/>
              <a:gd name="G28" fmla="cos 10800 11796480"/>
              <a:gd name="G29" fmla="sin 10800 11796480"/>
              <a:gd name="G30" fmla="sin 56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5372 w 21600"/>
              <a:gd name="T15" fmla="*/ 10800 h 21600"/>
              <a:gd name="T16" fmla="*/ 10800 w 21600"/>
              <a:gd name="T17" fmla="*/ 10744 h 21600"/>
              <a:gd name="T18" fmla="*/ 16228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10744" y="10800"/>
                </a:moveTo>
                <a:cubicBezTo>
                  <a:pt x="10744" y="10769"/>
                  <a:pt x="10769" y="10744"/>
                  <a:pt x="10800" y="10744"/>
                </a:cubicBezTo>
                <a:cubicBezTo>
                  <a:pt x="10830" y="10743"/>
                  <a:pt x="10855" y="10769"/>
                  <a:pt x="10856" y="10799"/>
                </a:cubicBezTo>
                <a:lnTo>
                  <a:pt x="21600" y="10800"/>
                </a:lnTo>
                <a:cubicBezTo>
                  <a:pt x="21600" y="4835"/>
                  <a:pt x="16764" y="0"/>
                  <a:pt x="10800" y="0"/>
                </a:cubicBezTo>
                <a:cubicBezTo>
                  <a:pt x="4835" y="0"/>
                  <a:pt x="0" y="4835"/>
                  <a:pt x="0" y="10800"/>
                </a:cubicBezTo>
                <a:close/>
              </a:path>
            </a:pathLst>
          </a:custGeom>
          <a:gradFill rotWithShape="0">
            <a:gsLst>
              <a:gs pos="0">
                <a:schemeClr val="accent2">
                  <a:alpha val="0"/>
                </a:schemeClr>
              </a:gs>
              <a:gs pos="100000">
                <a:schemeClr val="accent2">
                  <a:gamma/>
                  <a:tint val="42353"/>
                  <a:invGamma/>
                </a:schemeClr>
              </a:gs>
            </a:gsLst>
            <a:lin ang="0" scaled="1"/>
          </a:gradFill>
          <a:ln w="0" algn="ctr">
            <a:solidFill>
              <a:schemeClr val="tx1"/>
            </a:solidFill>
            <a:miter lim="800000"/>
            <a:headEnd/>
            <a:tailEnd/>
          </a:ln>
          <a:effectLst/>
        </p:spPr>
        <p:txBody>
          <a:bodyPr rot="10800000" vert="eaVert" wrap="none" anchor="ctr"/>
          <a:lstStyle/>
          <a:p>
            <a:pPr algn="ctr" eaLnBrk="0" hangingPunct="0">
              <a:defRPr/>
            </a:pPr>
            <a:r>
              <a:rPr lang="en-US" sz="2600" b="1" i="1">
                <a:latin typeface="Times New Roman" pitchFamily="18" charset="0"/>
                <a:cs typeface="Arial" pitchFamily="34" charset="0"/>
              </a:rPr>
              <a:t>Tăng </a:t>
            </a:r>
          </a:p>
          <a:p>
            <a:pPr algn="ctr" eaLnBrk="0" hangingPunct="0">
              <a:defRPr/>
            </a:pPr>
            <a:r>
              <a:rPr lang="en-US" sz="2600" b="1" i="1">
                <a:latin typeface="Times New Roman" pitchFamily="18" charset="0"/>
                <a:cs typeface="Arial" pitchFamily="34" charset="0"/>
              </a:rPr>
              <a:t>cường </a:t>
            </a:r>
          </a:p>
          <a:p>
            <a:pPr algn="ctr" eaLnBrk="0" hangingPunct="0">
              <a:defRPr/>
            </a:pPr>
            <a:r>
              <a:rPr lang="en-US" sz="2600" b="1" i="1">
                <a:latin typeface="Times New Roman" pitchFamily="18" charset="0"/>
                <a:cs typeface="Arial" pitchFamily="34" charset="0"/>
              </a:rPr>
              <a:t>khả năng </a:t>
            </a:r>
          </a:p>
          <a:p>
            <a:pPr algn="ctr" eaLnBrk="0" hangingPunct="0">
              <a:defRPr/>
            </a:pPr>
            <a:r>
              <a:rPr lang="en-US" sz="2600" b="1" i="1">
                <a:latin typeface="Times New Roman" pitchFamily="18" charset="0"/>
                <a:cs typeface="Arial" pitchFamily="34" charset="0"/>
              </a:rPr>
              <a:t>làm việc </a:t>
            </a:r>
          </a:p>
          <a:p>
            <a:pPr algn="ctr" eaLnBrk="0" hangingPunct="0">
              <a:defRPr/>
            </a:pPr>
            <a:r>
              <a:rPr lang="en-US" sz="2600" b="1" i="1">
                <a:latin typeface="Times New Roman" pitchFamily="18" charset="0"/>
                <a:cs typeface="Arial" pitchFamily="34" charset="0"/>
              </a:rPr>
              <a:t>nhóm</a:t>
            </a:r>
          </a:p>
          <a:p>
            <a:pPr algn="ctr" eaLnBrk="0" hangingPunct="0">
              <a:defRPr/>
            </a:pPr>
            <a:r>
              <a:rPr lang="en-US" sz="2600" b="1" i="1">
                <a:latin typeface="Times New Roman" pitchFamily="18" charset="0"/>
                <a:cs typeface="Arial" pitchFamily="34" charset="0"/>
              </a:rPr>
              <a:t> trong</a:t>
            </a:r>
          </a:p>
          <a:p>
            <a:pPr algn="ctr" eaLnBrk="0" hangingPunct="0">
              <a:defRPr/>
            </a:pPr>
            <a:r>
              <a:rPr lang="en-US" sz="2600" b="1" i="1">
                <a:latin typeface="Times New Roman" pitchFamily="18" charset="0"/>
                <a:cs typeface="Arial" pitchFamily="34" charset="0"/>
              </a:rPr>
              <a:t>sinh hoạt</a:t>
            </a:r>
          </a:p>
          <a:p>
            <a:pPr algn="ctr" eaLnBrk="0" hangingPunct="0">
              <a:defRPr/>
            </a:pPr>
            <a:r>
              <a:rPr lang="en-US" sz="2600" b="1" i="1">
                <a:latin typeface="Times New Roman" pitchFamily="18" charset="0"/>
                <a:cs typeface="Arial" pitchFamily="34" charset="0"/>
              </a:rPr>
              <a:t> CM</a:t>
            </a:r>
          </a:p>
          <a:p>
            <a:pPr algn="ctr" eaLnBrk="0" hangingPunct="0">
              <a:defRPr/>
            </a:pPr>
            <a:r>
              <a:rPr lang="en-US" sz="2600" b="1" i="1">
                <a:latin typeface="Times New Roman" pitchFamily="18" charset="0"/>
                <a:cs typeface="Arial" pitchFamily="34" charset="0"/>
                <a:hlinkClick r:id="rId2" action="ppaction://hlinkpres?slideindex=1&amp;slidetitle="/>
              </a:rPr>
              <a:t>@</a:t>
            </a:r>
            <a:endParaRPr lang="en-US" sz="2600" b="1" i="1">
              <a:latin typeface="Times New Roman" pitchFamily="18" charset="0"/>
              <a:cs typeface="Arial" pitchFamily="34" charset="0"/>
            </a:endParaRPr>
          </a:p>
        </p:txBody>
      </p:sp>
      <p:sp>
        <p:nvSpPr>
          <p:cNvPr id="92164" name="AutoShape 4">
            <a:extLst>
              <a:ext uri="{FF2B5EF4-FFF2-40B4-BE49-F238E27FC236}">
                <a16:creationId xmlns:a16="http://schemas.microsoft.com/office/drawing/2014/main" xmlns="" id="{C7F90546-6921-445E-8C88-13DBF4D2A859}"/>
              </a:ext>
            </a:extLst>
          </p:cNvPr>
          <p:cNvSpPr>
            <a:spLocks noChangeArrowheads="1"/>
          </p:cNvSpPr>
          <p:nvPr/>
        </p:nvSpPr>
        <p:spPr bwMode="gray">
          <a:xfrm>
            <a:off x="2971800" y="5181600"/>
            <a:ext cx="7543800" cy="1524000"/>
          </a:xfrm>
          <a:prstGeom prst="roundRect">
            <a:avLst>
              <a:gd name="adj" fmla="val 50000"/>
            </a:avLst>
          </a:prstGeom>
          <a:gradFill rotWithShape="1">
            <a:gsLst>
              <a:gs pos="0">
                <a:srgbClr val="FFFFFF"/>
              </a:gs>
              <a:gs pos="100000">
                <a:srgbClr val="CCECFF"/>
              </a:gs>
            </a:gsLst>
            <a:lin ang="0" scaled="1"/>
          </a:gradFill>
          <a:ln w="28575">
            <a:solidFill>
              <a:schemeClr val="tx1"/>
            </a:solidFill>
            <a:round/>
            <a:headEnd/>
            <a:tailEnd/>
          </a:ln>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a:r>
              <a:rPr lang="en-US" altLang="en-US" sz="3200" b="1">
                <a:latin typeface="Times New Roman" panose="02020603050405020304" pitchFamily="18" charset="0"/>
              </a:rPr>
              <a:t>Phát huy tốt vai trò của TTCM </a:t>
            </a:r>
            <a:endParaRPr lang="it-IT" altLang="en-US" sz="3200" b="1">
              <a:latin typeface="Times New Roman" panose="02020603050405020304" pitchFamily="18" charset="0"/>
            </a:endParaRPr>
          </a:p>
        </p:txBody>
      </p:sp>
      <p:sp>
        <p:nvSpPr>
          <p:cNvPr id="92165" name="AutoShape 5">
            <a:extLst>
              <a:ext uri="{FF2B5EF4-FFF2-40B4-BE49-F238E27FC236}">
                <a16:creationId xmlns:a16="http://schemas.microsoft.com/office/drawing/2014/main" xmlns="" id="{E5BCA8D2-AAAE-4270-9D99-C6AB38F12BB9}"/>
              </a:ext>
            </a:extLst>
          </p:cNvPr>
          <p:cNvSpPr>
            <a:spLocks noChangeArrowheads="1"/>
          </p:cNvSpPr>
          <p:nvPr/>
        </p:nvSpPr>
        <p:spPr bwMode="gray">
          <a:xfrm>
            <a:off x="3276600" y="2133600"/>
            <a:ext cx="7391400" cy="1143000"/>
          </a:xfrm>
          <a:prstGeom prst="roundRect">
            <a:avLst>
              <a:gd name="adj" fmla="val 50000"/>
            </a:avLst>
          </a:prstGeom>
          <a:gradFill rotWithShape="1">
            <a:gsLst>
              <a:gs pos="0">
                <a:srgbClr val="FFFFFF"/>
              </a:gs>
              <a:gs pos="100000">
                <a:srgbClr val="CCECFF"/>
              </a:gs>
            </a:gsLst>
            <a:lin ang="0" scaled="1"/>
          </a:gradFill>
          <a:ln w="28575">
            <a:solidFill>
              <a:schemeClr val="tx1"/>
            </a:solidFill>
            <a:round/>
            <a:headEnd/>
            <a:tailEnd/>
          </a:ln>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3200" b="1">
                <a:latin typeface="Times New Roman" panose="02020603050405020304" pitchFamily="18" charset="0"/>
              </a:rPr>
              <a:t>Tạo sự đồng thuận trên cơ sở xác định </a:t>
            </a:r>
          </a:p>
          <a:p>
            <a:r>
              <a:rPr lang="en-US" altLang="en-US" sz="3200" b="1">
                <a:latin typeface="Times New Roman" panose="02020603050405020304" pitchFamily="18" charset="0"/>
              </a:rPr>
              <a:t>rõ nguyên tắc làm việc hợp lý</a:t>
            </a:r>
          </a:p>
        </p:txBody>
      </p:sp>
      <p:sp>
        <p:nvSpPr>
          <p:cNvPr id="92166" name="AutoShape 6">
            <a:extLst>
              <a:ext uri="{FF2B5EF4-FFF2-40B4-BE49-F238E27FC236}">
                <a16:creationId xmlns:a16="http://schemas.microsoft.com/office/drawing/2014/main" xmlns="" id="{79C2B1A5-48DD-4D82-B8C1-8E65251DE6F9}"/>
              </a:ext>
            </a:extLst>
          </p:cNvPr>
          <p:cNvSpPr>
            <a:spLocks noChangeArrowheads="1"/>
          </p:cNvSpPr>
          <p:nvPr/>
        </p:nvSpPr>
        <p:spPr bwMode="gray">
          <a:xfrm>
            <a:off x="2895600" y="152400"/>
            <a:ext cx="7543800" cy="1600200"/>
          </a:xfrm>
          <a:prstGeom prst="roundRect">
            <a:avLst>
              <a:gd name="adj" fmla="val 50000"/>
            </a:avLst>
          </a:prstGeom>
          <a:solidFill>
            <a:schemeClr val="bg1"/>
          </a:solidFill>
          <a:ln w="28575">
            <a:solidFill>
              <a:schemeClr val="tx1"/>
            </a:solidFill>
            <a:round/>
            <a:headEnd/>
            <a:tailEnd/>
          </a:ln>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3200" b="1" dirty="0" err="1">
                <a:latin typeface="Times New Roman" panose="02020603050405020304" pitchFamily="18" charset="0"/>
              </a:rPr>
              <a:t>Phân</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công</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nhiệm</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vụ</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phù</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hợp</a:t>
            </a:r>
            <a:r>
              <a:rPr lang="en-US" altLang="en-US" sz="3200" b="1" dirty="0">
                <a:latin typeface="Times New Roman" panose="02020603050405020304" pitchFamily="18" charset="0"/>
              </a:rPr>
              <a:t>, </a:t>
            </a:r>
          </a:p>
          <a:p>
            <a:r>
              <a:rPr lang="en-US" altLang="en-US" sz="3200" b="1" dirty="0" err="1">
                <a:latin typeface="Times New Roman" panose="02020603050405020304" pitchFamily="18" charset="0"/>
              </a:rPr>
              <a:t>phát</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huy</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tối</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đa</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năng</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lực</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tiềm</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tàng</a:t>
            </a:r>
            <a:r>
              <a:rPr lang="en-US" altLang="en-US" sz="3200" b="1" dirty="0">
                <a:latin typeface="Times New Roman" panose="02020603050405020304" pitchFamily="18" charset="0"/>
              </a:rPr>
              <a:t> </a:t>
            </a:r>
          </a:p>
          <a:p>
            <a:r>
              <a:rPr lang="en-US" altLang="en-US" sz="3200" b="1" dirty="0" err="1">
                <a:latin typeface="Times New Roman" panose="02020603050405020304" pitchFamily="18" charset="0"/>
              </a:rPr>
              <a:t>và</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vai</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trò</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của</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mỗi</a:t>
            </a:r>
            <a:r>
              <a:rPr lang="en-US" altLang="en-US" sz="3200" b="1" dirty="0">
                <a:latin typeface="Times New Roman" panose="02020603050405020304" pitchFamily="18" charset="0"/>
              </a:rPr>
              <a:t> GV</a:t>
            </a:r>
          </a:p>
        </p:txBody>
      </p:sp>
      <p:grpSp>
        <p:nvGrpSpPr>
          <p:cNvPr id="54280" name="Group 7">
            <a:extLst>
              <a:ext uri="{FF2B5EF4-FFF2-40B4-BE49-F238E27FC236}">
                <a16:creationId xmlns:a16="http://schemas.microsoft.com/office/drawing/2014/main" xmlns="" id="{100537FC-22B1-4955-991D-BC81951037BB}"/>
              </a:ext>
            </a:extLst>
          </p:cNvPr>
          <p:cNvGrpSpPr>
            <a:grpSpLocks/>
          </p:cNvGrpSpPr>
          <p:nvPr/>
        </p:nvGrpSpPr>
        <p:grpSpPr bwMode="auto">
          <a:xfrm>
            <a:off x="2438400" y="736569"/>
            <a:ext cx="609600" cy="584924"/>
            <a:chOff x="2078" y="1603"/>
            <a:chExt cx="1615" cy="1771"/>
          </a:xfrm>
        </p:grpSpPr>
        <p:sp>
          <p:nvSpPr>
            <p:cNvPr id="54303" name="Oval 8">
              <a:extLst>
                <a:ext uri="{FF2B5EF4-FFF2-40B4-BE49-F238E27FC236}">
                  <a16:creationId xmlns:a16="http://schemas.microsoft.com/office/drawing/2014/main" xmlns="" id="{B2A54BB8-2329-4E1A-8CB3-D696E3A85248}"/>
                </a:ext>
              </a:extLst>
            </p:cNvPr>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4304" name="Oval 9">
              <a:extLst>
                <a:ext uri="{FF2B5EF4-FFF2-40B4-BE49-F238E27FC236}">
                  <a16:creationId xmlns:a16="http://schemas.microsoft.com/office/drawing/2014/main" xmlns="" id="{0F413384-C376-4F0C-8B13-1B0F6719F463}"/>
                </a:ext>
              </a:extLst>
            </p:cNvPr>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92170" name="Oval 10">
              <a:extLst>
                <a:ext uri="{FF2B5EF4-FFF2-40B4-BE49-F238E27FC236}">
                  <a16:creationId xmlns:a16="http://schemas.microsoft.com/office/drawing/2014/main" xmlns="" id="{E7E0E20E-8266-4F10-9C33-B45D180C2502}"/>
                </a:ext>
              </a:extLst>
            </p:cNvPr>
            <p:cNvSpPr>
              <a:spLocks noChangeArrowheads="1"/>
            </p:cNvSpPr>
            <p:nvPr/>
          </p:nvSpPr>
          <p:spPr bwMode="gray">
            <a:xfrm>
              <a:off x="2255" y="1605"/>
              <a:ext cx="688" cy="1769"/>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eaLnBrk="0" hangingPunct="0">
                <a:defRPr/>
              </a:pPr>
              <a:endParaRPr lang="en-US">
                <a:latin typeface="Arial" charset="0"/>
                <a:ea typeface="+mn-ea"/>
              </a:endParaRPr>
            </a:p>
          </p:txBody>
        </p:sp>
        <p:sp>
          <p:nvSpPr>
            <p:cNvPr id="54306" name="Oval 11">
              <a:extLst>
                <a:ext uri="{FF2B5EF4-FFF2-40B4-BE49-F238E27FC236}">
                  <a16:creationId xmlns:a16="http://schemas.microsoft.com/office/drawing/2014/main" xmlns="" id="{4D3CBC09-EF5D-4D66-A05F-F94124D847F9}"/>
                </a:ext>
              </a:extLst>
            </p:cNvPr>
            <p:cNvSpPr>
              <a:spLocks noChangeArrowheads="1"/>
            </p:cNvSpPr>
            <p:nvPr/>
          </p:nvSpPr>
          <p:spPr bwMode="gray">
            <a:xfrm>
              <a:off x="2254" y="1603"/>
              <a:ext cx="688" cy="1769"/>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92172" name="Oval 12">
              <a:extLst>
                <a:ext uri="{FF2B5EF4-FFF2-40B4-BE49-F238E27FC236}">
                  <a16:creationId xmlns:a16="http://schemas.microsoft.com/office/drawing/2014/main" xmlns="" id="{BE62ABC3-3E59-4681-B1EC-1AFCE89EE001}"/>
                </a:ext>
              </a:extLst>
            </p:cNvPr>
            <p:cNvSpPr>
              <a:spLocks noChangeArrowheads="1"/>
            </p:cNvSpPr>
            <p:nvPr/>
          </p:nvSpPr>
          <p:spPr bwMode="gray">
            <a:xfrm>
              <a:off x="2339" y="1603"/>
              <a:ext cx="1093" cy="1769"/>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eaLnBrk="0" hangingPunct="0">
                <a:defRPr/>
              </a:pPr>
              <a:endParaRPr lang="en-US">
                <a:latin typeface="Arial" charset="0"/>
                <a:ea typeface="+mn-ea"/>
              </a:endParaRPr>
            </a:p>
          </p:txBody>
        </p:sp>
        <p:sp>
          <p:nvSpPr>
            <p:cNvPr id="54308" name="Oval 13">
              <a:extLst>
                <a:ext uri="{FF2B5EF4-FFF2-40B4-BE49-F238E27FC236}">
                  <a16:creationId xmlns:a16="http://schemas.microsoft.com/office/drawing/2014/main" xmlns="" id="{CAAB587E-7B81-4F11-AD3C-9B0DDFF9F0B8}"/>
                </a:ext>
              </a:extLst>
            </p:cNvPr>
            <p:cNvSpPr>
              <a:spLocks noChangeArrowheads="1"/>
            </p:cNvSpPr>
            <p:nvPr/>
          </p:nvSpPr>
          <p:spPr bwMode="gray">
            <a:xfrm>
              <a:off x="2337" y="1603"/>
              <a:ext cx="1096" cy="1769"/>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solidFill>
                    <a:srgbClr val="000000"/>
                  </a:solidFill>
                  <a:round/>
                  <a:headEnd/>
                  <a:tailEnd/>
                </a14:hiddenLine>
              </a:ext>
            </a:extLst>
          </p:spPr>
          <p:txBody>
            <a:bodyPr anchor="ct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grpSp>
        <p:nvGrpSpPr>
          <p:cNvPr id="54281" name="Group 14">
            <a:extLst>
              <a:ext uri="{FF2B5EF4-FFF2-40B4-BE49-F238E27FC236}">
                <a16:creationId xmlns:a16="http://schemas.microsoft.com/office/drawing/2014/main" xmlns="" id="{A06903D2-A093-4429-83AC-D945A2746852}"/>
              </a:ext>
            </a:extLst>
          </p:cNvPr>
          <p:cNvGrpSpPr>
            <a:grpSpLocks/>
          </p:cNvGrpSpPr>
          <p:nvPr/>
        </p:nvGrpSpPr>
        <p:grpSpPr bwMode="auto">
          <a:xfrm>
            <a:off x="3124200" y="2031969"/>
            <a:ext cx="457200" cy="584924"/>
            <a:chOff x="2078" y="1603"/>
            <a:chExt cx="1615" cy="1771"/>
          </a:xfrm>
        </p:grpSpPr>
        <p:sp>
          <p:nvSpPr>
            <p:cNvPr id="54297" name="Oval 15">
              <a:extLst>
                <a:ext uri="{FF2B5EF4-FFF2-40B4-BE49-F238E27FC236}">
                  <a16:creationId xmlns:a16="http://schemas.microsoft.com/office/drawing/2014/main" xmlns="" id="{73A5116C-A23E-434A-BE64-B9CF789BE6D3}"/>
                </a:ext>
              </a:extLst>
            </p:cNvPr>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4298" name="Oval 16">
              <a:extLst>
                <a:ext uri="{FF2B5EF4-FFF2-40B4-BE49-F238E27FC236}">
                  <a16:creationId xmlns:a16="http://schemas.microsoft.com/office/drawing/2014/main" xmlns="" id="{93B3F09C-8660-49A4-8B63-0A70FFAE507C}"/>
                </a:ext>
              </a:extLst>
            </p:cNvPr>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92177" name="Oval 17">
              <a:extLst>
                <a:ext uri="{FF2B5EF4-FFF2-40B4-BE49-F238E27FC236}">
                  <a16:creationId xmlns:a16="http://schemas.microsoft.com/office/drawing/2014/main" xmlns="" id="{F1AEDF54-0ADD-4078-B92D-856232E5B353}"/>
                </a:ext>
              </a:extLst>
            </p:cNvPr>
            <p:cNvSpPr>
              <a:spLocks noChangeArrowheads="1"/>
            </p:cNvSpPr>
            <p:nvPr/>
          </p:nvSpPr>
          <p:spPr bwMode="gray">
            <a:xfrm>
              <a:off x="2252" y="1605"/>
              <a:ext cx="918" cy="1769"/>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eaLnBrk="0" hangingPunct="0">
                <a:defRPr/>
              </a:pPr>
              <a:endParaRPr lang="en-US">
                <a:latin typeface="Arial" charset="0"/>
                <a:ea typeface="+mn-ea"/>
              </a:endParaRPr>
            </a:p>
          </p:txBody>
        </p:sp>
        <p:sp>
          <p:nvSpPr>
            <p:cNvPr id="54300" name="Oval 18">
              <a:extLst>
                <a:ext uri="{FF2B5EF4-FFF2-40B4-BE49-F238E27FC236}">
                  <a16:creationId xmlns:a16="http://schemas.microsoft.com/office/drawing/2014/main" xmlns="" id="{F689AE5D-2255-46CE-BB95-E129CA20BAF4}"/>
                </a:ext>
              </a:extLst>
            </p:cNvPr>
            <p:cNvSpPr>
              <a:spLocks noChangeArrowheads="1"/>
            </p:cNvSpPr>
            <p:nvPr/>
          </p:nvSpPr>
          <p:spPr bwMode="gray">
            <a:xfrm>
              <a:off x="2254" y="1603"/>
              <a:ext cx="918" cy="1769"/>
            </a:xfrm>
            <a:prstGeom prst="ellipse">
              <a:avLst/>
            </a:prstGeom>
            <a:gradFill rotWithShape="1">
              <a:gsLst>
                <a:gs pos="0">
                  <a:srgbClr val="000000"/>
                </a:gs>
                <a:gs pos="100000">
                  <a:srgbClr val="8D67E1"/>
                </a:gs>
              </a:gsLst>
              <a:lin ang="2700000" scaled="1"/>
            </a:gra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92179" name="Oval 19">
              <a:extLst>
                <a:ext uri="{FF2B5EF4-FFF2-40B4-BE49-F238E27FC236}">
                  <a16:creationId xmlns:a16="http://schemas.microsoft.com/office/drawing/2014/main" xmlns="" id="{B5622A2D-4072-4D5E-AE84-ADCF3B97FB6D}"/>
                </a:ext>
              </a:extLst>
            </p:cNvPr>
            <p:cNvSpPr>
              <a:spLocks noChangeArrowheads="1"/>
            </p:cNvSpPr>
            <p:nvPr/>
          </p:nvSpPr>
          <p:spPr bwMode="gray">
            <a:xfrm>
              <a:off x="2336" y="1603"/>
              <a:ext cx="1099" cy="1769"/>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eaLnBrk="0" hangingPunct="0">
                <a:defRPr/>
              </a:pPr>
              <a:endParaRPr lang="en-US">
                <a:latin typeface="Arial" charset="0"/>
                <a:ea typeface="+mn-ea"/>
              </a:endParaRPr>
            </a:p>
          </p:txBody>
        </p:sp>
        <p:sp>
          <p:nvSpPr>
            <p:cNvPr id="54302" name="Oval 20">
              <a:extLst>
                <a:ext uri="{FF2B5EF4-FFF2-40B4-BE49-F238E27FC236}">
                  <a16:creationId xmlns:a16="http://schemas.microsoft.com/office/drawing/2014/main" xmlns="" id="{CB76C22A-3099-464E-A22F-1F5A394974EE}"/>
                </a:ext>
              </a:extLst>
            </p:cNvPr>
            <p:cNvSpPr>
              <a:spLocks noChangeArrowheads="1"/>
            </p:cNvSpPr>
            <p:nvPr/>
          </p:nvSpPr>
          <p:spPr bwMode="gray">
            <a:xfrm>
              <a:off x="2337" y="1603"/>
              <a:ext cx="1096" cy="1769"/>
            </a:xfrm>
            <a:prstGeom prst="ellipse">
              <a:avLst/>
            </a:prstGeom>
            <a:gradFill rotWithShape="1">
              <a:gsLst>
                <a:gs pos="0">
                  <a:srgbClr val="8D67E1"/>
                </a:gs>
                <a:gs pos="100000">
                  <a:srgbClr val="45326D"/>
                </a:gs>
              </a:gsLst>
              <a:lin ang="2700000" scaled="1"/>
            </a:gradFill>
            <a:ln>
              <a:noFill/>
            </a:ln>
            <a:extLst>
              <a:ext uri="{91240B29-F687-4F45-9708-019B960494DF}">
                <a14:hiddenLine xmlns:a14="http://schemas.microsoft.com/office/drawing/2010/main" w="38100">
                  <a:solidFill>
                    <a:srgbClr val="000000"/>
                  </a:solidFill>
                  <a:round/>
                  <a:headEnd/>
                  <a:tailEnd/>
                </a14:hiddenLine>
              </a:ext>
            </a:extLst>
          </p:spPr>
          <p:txBody>
            <a:bodyPr anchor="ct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92181" name="AutoShape 21">
            <a:extLst>
              <a:ext uri="{FF2B5EF4-FFF2-40B4-BE49-F238E27FC236}">
                <a16:creationId xmlns:a16="http://schemas.microsoft.com/office/drawing/2014/main" xmlns="" id="{90385B38-995D-4FF1-8C8B-19A3B7255351}"/>
              </a:ext>
            </a:extLst>
          </p:cNvPr>
          <p:cNvSpPr>
            <a:spLocks noChangeArrowheads="1"/>
          </p:cNvSpPr>
          <p:nvPr/>
        </p:nvSpPr>
        <p:spPr bwMode="gray">
          <a:xfrm>
            <a:off x="3429000" y="3657600"/>
            <a:ext cx="7086600" cy="1143000"/>
          </a:xfrm>
          <a:prstGeom prst="roundRect">
            <a:avLst>
              <a:gd name="adj" fmla="val 50000"/>
            </a:avLst>
          </a:prstGeom>
          <a:gradFill rotWithShape="1">
            <a:gsLst>
              <a:gs pos="0">
                <a:srgbClr val="FFFFFF"/>
              </a:gs>
              <a:gs pos="100000">
                <a:srgbClr val="CCECFF"/>
              </a:gs>
            </a:gsLst>
            <a:lin ang="0" scaled="1"/>
          </a:gradFill>
          <a:ln w="28575">
            <a:solidFill>
              <a:schemeClr val="tx1"/>
            </a:solidFill>
            <a:round/>
            <a:headEnd/>
            <a:tailEnd/>
          </a:ln>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3200" b="1">
                <a:latin typeface="Times New Roman" panose="02020603050405020304" pitchFamily="18" charset="0"/>
              </a:rPr>
              <a:t>Chia sẻ và hợp tác với tinh thần </a:t>
            </a:r>
          </a:p>
          <a:p>
            <a:r>
              <a:rPr lang="en-US" altLang="en-US" sz="3200" b="1">
                <a:latin typeface="Times New Roman" panose="02020603050405020304" pitchFamily="18" charset="0"/>
              </a:rPr>
              <a:t>đồng đội</a:t>
            </a:r>
          </a:p>
        </p:txBody>
      </p:sp>
      <p:grpSp>
        <p:nvGrpSpPr>
          <p:cNvPr id="54283" name="Group 22">
            <a:extLst>
              <a:ext uri="{FF2B5EF4-FFF2-40B4-BE49-F238E27FC236}">
                <a16:creationId xmlns:a16="http://schemas.microsoft.com/office/drawing/2014/main" xmlns="" id="{2CBE2008-750C-47F3-9B59-7747211C4C84}"/>
              </a:ext>
            </a:extLst>
          </p:cNvPr>
          <p:cNvGrpSpPr>
            <a:grpSpLocks/>
          </p:cNvGrpSpPr>
          <p:nvPr/>
        </p:nvGrpSpPr>
        <p:grpSpPr bwMode="auto">
          <a:xfrm>
            <a:off x="2590800" y="5334000"/>
            <a:ext cx="609600" cy="609600"/>
            <a:chOff x="2078" y="1680"/>
            <a:chExt cx="1615" cy="1615"/>
          </a:xfrm>
        </p:grpSpPr>
        <p:sp>
          <p:nvSpPr>
            <p:cNvPr id="54291" name="Oval 23">
              <a:extLst>
                <a:ext uri="{FF2B5EF4-FFF2-40B4-BE49-F238E27FC236}">
                  <a16:creationId xmlns:a16="http://schemas.microsoft.com/office/drawing/2014/main" xmlns="" id="{C43EA4A0-CCB3-40B5-852B-F40D0BF193F6}"/>
                </a:ext>
              </a:extLst>
            </p:cNvPr>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4292" name="Oval 24">
              <a:extLst>
                <a:ext uri="{FF2B5EF4-FFF2-40B4-BE49-F238E27FC236}">
                  <a16:creationId xmlns:a16="http://schemas.microsoft.com/office/drawing/2014/main" xmlns="" id="{C2BD98EE-89CE-4D6B-9E15-0DFFA2E57AD0}"/>
                </a:ext>
              </a:extLst>
            </p:cNvPr>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92185" name="Oval 25">
              <a:extLst>
                <a:ext uri="{FF2B5EF4-FFF2-40B4-BE49-F238E27FC236}">
                  <a16:creationId xmlns:a16="http://schemas.microsoft.com/office/drawing/2014/main" xmlns="" id="{D402CF37-929C-4C06-BC8F-FB0F652E0491}"/>
                </a:ext>
              </a:extLst>
            </p:cNvPr>
            <p:cNvSpPr>
              <a:spLocks noChangeArrowheads="1"/>
            </p:cNvSpPr>
            <p:nvPr/>
          </p:nvSpPr>
          <p:spPr bwMode="gray">
            <a:xfrm>
              <a:off x="2255" y="1714"/>
              <a:ext cx="688" cy="1548"/>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eaLnBrk="0" hangingPunct="0">
                <a:defRPr/>
              </a:pPr>
              <a:endParaRPr lang="en-US">
                <a:latin typeface="Arial" charset="0"/>
                <a:ea typeface="+mn-ea"/>
              </a:endParaRPr>
            </a:p>
          </p:txBody>
        </p:sp>
        <p:sp>
          <p:nvSpPr>
            <p:cNvPr id="54294" name="Oval 26">
              <a:extLst>
                <a:ext uri="{FF2B5EF4-FFF2-40B4-BE49-F238E27FC236}">
                  <a16:creationId xmlns:a16="http://schemas.microsoft.com/office/drawing/2014/main" xmlns="" id="{ED752E42-8D66-45D4-85FE-46D80FA74B03}"/>
                </a:ext>
              </a:extLst>
            </p:cNvPr>
            <p:cNvSpPr>
              <a:spLocks noChangeArrowheads="1"/>
            </p:cNvSpPr>
            <p:nvPr/>
          </p:nvSpPr>
          <p:spPr bwMode="gray">
            <a:xfrm>
              <a:off x="2254" y="1714"/>
              <a:ext cx="688" cy="1548"/>
            </a:xfrm>
            <a:prstGeom prst="ellipse">
              <a:avLst/>
            </a:prstGeom>
            <a:gradFill rotWithShape="1">
              <a:gsLst>
                <a:gs pos="0">
                  <a:srgbClr val="000000"/>
                </a:gs>
                <a:gs pos="100000">
                  <a:srgbClr val="8D67E1"/>
                </a:gs>
              </a:gsLst>
              <a:lin ang="2700000" scaled="1"/>
            </a:gra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92187" name="Oval 27">
              <a:extLst>
                <a:ext uri="{FF2B5EF4-FFF2-40B4-BE49-F238E27FC236}">
                  <a16:creationId xmlns:a16="http://schemas.microsoft.com/office/drawing/2014/main" xmlns="" id="{0444A1AD-9B6E-4D9B-938C-5D8C81EC2765}"/>
                </a:ext>
              </a:extLst>
            </p:cNvPr>
            <p:cNvSpPr>
              <a:spLocks noChangeArrowheads="1"/>
            </p:cNvSpPr>
            <p:nvPr/>
          </p:nvSpPr>
          <p:spPr bwMode="gray">
            <a:xfrm>
              <a:off x="2339" y="1716"/>
              <a:ext cx="1093" cy="154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eaLnBrk="0" hangingPunct="0">
                <a:defRPr/>
              </a:pPr>
              <a:endParaRPr lang="en-US">
                <a:latin typeface="Arial" charset="0"/>
                <a:ea typeface="+mn-ea"/>
              </a:endParaRPr>
            </a:p>
          </p:txBody>
        </p:sp>
        <p:sp>
          <p:nvSpPr>
            <p:cNvPr id="54296" name="Oval 28">
              <a:extLst>
                <a:ext uri="{FF2B5EF4-FFF2-40B4-BE49-F238E27FC236}">
                  <a16:creationId xmlns:a16="http://schemas.microsoft.com/office/drawing/2014/main" xmlns="" id="{CD5FCD85-51AC-41AF-BF19-A6B4D757984B}"/>
                </a:ext>
              </a:extLst>
            </p:cNvPr>
            <p:cNvSpPr>
              <a:spLocks noChangeArrowheads="1"/>
            </p:cNvSpPr>
            <p:nvPr/>
          </p:nvSpPr>
          <p:spPr bwMode="gray">
            <a:xfrm>
              <a:off x="2337" y="1714"/>
              <a:ext cx="1096" cy="1548"/>
            </a:xfrm>
            <a:prstGeom prst="ellipse">
              <a:avLst/>
            </a:prstGeom>
            <a:gradFill rotWithShape="1">
              <a:gsLst>
                <a:gs pos="0">
                  <a:srgbClr val="8D67E1"/>
                </a:gs>
                <a:gs pos="100000">
                  <a:srgbClr val="45326D"/>
                </a:gs>
              </a:gsLst>
              <a:lin ang="2700000" scaled="1"/>
            </a:gradFill>
            <a:ln>
              <a:noFill/>
            </a:ln>
            <a:extLst>
              <a:ext uri="{91240B29-F687-4F45-9708-019B960494DF}">
                <a14:hiddenLine xmlns:a14="http://schemas.microsoft.com/office/drawing/2010/main" w="38100">
                  <a:solidFill>
                    <a:srgbClr val="000000"/>
                  </a:solidFill>
                  <a:round/>
                  <a:headEnd/>
                  <a:tailEnd/>
                </a14:hiddenLine>
              </a:ext>
            </a:extLst>
          </p:spPr>
          <p:txBody>
            <a:bodyPr anchor="ct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grpSp>
        <p:nvGrpSpPr>
          <p:cNvPr id="54284" name="Group 29">
            <a:extLst>
              <a:ext uri="{FF2B5EF4-FFF2-40B4-BE49-F238E27FC236}">
                <a16:creationId xmlns:a16="http://schemas.microsoft.com/office/drawing/2014/main" xmlns="" id="{A4B9904A-5074-4325-87BA-F40938EE3140}"/>
              </a:ext>
            </a:extLst>
          </p:cNvPr>
          <p:cNvGrpSpPr>
            <a:grpSpLocks/>
          </p:cNvGrpSpPr>
          <p:nvPr/>
        </p:nvGrpSpPr>
        <p:grpSpPr bwMode="auto">
          <a:xfrm>
            <a:off x="3124200" y="3708369"/>
            <a:ext cx="533400" cy="584924"/>
            <a:chOff x="2078" y="1603"/>
            <a:chExt cx="1615" cy="1771"/>
          </a:xfrm>
        </p:grpSpPr>
        <p:sp>
          <p:nvSpPr>
            <p:cNvPr id="54285" name="Oval 30">
              <a:extLst>
                <a:ext uri="{FF2B5EF4-FFF2-40B4-BE49-F238E27FC236}">
                  <a16:creationId xmlns:a16="http://schemas.microsoft.com/office/drawing/2014/main" xmlns="" id="{D7D98670-DD8B-4A70-8944-DF9A85CBAAFA}"/>
                </a:ext>
              </a:extLst>
            </p:cNvPr>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4286" name="Oval 31">
              <a:extLst>
                <a:ext uri="{FF2B5EF4-FFF2-40B4-BE49-F238E27FC236}">
                  <a16:creationId xmlns:a16="http://schemas.microsoft.com/office/drawing/2014/main" xmlns="" id="{1E961EA7-22D7-4365-B065-C2856134B871}"/>
                </a:ext>
              </a:extLst>
            </p:cNvPr>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92192" name="Oval 32">
              <a:extLst>
                <a:ext uri="{FF2B5EF4-FFF2-40B4-BE49-F238E27FC236}">
                  <a16:creationId xmlns:a16="http://schemas.microsoft.com/office/drawing/2014/main" xmlns="" id="{7448B089-C2A4-4EC2-96E3-2FA9F2C9AF2C}"/>
                </a:ext>
              </a:extLst>
            </p:cNvPr>
            <p:cNvSpPr>
              <a:spLocks noChangeArrowheads="1"/>
            </p:cNvSpPr>
            <p:nvPr/>
          </p:nvSpPr>
          <p:spPr bwMode="gray">
            <a:xfrm>
              <a:off x="2256" y="1605"/>
              <a:ext cx="787" cy="1769"/>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eaLnBrk="0" hangingPunct="0">
                <a:defRPr/>
              </a:pPr>
              <a:endParaRPr lang="en-US">
                <a:latin typeface="Arial" charset="0"/>
                <a:ea typeface="+mn-ea"/>
              </a:endParaRPr>
            </a:p>
          </p:txBody>
        </p:sp>
        <p:sp>
          <p:nvSpPr>
            <p:cNvPr id="54288" name="Oval 33">
              <a:extLst>
                <a:ext uri="{FF2B5EF4-FFF2-40B4-BE49-F238E27FC236}">
                  <a16:creationId xmlns:a16="http://schemas.microsoft.com/office/drawing/2014/main" xmlns="" id="{63BCC846-ACF3-4415-98AD-BD9AEB5214BA}"/>
                </a:ext>
              </a:extLst>
            </p:cNvPr>
            <p:cNvSpPr>
              <a:spLocks noChangeArrowheads="1"/>
            </p:cNvSpPr>
            <p:nvPr/>
          </p:nvSpPr>
          <p:spPr bwMode="gray">
            <a:xfrm>
              <a:off x="2254" y="1603"/>
              <a:ext cx="787" cy="1769"/>
            </a:xfrm>
            <a:prstGeom prst="ellipse">
              <a:avLst/>
            </a:prstGeom>
            <a:gradFill rotWithShape="1">
              <a:gsLst>
                <a:gs pos="0">
                  <a:srgbClr val="000000"/>
                </a:gs>
                <a:gs pos="100000">
                  <a:srgbClr val="E35E23"/>
                </a:gs>
              </a:gsLst>
              <a:lin ang="2700000" scaled="1"/>
            </a:gra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92194" name="Oval 34">
              <a:extLst>
                <a:ext uri="{FF2B5EF4-FFF2-40B4-BE49-F238E27FC236}">
                  <a16:creationId xmlns:a16="http://schemas.microsoft.com/office/drawing/2014/main" xmlns="" id="{7DFA7167-6515-4A98-95E4-5E3E5BF29B10}"/>
                </a:ext>
              </a:extLst>
            </p:cNvPr>
            <p:cNvSpPr>
              <a:spLocks noChangeArrowheads="1"/>
            </p:cNvSpPr>
            <p:nvPr/>
          </p:nvSpPr>
          <p:spPr bwMode="gray">
            <a:xfrm>
              <a:off x="2338" y="1603"/>
              <a:ext cx="1096" cy="1769"/>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eaLnBrk="0" hangingPunct="0">
                <a:defRPr/>
              </a:pPr>
              <a:endParaRPr lang="en-US">
                <a:latin typeface="Arial" charset="0"/>
                <a:ea typeface="+mn-ea"/>
              </a:endParaRPr>
            </a:p>
          </p:txBody>
        </p:sp>
        <p:sp>
          <p:nvSpPr>
            <p:cNvPr id="54290" name="Oval 35">
              <a:extLst>
                <a:ext uri="{FF2B5EF4-FFF2-40B4-BE49-F238E27FC236}">
                  <a16:creationId xmlns:a16="http://schemas.microsoft.com/office/drawing/2014/main" xmlns="" id="{32DA5354-7AB1-466E-8837-08612754DB02}"/>
                </a:ext>
              </a:extLst>
            </p:cNvPr>
            <p:cNvSpPr>
              <a:spLocks noChangeArrowheads="1"/>
            </p:cNvSpPr>
            <p:nvPr/>
          </p:nvSpPr>
          <p:spPr bwMode="gray">
            <a:xfrm>
              <a:off x="2337" y="1603"/>
              <a:ext cx="1096" cy="1769"/>
            </a:xfrm>
            <a:prstGeom prst="ellipse">
              <a:avLst/>
            </a:prstGeom>
            <a:gradFill rotWithShape="1">
              <a:gsLst>
                <a:gs pos="0">
                  <a:srgbClr val="E35E23"/>
                </a:gs>
                <a:gs pos="100000">
                  <a:srgbClr val="6E2E11"/>
                </a:gs>
              </a:gsLst>
              <a:lin ang="2700000" scaled="1"/>
            </a:gradFill>
            <a:ln>
              <a:noFill/>
            </a:ln>
            <a:extLst>
              <a:ext uri="{91240B29-F687-4F45-9708-019B960494DF}">
                <a14:hiddenLine xmlns:a14="http://schemas.microsoft.com/office/drawing/2010/main" w="38100">
                  <a:solidFill>
                    <a:srgbClr val="000000"/>
                  </a:solidFill>
                  <a:round/>
                  <a:headEnd/>
                  <a:tailEnd/>
                </a14:hiddenLine>
              </a:ext>
            </a:extLst>
          </p:spPr>
          <p:txBody>
            <a:bodyPr anchor="ct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92166"/>
                                        </p:tgtEl>
                                        <p:attrNameLst>
                                          <p:attrName>style.visibility</p:attrName>
                                        </p:attrNameLst>
                                      </p:cBhvr>
                                      <p:to>
                                        <p:strVal val="visible"/>
                                      </p:to>
                                    </p:set>
                                    <p:animEffect transition="in" filter="wedge">
                                      <p:cBhvr>
                                        <p:cTn id="7" dur="2000"/>
                                        <p:tgtEl>
                                          <p:spTgt spid="921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92165"/>
                                        </p:tgtEl>
                                        <p:attrNameLst>
                                          <p:attrName>style.visibility</p:attrName>
                                        </p:attrNameLst>
                                      </p:cBhvr>
                                      <p:to>
                                        <p:strVal val="visible"/>
                                      </p:to>
                                    </p:set>
                                    <p:animEffect transition="in" filter="wedge">
                                      <p:cBhvr>
                                        <p:cTn id="12" dur="2000"/>
                                        <p:tgtEl>
                                          <p:spTgt spid="9216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0" presetClass="entr" presetSubtype="0" fill="hold" grpId="0" nodeType="clickEffect">
                                  <p:stCondLst>
                                    <p:cond delay="0"/>
                                  </p:stCondLst>
                                  <p:childTnLst>
                                    <p:set>
                                      <p:cBhvr>
                                        <p:cTn id="16" dur="1" fill="hold">
                                          <p:stCondLst>
                                            <p:cond delay="0"/>
                                          </p:stCondLst>
                                        </p:cTn>
                                        <p:tgtEl>
                                          <p:spTgt spid="92181"/>
                                        </p:tgtEl>
                                        <p:attrNameLst>
                                          <p:attrName>style.visibility</p:attrName>
                                        </p:attrNameLst>
                                      </p:cBhvr>
                                      <p:to>
                                        <p:strVal val="visible"/>
                                      </p:to>
                                    </p:set>
                                    <p:animEffect transition="in" filter="wedge">
                                      <p:cBhvr>
                                        <p:cTn id="17" dur="2000"/>
                                        <p:tgtEl>
                                          <p:spTgt spid="9218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0" presetClass="entr" presetSubtype="0" fill="hold" grpId="0" nodeType="clickEffect">
                                  <p:stCondLst>
                                    <p:cond delay="0"/>
                                  </p:stCondLst>
                                  <p:childTnLst>
                                    <p:set>
                                      <p:cBhvr>
                                        <p:cTn id="21" dur="1" fill="hold">
                                          <p:stCondLst>
                                            <p:cond delay="0"/>
                                          </p:stCondLst>
                                        </p:cTn>
                                        <p:tgtEl>
                                          <p:spTgt spid="92164"/>
                                        </p:tgtEl>
                                        <p:attrNameLst>
                                          <p:attrName>style.visibility</p:attrName>
                                        </p:attrNameLst>
                                      </p:cBhvr>
                                      <p:to>
                                        <p:strVal val="visible"/>
                                      </p:to>
                                    </p:set>
                                    <p:animEffect transition="in" filter="wedge">
                                      <p:cBhvr>
                                        <p:cTn id="22" dur="2000"/>
                                        <p:tgtEl>
                                          <p:spTgt spid="92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4" grpId="0" animBg="1"/>
      <p:bldP spid="92165" grpId="0" animBg="1"/>
      <p:bldP spid="92166" grpId="0" animBg="1"/>
      <p:bldP spid="92181" grpId="0" animBg="1"/>
    </p:bld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603" name="Rectangle 2"/>
          <p:cNvSpPr>
            <a:spLocks noChangeArrowheads="1"/>
          </p:cNvSpPr>
          <p:nvPr/>
        </p:nvSpPr>
        <p:spPr bwMode="auto">
          <a:xfrm>
            <a:off x="1645996" y="19173"/>
            <a:ext cx="8846686" cy="3847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60976" tIns="30487" rIns="60976" bIns="30487" anchor="ctr">
            <a:spAutoFit/>
          </a:bodyPr>
          <a:lstStyle/>
          <a:p>
            <a:pPr algn="ctr"/>
            <a:r>
              <a:rPr lang="en-US" b="1" dirty="0">
                <a:solidFill>
                  <a:srgbClr val="0066CC"/>
                </a:solidFill>
                <a:latin typeface="Times New Roman" charset="0"/>
                <a:cs typeface="Times New Roman" charset="0"/>
              </a:rPr>
              <a:t>S</a:t>
            </a:r>
            <a:r>
              <a:rPr lang="vi-VN" b="1" dirty="0">
                <a:solidFill>
                  <a:srgbClr val="0066CC"/>
                </a:solidFill>
                <a:latin typeface="Times New Roman" charset="0"/>
                <a:cs typeface="Times New Roman" charset="0"/>
              </a:rPr>
              <a:t>o sánh môn học và thời lượng của chương trình </a:t>
            </a:r>
            <a:r>
              <a:rPr lang="en-US" b="1" dirty="0">
                <a:solidFill>
                  <a:srgbClr val="0066CC"/>
                </a:solidFill>
                <a:latin typeface="Times New Roman" charset="0"/>
                <a:cs typeface="Times New Roman" charset="0"/>
              </a:rPr>
              <a:t>2006</a:t>
            </a:r>
            <a:r>
              <a:rPr lang="vi-VN" b="1" dirty="0">
                <a:solidFill>
                  <a:srgbClr val="0066CC"/>
                </a:solidFill>
                <a:latin typeface="Times New Roman" charset="0"/>
                <a:cs typeface="Times New Roman" charset="0"/>
              </a:rPr>
              <a:t>và chương trình </a:t>
            </a:r>
            <a:r>
              <a:rPr lang="en-US" b="1" dirty="0">
                <a:solidFill>
                  <a:srgbClr val="0066CC"/>
                </a:solidFill>
                <a:latin typeface="Times New Roman" charset="0"/>
                <a:cs typeface="Times New Roman" charset="0"/>
              </a:rPr>
              <a:t>2018</a:t>
            </a:r>
            <a:endParaRPr lang="vi-VN" b="1" dirty="0">
              <a:solidFill>
                <a:srgbClr val="0066CC"/>
              </a:solidFill>
              <a:latin typeface="Times New Roman" charset="0"/>
            </a:endParaRPr>
          </a:p>
        </p:txBody>
      </p:sp>
      <p:graphicFrame>
        <p:nvGraphicFramePr>
          <p:cNvPr id="390147" name="Group 3"/>
          <p:cNvGraphicFramePr>
            <a:graphicFrameLocks noGrp="1"/>
          </p:cNvGraphicFramePr>
          <p:nvPr>
            <p:extLst>
              <p:ext uri="{D42A27DB-BD31-4B8C-83A1-F6EECF244321}">
                <p14:modId xmlns:p14="http://schemas.microsoft.com/office/powerpoint/2010/main" val="739035956"/>
              </p:ext>
            </p:extLst>
          </p:nvPr>
        </p:nvGraphicFramePr>
        <p:xfrm>
          <a:off x="335360" y="495427"/>
          <a:ext cx="11449273" cy="6003246"/>
        </p:xfrm>
        <a:graphic>
          <a:graphicData uri="http://schemas.openxmlformats.org/drawingml/2006/table">
            <a:tbl>
              <a:tblPr/>
              <a:tblGrid>
                <a:gridCol w="3575249">
                  <a:extLst>
                    <a:ext uri="{9D8B030D-6E8A-4147-A177-3AD203B41FA5}">
                      <a16:colId xmlns:a16="http://schemas.microsoft.com/office/drawing/2014/main" xmlns="" val="20000"/>
                    </a:ext>
                  </a:extLst>
                </a:gridCol>
                <a:gridCol w="1957099">
                  <a:extLst>
                    <a:ext uri="{9D8B030D-6E8A-4147-A177-3AD203B41FA5}">
                      <a16:colId xmlns:a16="http://schemas.microsoft.com/office/drawing/2014/main" xmlns="" val="20001"/>
                    </a:ext>
                  </a:extLst>
                </a:gridCol>
                <a:gridCol w="1966877">
                  <a:extLst>
                    <a:ext uri="{9D8B030D-6E8A-4147-A177-3AD203B41FA5}">
                      <a16:colId xmlns:a16="http://schemas.microsoft.com/office/drawing/2014/main" xmlns="" val="20002"/>
                    </a:ext>
                  </a:extLst>
                </a:gridCol>
                <a:gridCol w="3950048">
                  <a:extLst>
                    <a:ext uri="{9D8B030D-6E8A-4147-A177-3AD203B41FA5}">
                      <a16:colId xmlns:a16="http://schemas.microsoft.com/office/drawing/2014/main" xmlns="" val="20003"/>
                    </a:ext>
                  </a:extLst>
                </a:gridCol>
              </a:tblGrid>
              <a:tr h="472441">
                <a:tc>
                  <a:txBody>
                    <a:bodyPr/>
                    <a:lstStyle/>
                    <a:p>
                      <a:pPr marL="0" marR="0" lvl="0" indent="0" algn="ctr"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Môn</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học</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/HĐGD</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dirty="0" err="1">
                          <a:ln>
                            <a:noFill/>
                          </a:ln>
                          <a:solidFill>
                            <a:srgbClr val="0033CC"/>
                          </a:solidFill>
                          <a:effectLst/>
                          <a:latin typeface="Times New Roman" charset="0"/>
                          <a:ea typeface="Calibri" charset="0"/>
                          <a:cs typeface="Times New Roman" charset="0"/>
                        </a:rPr>
                        <a:t>Số</a:t>
                      </a:r>
                      <a:r>
                        <a:rPr kumimoji="0" lang="en-US" sz="1200" b="1" i="0" u="none" strike="noStrike" cap="none" normalizeH="0" baseline="0" dirty="0">
                          <a:ln>
                            <a:noFill/>
                          </a:ln>
                          <a:solidFill>
                            <a:srgbClr val="0033CC"/>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0033CC"/>
                          </a:solidFill>
                          <a:effectLst/>
                          <a:latin typeface="Times New Roman" charset="0"/>
                          <a:ea typeface="Calibri" charset="0"/>
                          <a:cs typeface="Times New Roman" charset="0"/>
                        </a:rPr>
                        <a:t>tiết</a:t>
                      </a:r>
                      <a:r>
                        <a:rPr kumimoji="0" lang="en-US" sz="1200" b="1" i="0" u="none" strike="noStrike" cap="none" normalizeH="0" baseline="0" dirty="0">
                          <a:ln>
                            <a:noFill/>
                          </a:ln>
                          <a:solidFill>
                            <a:srgbClr val="0033CC"/>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0033CC"/>
                          </a:solidFill>
                          <a:effectLst/>
                          <a:latin typeface="Times New Roman" charset="0"/>
                          <a:ea typeface="Calibri" charset="0"/>
                          <a:cs typeface="Times New Roman" charset="0"/>
                        </a:rPr>
                        <a:t>trong</a:t>
                      </a:r>
                      <a:r>
                        <a:rPr kumimoji="0" lang="en-US" sz="1200" b="1" i="0" u="none" strike="noStrike" cap="none" normalizeH="0" baseline="0" dirty="0">
                          <a:ln>
                            <a:noFill/>
                          </a:ln>
                          <a:solidFill>
                            <a:srgbClr val="0033CC"/>
                          </a:solidFill>
                          <a:effectLst/>
                          <a:latin typeface="Times New Roman" charset="0"/>
                          <a:ea typeface="Calibri" charset="0"/>
                          <a:cs typeface="Times New Roman" charset="0"/>
                        </a:rPr>
                        <a:t> CT </a:t>
                      </a:r>
                      <a:r>
                        <a:rPr kumimoji="0" lang="en-US" sz="1200" b="1" i="0" u="none" strike="noStrike" cap="none" normalizeH="0" baseline="0" dirty="0" err="1">
                          <a:ln>
                            <a:noFill/>
                          </a:ln>
                          <a:solidFill>
                            <a:srgbClr val="0033CC"/>
                          </a:solidFill>
                          <a:effectLst/>
                          <a:latin typeface="Times New Roman" charset="0"/>
                          <a:ea typeface="Calibri" charset="0"/>
                          <a:cs typeface="Times New Roman" charset="0"/>
                        </a:rPr>
                        <a:t>mới</a:t>
                      </a:r>
                      <a:endParaRPr kumimoji="0" lang="en-US" sz="1200" b="1" i="0" u="none" strike="noStrike" cap="none" normalizeH="0" baseline="0" dirty="0">
                        <a:ln>
                          <a:noFill/>
                        </a:ln>
                        <a:solidFill>
                          <a:srgbClr val="0033CC"/>
                        </a:solidFill>
                        <a:effectLst/>
                        <a:latin typeface="Times New Roman"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Số tiết trong CT hiện h</a:t>
                      </a:r>
                      <a:r>
                        <a:rPr kumimoji="0" lang="en-US" sz="1200" b="0" i="0" u="none" strike="noStrike" cap="none" normalizeH="0" baseline="0">
                          <a:ln>
                            <a:noFill/>
                          </a:ln>
                          <a:solidFill>
                            <a:schemeClr val="tx1"/>
                          </a:solidFill>
                          <a:effectLst/>
                          <a:latin typeface="Trebuchet MS" charset="0"/>
                          <a:ea typeface="Calibri" charset="0"/>
                          <a:cs typeface="Times New Roman" charset="0"/>
                        </a:rPr>
                        <a:t>à</a:t>
                      </a:r>
                      <a:r>
                        <a:rPr kumimoji="0" lang="en-US" sz="1200" b="0" i="0" u="none" strike="noStrike" cap="none" normalizeH="0" baseline="0">
                          <a:ln>
                            <a:noFill/>
                          </a:ln>
                          <a:solidFill>
                            <a:schemeClr val="tx1"/>
                          </a:solidFill>
                          <a:effectLst/>
                          <a:latin typeface="Times New Roman" charset="0"/>
                          <a:ea typeface="Calibri" charset="0"/>
                          <a:cs typeface="Times New Roman" charset="0"/>
                        </a:rPr>
                        <a:t>nh</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Ghi chú</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0"/>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Tiếng Việt/Ngữ Văn</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1505</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1505</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Không đổi</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Toán</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805</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840</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2514FC"/>
                          </a:solidFill>
                          <a:effectLst/>
                          <a:latin typeface="Times New Roman" charset="0"/>
                          <a:ea typeface="Calibri" charset="0"/>
                          <a:cs typeface="Times New Roman" charset="0"/>
                        </a:rPr>
                        <a:t>Giảm 35 tiết</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r h="288418">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FF3300"/>
                          </a:solidFill>
                          <a:effectLst/>
                          <a:latin typeface="Times New Roman" charset="0"/>
                          <a:ea typeface="Calibri" charset="0"/>
                          <a:cs typeface="Times New Roman" charset="0"/>
                        </a:rPr>
                        <a:t>Ngoại ngữ 1</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FF3300"/>
                          </a:solidFill>
                          <a:effectLst/>
                          <a:latin typeface="Times New Roman" charset="0"/>
                          <a:ea typeface="Calibri" charset="0"/>
                          <a:cs typeface="Times New Roman" charset="0"/>
                        </a:rPr>
                        <a:t>420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0</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FF3300"/>
                          </a:solidFill>
                          <a:effectLst/>
                          <a:latin typeface="Times New Roman" charset="0"/>
                          <a:ea typeface="Calibri" charset="0"/>
                          <a:cs typeface="Times New Roman" charset="0"/>
                        </a:rPr>
                        <a:t>Bổ sung môn học bắt buộc</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3"/>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Đạo đức</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175</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175</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Không đổi</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4"/>
                  </a:ext>
                </a:extLst>
              </a:tr>
              <a:tr h="329503">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Tự nhiên và Xã hội</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210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140</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2514FC"/>
                          </a:solidFill>
                          <a:effectLst/>
                          <a:latin typeface="Times New Roman" charset="0"/>
                          <a:ea typeface="Calibri" charset="0"/>
                          <a:cs typeface="Times New Roman" charset="0"/>
                        </a:rPr>
                        <a:t>Tăng 70 tiết (bổ sung cho lớp 1 và lớp 2)</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5"/>
                  </a:ext>
                </a:extLst>
              </a:tr>
              <a:tr h="283019">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Lịch</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sử</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và</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Địa</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lí</a:t>
                      </a:r>
                      <a:endParaRPr kumimoji="0" lang="en-US" sz="1200" b="1" i="0" u="none" strike="noStrike" cap="none" normalizeH="0" baseline="0" dirty="0">
                        <a:ln>
                          <a:noFill/>
                        </a:ln>
                        <a:solidFill>
                          <a:schemeClr val="tx1"/>
                        </a:solidFill>
                        <a:effectLst/>
                        <a:latin typeface="Times New Roman"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140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140</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Không đổi</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6"/>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Khoa học</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140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140</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Không đổi</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7"/>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2514FC"/>
                          </a:solidFill>
                          <a:effectLst/>
                          <a:latin typeface="Times New Roman" charset="0"/>
                          <a:ea typeface="Calibri" charset="0"/>
                          <a:cs typeface="Times New Roman" charset="0"/>
                        </a:rPr>
                        <a:t>Thủ công</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105</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rowSpan="3">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FF3300"/>
                          </a:solidFill>
                          <a:effectLst/>
                          <a:latin typeface="Times New Roman" charset="0"/>
                          <a:ea typeface="Calibri" charset="0"/>
                          <a:cs typeface="Times New Roman" charset="0"/>
                        </a:rPr>
                        <a:t>Thay môn học mới, tăng 35 tiết (Bổ sung nội dung Tin học là môn bắt buộc)</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8"/>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2514FC"/>
                          </a:solidFill>
                          <a:effectLst/>
                          <a:latin typeface="Times New Roman" charset="0"/>
                          <a:ea typeface="Calibri" charset="0"/>
                          <a:cs typeface="Times New Roman" charset="0"/>
                        </a:rPr>
                        <a:t>Kĩ thuật</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0" fontAlgn="base" latinLnBrk="0" hangingPunct="0">
                        <a:lnSpc>
                          <a:spcPct val="100000"/>
                        </a:lnSpc>
                        <a:spcBef>
                          <a:spcPts val="0"/>
                        </a:spcBef>
                        <a:spcAft>
                          <a:spcPct val="0"/>
                        </a:spcAft>
                        <a:buClr>
                          <a:schemeClr val="accent1"/>
                        </a:buClr>
                        <a:buSzPct val="80000"/>
                        <a:buFont typeface="Wingdings 3" charset="0"/>
                        <a:buNone/>
                        <a:tabLst/>
                      </a:pPr>
                      <a:endParaRPr kumimoji="0" lang="en-US" sz="1200" b="1" i="0" u="none" strike="noStrike" cap="none" normalizeH="0" baseline="0">
                        <a:ln>
                          <a:noFill/>
                        </a:ln>
                        <a:solidFill>
                          <a:srgbClr val="0033CC"/>
                        </a:solidFill>
                        <a:effectLst/>
                        <a:latin typeface="Times New Roman" charset="0"/>
                        <a:ea typeface="ＭＳ Ｐゴシック" charset="0"/>
                        <a:cs typeface="Arial"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dirty="0">
                          <a:ln>
                            <a:noFill/>
                          </a:ln>
                          <a:solidFill>
                            <a:schemeClr val="tx1"/>
                          </a:solidFill>
                          <a:effectLst/>
                          <a:latin typeface="Times New Roman" charset="0"/>
                          <a:ea typeface="Calibri" charset="0"/>
                          <a:cs typeface="Times New Roman" charset="0"/>
                        </a:rPr>
                        <a:t>70</a:t>
                      </a:r>
                      <a:endParaRPr kumimoji="0" lang="en-US" sz="1200" b="0" i="0" u="none" strike="noStrike" cap="none" normalizeH="0" baseline="0" dirty="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vMerge="1">
                  <a:txBody>
                    <a:bodyPr/>
                    <a:lstStyle/>
                    <a:p>
                      <a:endParaRPr lang="en-US"/>
                    </a:p>
                  </a:txBody>
                  <a:tcPr/>
                </a:tc>
                <a:extLst>
                  <a:ext uri="{0D108BD9-81ED-4DB2-BD59-A6C34878D82A}">
                    <a16:rowId xmlns:a16="http://schemas.microsoft.com/office/drawing/2014/main" xmlns="" val="10009"/>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FF3300"/>
                          </a:solidFill>
                          <a:effectLst/>
                          <a:latin typeface="Times New Roman" charset="0"/>
                          <a:ea typeface="Calibri" charset="0"/>
                          <a:cs typeface="Times New Roman" charset="0"/>
                        </a:rPr>
                        <a:t>Tin học và Công nghệ</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210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0</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vMerge="1">
                  <a:txBody>
                    <a:bodyPr/>
                    <a:lstStyle/>
                    <a:p>
                      <a:endParaRPr lang="en-US"/>
                    </a:p>
                  </a:txBody>
                  <a:tcPr/>
                </a:tc>
                <a:extLst>
                  <a:ext uri="{0D108BD9-81ED-4DB2-BD59-A6C34878D82A}">
                    <a16:rowId xmlns:a16="http://schemas.microsoft.com/office/drawing/2014/main" xmlns="" val="10010"/>
                  </a:ext>
                </a:extLst>
              </a:tr>
              <a:tr h="297868">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Giáo</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dục</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thể</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chất</a:t>
                      </a:r>
                      <a:endParaRPr kumimoji="0" lang="en-US" sz="1200" b="1" i="0" u="none" strike="noStrike" cap="none" normalizeH="0" baseline="0" dirty="0">
                        <a:ln>
                          <a:noFill/>
                        </a:ln>
                        <a:solidFill>
                          <a:schemeClr val="tx1"/>
                        </a:solidFill>
                        <a:effectLst/>
                        <a:latin typeface="Times New Roman"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350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315</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FF3300"/>
                          </a:solidFill>
                          <a:effectLst/>
                          <a:latin typeface="Times New Roman" charset="0"/>
                          <a:ea typeface="Calibri" charset="0"/>
                          <a:cs typeface="Times New Roman" charset="0"/>
                        </a:rPr>
                        <a:t>Tăng 35 tiết</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1"/>
                  </a:ext>
                </a:extLst>
              </a:tr>
              <a:tr h="308138">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Nghệ thuật (AN, MT)</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350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0</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rowSpan="3">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Thay tên môn học mới, số tiết không đổi</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2"/>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2514FC"/>
                          </a:solidFill>
                          <a:effectLst/>
                          <a:latin typeface="Times New Roman" charset="0"/>
                          <a:ea typeface="Calibri" charset="0"/>
                          <a:cs typeface="Times New Roman" charset="0"/>
                        </a:rPr>
                        <a:t>Âm nhạc</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175</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vMerge="1">
                  <a:txBody>
                    <a:bodyPr/>
                    <a:lstStyle/>
                    <a:p>
                      <a:endParaRPr lang="en-US"/>
                    </a:p>
                  </a:txBody>
                  <a:tcPr/>
                </a:tc>
                <a:extLst>
                  <a:ext uri="{0D108BD9-81ED-4DB2-BD59-A6C34878D82A}">
                    <a16:rowId xmlns:a16="http://schemas.microsoft.com/office/drawing/2014/main" xmlns="" val="10013"/>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2514FC"/>
                          </a:solidFill>
                          <a:effectLst/>
                          <a:latin typeface="Times New Roman" charset="0"/>
                          <a:ea typeface="Calibri" charset="0"/>
                          <a:cs typeface="Times New Roman" charset="0"/>
                        </a:rPr>
                        <a:t>Mĩ thuật</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175</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vMerge="1">
                  <a:txBody>
                    <a:bodyPr/>
                    <a:lstStyle/>
                    <a:p>
                      <a:endParaRPr lang="en-US"/>
                    </a:p>
                  </a:txBody>
                  <a:tcPr/>
                </a:tc>
                <a:extLst>
                  <a:ext uri="{0D108BD9-81ED-4DB2-BD59-A6C34878D82A}">
                    <a16:rowId xmlns:a16="http://schemas.microsoft.com/office/drawing/2014/main" xmlns="" val="10014"/>
                  </a:ext>
                </a:extLst>
              </a:tr>
              <a:tr h="281941">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2514FC"/>
                          </a:solidFill>
                          <a:effectLst/>
                          <a:latin typeface="Times New Roman" charset="0"/>
                          <a:ea typeface="Calibri" charset="0"/>
                          <a:cs typeface="Times New Roman" charset="0"/>
                        </a:rPr>
                        <a:t>Giáo dục tập thể</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350</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rowSpan="3">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chemeClr val="tx1"/>
                          </a:solidFill>
                          <a:effectLst/>
                          <a:latin typeface="Times New Roman" charset="0"/>
                          <a:ea typeface="Calibri" charset="0"/>
                          <a:cs typeface="Times New Roman" charset="0"/>
                        </a:rPr>
                        <a:t>Thay tên hoạt động giáo dục, thời lượng không đổi</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5"/>
                  </a:ext>
                </a:extLst>
              </a:tr>
              <a:tr h="328682">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2514FC"/>
                          </a:solidFill>
                          <a:effectLst/>
                          <a:latin typeface="Times New Roman" charset="0"/>
                          <a:ea typeface="Calibri" charset="0"/>
                          <a:cs typeface="Times New Roman" charset="0"/>
                        </a:rPr>
                        <a:t>Hoạt động ngoài giờ lên lớp</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175</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vMerge="1">
                  <a:txBody>
                    <a:bodyPr/>
                    <a:lstStyle/>
                    <a:p>
                      <a:endParaRPr lang="en-US"/>
                    </a:p>
                  </a:txBody>
                  <a:tcPr/>
                </a:tc>
                <a:extLst>
                  <a:ext uri="{0D108BD9-81ED-4DB2-BD59-A6C34878D82A}">
                    <a16:rowId xmlns:a16="http://schemas.microsoft.com/office/drawing/2014/main" xmlns="" val="10016"/>
                  </a:ext>
                </a:extLst>
              </a:tr>
              <a:tr h="333895">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FF3300"/>
                          </a:solidFill>
                          <a:effectLst/>
                          <a:latin typeface="Times New Roman" charset="0"/>
                          <a:ea typeface="Calibri" charset="0"/>
                          <a:cs typeface="Times New Roman" charset="0"/>
                        </a:rPr>
                        <a:t>Hoạt động trải nghiệm</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525</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a:ln>
                            <a:noFill/>
                          </a:ln>
                          <a:solidFill>
                            <a:schemeClr val="tx1"/>
                          </a:solidFill>
                          <a:effectLst/>
                          <a:latin typeface="Times New Roman" charset="0"/>
                          <a:ea typeface="Calibri" charset="0"/>
                          <a:cs typeface="Times New Roman" charset="0"/>
                        </a:rPr>
                        <a:t>0</a:t>
                      </a:r>
                      <a:endParaRPr kumimoji="0" lang="en-US" sz="1200" b="0" i="0" u="none" strike="noStrike" cap="none" normalizeH="0" baseline="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vMerge="1">
                  <a:txBody>
                    <a:bodyPr/>
                    <a:lstStyle/>
                    <a:p>
                      <a:endParaRPr lang="en-US"/>
                    </a:p>
                  </a:txBody>
                  <a:tcPr/>
                </a:tc>
                <a:extLst>
                  <a:ext uri="{0D108BD9-81ED-4DB2-BD59-A6C34878D82A}">
                    <a16:rowId xmlns:a16="http://schemas.microsoft.com/office/drawing/2014/main" xmlns="" val="10017"/>
                  </a:ext>
                </a:extLst>
              </a:tr>
              <a:tr h="541872">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Tổng</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số</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 </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tiết</a:t>
                      </a:r>
                      <a:r>
                        <a:rPr kumimoji="0" lang="en-US" sz="1200" b="1" i="0" u="none" strike="noStrike" cap="none" normalizeH="0" baseline="0" dirty="0">
                          <a:ln>
                            <a:noFill/>
                          </a:ln>
                          <a:solidFill>
                            <a:schemeClr val="tx1"/>
                          </a:solidFill>
                          <a:effectLst/>
                          <a:latin typeface="Times New Roman" charset="0"/>
                          <a:ea typeface="Calibri" charset="0"/>
                          <a:cs typeface="Times New Roman" charset="0"/>
                        </a:rPr>
                        <a:t>/</a:t>
                      </a:r>
                      <a:r>
                        <a:rPr kumimoji="0" lang="en-US" sz="1200" b="1" i="0" u="none" strike="noStrike" cap="none" normalizeH="0" baseline="0" dirty="0" err="1">
                          <a:ln>
                            <a:noFill/>
                          </a:ln>
                          <a:solidFill>
                            <a:schemeClr val="tx1"/>
                          </a:solidFill>
                          <a:effectLst/>
                          <a:latin typeface="Times New Roman" charset="0"/>
                          <a:ea typeface="Calibri" charset="0"/>
                          <a:cs typeface="Times New Roman" charset="0"/>
                        </a:rPr>
                        <a:t>năm</a:t>
                      </a:r>
                      <a:endParaRPr kumimoji="0" lang="en-US" sz="1200" b="1" i="0" u="none" strike="noStrike" cap="none" normalizeH="0" baseline="0" dirty="0">
                        <a:ln>
                          <a:noFill/>
                        </a:ln>
                        <a:solidFill>
                          <a:schemeClr val="tx1"/>
                        </a:solidFill>
                        <a:effectLst/>
                        <a:latin typeface="Times New Roman"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a:ln>
                            <a:noFill/>
                          </a:ln>
                          <a:solidFill>
                            <a:srgbClr val="0033CC"/>
                          </a:solidFill>
                          <a:effectLst/>
                          <a:latin typeface="Times New Roman" charset="0"/>
                          <a:ea typeface="Calibri" charset="0"/>
                          <a:cs typeface="Times New Roman" charset="0"/>
                        </a:rPr>
                        <a:t>4830</a:t>
                      </a: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0" i="0" u="none" strike="noStrike" cap="none" normalizeH="0" baseline="0" dirty="0">
                          <a:ln>
                            <a:noFill/>
                          </a:ln>
                          <a:solidFill>
                            <a:schemeClr val="tx1"/>
                          </a:solidFill>
                          <a:effectLst/>
                          <a:latin typeface="Times New Roman" charset="0"/>
                          <a:ea typeface="Calibri" charset="0"/>
                          <a:cs typeface="Times New Roman" charset="0"/>
                        </a:rPr>
                        <a:t>4305</a:t>
                      </a:r>
                      <a:endParaRPr kumimoji="0" lang="en-US" sz="1200" b="0" i="0" u="none" strike="noStrike" cap="none" normalizeH="0" baseline="0" dirty="0">
                        <a:ln>
                          <a:noFill/>
                        </a:ln>
                        <a:solidFill>
                          <a:schemeClr val="tx1"/>
                        </a:solidFill>
                        <a:effectLst/>
                        <a:latin typeface="Trebuchet MS"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ts val="0"/>
                        </a:spcBef>
                        <a:spcAft>
                          <a:spcPct val="0"/>
                        </a:spcAft>
                        <a:buClrTx/>
                        <a:buSzTx/>
                        <a:buFontTx/>
                        <a:buNone/>
                        <a:tabLst/>
                      </a:pP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Tăng</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525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tiết</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chủ</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yếu</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do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tăng</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các</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môn</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học</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bắt</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buộc</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Ngoại</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ngữ</a:t>
                      </a:r>
                      <a:r>
                        <a:rPr kumimoji="0" lang="en-US" sz="1200" b="1" i="0" u="none" strike="noStrike" cap="none" normalizeH="0" baseline="0" dirty="0">
                          <a:ln>
                            <a:noFill/>
                          </a:ln>
                          <a:solidFill>
                            <a:srgbClr val="FF3300"/>
                          </a:solidFill>
                          <a:effectLst/>
                          <a:latin typeface="Times New Roman" charset="0"/>
                          <a:ea typeface="Calibri" charset="0"/>
                          <a:cs typeface="Times New Roman" charset="0"/>
                        </a:rPr>
                        <a:t>, Tin </a:t>
                      </a:r>
                      <a:r>
                        <a:rPr kumimoji="0" lang="en-US" sz="1200" b="1" i="0" u="none" strike="noStrike" cap="none" normalizeH="0" baseline="0" dirty="0" err="1">
                          <a:ln>
                            <a:noFill/>
                          </a:ln>
                          <a:solidFill>
                            <a:srgbClr val="FF3300"/>
                          </a:solidFill>
                          <a:effectLst/>
                          <a:latin typeface="Times New Roman" charset="0"/>
                          <a:ea typeface="Calibri" charset="0"/>
                          <a:cs typeface="Times New Roman" charset="0"/>
                        </a:rPr>
                        <a:t>học</a:t>
                      </a:r>
                      <a:endParaRPr kumimoji="0" lang="en-US" sz="1200" b="1" i="0" u="none" strike="noStrike" cap="none" normalizeH="0" baseline="0" dirty="0">
                        <a:ln>
                          <a:noFill/>
                        </a:ln>
                        <a:solidFill>
                          <a:srgbClr val="FF3300"/>
                        </a:solidFill>
                        <a:effectLst/>
                        <a:latin typeface="Times New Roman" charset="0"/>
                        <a:ea typeface="Calibri" charset="0"/>
                        <a:cs typeface="Times New Roman" charset="0"/>
                      </a:endParaRPr>
                    </a:p>
                  </a:txBody>
                  <a:tcPr marL="68580" marR="68580" marT="45721" marB="4572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8"/>
                  </a:ext>
                </a:extLst>
              </a:tr>
            </a:tbl>
          </a:graphicData>
        </a:graphic>
      </p:graphicFrame>
    </p:spTree>
    <p:extLst>
      <p:ext uri="{BB962C8B-B14F-4D97-AF65-F5344CB8AC3E}">
        <p14:creationId xmlns:p14="http://schemas.microsoft.com/office/powerpoint/2010/main" val="3311102345"/>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5298" name="Title 1">
            <a:extLst>
              <a:ext uri="{FF2B5EF4-FFF2-40B4-BE49-F238E27FC236}">
                <a16:creationId xmlns:a16="http://schemas.microsoft.com/office/drawing/2014/main" xmlns="" id="{EE49CFC4-A876-4CC1-B0B6-896B986E6C47}"/>
              </a:ext>
            </a:extLst>
          </p:cNvPr>
          <p:cNvSpPr>
            <a:spLocks noGrp="1"/>
          </p:cNvSpPr>
          <p:nvPr>
            <p:ph type="title" idx="4294967295"/>
          </p:nvPr>
        </p:nvSpPr>
        <p:spPr>
          <a:xfrm>
            <a:off x="1981200" y="274639"/>
            <a:ext cx="8229600" cy="490537"/>
          </a:xfrm>
        </p:spPr>
        <p:txBody>
          <a:bodyPr/>
          <a:lstStyle/>
          <a:p>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PHÁT TRIỂN CHƯƠNG TRÌNH NHÀ TRƯỜNG</a:t>
            </a:r>
          </a:p>
        </p:txBody>
      </p:sp>
      <p:sp>
        <p:nvSpPr>
          <p:cNvPr id="55299" name="Content Placeholder 2">
            <a:extLst>
              <a:ext uri="{FF2B5EF4-FFF2-40B4-BE49-F238E27FC236}">
                <a16:creationId xmlns:a16="http://schemas.microsoft.com/office/drawing/2014/main" xmlns="" id="{92F1EF2E-AC5D-4681-BD9D-9058E8FFD9B5}"/>
              </a:ext>
            </a:extLst>
          </p:cNvPr>
          <p:cNvSpPr>
            <a:spLocks noGrp="1"/>
          </p:cNvSpPr>
          <p:nvPr>
            <p:ph idx="4294967295"/>
          </p:nvPr>
        </p:nvSpPr>
        <p:spPr>
          <a:xfrm>
            <a:off x="767408" y="765176"/>
            <a:ext cx="10873208" cy="5040783"/>
          </a:xfrm>
        </p:spPr>
        <p:txBody>
          <a:bodyPr/>
          <a:lstStyle/>
          <a:p>
            <a:pPr marL="0" indent="0" algn="ctr">
              <a:lnSpc>
                <a:spcPct val="100000"/>
              </a:lnSpc>
              <a:buNone/>
            </a:pPr>
            <a:r>
              <a:rPr lang="en-US" altLang="en-US" sz="2800" b="1" dirty="0">
                <a:solidFill>
                  <a:srgbClr val="A90159"/>
                </a:solidFill>
                <a:latin typeface="Arial" panose="020B0604020202020204" pitchFamily="34" charset="0"/>
                <a:ea typeface="ＭＳ Ｐゴシック" panose="020B0600070205080204" pitchFamily="34" charset="-128"/>
                <a:cs typeface="Arial" panose="020B0604020202020204" pitchFamily="34" charset="0"/>
              </a:rPr>
              <a:t>CÁC BƯỚC CƠ BẢN</a:t>
            </a:r>
          </a:p>
          <a:p>
            <a:pPr marL="0" indent="0">
              <a:lnSpc>
                <a:spcPct val="100000"/>
              </a:lnSpc>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1.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Phân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tích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bối</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cảnh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điều</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kiện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cụ</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thể</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nhà</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trường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p>
          <a:p>
            <a:pPr marL="0" indent="0">
              <a:lnSpc>
                <a:spcPct val="100000"/>
              </a:lnSpc>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2.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Phân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tích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chương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trình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giáo</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dục</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hiện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hành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p>
          <a:p>
            <a:pPr marL="0" indent="0">
              <a:lnSpc>
                <a:spcPct val="100000"/>
              </a:lnSpc>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3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Phân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công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công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việc</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p>
          <a:p>
            <a:pPr marL="0" indent="0">
              <a:lnSpc>
                <a:spcPct val="100000"/>
              </a:lnSpc>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4.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Xác</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định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yêu</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cầu</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cần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đạt</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môn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hoạt</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động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GD</a:t>
            </a:r>
          </a:p>
          <a:p>
            <a:pPr marL="0" indent="0">
              <a:lnSpc>
                <a:spcPct val="100000"/>
              </a:lnSpc>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5.Thiết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kế</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chương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trình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nhà</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trường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p>
          <a:p>
            <a:pPr marL="0" indent="0">
              <a:lnSpc>
                <a:spcPct val="100000"/>
              </a:lnSpc>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6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Triển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khai</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thực</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hiện</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chương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trình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nhà</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trường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p>
          <a:p>
            <a:pPr marL="0" indent="0">
              <a:lnSpc>
                <a:spcPct val="100000"/>
              </a:lnSpc>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7.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Đánh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giá</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chương</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trình</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nhà</a:t>
            </a:r>
            <a:r>
              <a:rPr lang="en-US" altLang="en-US" sz="28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800" dirty="0" err="1">
                <a:latin typeface="Arial" panose="020B0604020202020204" pitchFamily="34" charset="0"/>
                <a:ea typeface="ＭＳ Ｐゴシック" panose="020B0600070205080204" pitchFamily="34" charset="-128"/>
                <a:cs typeface="Arial" panose="020B0604020202020204" pitchFamily="34" charset="0"/>
              </a:rPr>
              <a:t>trường</a:t>
            </a:r>
            <a:endParaRPr lang="en-US" altLang="en-US" sz="2800" dirty="0">
              <a:latin typeface="Arial" panose="020B0604020202020204" pitchFamily="34" charset="0"/>
              <a:ea typeface="ＭＳ Ｐゴシック" panose="020B0600070205080204" pitchFamily="34" charset="-128"/>
              <a:cs typeface="Arial" panose="020B0604020202020204" pitchFamily="34" charset="0"/>
            </a:endParaRPr>
          </a:p>
          <a:p>
            <a:pPr marL="0" indent="0">
              <a:lnSpc>
                <a:spcPct val="100000"/>
              </a:lnSpc>
              <a:buNone/>
            </a:pPr>
            <a:endParaRPr lang="en-US" altLang="en-US" sz="2800"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44B92D15-0E0A-F13B-85D8-F1C20BFD3E1A}"/>
              </a:ext>
            </a:extLst>
          </p:cNvPr>
          <p:cNvPicPr>
            <a:picLocks noChangeAspect="1"/>
          </p:cNvPicPr>
          <p:nvPr/>
        </p:nvPicPr>
        <p:blipFill>
          <a:blip r:embed="rId2"/>
          <a:stretch>
            <a:fillRect/>
          </a:stretch>
        </p:blipFill>
        <p:spPr>
          <a:xfrm>
            <a:off x="623392" y="94037"/>
            <a:ext cx="10801200" cy="6647331"/>
          </a:xfrm>
          <a:prstGeom prst="rect">
            <a:avLst/>
          </a:prstGeom>
        </p:spPr>
      </p:pic>
      <p:sp>
        <p:nvSpPr>
          <p:cNvPr id="5" name="Rectangle 4">
            <a:extLst>
              <a:ext uri="{FF2B5EF4-FFF2-40B4-BE49-F238E27FC236}">
                <a16:creationId xmlns:a16="http://schemas.microsoft.com/office/drawing/2014/main" xmlns="" id="{A120779B-E0A0-296F-2FB9-334EB787BD04}"/>
              </a:ext>
            </a:extLst>
          </p:cNvPr>
          <p:cNvSpPr/>
          <p:nvPr/>
        </p:nvSpPr>
        <p:spPr>
          <a:xfrm>
            <a:off x="8544272" y="6093296"/>
            <a:ext cx="2123728" cy="252412"/>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2415984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3730" name="Title 1">
            <a:extLst>
              <a:ext uri="{FF2B5EF4-FFF2-40B4-BE49-F238E27FC236}">
                <a16:creationId xmlns:a16="http://schemas.microsoft.com/office/drawing/2014/main" xmlns="" id="{26BAABCF-92BC-4FF0-853F-D031D02C760C}"/>
              </a:ext>
            </a:extLst>
          </p:cNvPr>
          <p:cNvSpPr>
            <a:spLocks noGrp="1"/>
          </p:cNvSpPr>
          <p:nvPr>
            <p:ph type="title" idx="4294967295"/>
          </p:nvPr>
        </p:nvSpPr>
        <p:spPr>
          <a:xfrm>
            <a:off x="1981200" y="274639"/>
            <a:ext cx="8229600" cy="490537"/>
          </a:xfrm>
        </p:spPr>
        <p:txBody>
          <a:bodyPr/>
          <a:lstStyle/>
          <a:p>
            <a:endParaRPr lang="en-US" altLang="en-US">
              <a:ea typeface="ＭＳ Ｐゴシック" panose="020B0600070205080204" pitchFamily="34" charset="-128"/>
            </a:endParaRPr>
          </a:p>
        </p:txBody>
      </p:sp>
      <p:pic>
        <p:nvPicPr>
          <p:cNvPr id="73733" name="Content Placeholder 16">
            <a:extLst>
              <a:ext uri="{FF2B5EF4-FFF2-40B4-BE49-F238E27FC236}">
                <a16:creationId xmlns:a16="http://schemas.microsoft.com/office/drawing/2014/main" xmlns="" id="{73A443C5-FF00-499A-BBED-C7C53E48FC18}"/>
              </a:ext>
            </a:extLst>
          </p:cNvPr>
          <p:cNvPicPr>
            <a:picLocks noGrp="1" noChangeAspect="1"/>
          </p:cNvPicPr>
          <p:nvPr>
            <p:ph idx="4294967295"/>
          </p:nvPr>
        </p:nvPicPr>
        <p:blipFill>
          <a:blip r:embed="rId2">
            <a:extLst>
              <a:ext uri="{28A0092B-C50C-407E-A947-70E740481C1C}">
                <a14:useLocalDpi xmlns:a14="http://schemas.microsoft.com/office/drawing/2010/main" val="0"/>
              </a:ext>
            </a:extLst>
          </a:blip>
          <a:srcRect/>
          <a:stretch>
            <a:fillRect/>
          </a:stretch>
        </p:blipFill>
        <p:spPr>
          <a:xfrm>
            <a:off x="1981200" y="333375"/>
            <a:ext cx="8229600" cy="5792788"/>
          </a:xfrm>
        </p:spPr>
      </p:pic>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Box 1"/>
          <p:cNvSpPr txBox="1"/>
          <p:nvPr/>
        </p:nvSpPr>
        <p:spPr>
          <a:xfrm>
            <a:off x="2194415" y="659425"/>
            <a:ext cx="3626827" cy="380865"/>
          </a:xfrm>
          <a:prstGeom prst="rect">
            <a:avLst/>
          </a:prstGeom>
          <a:noFill/>
        </p:spPr>
        <p:txBody>
          <a:bodyPr wrap="square" lIns="57141" tIns="28571" rIns="57141" bIns="28571" rtlCol="0">
            <a:spAutoFit/>
          </a:bodyPr>
          <a:lstStyle/>
          <a:p>
            <a:endParaRPr lang="en-US" dirty="0"/>
          </a:p>
        </p:txBody>
      </p:sp>
      <p:sp>
        <p:nvSpPr>
          <p:cNvPr id="4" name="TextBox 3"/>
          <p:cNvSpPr txBox="1"/>
          <p:nvPr/>
        </p:nvSpPr>
        <p:spPr>
          <a:xfrm>
            <a:off x="623392" y="919110"/>
            <a:ext cx="11233248" cy="4982125"/>
          </a:xfrm>
          <a:prstGeom prst="rect">
            <a:avLst/>
          </a:prstGeom>
          <a:noFill/>
        </p:spPr>
        <p:txBody>
          <a:bodyPr wrap="square" lIns="57141" tIns="28571" rIns="57141" bIns="28571" rtlCol="0">
            <a:spAutoFit/>
          </a:bodyPr>
          <a:lstStyle/>
          <a:p>
            <a:r>
              <a:rPr lang="en-US" sz="2000" b="1" dirty="0">
                <a:solidFill>
                  <a:srgbClr val="C00000"/>
                </a:solidFill>
                <a:cs typeface="Arial" pitchFamily="34" charset="0"/>
              </a:rPr>
              <a:t>CÁN BỘ QUẢN LÝ TRƯỜNG HỌC- NGƯỜI LÃNH ĐẠO CHUYÊN MÔN</a:t>
            </a:r>
            <a:br>
              <a:rPr lang="en-US" sz="2000" b="1" dirty="0">
                <a:solidFill>
                  <a:srgbClr val="C00000"/>
                </a:solidFill>
                <a:cs typeface="Arial" pitchFamily="34" charset="0"/>
              </a:rPr>
            </a:br>
            <a:endParaRPr lang="en-US" sz="2000" b="1" dirty="0">
              <a:solidFill>
                <a:srgbClr val="C00000"/>
              </a:solidFill>
              <a:cs typeface="Arial" pitchFamily="34" charset="0"/>
            </a:endParaRPr>
          </a:p>
          <a:p>
            <a:pPr marL="321419" indent="-321419">
              <a:buAutoNum type="arabicPeriod"/>
            </a:pPr>
            <a:r>
              <a:rPr lang="vi-VN" sz="2000" dirty="0">
                <a:cs typeface="Arial" pitchFamily="34" charset="0"/>
              </a:rPr>
              <a:t>Tài lãnh đạo dựa trên sự truyền cảm hứng, không phải sự chi phối</a:t>
            </a:r>
            <a:r>
              <a:rPr lang="en-US" sz="2000" dirty="0">
                <a:cs typeface="Arial" pitchFamily="34" charset="0"/>
              </a:rPr>
              <a:t>;</a:t>
            </a:r>
            <a:r>
              <a:rPr lang="vi-VN" sz="2000" dirty="0">
                <a:cs typeface="Arial" pitchFamily="34" charset="0"/>
              </a:rPr>
              <a:t> Và dựa trên sự hợp tác, không phải sự dọa dẫm. </a:t>
            </a:r>
            <a:endParaRPr lang="en-US" sz="2000" dirty="0">
              <a:cs typeface="Arial" pitchFamily="34" charset="0"/>
            </a:endParaRPr>
          </a:p>
          <a:p>
            <a:endParaRPr lang="en-US" sz="2000" dirty="0">
              <a:cs typeface="Arial" pitchFamily="34" charset="0"/>
            </a:endParaRPr>
          </a:p>
          <a:p>
            <a:pPr fontAlgn="base"/>
            <a:r>
              <a:rPr lang="vi-VN" sz="2000" dirty="0">
                <a:cs typeface="Arial" pitchFamily="34" charset="0"/>
              </a:rPr>
              <a:t> </a:t>
            </a:r>
            <a:r>
              <a:rPr lang="en-US" sz="2000" dirty="0">
                <a:cs typeface="Arial" pitchFamily="34" charset="0"/>
              </a:rPr>
              <a:t>2. </a:t>
            </a:r>
            <a:r>
              <a:rPr lang="vi-VN" sz="2000" dirty="0">
                <a:cs typeface="Arial" pitchFamily="34" charset="0"/>
              </a:rPr>
              <a:t>Chúng ta phải im lặng trước khi có thể lắng nghe.</a:t>
            </a:r>
          </a:p>
          <a:p>
            <a:pPr fontAlgn="base"/>
            <a:r>
              <a:rPr lang="en-US" sz="2000" dirty="0">
                <a:cs typeface="Arial" pitchFamily="34" charset="0"/>
              </a:rPr>
              <a:t>      </a:t>
            </a:r>
            <a:r>
              <a:rPr lang="vi-VN" sz="2000" dirty="0">
                <a:cs typeface="Arial" pitchFamily="34" charset="0"/>
              </a:rPr>
              <a:t>Chúng ta phải lắng nghe trước khi có thể học hỏi.</a:t>
            </a:r>
          </a:p>
          <a:p>
            <a:pPr fontAlgn="base"/>
            <a:r>
              <a:rPr lang="en-US" sz="2000" dirty="0">
                <a:cs typeface="Arial" pitchFamily="34" charset="0"/>
              </a:rPr>
              <a:t>      </a:t>
            </a:r>
            <a:r>
              <a:rPr lang="vi-VN" sz="2000" dirty="0">
                <a:cs typeface="Arial" pitchFamily="34" charset="0"/>
              </a:rPr>
              <a:t>Chúng ta phải học hỏi trước khi có thể chuẩn bị.</a:t>
            </a:r>
          </a:p>
          <a:p>
            <a:pPr fontAlgn="base"/>
            <a:r>
              <a:rPr lang="en-US" sz="2000" dirty="0">
                <a:cs typeface="Arial" pitchFamily="34" charset="0"/>
              </a:rPr>
              <a:t>      </a:t>
            </a:r>
            <a:r>
              <a:rPr lang="vi-VN" sz="2000" dirty="0">
                <a:cs typeface="Arial" pitchFamily="34" charset="0"/>
              </a:rPr>
              <a:t>Chúng ta phải chuẩn bị trước khi có thể phụng sự.</a:t>
            </a:r>
          </a:p>
          <a:p>
            <a:pPr fontAlgn="base"/>
            <a:r>
              <a:rPr lang="en-US" sz="2000" dirty="0">
                <a:cs typeface="Arial" pitchFamily="34" charset="0"/>
              </a:rPr>
              <a:t>       </a:t>
            </a:r>
            <a:r>
              <a:rPr lang="vi-VN" sz="2000" dirty="0">
                <a:cs typeface="Arial" pitchFamily="34" charset="0"/>
              </a:rPr>
              <a:t>Chúng ta phải phụng sự trước khi có thể dẫn đường.</a:t>
            </a:r>
          </a:p>
          <a:p>
            <a:pPr fontAlgn="base"/>
            <a:r>
              <a:rPr lang="en-US" sz="2000" dirty="0">
                <a:cs typeface="Arial" pitchFamily="34" charset="0"/>
              </a:rPr>
              <a:t>                                                      </a:t>
            </a:r>
            <a:r>
              <a:rPr lang="vi-VN" sz="2000" dirty="0">
                <a:cs typeface="Arial" pitchFamily="34" charset="0"/>
              </a:rPr>
              <a:t>- William Arthur Ward –</a:t>
            </a:r>
            <a:endParaRPr lang="en-US" sz="2000" dirty="0">
              <a:cs typeface="Arial" pitchFamily="34" charset="0"/>
            </a:endParaRPr>
          </a:p>
          <a:p>
            <a:pPr fontAlgn="base"/>
            <a:endParaRPr lang="en-US" sz="2000" dirty="0">
              <a:cs typeface="Arial" pitchFamily="34" charset="0"/>
            </a:endParaRPr>
          </a:p>
          <a:p>
            <a:pPr fontAlgn="base"/>
            <a:r>
              <a:rPr lang="en-US" sz="2000" dirty="0">
                <a:cs typeface="Arial" pitchFamily="34" charset="0"/>
              </a:rPr>
              <a:t>3. </a:t>
            </a:r>
            <a:r>
              <a:rPr lang="vi-VN" sz="2000" dirty="0">
                <a:cs typeface="Arial" pitchFamily="34" charset="0"/>
              </a:rPr>
              <a:t>Nếu hành động của bạn thôi thúc người khác ước mơ nhiều hơn, học tập nhiều hơn, hành động nhiều hơn, và trở nên tốt đẹp hơn, bạn chính là một nhà lãnh đạo thật sự. </a:t>
            </a:r>
            <a:endParaRPr lang="en-US" sz="2000" dirty="0">
              <a:cs typeface="Arial" pitchFamily="34" charset="0"/>
            </a:endParaRPr>
          </a:p>
          <a:p>
            <a:pPr fontAlgn="base"/>
            <a:r>
              <a:rPr lang="en-US" sz="2000" dirty="0">
                <a:cs typeface="Arial" pitchFamily="34" charset="0"/>
              </a:rPr>
              <a:t>						</a:t>
            </a:r>
            <a:r>
              <a:rPr lang="vi-VN" sz="2000" dirty="0">
                <a:cs typeface="Arial" pitchFamily="34" charset="0"/>
              </a:rPr>
              <a:t>- John Quincy Adams -</a:t>
            </a:r>
          </a:p>
          <a:p>
            <a:pPr marL="321419" indent="-321419">
              <a:buAutoNum type="arabicPeriod"/>
            </a:pPr>
            <a:endParaRPr lang="en-US" sz="2000" dirty="0">
              <a:cs typeface="Arial" pitchFamily="34" charset="0"/>
            </a:endParaRPr>
          </a:p>
        </p:txBody>
      </p:sp>
    </p:spTree>
    <p:extLst>
      <p:ext uri="{BB962C8B-B14F-4D97-AF65-F5344CB8AC3E}">
        <p14:creationId xmlns:p14="http://schemas.microsoft.com/office/powerpoint/2010/main" val="121329374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B25C03A-8ADB-2B59-8130-E92A6DDB6EA6}"/>
              </a:ext>
            </a:extLst>
          </p:cNvPr>
          <p:cNvSpPr>
            <a:spLocks noGrp="1"/>
          </p:cNvSpPr>
          <p:nvPr>
            <p:ph type="title"/>
          </p:nvPr>
        </p:nvSpPr>
        <p:spPr/>
        <p:txBody>
          <a:bodyPr/>
          <a:lstStyle/>
          <a:p>
            <a:pPr algn="ctr"/>
            <a:r>
              <a:rPr lang="en-US" dirty="0">
                <a:solidFill>
                  <a:schemeClr val="accent1"/>
                </a:solidFill>
                <a:latin typeface="Arial" panose="020B0604020202020204" pitchFamily="34" charset="0"/>
                <a:cs typeface="Arial" panose="020B0604020202020204" pitchFamily="34" charset="0"/>
              </a:rPr>
              <a:t>ĐỀ THU HOẠCH CHUYÊN ĐỀ</a:t>
            </a:r>
          </a:p>
        </p:txBody>
      </p:sp>
      <p:sp>
        <p:nvSpPr>
          <p:cNvPr id="3" name="TextBox 2">
            <a:extLst>
              <a:ext uri="{FF2B5EF4-FFF2-40B4-BE49-F238E27FC236}">
                <a16:creationId xmlns:a16="http://schemas.microsoft.com/office/drawing/2014/main" xmlns="" id="{F4FC4750-4B84-B3FD-CD73-E48B1D081021}"/>
              </a:ext>
            </a:extLst>
          </p:cNvPr>
          <p:cNvSpPr txBox="1"/>
          <p:nvPr/>
        </p:nvSpPr>
        <p:spPr>
          <a:xfrm>
            <a:off x="133128" y="1052736"/>
            <a:ext cx="11795520" cy="5138073"/>
          </a:xfrm>
          <a:prstGeom prst="rect">
            <a:avLst/>
          </a:prstGeom>
          <a:noFill/>
        </p:spPr>
        <p:txBody>
          <a:bodyPr wrap="square" rtlCol="0">
            <a:spAutoFit/>
          </a:bodyPr>
          <a:lstStyle/>
          <a:p>
            <a:pPr marL="742950" indent="-285750" algn="just">
              <a:lnSpc>
                <a:spcPct val="150000"/>
              </a:lnSpc>
              <a:buFont typeface="Arial" panose="020B0604020202020204" pitchFamily="34" charset="0"/>
              <a:buChar char="•"/>
            </a:pPr>
            <a:r>
              <a:rPr lang="en-US" sz="2400" kern="100" dirty="0" err="1">
                <a:ea typeface="Calibri" panose="020F0502020204030204" pitchFamily="34" charset="0"/>
                <a:cs typeface="Arial" panose="020B0604020202020204" pitchFamily="34" charset="0"/>
              </a:rPr>
              <a:t>Thầy</a:t>
            </a:r>
            <a:r>
              <a:rPr lang="en-US" sz="2400" kern="100" dirty="0">
                <a:ea typeface="Calibri" panose="020F0502020204030204" pitchFamily="34" charset="0"/>
                <a:cs typeface="Arial" panose="020B0604020202020204" pitchFamily="34" charset="0"/>
              </a:rPr>
              <a:t>/</a:t>
            </a:r>
            <a:r>
              <a:rPr lang="en-US" sz="2400" kern="100" dirty="0" err="1">
                <a:ea typeface="Calibri" panose="020F0502020204030204" pitchFamily="34" charset="0"/>
                <a:cs typeface="Arial" panose="020B0604020202020204" pitchFamily="34" charset="0"/>
              </a:rPr>
              <a:t>Cô</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hãy</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trình</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bày</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ngắn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gọn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những</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thay</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đổi</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của</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Thầy</a:t>
            </a:r>
            <a:r>
              <a:rPr lang="en-US" sz="2400" kern="100" dirty="0">
                <a:ea typeface="Calibri" panose="020F0502020204030204" pitchFamily="34" charset="0"/>
                <a:cs typeface="Arial" panose="020B0604020202020204" pitchFamily="34" charset="0"/>
              </a:rPr>
              <a:t>/</a:t>
            </a:r>
            <a:r>
              <a:rPr lang="en-US" sz="2400" kern="100" dirty="0" err="1">
                <a:ea typeface="Calibri" panose="020F0502020204030204" pitchFamily="34" charset="0"/>
                <a:cs typeface="Arial" panose="020B0604020202020204" pitchFamily="34" charset="0"/>
              </a:rPr>
              <a:t>Cô</a:t>
            </a:r>
            <a:r>
              <a:rPr lang="en-US" sz="2400" kern="100" dirty="0">
                <a:ea typeface="Calibri" panose="020F0502020204030204" pitchFamily="34" charset="0"/>
                <a:cs typeface="Arial" panose="020B0604020202020204" pitchFamily="34" charset="0"/>
              </a:rPr>
              <a:t> qua </a:t>
            </a:r>
            <a:r>
              <a:rPr lang="en-US" sz="2400" kern="100" dirty="0" err="1">
                <a:ea typeface="Calibri" panose="020F0502020204030204" pitchFamily="34" charset="0"/>
                <a:cs typeface="Arial" panose="020B0604020202020204" pitchFamily="34" charset="0"/>
              </a:rPr>
              <a:t>học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tập</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chuyên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đề</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Quản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trị</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hoạt</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động</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dạy</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học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giáo</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dục</a:t>
            </a:r>
            <a:r>
              <a:rPr lang="en-US" sz="2400" kern="100" dirty="0">
                <a:ea typeface="Calibri" panose="020F0502020204030204" pitchFamily="34" charset="0"/>
                <a:cs typeface="Arial" panose="020B0604020202020204" pitchFamily="34" charset="0"/>
              </a:rPr>
              <a:t> ở </a:t>
            </a:r>
            <a:r>
              <a:rPr lang="en-US" sz="2400" kern="100" dirty="0" err="1">
                <a:ea typeface="Calibri" panose="020F0502020204030204" pitchFamily="34" charset="0"/>
                <a:cs typeface="Arial" panose="020B0604020202020204" pitchFamily="34" charset="0"/>
              </a:rPr>
              <a:t>trường</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tiểu</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học</a:t>
            </a:r>
            <a:r>
              <a:rPr lang="en-US" sz="2400" kern="100" dirty="0">
                <a:ea typeface="Calibri" panose="020F0502020204030204" pitchFamily="34" charset="0"/>
                <a:cs typeface="Arial" panose="020B0604020202020204" pitchFamily="34" charset="0"/>
              </a:rPr>
              <a:t> (so </a:t>
            </a:r>
            <a:r>
              <a:rPr lang="en-US" sz="2400" kern="100" dirty="0" err="1">
                <a:ea typeface="Calibri" panose="020F0502020204030204" pitchFamily="34" charset="0"/>
                <a:cs typeface="Arial" panose="020B0604020202020204" pitchFamily="34" charset="0"/>
              </a:rPr>
              <a:t>sánh</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trước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và</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sau</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khi</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tham</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gia</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học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tập</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chuyên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đề</a:t>
            </a:r>
            <a:r>
              <a:rPr lang="en-US" sz="2400" kern="100" dirty="0">
                <a:ea typeface="Calibri" panose="020F0502020204030204" pitchFamily="34" charset="0"/>
                <a:cs typeface="Arial" panose="020B0604020202020204" pitchFamily="34" charset="0"/>
              </a:rPr>
              <a:t>)</a:t>
            </a:r>
          </a:p>
          <a:p>
            <a:pPr marL="457200" algn="just">
              <a:lnSpc>
                <a:spcPct val="150000"/>
              </a:lnSpc>
            </a:pPr>
            <a:endParaRPr lang="en-US" sz="2400" kern="100" dirty="0">
              <a:ea typeface="Calibri" panose="020F0502020204030204" pitchFamily="34" charset="0"/>
              <a:cs typeface="Arial" panose="020B0604020202020204" pitchFamily="34" charset="0"/>
            </a:endParaRPr>
          </a:p>
          <a:p>
            <a:pPr marL="742950" indent="-285750" algn="just">
              <a:lnSpc>
                <a:spcPct val="150000"/>
              </a:lnSpc>
              <a:spcAft>
                <a:spcPts val="1000"/>
              </a:spcAft>
              <a:buFont typeface="Arial" panose="020B0604020202020204" pitchFamily="34" charset="0"/>
              <a:buChar char="•"/>
            </a:pPr>
            <a:r>
              <a:rPr lang="en-US" sz="2400" kern="100" dirty="0" err="1">
                <a:ea typeface="Calibri" panose="020F0502020204030204" pitchFamily="34" charset="0"/>
                <a:cs typeface="Arial" panose="020B0604020202020204" pitchFamily="34" charset="0"/>
              </a:rPr>
              <a:t>Nhìn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lại</a:t>
            </a:r>
            <a:r>
              <a:rPr lang="en-US" sz="2400" kern="100" dirty="0">
                <a:ea typeface="Calibri" panose="020F0502020204030204" pitchFamily="34" charset="0"/>
                <a:cs typeface="Arial" panose="020B0604020202020204" pitchFamily="34" charset="0"/>
              </a:rPr>
              <a:t> 3 </a:t>
            </a:r>
            <a:r>
              <a:rPr lang="en-US" sz="2400" kern="100" dirty="0" err="1">
                <a:ea typeface="Calibri" panose="020F0502020204030204" pitchFamily="34" charset="0"/>
                <a:cs typeface="Arial" panose="020B0604020202020204" pitchFamily="34" charset="0"/>
              </a:rPr>
              <a:t>năm</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học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triển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khai</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chương</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trình</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giáo</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dục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phổ</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thông</a:t>
            </a:r>
            <a:r>
              <a:rPr lang="en-US" sz="2400" kern="100" dirty="0">
                <a:ea typeface="Calibri" panose="020F0502020204030204" pitchFamily="34" charset="0"/>
                <a:cs typeface="Arial" panose="020B0604020202020204" pitchFamily="34" charset="0"/>
              </a:rPr>
              <a:t> 2018 ở </a:t>
            </a:r>
            <a:r>
              <a:rPr lang="en-US" sz="2400" kern="100" dirty="0" err="1">
                <a:ea typeface="Calibri" panose="020F0502020204030204" pitchFamily="34" charset="0"/>
                <a:cs typeface="Arial" panose="020B0604020202020204" pitchFamily="34" charset="0"/>
              </a:rPr>
              <a:t>trường</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Thầy</a:t>
            </a:r>
            <a:r>
              <a:rPr lang="en-US" sz="2400" kern="100" dirty="0">
                <a:ea typeface="Calibri" panose="020F0502020204030204" pitchFamily="34" charset="0"/>
                <a:cs typeface="Arial" panose="020B0604020202020204" pitchFamily="34" charset="0"/>
              </a:rPr>
              <a:t>/</a:t>
            </a:r>
            <a:r>
              <a:rPr lang="en-US" sz="2400" kern="100" dirty="0" err="1">
                <a:ea typeface="Calibri" panose="020F0502020204030204" pitchFamily="34" charset="0"/>
                <a:cs typeface="Arial" panose="020B0604020202020204" pitchFamily="34" charset="0"/>
              </a:rPr>
              <a:t>Cô</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đối</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chiếu</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với</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kiến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thức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học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được</a:t>
            </a:r>
            <a:r>
              <a:rPr lang="en-US" sz="2400" kern="100" dirty="0">
                <a:ea typeface="Calibri" panose="020F0502020204030204" pitchFamily="34" charset="0"/>
                <a:cs typeface="Arial" panose="020B0604020202020204" pitchFamily="34" charset="0"/>
              </a:rPr>
              <a:t> qua </a:t>
            </a:r>
            <a:r>
              <a:rPr lang="en-US" sz="2400" kern="100" dirty="0" err="1">
                <a:ea typeface="Calibri" panose="020F0502020204030204" pitchFamily="34" charset="0"/>
                <a:cs typeface="Arial" panose="020B0604020202020204" pitchFamily="34" charset="0"/>
              </a:rPr>
              <a:t>chuyên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đề</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Thầy</a:t>
            </a:r>
            <a:r>
              <a:rPr lang="en-US" sz="2400" kern="100" dirty="0">
                <a:ea typeface="Calibri" panose="020F0502020204030204" pitchFamily="34" charset="0"/>
                <a:cs typeface="Arial" panose="020B0604020202020204" pitchFamily="34" charset="0"/>
              </a:rPr>
              <a:t>/</a:t>
            </a:r>
            <a:r>
              <a:rPr lang="en-US" sz="2400" kern="100" dirty="0" err="1">
                <a:ea typeface="Calibri" panose="020F0502020204030204" pitchFamily="34" charset="0"/>
                <a:cs typeface="Arial" panose="020B0604020202020204" pitchFamily="34" charset="0"/>
              </a:rPr>
              <a:t>Cô</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nhận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thấy</a:t>
            </a:r>
            <a:r>
              <a:rPr lang="en-US" sz="2400"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trong</a:t>
            </a:r>
            <a:r>
              <a:rPr lang="en-US" sz="2400" b="1"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hoạt</a:t>
            </a:r>
            <a:r>
              <a:rPr lang="en-US" sz="2400" b="1"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động</a:t>
            </a:r>
            <a:r>
              <a:rPr lang="en-US" sz="2400" b="1"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dạy</a:t>
            </a:r>
            <a:r>
              <a:rPr lang="en-US" sz="2400" b="1"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học</a:t>
            </a:r>
            <a:r>
              <a:rPr lang="en-US" sz="2400" b="1"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giáo</a:t>
            </a:r>
            <a:r>
              <a:rPr lang="en-US" sz="2400" b="1"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dục</a:t>
            </a:r>
            <a:r>
              <a:rPr lang="en-US" sz="2400" b="1" kern="100" dirty="0">
                <a:ea typeface="Calibri" panose="020F0502020204030204" pitchFamily="34" charset="0"/>
                <a:cs typeface="Arial" panose="020B0604020202020204" pitchFamily="34" charset="0"/>
              </a:rPr>
              <a:t> </a:t>
            </a:r>
            <a:r>
              <a:rPr lang="en-US" sz="2400" kern="100" dirty="0">
                <a:ea typeface="Calibri" panose="020F0502020204030204" pitchFamily="34" charset="0"/>
                <a:cs typeface="Arial" panose="020B0604020202020204" pitchFamily="34" charset="0"/>
              </a:rPr>
              <a:t>ở </a:t>
            </a:r>
            <a:r>
              <a:rPr lang="en-US" sz="2400" kern="100" dirty="0" err="1">
                <a:ea typeface="Calibri" panose="020F0502020204030204" pitchFamily="34" charset="0"/>
                <a:cs typeface="Arial" panose="020B0604020202020204" pitchFamily="34" charset="0"/>
              </a:rPr>
              <a:t>trường</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mình</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còn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những</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hạn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chế</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nào</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Nguyên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nhân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Hãy</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đề</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xuất</a:t>
            </a:r>
            <a:r>
              <a:rPr lang="en-US" sz="2400"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biện</a:t>
            </a:r>
            <a:r>
              <a:rPr lang="en-US" sz="2400" b="1"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pháp</a:t>
            </a:r>
            <a:r>
              <a:rPr lang="en-US" sz="2400" b="1"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quản</a:t>
            </a:r>
            <a:r>
              <a:rPr lang="en-US" sz="2400" b="1" kern="100" dirty="0">
                <a:ea typeface="Calibri" panose="020F0502020204030204" pitchFamily="34" charset="0"/>
                <a:cs typeface="Arial" panose="020B0604020202020204" pitchFamily="34" charset="0"/>
              </a:rPr>
              <a:t> </a:t>
            </a:r>
            <a:r>
              <a:rPr lang="en-US" sz="2400" b="1" kern="100" dirty="0" err="1">
                <a:ea typeface="Calibri" panose="020F0502020204030204" pitchFamily="34" charset="0"/>
                <a:cs typeface="Arial" panose="020B0604020202020204" pitchFamily="34" charset="0"/>
              </a:rPr>
              <a:t>trị</a:t>
            </a:r>
            <a:r>
              <a:rPr lang="en-US" sz="2400" b="1"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để</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khắc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phục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các</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hạn</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chế</a:t>
            </a:r>
            <a:r>
              <a:rPr lang="en-US" sz="2400" kern="100" dirty="0">
                <a:ea typeface="Calibri" panose="020F0502020204030204" pitchFamily="34" charset="0"/>
                <a:cs typeface="Arial" panose="020B0604020202020204" pitchFamily="34" charset="0"/>
              </a:rPr>
              <a:t> </a:t>
            </a:r>
            <a:r>
              <a:rPr lang="en-US" sz="2400" kern="100" dirty="0" err="1">
                <a:ea typeface="Calibri" panose="020F0502020204030204" pitchFamily="34" charset="0"/>
                <a:cs typeface="Arial" panose="020B0604020202020204" pitchFamily="34" charset="0"/>
              </a:rPr>
              <a:t>đó</a:t>
            </a:r>
            <a:r>
              <a:rPr lang="en-US" sz="2400" kern="100" dirty="0">
                <a:ea typeface="Calibri" panose="020F0502020204030204" pitchFamily="34" charset="0"/>
                <a:cs typeface="Arial" panose="020B0604020202020204" pitchFamily="34" charset="0"/>
              </a:rPr>
              <a:t>.</a:t>
            </a:r>
          </a:p>
          <a:p>
            <a:pPr marL="342900" indent="-342900">
              <a:lnSpc>
                <a:spcPct val="150000"/>
              </a:lnSpc>
              <a:buFont typeface="Arial" panose="020B0604020202020204" pitchFamily="34" charset="0"/>
              <a:buChar char="•"/>
            </a:pPr>
            <a:endParaRPr lang="en-US" sz="2400" dirty="0">
              <a:cs typeface="Arial" panose="020B0604020202020204" pitchFamily="34" charset="0"/>
            </a:endParaRPr>
          </a:p>
        </p:txBody>
      </p:sp>
    </p:spTree>
    <p:extLst>
      <p:ext uri="{BB962C8B-B14F-4D97-AF65-F5344CB8AC3E}">
        <p14:creationId xmlns:p14="http://schemas.microsoft.com/office/powerpoint/2010/main" val="265428940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Content Placeholder 2">
            <a:extLst>
              <a:ext uri="{FF2B5EF4-FFF2-40B4-BE49-F238E27FC236}">
                <a16:creationId xmlns:a16="http://schemas.microsoft.com/office/drawing/2014/main" xmlns="" id="{6325EE3E-DA2F-A6B6-1675-1EA72C21FA36}"/>
              </a:ext>
            </a:extLst>
          </p:cNvPr>
          <p:cNvPicPr>
            <a:picLocks noGrp="1" noChangeAspect="1"/>
          </p:cNvPicPr>
          <p:nvPr>
            <p:ph idx="4294967295"/>
          </p:nvPr>
        </p:nvPicPr>
        <p:blipFill rotWithShape="1">
          <a:blip r:embed="rId2"/>
          <a:srcRect l="17431" r="17559" b="30782"/>
          <a:stretch/>
        </p:blipFill>
        <p:spPr>
          <a:xfrm>
            <a:off x="253533" y="217080"/>
            <a:ext cx="11315075" cy="5876216"/>
          </a:xfrm>
          <a:prstGeom prst="rect">
            <a:avLst/>
          </a:prstGeom>
        </p:spPr>
      </p:pic>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391889" y="566608"/>
            <a:ext cx="6683765" cy="682727"/>
          </a:xfrm>
        </p:spPr>
        <p:txBody>
          <a:bodyPr/>
          <a:lstStyle/>
          <a:p>
            <a:pPr algn="ctr"/>
            <a:r>
              <a:rPr lang="en-US" b="1" dirty="0">
                <a:solidFill>
                  <a:srgbClr val="C00000"/>
                </a:solidFill>
                <a:latin typeface="Arial" pitchFamily="34" charset="0"/>
                <a:cs typeface="Arial" pitchFamily="34" charset="0"/>
              </a:rPr>
              <a:t>ĐỊA CHỈ LIÊN HỆ</a:t>
            </a:r>
          </a:p>
        </p:txBody>
      </p:sp>
      <p:graphicFrame>
        <p:nvGraphicFramePr>
          <p:cNvPr id="8" name="Content Placeholder 7"/>
          <p:cNvGraphicFramePr>
            <a:graphicFrameLocks noGrp="1"/>
          </p:cNvGraphicFramePr>
          <p:nvPr>
            <p:ph idx="4294967295"/>
            <p:extLst>
              <p:ext uri="{D42A27DB-BD31-4B8C-83A1-F6EECF244321}">
                <p14:modId xmlns:p14="http://schemas.microsoft.com/office/powerpoint/2010/main" val="821714981"/>
              </p:ext>
            </p:extLst>
          </p:nvPr>
        </p:nvGraphicFramePr>
        <p:xfrm>
          <a:off x="695400" y="1310557"/>
          <a:ext cx="11089232" cy="5142779"/>
        </p:xfrm>
        <a:graphic>
          <a:graphicData uri="http://schemas.openxmlformats.org/drawingml/2006/table">
            <a:tbl>
              <a:tblPr firstRow="1" bandRow="1">
                <a:tableStyleId>{5C22544A-7EE6-4342-B048-85BDC9FD1C3A}</a:tableStyleId>
              </a:tblPr>
              <a:tblGrid>
                <a:gridCol w="5544616">
                  <a:extLst>
                    <a:ext uri="{9D8B030D-6E8A-4147-A177-3AD203B41FA5}">
                      <a16:colId xmlns:a16="http://schemas.microsoft.com/office/drawing/2014/main" xmlns="" val="20000"/>
                    </a:ext>
                  </a:extLst>
                </a:gridCol>
                <a:gridCol w="5544616">
                  <a:extLst>
                    <a:ext uri="{9D8B030D-6E8A-4147-A177-3AD203B41FA5}">
                      <a16:colId xmlns:a16="http://schemas.microsoft.com/office/drawing/2014/main" xmlns="" val="20001"/>
                    </a:ext>
                  </a:extLst>
                </a:gridCol>
              </a:tblGrid>
              <a:tr h="5142779">
                <a:tc>
                  <a:txBody>
                    <a:bodyPr/>
                    <a:lstStyle/>
                    <a:p>
                      <a:endParaRPr lang="en-US" sz="1700" dirty="0">
                        <a:latin typeface="Arial" panose="020B0604020202020204" pitchFamily="34" charset="0"/>
                        <a:cs typeface="Arial" panose="020B0604020202020204" pitchFamily="34" charset="0"/>
                      </a:endParaRPr>
                    </a:p>
                  </a:txBody>
                  <a:tcPr marL="91441" marR="91441" marT="41148" marB="41148">
                    <a:solidFill>
                      <a:schemeClr val="bg1"/>
                    </a:solidFill>
                  </a:tcPr>
                </a:tc>
                <a:tc>
                  <a:txBody>
                    <a:bodyPr/>
                    <a:lstStyle/>
                    <a:p>
                      <a:r>
                        <a:rPr lang="en-US" sz="1700" dirty="0">
                          <a:latin typeface="Arial" panose="020B0604020202020204" pitchFamily="34" charset="0"/>
                          <a:cs typeface="Arial" panose="020B0604020202020204" pitchFamily="34" charset="0"/>
                        </a:rPr>
                        <a:t> </a:t>
                      </a:r>
                    </a:p>
                    <a:p>
                      <a:endParaRPr lang="en-US" sz="1700" dirty="0">
                        <a:solidFill>
                          <a:srgbClr val="000090"/>
                        </a:solidFill>
                        <a:latin typeface="Arial" panose="020B0604020202020204" pitchFamily="34" charset="0"/>
                        <a:cs typeface="Arial" panose="020B0604020202020204" pitchFamily="34" charset="0"/>
                      </a:endParaRPr>
                    </a:p>
                    <a:p>
                      <a:endParaRPr lang="en-US" sz="1700" dirty="0">
                        <a:solidFill>
                          <a:srgbClr val="000090"/>
                        </a:solidFill>
                        <a:latin typeface="Arial" panose="020B0604020202020204" pitchFamily="34" charset="0"/>
                        <a:cs typeface="Arial" panose="020B0604020202020204" pitchFamily="34" charset="0"/>
                      </a:endParaRPr>
                    </a:p>
                    <a:p>
                      <a:pPr marL="360363" indent="0"/>
                      <a:endParaRPr lang="en-US" sz="1700" dirty="0">
                        <a:solidFill>
                          <a:srgbClr val="000090"/>
                        </a:solidFill>
                        <a:latin typeface="Arial" panose="020B0604020202020204" pitchFamily="34" charset="0"/>
                        <a:cs typeface="Arial" panose="020B0604020202020204" pitchFamily="34" charset="0"/>
                      </a:endParaRPr>
                    </a:p>
                    <a:p>
                      <a:pPr marL="360363" indent="0">
                        <a:lnSpc>
                          <a:spcPct val="150000"/>
                        </a:lnSpc>
                      </a:pPr>
                      <a:endParaRPr lang="en-US" sz="1700" dirty="0">
                        <a:solidFill>
                          <a:srgbClr val="000090"/>
                        </a:solidFill>
                        <a:latin typeface="Arial" panose="020B0604020202020204" pitchFamily="34" charset="0"/>
                        <a:cs typeface="Arial" panose="020B0604020202020204" pitchFamily="34" charset="0"/>
                      </a:endParaRPr>
                    </a:p>
                    <a:p>
                      <a:pPr marL="360363" indent="0">
                        <a:lnSpc>
                          <a:spcPct val="150000"/>
                        </a:lnSpc>
                      </a:pPr>
                      <a:r>
                        <a:rPr lang="en-US" sz="1700" dirty="0">
                          <a:solidFill>
                            <a:srgbClr val="000090"/>
                          </a:solidFill>
                          <a:latin typeface="Arial" panose="020B0604020202020204" pitchFamily="34" charset="0"/>
                          <a:cs typeface="Arial" panose="020B0604020202020204" pitchFamily="34" charset="0"/>
                        </a:rPr>
                        <a:t>TS.GVC. </a:t>
                      </a:r>
                      <a:r>
                        <a:rPr lang="en-US" sz="1700" dirty="0" err="1">
                          <a:solidFill>
                            <a:srgbClr val="000090"/>
                          </a:solidFill>
                          <a:latin typeface="Arial" panose="020B0604020202020204" pitchFamily="34" charset="0"/>
                          <a:cs typeface="Arial" panose="020B0604020202020204" pitchFamily="34" charset="0"/>
                        </a:rPr>
                        <a:t>Nguyễn</a:t>
                      </a:r>
                      <a:r>
                        <a:rPr lang="en-US" sz="1700" dirty="0">
                          <a:solidFill>
                            <a:srgbClr val="000090"/>
                          </a:solidFill>
                          <a:latin typeface="Arial" panose="020B0604020202020204" pitchFamily="34" charset="0"/>
                          <a:cs typeface="Arial" panose="020B0604020202020204" pitchFamily="34" charset="0"/>
                        </a:rPr>
                        <a:t> </a:t>
                      </a:r>
                      <a:r>
                        <a:rPr lang="en-US" sz="1700" dirty="0" err="1">
                          <a:solidFill>
                            <a:srgbClr val="000090"/>
                          </a:solidFill>
                          <a:latin typeface="Arial" panose="020B0604020202020204" pitchFamily="34" charset="0"/>
                          <a:cs typeface="Arial" panose="020B0604020202020204" pitchFamily="34" charset="0"/>
                        </a:rPr>
                        <a:t>Thị</a:t>
                      </a:r>
                      <a:r>
                        <a:rPr lang="en-US" sz="1700" dirty="0">
                          <a:solidFill>
                            <a:srgbClr val="000090"/>
                          </a:solidFill>
                          <a:latin typeface="Arial" panose="020B0604020202020204" pitchFamily="34" charset="0"/>
                          <a:cs typeface="Arial" panose="020B0604020202020204" pitchFamily="34" charset="0"/>
                        </a:rPr>
                        <a:t> </a:t>
                      </a:r>
                      <a:r>
                        <a:rPr lang="en-US" sz="1700" dirty="0" err="1">
                          <a:solidFill>
                            <a:srgbClr val="000090"/>
                          </a:solidFill>
                          <a:latin typeface="Arial" panose="020B0604020202020204" pitchFamily="34" charset="0"/>
                          <a:cs typeface="Arial" panose="020B0604020202020204" pitchFamily="34" charset="0"/>
                        </a:rPr>
                        <a:t>Tuyết</a:t>
                      </a:r>
                      <a:r>
                        <a:rPr lang="en-US" sz="1700" dirty="0">
                          <a:solidFill>
                            <a:srgbClr val="000090"/>
                          </a:solidFill>
                          <a:latin typeface="Arial" panose="020B0604020202020204" pitchFamily="34" charset="0"/>
                          <a:cs typeface="Arial" panose="020B0604020202020204" pitchFamily="34" charset="0"/>
                        </a:rPr>
                        <a:t> </a:t>
                      </a:r>
                      <a:r>
                        <a:rPr lang="en-US" sz="1700" dirty="0" err="1">
                          <a:solidFill>
                            <a:srgbClr val="000090"/>
                          </a:solidFill>
                          <a:latin typeface="Arial" panose="020B0604020202020204" pitchFamily="34" charset="0"/>
                          <a:cs typeface="Arial" panose="020B0604020202020204" pitchFamily="34" charset="0"/>
                        </a:rPr>
                        <a:t>Hạnh</a:t>
                      </a:r>
                      <a:endParaRPr lang="en-US" sz="1700" dirty="0">
                        <a:solidFill>
                          <a:srgbClr val="000090"/>
                        </a:solidFill>
                        <a:latin typeface="Arial" panose="020B0604020202020204" pitchFamily="34" charset="0"/>
                        <a:cs typeface="Arial" panose="020B0604020202020204" pitchFamily="34" charset="0"/>
                      </a:endParaRPr>
                    </a:p>
                    <a:p>
                      <a:pPr marL="360363" indent="0">
                        <a:lnSpc>
                          <a:spcPct val="150000"/>
                        </a:lnSpc>
                      </a:pPr>
                      <a:r>
                        <a:rPr lang="en-US" sz="1700" dirty="0" err="1">
                          <a:solidFill>
                            <a:srgbClr val="000090"/>
                          </a:solidFill>
                          <a:latin typeface="Arial" panose="020B0604020202020204" pitchFamily="34" charset="0"/>
                          <a:cs typeface="Arial" panose="020B0604020202020204" pitchFamily="34" charset="0"/>
                        </a:rPr>
                        <a:t>Nhà</a:t>
                      </a:r>
                      <a:r>
                        <a:rPr lang="en-US" sz="1700" dirty="0">
                          <a:solidFill>
                            <a:srgbClr val="000090"/>
                          </a:solidFill>
                          <a:latin typeface="Arial" panose="020B0604020202020204" pitchFamily="34" charset="0"/>
                          <a:cs typeface="Arial" panose="020B0604020202020204" pitchFamily="34" charset="0"/>
                        </a:rPr>
                        <a:t> 12M, </a:t>
                      </a:r>
                      <a:r>
                        <a:rPr lang="en-US" sz="1700" dirty="0" err="1">
                          <a:solidFill>
                            <a:srgbClr val="000090"/>
                          </a:solidFill>
                          <a:latin typeface="Arial" panose="020B0604020202020204" pitchFamily="34" charset="0"/>
                          <a:cs typeface="Arial" panose="020B0604020202020204" pitchFamily="34" charset="0"/>
                        </a:rPr>
                        <a:t>tổ</a:t>
                      </a:r>
                      <a:r>
                        <a:rPr lang="en-US" sz="1700" dirty="0">
                          <a:solidFill>
                            <a:srgbClr val="000090"/>
                          </a:solidFill>
                          <a:latin typeface="Arial" panose="020B0604020202020204" pitchFamily="34" charset="0"/>
                          <a:cs typeface="Arial" panose="020B0604020202020204" pitchFamily="34" charset="0"/>
                        </a:rPr>
                        <a:t> 5, </a:t>
                      </a:r>
                      <a:r>
                        <a:rPr lang="en-US" sz="1700" dirty="0" err="1">
                          <a:solidFill>
                            <a:srgbClr val="000090"/>
                          </a:solidFill>
                          <a:latin typeface="Arial" panose="020B0604020202020204" pitchFamily="34" charset="0"/>
                          <a:cs typeface="Arial" panose="020B0604020202020204" pitchFamily="34" charset="0"/>
                        </a:rPr>
                        <a:t>Ngách</a:t>
                      </a:r>
                      <a:r>
                        <a:rPr lang="en-US" sz="1700" dirty="0">
                          <a:solidFill>
                            <a:srgbClr val="000090"/>
                          </a:solidFill>
                          <a:latin typeface="Arial" panose="020B0604020202020204" pitchFamily="34" charset="0"/>
                          <a:cs typeface="Arial" panose="020B0604020202020204" pitchFamily="34" charset="0"/>
                        </a:rPr>
                        <a:t> 98, </a:t>
                      </a:r>
                    </a:p>
                    <a:p>
                      <a:pPr marL="360363" indent="0">
                        <a:lnSpc>
                          <a:spcPct val="150000"/>
                        </a:lnSpc>
                      </a:pPr>
                      <a:r>
                        <a:rPr lang="en-US" sz="1700" dirty="0" err="1">
                          <a:solidFill>
                            <a:srgbClr val="000090"/>
                          </a:solidFill>
                          <a:latin typeface="Arial" panose="020B0604020202020204" pitchFamily="34" charset="0"/>
                          <a:cs typeface="Arial" panose="020B0604020202020204" pitchFamily="34" charset="0"/>
                        </a:rPr>
                        <a:t>Ngõ</a:t>
                      </a:r>
                      <a:r>
                        <a:rPr lang="en-US" sz="1700" dirty="0">
                          <a:solidFill>
                            <a:srgbClr val="000090"/>
                          </a:solidFill>
                          <a:latin typeface="Arial" panose="020B0604020202020204" pitchFamily="34" charset="0"/>
                          <a:cs typeface="Arial" panose="020B0604020202020204" pitchFamily="34" charset="0"/>
                        </a:rPr>
                        <a:t> </a:t>
                      </a:r>
                      <a:r>
                        <a:rPr lang="en-US" sz="1700" dirty="0" err="1">
                          <a:solidFill>
                            <a:srgbClr val="000090"/>
                          </a:solidFill>
                          <a:latin typeface="Arial" panose="020B0604020202020204" pitchFamily="34" charset="0"/>
                          <a:cs typeface="Arial" panose="020B0604020202020204" pitchFamily="34" charset="0"/>
                        </a:rPr>
                        <a:t>Tự</a:t>
                      </a:r>
                      <a:r>
                        <a:rPr lang="en-US" sz="1700" dirty="0">
                          <a:solidFill>
                            <a:srgbClr val="000090"/>
                          </a:solidFill>
                          <a:latin typeface="Arial" panose="020B0604020202020204" pitchFamily="34" charset="0"/>
                          <a:cs typeface="Arial" panose="020B0604020202020204" pitchFamily="34" charset="0"/>
                        </a:rPr>
                        <a:t> Do, </a:t>
                      </a:r>
                      <a:r>
                        <a:rPr lang="en-US" sz="1700" dirty="0" err="1">
                          <a:solidFill>
                            <a:srgbClr val="000090"/>
                          </a:solidFill>
                          <a:latin typeface="Arial" panose="020B0604020202020204" pitchFamily="34" charset="0"/>
                          <a:cs typeface="Arial" panose="020B0604020202020204" pitchFamily="34" charset="0"/>
                        </a:rPr>
                        <a:t>Phường</a:t>
                      </a:r>
                      <a:r>
                        <a:rPr lang="en-US" sz="1700" dirty="0">
                          <a:solidFill>
                            <a:srgbClr val="000090"/>
                          </a:solidFill>
                          <a:latin typeface="Arial" panose="020B0604020202020204" pitchFamily="34" charset="0"/>
                          <a:cs typeface="Arial" panose="020B0604020202020204" pitchFamily="34" charset="0"/>
                        </a:rPr>
                        <a:t> </a:t>
                      </a:r>
                      <a:r>
                        <a:rPr lang="en-US" sz="1700" dirty="0" err="1">
                          <a:solidFill>
                            <a:srgbClr val="000090"/>
                          </a:solidFill>
                          <a:latin typeface="Arial" panose="020B0604020202020204" pitchFamily="34" charset="0"/>
                          <a:cs typeface="Arial" panose="020B0604020202020204" pitchFamily="34" charset="0"/>
                        </a:rPr>
                        <a:t>Trương</a:t>
                      </a:r>
                      <a:r>
                        <a:rPr lang="en-US" sz="1700" dirty="0">
                          <a:solidFill>
                            <a:srgbClr val="000090"/>
                          </a:solidFill>
                          <a:latin typeface="Arial" panose="020B0604020202020204" pitchFamily="34" charset="0"/>
                          <a:cs typeface="Arial" panose="020B0604020202020204" pitchFamily="34" charset="0"/>
                        </a:rPr>
                        <a:t> </a:t>
                      </a:r>
                      <a:r>
                        <a:rPr lang="en-US" sz="1700" dirty="0" err="1">
                          <a:solidFill>
                            <a:srgbClr val="000090"/>
                          </a:solidFill>
                          <a:latin typeface="Arial" panose="020B0604020202020204" pitchFamily="34" charset="0"/>
                          <a:cs typeface="Arial" panose="020B0604020202020204" pitchFamily="34" charset="0"/>
                        </a:rPr>
                        <a:t>Định</a:t>
                      </a:r>
                      <a:r>
                        <a:rPr lang="en-US" sz="1700" dirty="0">
                          <a:solidFill>
                            <a:srgbClr val="000090"/>
                          </a:solidFill>
                          <a:latin typeface="Arial" panose="020B0604020202020204" pitchFamily="34" charset="0"/>
                          <a:cs typeface="Arial" panose="020B0604020202020204" pitchFamily="34" charset="0"/>
                        </a:rPr>
                        <a:t>, </a:t>
                      </a:r>
                    </a:p>
                    <a:p>
                      <a:pPr marL="360363" indent="0">
                        <a:lnSpc>
                          <a:spcPct val="150000"/>
                        </a:lnSpc>
                      </a:pPr>
                      <a:r>
                        <a:rPr lang="en-US" sz="1700" dirty="0" err="1">
                          <a:solidFill>
                            <a:srgbClr val="000090"/>
                          </a:solidFill>
                          <a:latin typeface="Arial" panose="020B0604020202020204" pitchFamily="34" charset="0"/>
                          <a:cs typeface="Arial" panose="020B0604020202020204" pitchFamily="34" charset="0"/>
                        </a:rPr>
                        <a:t>Quận</a:t>
                      </a:r>
                      <a:r>
                        <a:rPr lang="en-US" sz="1700" dirty="0">
                          <a:solidFill>
                            <a:srgbClr val="000090"/>
                          </a:solidFill>
                          <a:latin typeface="Arial" panose="020B0604020202020204" pitchFamily="34" charset="0"/>
                          <a:cs typeface="Arial" panose="020B0604020202020204" pitchFamily="34" charset="0"/>
                        </a:rPr>
                        <a:t> Hai </a:t>
                      </a:r>
                      <a:r>
                        <a:rPr lang="en-US" sz="1700" dirty="0" err="1">
                          <a:solidFill>
                            <a:srgbClr val="000090"/>
                          </a:solidFill>
                          <a:latin typeface="Arial" panose="020B0604020202020204" pitchFamily="34" charset="0"/>
                          <a:cs typeface="Arial" panose="020B0604020202020204" pitchFamily="34" charset="0"/>
                        </a:rPr>
                        <a:t>Bà</a:t>
                      </a:r>
                      <a:r>
                        <a:rPr lang="en-US" sz="1700" dirty="0">
                          <a:solidFill>
                            <a:srgbClr val="000090"/>
                          </a:solidFill>
                          <a:latin typeface="Arial" panose="020B0604020202020204" pitchFamily="34" charset="0"/>
                          <a:cs typeface="Arial" panose="020B0604020202020204" pitchFamily="34" charset="0"/>
                        </a:rPr>
                        <a:t> </a:t>
                      </a:r>
                      <a:r>
                        <a:rPr lang="en-US" sz="1700" dirty="0" err="1">
                          <a:solidFill>
                            <a:srgbClr val="000090"/>
                          </a:solidFill>
                          <a:latin typeface="Arial" panose="020B0604020202020204" pitchFamily="34" charset="0"/>
                          <a:cs typeface="Arial" panose="020B0604020202020204" pitchFamily="34" charset="0"/>
                        </a:rPr>
                        <a:t>Trưng</a:t>
                      </a:r>
                      <a:r>
                        <a:rPr lang="en-US" sz="1700" dirty="0">
                          <a:solidFill>
                            <a:srgbClr val="000090"/>
                          </a:solidFill>
                          <a:latin typeface="Arial" panose="020B0604020202020204" pitchFamily="34" charset="0"/>
                          <a:cs typeface="Arial" panose="020B0604020202020204" pitchFamily="34" charset="0"/>
                        </a:rPr>
                        <a:t>, </a:t>
                      </a:r>
                      <a:r>
                        <a:rPr lang="en-US" sz="1700" dirty="0" err="1">
                          <a:solidFill>
                            <a:srgbClr val="000090"/>
                          </a:solidFill>
                          <a:latin typeface="Arial" panose="020B0604020202020204" pitchFamily="34" charset="0"/>
                          <a:cs typeface="Arial" panose="020B0604020202020204" pitchFamily="34" charset="0"/>
                        </a:rPr>
                        <a:t>thành</a:t>
                      </a:r>
                      <a:r>
                        <a:rPr lang="en-US" sz="1700" dirty="0">
                          <a:solidFill>
                            <a:srgbClr val="000090"/>
                          </a:solidFill>
                          <a:latin typeface="Arial" panose="020B0604020202020204" pitchFamily="34" charset="0"/>
                          <a:cs typeface="Arial" panose="020B0604020202020204" pitchFamily="34" charset="0"/>
                        </a:rPr>
                        <a:t> </a:t>
                      </a:r>
                      <a:r>
                        <a:rPr lang="en-US" sz="1700" dirty="0" err="1">
                          <a:solidFill>
                            <a:srgbClr val="000090"/>
                          </a:solidFill>
                          <a:latin typeface="Arial" panose="020B0604020202020204" pitchFamily="34" charset="0"/>
                          <a:cs typeface="Arial" panose="020B0604020202020204" pitchFamily="34" charset="0"/>
                        </a:rPr>
                        <a:t>phố</a:t>
                      </a:r>
                      <a:r>
                        <a:rPr lang="en-US" sz="1700" dirty="0">
                          <a:solidFill>
                            <a:srgbClr val="000090"/>
                          </a:solidFill>
                          <a:latin typeface="Arial" panose="020B0604020202020204" pitchFamily="34" charset="0"/>
                          <a:cs typeface="Arial" panose="020B0604020202020204" pitchFamily="34" charset="0"/>
                        </a:rPr>
                        <a:t> Hà </a:t>
                      </a:r>
                      <a:r>
                        <a:rPr lang="en-US" sz="1700" dirty="0" err="1">
                          <a:solidFill>
                            <a:srgbClr val="000090"/>
                          </a:solidFill>
                          <a:latin typeface="Arial" panose="020B0604020202020204" pitchFamily="34" charset="0"/>
                          <a:cs typeface="Arial" panose="020B0604020202020204" pitchFamily="34" charset="0"/>
                        </a:rPr>
                        <a:t>Nội</a:t>
                      </a:r>
                      <a:endParaRPr lang="en-US" sz="1700" dirty="0">
                        <a:solidFill>
                          <a:srgbClr val="000090"/>
                        </a:solidFill>
                        <a:latin typeface="Arial" panose="020B0604020202020204" pitchFamily="34" charset="0"/>
                        <a:cs typeface="Arial" panose="020B0604020202020204" pitchFamily="34" charset="0"/>
                      </a:endParaRPr>
                    </a:p>
                    <a:p>
                      <a:pPr marL="360363" indent="0">
                        <a:lnSpc>
                          <a:spcPct val="150000"/>
                        </a:lnSpc>
                      </a:pPr>
                      <a:r>
                        <a:rPr lang="en-US" sz="1700" dirty="0">
                          <a:solidFill>
                            <a:srgbClr val="000090"/>
                          </a:solidFill>
                          <a:latin typeface="Arial" panose="020B0604020202020204" pitchFamily="34" charset="0"/>
                          <a:cs typeface="Arial" panose="020B0604020202020204" pitchFamily="34" charset="0"/>
                        </a:rPr>
                        <a:t>E- mail  hanhbang@gmail.com</a:t>
                      </a:r>
                    </a:p>
                    <a:p>
                      <a:pPr marL="360363" indent="0">
                        <a:lnSpc>
                          <a:spcPct val="150000"/>
                        </a:lnSpc>
                      </a:pPr>
                      <a:r>
                        <a:rPr lang="en-US" sz="1700" dirty="0">
                          <a:solidFill>
                            <a:srgbClr val="000090"/>
                          </a:solidFill>
                          <a:latin typeface="Arial" panose="020B0604020202020204" pitchFamily="34" charset="0"/>
                          <a:cs typeface="Arial" panose="020B0604020202020204" pitchFamily="34" charset="0"/>
                        </a:rPr>
                        <a:t>ĐT 0988719787 </a:t>
                      </a:r>
                      <a:r>
                        <a:rPr lang="en-US" sz="1700" dirty="0" err="1">
                          <a:solidFill>
                            <a:srgbClr val="000090"/>
                          </a:solidFill>
                          <a:latin typeface="Arial" panose="020B0604020202020204" pitchFamily="34" charset="0"/>
                          <a:cs typeface="Arial" panose="020B0604020202020204" pitchFamily="34" charset="0"/>
                        </a:rPr>
                        <a:t>hoặc</a:t>
                      </a:r>
                      <a:r>
                        <a:rPr lang="en-US" sz="1700" dirty="0">
                          <a:solidFill>
                            <a:srgbClr val="000090"/>
                          </a:solidFill>
                          <a:latin typeface="Arial" panose="020B0604020202020204" pitchFamily="34" charset="0"/>
                          <a:cs typeface="Arial" panose="020B0604020202020204" pitchFamily="34" charset="0"/>
                        </a:rPr>
                        <a:t> 0967986120</a:t>
                      </a:r>
                    </a:p>
                  </a:txBody>
                  <a:tcPr marL="91441" marR="91441" marT="41148" marB="41148">
                    <a:solidFill>
                      <a:schemeClr val="bg1"/>
                    </a:solidFill>
                  </a:tcPr>
                </a:tc>
                <a:extLst>
                  <a:ext uri="{0D108BD9-81ED-4DB2-BD59-A6C34878D82A}">
                    <a16:rowId xmlns:a16="http://schemas.microsoft.com/office/drawing/2014/main" xmlns="" val="10000"/>
                  </a:ext>
                </a:extLst>
              </a:tr>
            </a:tbl>
          </a:graphicData>
        </a:graphic>
      </p:graphicFrame>
      <p:pic>
        <p:nvPicPr>
          <p:cNvPr id="9" name="Content Placeholder 5"/>
          <p:cNvPicPr>
            <a:picLocks noChangeAspect="1"/>
          </p:cNvPicPr>
          <p:nvPr/>
        </p:nvPicPr>
        <p:blipFill>
          <a:blip r:embed="rId2"/>
          <a:srcRect t="16096" b="16096"/>
          <a:stretch>
            <a:fillRect/>
          </a:stretch>
        </p:blipFill>
        <p:spPr bwMode="auto">
          <a:xfrm>
            <a:off x="1824289" y="2332858"/>
            <a:ext cx="4176464" cy="2999504"/>
          </a:xfrm>
          <a:prstGeom prst="rect">
            <a:avLst/>
          </a:prstGeom>
          <a:noFill/>
          <a:ln w="9525">
            <a:noFill/>
            <a:miter lim="800000"/>
            <a:headEnd/>
            <a:tailEnd/>
          </a:ln>
        </p:spPr>
      </p:pic>
    </p:spTree>
    <p:extLst>
      <p:ext uri="{BB962C8B-B14F-4D97-AF65-F5344CB8AC3E}">
        <p14:creationId xmlns:p14="http://schemas.microsoft.com/office/powerpoint/2010/main" val="274576812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3B91C05-3205-D647-B204-4230D5190771}"/>
              </a:ext>
            </a:extLst>
          </p:cNvPr>
          <p:cNvSpPr>
            <a:spLocks noGrp="1"/>
          </p:cNvSpPr>
          <p:nvPr>
            <p:ph type="title"/>
          </p:nvPr>
        </p:nvSpPr>
        <p:spPr>
          <a:xfrm>
            <a:off x="609600" y="274638"/>
            <a:ext cx="10972800" cy="2362274"/>
          </a:xfrm>
        </p:spPr>
        <p:txBody>
          <a:bodyPr/>
          <a:lstStyle/>
          <a:p>
            <a:r>
              <a:rPr lang="en-US" dirty="0">
                <a:hlinkClick r:id="rId2"/>
              </a:rPr>
              <a:t>taphuancbql2023@gmail.com</a:t>
            </a:r>
            <a:r>
              <a:rPr lang="en-US" dirty="0"/>
              <a:t>    MK cbql2023</a:t>
            </a:r>
          </a:p>
        </p:txBody>
      </p:sp>
    </p:spTree>
    <p:extLst>
      <p:ext uri="{BB962C8B-B14F-4D97-AF65-F5344CB8AC3E}">
        <p14:creationId xmlns:p14="http://schemas.microsoft.com/office/powerpoint/2010/main" val="53443388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058" name="TextBox 2">
            <a:extLst>
              <a:ext uri="{FF2B5EF4-FFF2-40B4-BE49-F238E27FC236}">
                <a16:creationId xmlns:a16="http://schemas.microsoft.com/office/drawing/2014/main" xmlns="" id="{063287C3-BBF0-487F-98B9-DBDB40DAB9C8}"/>
              </a:ext>
            </a:extLst>
          </p:cNvPr>
          <p:cNvSpPr txBox="1">
            <a:spLocks noChangeArrowheads="1"/>
          </p:cNvSpPr>
          <p:nvPr/>
        </p:nvSpPr>
        <p:spPr bwMode="auto">
          <a:xfrm>
            <a:off x="2286000" y="228601"/>
            <a:ext cx="7924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en-US" sz="2800" b="1" dirty="0" err="1">
                <a:solidFill>
                  <a:srgbClr val="8E0000"/>
                </a:solidFill>
              </a:rPr>
              <a:t>Giáo</a:t>
            </a:r>
            <a:r>
              <a:rPr lang="en-US" altLang="en-US" sz="2800" b="1" dirty="0">
                <a:solidFill>
                  <a:srgbClr val="8E0000"/>
                </a:solidFill>
              </a:rPr>
              <a:t> </a:t>
            </a:r>
            <a:r>
              <a:rPr lang="en-US" altLang="en-US" sz="2800" b="1" dirty="0" err="1">
                <a:solidFill>
                  <a:srgbClr val="8E0000"/>
                </a:solidFill>
              </a:rPr>
              <a:t>dục</a:t>
            </a:r>
            <a:r>
              <a:rPr lang="en-US" altLang="en-US" sz="2800" b="1" dirty="0">
                <a:solidFill>
                  <a:srgbClr val="8E0000"/>
                </a:solidFill>
              </a:rPr>
              <a:t> </a:t>
            </a:r>
            <a:r>
              <a:rPr lang="en-US" altLang="en-US" sz="2800" b="1" dirty="0" err="1">
                <a:solidFill>
                  <a:srgbClr val="8E0000"/>
                </a:solidFill>
              </a:rPr>
              <a:t>hướng</a:t>
            </a:r>
            <a:r>
              <a:rPr lang="en-US" altLang="en-US" sz="2800" b="1" dirty="0">
                <a:solidFill>
                  <a:srgbClr val="8E0000"/>
                </a:solidFill>
              </a:rPr>
              <a:t> </a:t>
            </a:r>
            <a:r>
              <a:rPr lang="en-US" altLang="en-US" sz="2800" b="1" dirty="0" err="1">
                <a:solidFill>
                  <a:srgbClr val="8E0000"/>
                </a:solidFill>
              </a:rPr>
              <a:t>nghiệp</a:t>
            </a:r>
            <a:r>
              <a:rPr lang="en-US" altLang="en-US" sz="2800" b="1" dirty="0">
                <a:solidFill>
                  <a:srgbClr val="8E0000"/>
                </a:solidFill>
              </a:rPr>
              <a:t> </a:t>
            </a:r>
            <a:r>
              <a:rPr lang="en-US" altLang="en-US" sz="2800" b="1" dirty="0" err="1">
                <a:solidFill>
                  <a:srgbClr val="8E0000"/>
                </a:solidFill>
              </a:rPr>
              <a:t>trong</a:t>
            </a:r>
            <a:r>
              <a:rPr lang="en-US" altLang="en-US" sz="2800" b="1" dirty="0">
                <a:solidFill>
                  <a:srgbClr val="8E0000"/>
                </a:solidFill>
              </a:rPr>
              <a:t> CT GDPT 2018</a:t>
            </a:r>
          </a:p>
        </p:txBody>
      </p:sp>
      <p:sp>
        <p:nvSpPr>
          <p:cNvPr id="4" name="TextBox 3">
            <a:extLst>
              <a:ext uri="{FF2B5EF4-FFF2-40B4-BE49-F238E27FC236}">
                <a16:creationId xmlns:a16="http://schemas.microsoft.com/office/drawing/2014/main" xmlns="" id="{96BD5B07-D78D-487E-84DA-0D31A7BA6744}"/>
              </a:ext>
            </a:extLst>
          </p:cNvPr>
          <p:cNvSpPr txBox="1">
            <a:spLocks noChangeArrowheads="1"/>
          </p:cNvSpPr>
          <p:nvPr/>
        </p:nvSpPr>
        <p:spPr bwMode="auto">
          <a:xfrm>
            <a:off x="335360" y="1052736"/>
            <a:ext cx="11521280" cy="549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spcBef>
                <a:spcPts val="600"/>
              </a:spcBef>
            </a:pPr>
            <a:r>
              <a:rPr lang="fr-FR" altLang="en-US" sz="2400" dirty="0"/>
              <a:t>    - GDHN </a:t>
            </a:r>
            <a:r>
              <a:rPr lang="fr-FR" altLang="en-US" sz="2400" dirty="0" err="1"/>
              <a:t>gồm</a:t>
            </a:r>
            <a:r>
              <a:rPr lang="fr-FR" altLang="en-US" sz="2400" dirty="0"/>
              <a:t> </a:t>
            </a:r>
            <a:r>
              <a:rPr lang="fr-FR" altLang="en-US" sz="2400" dirty="0" err="1"/>
              <a:t>toàn</a:t>
            </a:r>
            <a:r>
              <a:rPr lang="fr-FR" altLang="en-US" sz="2400" dirty="0"/>
              <a:t> </a:t>
            </a:r>
            <a:r>
              <a:rPr lang="fr-FR" altLang="en-US" sz="2400" dirty="0" err="1"/>
              <a:t>bộ</a:t>
            </a:r>
            <a:r>
              <a:rPr lang="fr-FR" altLang="en-US" sz="2400" dirty="0"/>
              <a:t> </a:t>
            </a:r>
            <a:r>
              <a:rPr lang="fr-FR" altLang="en-US" sz="2400" dirty="0" err="1"/>
              <a:t>các</a:t>
            </a:r>
            <a:r>
              <a:rPr lang="fr-FR" altLang="en-US" sz="2400" dirty="0"/>
              <a:t> </a:t>
            </a:r>
            <a:r>
              <a:rPr lang="fr-FR" altLang="en-US" sz="2400" dirty="0" err="1"/>
              <a:t>hoạt</a:t>
            </a:r>
            <a:r>
              <a:rPr lang="fr-FR" altLang="en-US" sz="2400" dirty="0"/>
              <a:t> </a:t>
            </a:r>
            <a:r>
              <a:rPr lang="fr-FR" altLang="en-US" sz="2400" dirty="0" err="1"/>
              <a:t>động</a:t>
            </a:r>
            <a:r>
              <a:rPr lang="fr-FR" altLang="en-US" sz="2400" dirty="0"/>
              <a:t> </a:t>
            </a:r>
            <a:r>
              <a:rPr lang="fr-FR" altLang="en-US" sz="2400" dirty="0" err="1"/>
              <a:t>của</a:t>
            </a:r>
            <a:r>
              <a:rPr lang="fr-FR" altLang="en-US" sz="2400" dirty="0"/>
              <a:t> </a:t>
            </a:r>
            <a:r>
              <a:rPr lang="fr-FR" altLang="en-US" sz="2400" dirty="0" err="1"/>
              <a:t>nhà</a:t>
            </a:r>
            <a:r>
              <a:rPr lang="fr-FR" altLang="en-US" sz="2400" dirty="0"/>
              <a:t> </a:t>
            </a:r>
            <a:r>
              <a:rPr lang="fr-FR" altLang="en-US" sz="2400" dirty="0" err="1"/>
              <a:t>trường</a:t>
            </a:r>
            <a:r>
              <a:rPr lang="fr-FR" altLang="en-US" sz="2400" dirty="0"/>
              <a:t> </a:t>
            </a:r>
            <a:r>
              <a:rPr lang="fr-FR" altLang="en-US" sz="2400" dirty="0" err="1"/>
              <a:t>phối</a:t>
            </a:r>
            <a:r>
              <a:rPr lang="fr-FR" altLang="en-US" sz="2400" dirty="0"/>
              <a:t> </a:t>
            </a:r>
            <a:r>
              <a:rPr lang="fr-FR" altLang="en-US" sz="2400" dirty="0" err="1"/>
              <a:t>hợp</a:t>
            </a:r>
            <a:r>
              <a:rPr lang="fr-FR" altLang="en-US" sz="2400" dirty="0"/>
              <a:t> </a:t>
            </a:r>
            <a:r>
              <a:rPr lang="fr-FR" altLang="en-US" sz="2400" dirty="0" err="1"/>
              <a:t>với</a:t>
            </a:r>
            <a:r>
              <a:rPr lang="fr-FR" altLang="en-US" sz="2400" dirty="0"/>
              <a:t> </a:t>
            </a:r>
            <a:r>
              <a:rPr lang="fr-FR" altLang="en-US" sz="2400" dirty="0" err="1"/>
              <a:t>gia</a:t>
            </a:r>
            <a:r>
              <a:rPr lang="fr-FR" altLang="en-US" sz="2400" dirty="0"/>
              <a:t> </a:t>
            </a:r>
            <a:r>
              <a:rPr lang="fr-FR" altLang="en-US" sz="2400" dirty="0" err="1"/>
              <a:t>đình</a:t>
            </a:r>
            <a:r>
              <a:rPr lang="fr-FR" altLang="en-US" sz="2400" dirty="0"/>
              <a:t> </a:t>
            </a:r>
            <a:r>
              <a:rPr lang="fr-FR" altLang="en-US" sz="2400" dirty="0" err="1"/>
              <a:t>và</a:t>
            </a:r>
            <a:r>
              <a:rPr lang="fr-FR" altLang="en-US" sz="2400" dirty="0"/>
              <a:t> </a:t>
            </a:r>
            <a:r>
              <a:rPr lang="fr-FR" altLang="en-US" sz="2400" dirty="0" err="1"/>
              <a:t>xã</a:t>
            </a:r>
            <a:r>
              <a:rPr lang="fr-FR" altLang="en-US" sz="2400" dirty="0"/>
              <a:t> </a:t>
            </a:r>
            <a:r>
              <a:rPr lang="fr-FR" altLang="en-US" sz="2400" dirty="0" err="1"/>
              <a:t>hội</a:t>
            </a:r>
            <a:r>
              <a:rPr lang="fr-FR" altLang="en-US" sz="2400" dirty="0"/>
              <a:t> </a:t>
            </a:r>
            <a:r>
              <a:rPr lang="fr-FR" altLang="en-US" sz="2400" dirty="0" err="1"/>
              <a:t>nhằm</a:t>
            </a:r>
            <a:r>
              <a:rPr lang="fr-FR" altLang="en-US" sz="2400" dirty="0"/>
              <a:t> </a:t>
            </a:r>
            <a:r>
              <a:rPr lang="fr-FR" altLang="en-US" sz="2400" dirty="0" err="1"/>
              <a:t>cung</a:t>
            </a:r>
            <a:r>
              <a:rPr lang="fr-FR" altLang="en-US" sz="2400" dirty="0"/>
              <a:t> </a:t>
            </a:r>
            <a:r>
              <a:rPr lang="fr-FR" altLang="en-US" sz="2400" dirty="0" err="1"/>
              <a:t>cấp</a:t>
            </a:r>
            <a:r>
              <a:rPr lang="fr-FR" altLang="en-US" sz="2400" dirty="0"/>
              <a:t> tri </a:t>
            </a:r>
            <a:r>
              <a:rPr lang="fr-FR" altLang="en-US" sz="2400" dirty="0" err="1"/>
              <a:t>thức</a:t>
            </a:r>
            <a:r>
              <a:rPr lang="fr-FR" altLang="en-US" sz="2400" dirty="0"/>
              <a:t> </a:t>
            </a:r>
            <a:r>
              <a:rPr lang="fr-FR" altLang="en-US" sz="2400" dirty="0" err="1"/>
              <a:t>về</a:t>
            </a:r>
            <a:r>
              <a:rPr lang="fr-FR" altLang="en-US" sz="2400" dirty="0"/>
              <a:t> </a:t>
            </a:r>
            <a:r>
              <a:rPr lang="fr-FR" altLang="en-US" sz="2400" dirty="0" err="1"/>
              <a:t>nghề</a:t>
            </a:r>
            <a:r>
              <a:rPr lang="fr-FR" altLang="en-US" sz="2400" dirty="0"/>
              <a:t> </a:t>
            </a:r>
            <a:r>
              <a:rPr lang="fr-FR" altLang="en-US" sz="2400" dirty="0" err="1"/>
              <a:t>nghiệp</a:t>
            </a:r>
            <a:r>
              <a:rPr lang="fr-FR" altLang="en-US" sz="2400" dirty="0"/>
              <a:t> </a:t>
            </a:r>
            <a:r>
              <a:rPr lang="fr-FR" altLang="en-US" sz="2400" dirty="0" err="1"/>
              <a:t>và</a:t>
            </a:r>
            <a:r>
              <a:rPr lang="fr-FR" altLang="en-US" sz="2400" dirty="0"/>
              <a:t> </a:t>
            </a:r>
            <a:r>
              <a:rPr lang="fr-FR" altLang="en-US" sz="2400" dirty="0" err="1"/>
              <a:t>thị</a:t>
            </a:r>
            <a:r>
              <a:rPr lang="fr-FR" altLang="en-US" sz="2400" dirty="0"/>
              <a:t> </a:t>
            </a:r>
            <a:r>
              <a:rPr lang="fr-FR" altLang="en-US" sz="2400" dirty="0" err="1"/>
              <a:t>trường</a:t>
            </a:r>
            <a:r>
              <a:rPr lang="fr-FR" altLang="en-US" sz="2400" dirty="0"/>
              <a:t> lao </a:t>
            </a:r>
            <a:r>
              <a:rPr lang="fr-FR" altLang="en-US" sz="2400" dirty="0" err="1"/>
              <a:t>động</a:t>
            </a:r>
            <a:r>
              <a:rPr lang="fr-FR" altLang="en-US" sz="2400" dirty="0"/>
              <a:t> </a:t>
            </a:r>
            <a:r>
              <a:rPr lang="fr-FR" altLang="en-US" sz="2400" dirty="0" err="1"/>
              <a:t>cho</a:t>
            </a:r>
            <a:r>
              <a:rPr lang="fr-FR" altLang="en-US" sz="2400" dirty="0"/>
              <a:t> HS, </a:t>
            </a:r>
            <a:r>
              <a:rPr lang="fr-FR" altLang="en-US" sz="2400" dirty="0" err="1"/>
              <a:t>giúp</a:t>
            </a:r>
            <a:r>
              <a:rPr lang="fr-FR" altLang="en-US" sz="2400" dirty="0"/>
              <a:t> HS </a:t>
            </a:r>
            <a:r>
              <a:rPr lang="fr-FR" altLang="en-US" sz="2400" dirty="0" err="1"/>
              <a:t>tự</a:t>
            </a:r>
            <a:r>
              <a:rPr lang="fr-FR" altLang="en-US" sz="2400" dirty="0"/>
              <a:t> </a:t>
            </a:r>
            <a:r>
              <a:rPr lang="fr-FR" altLang="en-US" sz="2400" dirty="0" err="1"/>
              <a:t>đánh</a:t>
            </a:r>
            <a:r>
              <a:rPr lang="fr-FR" altLang="en-US" sz="2400" dirty="0"/>
              <a:t> </a:t>
            </a:r>
            <a:r>
              <a:rPr lang="fr-FR" altLang="en-US" sz="2400" dirty="0" err="1"/>
              <a:t>giá</a:t>
            </a:r>
            <a:r>
              <a:rPr lang="fr-FR" altLang="en-US" sz="2400" dirty="0"/>
              <a:t> </a:t>
            </a:r>
            <a:r>
              <a:rPr lang="fr-FR" altLang="en-US" sz="2400" dirty="0" err="1"/>
              <a:t>sở</a:t>
            </a:r>
            <a:r>
              <a:rPr lang="fr-FR" altLang="en-US" sz="2400" dirty="0"/>
              <a:t> </a:t>
            </a:r>
            <a:r>
              <a:rPr lang="fr-FR" altLang="en-US" sz="2400" dirty="0" err="1"/>
              <a:t>trường</a:t>
            </a:r>
            <a:r>
              <a:rPr lang="fr-FR" altLang="en-US" sz="2400" dirty="0"/>
              <a:t>, </a:t>
            </a:r>
            <a:r>
              <a:rPr lang="fr-FR" altLang="en-US" sz="2400" dirty="0" err="1"/>
              <a:t>nguyện</a:t>
            </a:r>
            <a:r>
              <a:rPr lang="fr-FR" altLang="en-US" sz="2400" dirty="0"/>
              <a:t> </a:t>
            </a:r>
            <a:r>
              <a:rPr lang="fr-FR" altLang="en-US" sz="2400" dirty="0" err="1"/>
              <a:t>vọng</a:t>
            </a:r>
            <a:r>
              <a:rPr lang="fr-FR" altLang="en-US" sz="2400" dirty="0"/>
              <a:t>, </a:t>
            </a:r>
            <a:r>
              <a:rPr lang="fr-FR" altLang="en-US" sz="2400" dirty="0" err="1"/>
              <a:t>quan</a:t>
            </a:r>
            <a:r>
              <a:rPr lang="fr-FR" altLang="en-US" sz="2400" dirty="0"/>
              <a:t> </a:t>
            </a:r>
            <a:r>
              <a:rPr lang="fr-FR" altLang="en-US" sz="2400" dirty="0" err="1"/>
              <a:t>niệm</a:t>
            </a:r>
            <a:r>
              <a:rPr lang="fr-FR" altLang="en-US" sz="2400" dirty="0"/>
              <a:t> </a:t>
            </a:r>
            <a:r>
              <a:rPr lang="fr-FR" altLang="en-US" sz="2400" dirty="0" err="1"/>
              <a:t>về</a:t>
            </a:r>
            <a:r>
              <a:rPr lang="fr-FR" altLang="en-US" sz="2400" dirty="0"/>
              <a:t> </a:t>
            </a:r>
            <a:r>
              <a:rPr lang="fr-FR" altLang="en-US" sz="2400" dirty="0" err="1"/>
              <a:t>giá</a:t>
            </a:r>
            <a:r>
              <a:rPr lang="fr-FR" altLang="en-US" sz="2400" dirty="0"/>
              <a:t> </a:t>
            </a:r>
            <a:r>
              <a:rPr lang="fr-FR" altLang="en-US" sz="2400" dirty="0" err="1"/>
              <a:t>trị</a:t>
            </a:r>
            <a:r>
              <a:rPr lang="fr-FR" altLang="en-US" sz="2400" dirty="0"/>
              <a:t> </a:t>
            </a:r>
            <a:r>
              <a:rPr lang="fr-FR" altLang="en-US" sz="2400" dirty="0" err="1"/>
              <a:t>và</a:t>
            </a:r>
            <a:r>
              <a:rPr lang="fr-FR" altLang="en-US" sz="2400" dirty="0"/>
              <a:t> </a:t>
            </a:r>
            <a:r>
              <a:rPr lang="fr-FR" altLang="en-US" sz="2400" dirty="0" err="1"/>
              <a:t>điều</a:t>
            </a:r>
            <a:r>
              <a:rPr lang="fr-FR" altLang="en-US" sz="2400" dirty="0"/>
              <a:t> </a:t>
            </a:r>
            <a:r>
              <a:rPr lang="fr-FR" altLang="en-US" sz="2400" dirty="0" err="1"/>
              <a:t>kiện</a:t>
            </a:r>
            <a:r>
              <a:rPr lang="fr-FR" altLang="en-US" sz="2400" dirty="0"/>
              <a:t> </a:t>
            </a:r>
            <a:r>
              <a:rPr lang="fr-FR" altLang="en-US" sz="2400" dirty="0" err="1"/>
              <a:t>của</a:t>
            </a:r>
            <a:r>
              <a:rPr lang="fr-FR" altLang="en-US" sz="2400" dirty="0"/>
              <a:t> </a:t>
            </a:r>
            <a:r>
              <a:rPr lang="fr-FR" altLang="en-US" sz="2400" dirty="0" err="1"/>
              <a:t>bản</a:t>
            </a:r>
            <a:r>
              <a:rPr lang="fr-FR" altLang="en-US" sz="2400" dirty="0"/>
              <a:t> </a:t>
            </a:r>
            <a:r>
              <a:rPr lang="fr-FR" altLang="en-US" sz="2400" dirty="0" err="1"/>
              <a:t>thân</a:t>
            </a:r>
            <a:r>
              <a:rPr lang="fr-FR" altLang="en-US" sz="2400" dirty="0"/>
              <a:t>, </a:t>
            </a:r>
            <a:r>
              <a:rPr lang="fr-FR" altLang="en-US" sz="2400" dirty="0" err="1"/>
              <a:t>từ</a:t>
            </a:r>
            <a:r>
              <a:rPr lang="fr-FR" altLang="en-US" sz="2400" dirty="0"/>
              <a:t> </a:t>
            </a:r>
            <a:r>
              <a:rPr lang="fr-FR" altLang="en-US" sz="2400" dirty="0" err="1"/>
              <a:t>đó</a:t>
            </a:r>
            <a:r>
              <a:rPr lang="fr-FR" altLang="en-US" sz="2400" dirty="0"/>
              <a:t> </a:t>
            </a:r>
            <a:r>
              <a:rPr lang="fr-FR" altLang="en-US" sz="2400" dirty="0" err="1"/>
              <a:t>lựa</a:t>
            </a:r>
            <a:r>
              <a:rPr lang="fr-FR" altLang="en-US" sz="2400" dirty="0"/>
              <a:t> </a:t>
            </a:r>
            <a:r>
              <a:rPr lang="fr-FR" altLang="en-US" sz="2400" dirty="0" err="1"/>
              <a:t>chọn</a:t>
            </a:r>
            <a:r>
              <a:rPr lang="fr-FR" altLang="en-US" sz="2400" dirty="0"/>
              <a:t> </a:t>
            </a:r>
            <a:r>
              <a:rPr lang="fr-FR" altLang="en-US" sz="2400" dirty="0" err="1"/>
              <a:t>định</a:t>
            </a:r>
            <a:r>
              <a:rPr lang="fr-FR" altLang="en-US" sz="2400" dirty="0"/>
              <a:t> </a:t>
            </a:r>
            <a:r>
              <a:rPr lang="fr-FR" altLang="en-US" sz="2400" dirty="0" err="1"/>
              <a:t>hướng</a:t>
            </a:r>
            <a:r>
              <a:rPr lang="fr-FR" altLang="en-US" sz="2400" dirty="0"/>
              <a:t> </a:t>
            </a:r>
            <a:r>
              <a:rPr lang="fr-FR" altLang="en-US" sz="2400" dirty="0" err="1"/>
              <a:t>nghề</a:t>
            </a:r>
            <a:r>
              <a:rPr lang="fr-FR" altLang="en-US" sz="2400" dirty="0"/>
              <a:t> </a:t>
            </a:r>
            <a:r>
              <a:rPr lang="fr-FR" altLang="en-US" sz="2400" dirty="0" err="1"/>
              <a:t>nghiệp</a:t>
            </a:r>
            <a:r>
              <a:rPr lang="fr-FR" altLang="en-US" sz="2400" dirty="0"/>
              <a:t> </a:t>
            </a:r>
            <a:r>
              <a:rPr lang="fr-FR" altLang="en-US" sz="2400" dirty="0" err="1"/>
              <a:t>phù</a:t>
            </a:r>
            <a:r>
              <a:rPr lang="fr-FR" altLang="en-US" sz="2400" dirty="0"/>
              <a:t> </a:t>
            </a:r>
            <a:r>
              <a:rPr lang="fr-FR" altLang="en-US" sz="2400" dirty="0" err="1"/>
              <a:t>hợp</a:t>
            </a:r>
            <a:r>
              <a:rPr lang="fr-FR" altLang="en-US" sz="2400" dirty="0"/>
              <a:t> </a:t>
            </a:r>
            <a:r>
              <a:rPr lang="fr-FR" altLang="en-US" sz="2400" dirty="0" err="1"/>
              <a:t>và</a:t>
            </a:r>
            <a:r>
              <a:rPr lang="fr-FR" altLang="en-US" sz="2400" dirty="0"/>
              <a:t> </a:t>
            </a:r>
            <a:r>
              <a:rPr lang="fr-FR" altLang="en-US" sz="2400" dirty="0" err="1"/>
              <a:t>có</a:t>
            </a:r>
            <a:r>
              <a:rPr lang="fr-FR" altLang="en-US" sz="2400" dirty="0"/>
              <a:t> ý </a:t>
            </a:r>
            <a:r>
              <a:rPr lang="fr-FR" altLang="en-US" sz="2400" dirty="0" err="1"/>
              <a:t>thức</a:t>
            </a:r>
            <a:r>
              <a:rPr lang="fr-FR" altLang="en-US" sz="2400" dirty="0"/>
              <a:t> </a:t>
            </a:r>
            <a:r>
              <a:rPr lang="fr-FR" altLang="en-US" sz="2400" dirty="0" err="1"/>
              <a:t>chuẩn</a:t>
            </a:r>
            <a:r>
              <a:rPr lang="fr-FR" altLang="en-US" sz="2400" dirty="0"/>
              <a:t> </a:t>
            </a:r>
            <a:r>
              <a:rPr lang="fr-FR" altLang="en-US" sz="2400" dirty="0" err="1"/>
              <a:t>bị</a:t>
            </a:r>
            <a:r>
              <a:rPr lang="fr-FR" altLang="en-US" sz="2400" dirty="0"/>
              <a:t> </a:t>
            </a:r>
            <a:r>
              <a:rPr lang="fr-FR" altLang="en-US" sz="2400" dirty="0" err="1"/>
              <a:t>cho</a:t>
            </a:r>
            <a:r>
              <a:rPr lang="fr-FR" altLang="en-US" sz="2400" dirty="0"/>
              <a:t> </a:t>
            </a:r>
            <a:r>
              <a:rPr lang="fr-FR" altLang="en-US" sz="2400" dirty="0" err="1"/>
              <a:t>việc</a:t>
            </a:r>
            <a:r>
              <a:rPr lang="fr-FR" altLang="en-US" sz="2400" dirty="0"/>
              <a:t> </a:t>
            </a:r>
            <a:r>
              <a:rPr lang="fr-FR" altLang="en-US" sz="2400" dirty="0" err="1"/>
              <a:t>thực</a:t>
            </a:r>
            <a:r>
              <a:rPr lang="fr-FR" altLang="en-US" sz="2400" dirty="0"/>
              <a:t> </a:t>
            </a:r>
            <a:r>
              <a:rPr lang="fr-FR" altLang="en-US" sz="2400" dirty="0" err="1"/>
              <a:t>hiện</a:t>
            </a:r>
            <a:r>
              <a:rPr lang="fr-FR" altLang="en-US" sz="2400" dirty="0"/>
              <a:t> </a:t>
            </a:r>
            <a:r>
              <a:rPr lang="fr-FR" altLang="en-US" sz="2400" dirty="0" err="1"/>
              <a:t>sự</a:t>
            </a:r>
            <a:r>
              <a:rPr lang="fr-FR" altLang="en-US" sz="2400" dirty="0"/>
              <a:t> </a:t>
            </a:r>
            <a:r>
              <a:rPr lang="fr-FR" altLang="en-US" sz="2400" dirty="0" err="1"/>
              <a:t>lựa</a:t>
            </a:r>
            <a:r>
              <a:rPr lang="fr-FR" altLang="en-US" sz="2400" dirty="0"/>
              <a:t> </a:t>
            </a:r>
            <a:r>
              <a:rPr lang="fr-FR" altLang="en-US" sz="2400" dirty="0" err="1"/>
              <a:t>chọn</a:t>
            </a:r>
            <a:r>
              <a:rPr lang="fr-FR" altLang="en-US" sz="2400" dirty="0"/>
              <a:t> </a:t>
            </a:r>
            <a:r>
              <a:rPr lang="fr-FR" altLang="en-US" sz="2400" dirty="0" err="1"/>
              <a:t>đó</a:t>
            </a:r>
            <a:endParaRPr lang="fr-FR" altLang="en-US" sz="2400" dirty="0"/>
          </a:p>
          <a:p>
            <a:pPr algn="just">
              <a:spcBef>
                <a:spcPts val="600"/>
              </a:spcBef>
            </a:pPr>
            <a:r>
              <a:rPr lang="en-US" altLang="en-US" sz="2400" dirty="0"/>
              <a:t>    - </a:t>
            </a:r>
            <a:r>
              <a:rPr lang="en-US" altLang="en-US" sz="2400" dirty="0" err="1"/>
              <a:t>Nội</a:t>
            </a:r>
            <a:r>
              <a:rPr lang="en-US" altLang="en-US" sz="2400" dirty="0"/>
              <a:t> dung GDHN </a:t>
            </a:r>
            <a:r>
              <a:rPr lang="en-US" altLang="en-US" sz="2400" dirty="0" err="1"/>
              <a:t>được</a:t>
            </a:r>
            <a:r>
              <a:rPr lang="en-US" altLang="en-US" sz="2400" dirty="0"/>
              <a:t> </a:t>
            </a:r>
            <a:r>
              <a:rPr lang="en-US" altLang="en-US" sz="2400" dirty="0" err="1"/>
              <a:t>lồng</a:t>
            </a:r>
            <a:r>
              <a:rPr lang="en-US" altLang="en-US" sz="2400" dirty="0"/>
              <a:t> </a:t>
            </a:r>
            <a:r>
              <a:rPr lang="en-US" altLang="en-US" sz="2400" dirty="0" err="1"/>
              <a:t>ghép</a:t>
            </a:r>
            <a:r>
              <a:rPr lang="en-US" altLang="en-US" sz="2400" dirty="0"/>
              <a:t>, </a:t>
            </a:r>
            <a:r>
              <a:rPr lang="en-US" altLang="en-US" sz="2400" dirty="0" err="1"/>
              <a:t>tích</a:t>
            </a:r>
            <a:r>
              <a:rPr lang="en-US" altLang="en-US" sz="2400" dirty="0"/>
              <a:t> </a:t>
            </a:r>
            <a:r>
              <a:rPr lang="en-US" altLang="en-US" sz="2400" dirty="0" err="1"/>
              <a:t>hợp</a:t>
            </a:r>
            <a:r>
              <a:rPr lang="en-US" altLang="en-US" sz="2400" dirty="0"/>
              <a:t> </a:t>
            </a:r>
            <a:r>
              <a:rPr lang="en-US" altLang="en-US" sz="2400" dirty="0" err="1"/>
              <a:t>vào</a:t>
            </a:r>
            <a:r>
              <a:rPr lang="en-US" altLang="en-US" sz="2400" dirty="0"/>
              <a:t> </a:t>
            </a:r>
            <a:r>
              <a:rPr lang="en-US" altLang="en-US" sz="2400" dirty="0" err="1"/>
              <a:t>các</a:t>
            </a:r>
            <a:r>
              <a:rPr lang="en-US" altLang="en-US" sz="2400" dirty="0"/>
              <a:t> </a:t>
            </a:r>
            <a:r>
              <a:rPr lang="en-US" altLang="en-US" sz="2400" dirty="0" err="1"/>
              <a:t>môn</a:t>
            </a:r>
            <a:r>
              <a:rPr lang="en-US" altLang="en-US" sz="2400" dirty="0"/>
              <a:t> </a:t>
            </a:r>
            <a:r>
              <a:rPr lang="en-US" altLang="en-US" sz="2400" dirty="0" err="1"/>
              <a:t>học</a:t>
            </a:r>
            <a:r>
              <a:rPr lang="en-US" altLang="en-US" sz="2400" dirty="0"/>
              <a:t>/HĐTN/ HĐTN, HN</a:t>
            </a:r>
          </a:p>
          <a:p>
            <a:pPr algn="just">
              <a:spcBef>
                <a:spcPts val="600"/>
              </a:spcBef>
            </a:pPr>
            <a:r>
              <a:rPr lang="en-US" altLang="en-US" sz="2400" dirty="0"/>
              <a:t>    - GDHN </a:t>
            </a:r>
            <a:r>
              <a:rPr lang="en-US" altLang="en-US" sz="2400" dirty="0" err="1"/>
              <a:t>được</a:t>
            </a:r>
            <a:r>
              <a:rPr lang="en-US" altLang="en-US" sz="2400" dirty="0"/>
              <a:t> </a:t>
            </a:r>
            <a:r>
              <a:rPr lang="en-US" altLang="en-US" sz="2400" dirty="0" err="1"/>
              <a:t>thực</a:t>
            </a:r>
            <a:r>
              <a:rPr lang="en-US" altLang="en-US" sz="2400" dirty="0"/>
              <a:t> </a:t>
            </a:r>
            <a:r>
              <a:rPr lang="en-US" altLang="en-US" sz="2400" dirty="0" err="1"/>
              <a:t>hiện</a:t>
            </a:r>
            <a:r>
              <a:rPr lang="en-US" altLang="en-US" sz="2400" dirty="0"/>
              <a:t> </a:t>
            </a:r>
            <a:r>
              <a:rPr lang="en-US" altLang="en-US" sz="2400" dirty="0" err="1"/>
              <a:t>chủ</a:t>
            </a:r>
            <a:r>
              <a:rPr lang="en-US" altLang="en-US" sz="2400" dirty="0"/>
              <a:t> </a:t>
            </a:r>
            <a:r>
              <a:rPr lang="en-US" altLang="en-US" sz="2400" dirty="0" err="1"/>
              <a:t>yếu</a:t>
            </a:r>
            <a:r>
              <a:rPr lang="en-US" altLang="en-US" sz="2400" dirty="0"/>
              <a:t> ở </a:t>
            </a:r>
            <a:r>
              <a:rPr lang="en-US" altLang="en-US" sz="2400" dirty="0" err="1"/>
              <a:t>các</a:t>
            </a:r>
            <a:r>
              <a:rPr lang="en-US" altLang="en-US" sz="2400" dirty="0"/>
              <a:t> </a:t>
            </a:r>
            <a:r>
              <a:rPr lang="en-US" altLang="en-US" sz="2400" dirty="0" err="1"/>
              <a:t>năm</a:t>
            </a:r>
            <a:r>
              <a:rPr lang="en-US" altLang="en-US" sz="2400" dirty="0"/>
              <a:t> </a:t>
            </a:r>
            <a:r>
              <a:rPr lang="en-US" altLang="en-US" sz="2400" dirty="0" err="1"/>
              <a:t>học</a:t>
            </a:r>
            <a:r>
              <a:rPr lang="en-US" altLang="en-US" sz="2400" dirty="0"/>
              <a:t> </a:t>
            </a:r>
            <a:r>
              <a:rPr lang="en-US" altLang="en-US" sz="2400" dirty="0" err="1"/>
              <a:t>cuối</a:t>
            </a:r>
            <a:r>
              <a:rPr lang="en-US" altLang="en-US" sz="2400" dirty="0"/>
              <a:t> </a:t>
            </a:r>
            <a:r>
              <a:rPr lang="en-US" altLang="en-US" sz="2400" dirty="0" err="1"/>
              <a:t>của</a:t>
            </a:r>
            <a:r>
              <a:rPr lang="en-US" altLang="en-US" sz="2400" dirty="0"/>
              <a:t> THCS </a:t>
            </a:r>
            <a:r>
              <a:rPr lang="en-US" altLang="en-US" sz="2400" dirty="0" err="1"/>
              <a:t>và</a:t>
            </a:r>
            <a:r>
              <a:rPr lang="en-US" altLang="en-US" sz="2400" dirty="0"/>
              <a:t> </a:t>
            </a:r>
            <a:r>
              <a:rPr lang="en-US" altLang="en-US" sz="2400" dirty="0" err="1"/>
              <a:t>toàn</a:t>
            </a:r>
            <a:r>
              <a:rPr lang="en-US" altLang="en-US" sz="2400" dirty="0"/>
              <a:t> </a:t>
            </a:r>
            <a:r>
              <a:rPr lang="en-US" altLang="en-US" sz="2400" dirty="0" err="1"/>
              <a:t>bộ</a:t>
            </a:r>
            <a:r>
              <a:rPr lang="en-US" altLang="en-US" sz="2400" dirty="0"/>
              <a:t> THPT </a:t>
            </a:r>
            <a:r>
              <a:rPr lang="en-US" altLang="en-US" sz="2400" dirty="0" err="1"/>
              <a:t>với</a:t>
            </a:r>
            <a:r>
              <a:rPr lang="en-US" altLang="en-US" sz="2400" dirty="0"/>
              <a:t> </a:t>
            </a:r>
            <a:r>
              <a:rPr lang="en-US" altLang="en-US" sz="2400" dirty="0" err="1"/>
              <a:t>những</a:t>
            </a:r>
            <a:r>
              <a:rPr lang="en-US" altLang="en-US" sz="2400" dirty="0"/>
              <a:t> </a:t>
            </a:r>
            <a:r>
              <a:rPr lang="en-US" altLang="en-US" sz="2400" dirty="0" err="1"/>
              <a:t>môn</a:t>
            </a:r>
            <a:r>
              <a:rPr lang="en-US" altLang="en-US" sz="2400" dirty="0"/>
              <a:t> </a:t>
            </a:r>
            <a:r>
              <a:rPr lang="en-US" altLang="en-US" sz="2400" dirty="0" err="1"/>
              <a:t>học</a:t>
            </a:r>
            <a:r>
              <a:rPr lang="en-US" altLang="en-US" sz="2400" dirty="0"/>
              <a:t>/HĐGD </a:t>
            </a:r>
            <a:r>
              <a:rPr lang="en-US" altLang="en-US" sz="2400" dirty="0" err="1"/>
              <a:t>bắt</a:t>
            </a:r>
            <a:r>
              <a:rPr lang="en-US" altLang="en-US" sz="2400" dirty="0"/>
              <a:t> </a:t>
            </a:r>
            <a:r>
              <a:rPr lang="en-US" altLang="en-US" sz="2400" dirty="0" err="1"/>
              <a:t>buộc</a:t>
            </a:r>
            <a:r>
              <a:rPr lang="en-US" altLang="en-US" sz="2400" dirty="0"/>
              <a:t> </a:t>
            </a:r>
            <a:r>
              <a:rPr lang="en-US" altLang="en-US" sz="2400" dirty="0" err="1"/>
              <a:t>và</a:t>
            </a:r>
            <a:r>
              <a:rPr lang="en-US" altLang="en-US" sz="2400" dirty="0"/>
              <a:t> </a:t>
            </a:r>
            <a:r>
              <a:rPr lang="en-US" altLang="en-US" sz="2400" dirty="0" err="1"/>
              <a:t>những</a:t>
            </a:r>
            <a:r>
              <a:rPr lang="en-US" altLang="en-US" sz="2400" dirty="0"/>
              <a:t> </a:t>
            </a:r>
            <a:r>
              <a:rPr lang="en-US" altLang="en-US" sz="2400" dirty="0" err="1"/>
              <a:t>môn</a:t>
            </a:r>
            <a:r>
              <a:rPr lang="en-US" altLang="en-US" sz="2400" dirty="0"/>
              <a:t> </a:t>
            </a:r>
            <a:r>
              <a:rPr lang="en-US" altLang="en-US" sz="2400" dirty="0" err="1"/>
              <a:t>học</a:t>
            </a:r>
            <a:r>
              <a:rPr lang="en-US" altLang="en-US" sz="2400" dirty="0"/>
              <a:t>, </a:t>
            </a:r>
            <a:r>
              <a:rPr lang="en-US" altLang="en-US" sz="2400" dirty="0" err="1"/>
              <a:t>chuyên</a:t>
            </a:r>
            <a:r>
              <a:rPr lang="en-US" altLang="en-US" sz="2400" dirty="0"/>
              <a:t> </a:t>
            </a:r>
            <a:r>
              <a:rPr lang="en-US" altLang="en-US" sz="2400" dirty="0" err="1"/>
              <a:t>đề</a:t>
            </a:r>
            <a:r>
              <a:rPr lang="en-US" altLang="en-US" sz="2400" dirty="0"/>
              <a:t> </a:t>
            </a:r>
            <a:r>
              <a:rPr lang="en-US" altLang="en-US" sz="2400" dirty="0" err="1"/>
              <a:t>học</a:t>
            </a:r>
            <a:r>
              <a:rPr lang="en-US" altLang="en-US" sz="2400" dirty="0"/>
              <a:t> </a:t>
            </a:r>
            <a:r>
              <a:rPr lang="en-US" altLang="en-US" sz="2400" dirty="0" err="1"/>
              <a:t>tập</a:t>
            </a:r>
            <a:r>
              <a:rPr lang="en-US" altLang="en-US" sz="2400" dirty="0"/>
              <a:t> </a:t>
            </a:r>
            <a:r>
              <a:rPr lang="en-US" altLang="en-US" sz="2400" dirty="0" err="1"/>
              <a:t>lựa</a:t>
            </a:r>
            <a:r>
              <a:rPr lang="en-US" altLang="en-US" sz="2400" dirty="0"/>
              <a:t> </a:t>
            </a:r>
            <a:r>
              <a:rPr lang="en-US" altLang="en-US" sz="2400" dirty="0" err="1"/>
              <a:t>chọn</a:t>
            </a:r>
            <a:r>
              <a:rPr lang="en-US" altLang="en-US" sz="2400" dirty="0"/>
              <a:t> </a:t>
            </a:r>
            <a:r>
              <a:rPr lang="en-US" altLang="en-US" sz="2400" dirty="0" err="1"/>
              <a:t>phù</a:t>
            </a:r>
            <a:r>
              <a:rPr lang="en-US" altLang="en-US" sz="2400" dirty="0"/>
              <a:t> </a:t>
            </a:r>
            <a:r>
              <a:rPr lang="en-US" altLang="en-US" sz="2400" dirty="0" err="1"/>
              <a:t>hợp</a:t>
            </a:r>
            <a:r>
              <a:rPr lang="en-US" altLang="en-US" sz="2400" dirty="0"/>
              <a:t> </a:t>
            </a:r>
            <a:r>
              <a:rPr lang="en-US" altLang="en-US" sz="2400" dirty="0" err="1"/>
              <a:t>với</a:t>
            </a:r>
            <a:r>
              <a:rPr lang="en-US" altLang="en-US" sz="2400" dirty="0"/>
              <a:t> </a:t>
            </a:r>
            <a:r>
              <a:rPr lang="en-US" altLang="en-US" sz="2400" dirty="0" err="1"/>
              <a:t>sở</a:t>
            </a:r>
            <a:r>
              <a:rPr lang="en-US" altLang="en-US" sz="2400" dirty="0"/>
              <a:t> </a:t>
            </a:r>
            <a:r>
              <a:rPr lang="en-US" altLang="en-US" sz="2400" dirty="0" err="1"/>
              <a:t>thích</a:t>
            </a:r>
            <a:r>
              <a:rPr lang="en-US" altLang="en-US" sz="2400" dirty="0"/>
              <a:t>, </a:t>
            </a:r>
            <a:r>
              <a:rPr lang="en-US" altLang="en-US" sz="2400" dirty="0" err="1"/>
              <a:t>năng</a:t>
            </a:r>
            <a:r>
              <a:rPr lang="en-US" altLang="en-US" sz="2400" dirty="0"/>
              <a:t> </a:t>
            </a:r>
            <a:r>
              <a:rPr lang="en-US" altLang="en-US" sz="2400" dirty="0" err="1"/>
              <a:t>lực</a:t>
            </a:r>
            <a:r>
              <a:rPr lang="en-US" altLang="en-US" sz="2400" dirty="0"/>
              <a:t> </a:t>
            </a:r>
            <a:r>
              <a:rPr lang="en-US" altLang="en-US" sz="2400" dirty="0" err="1"/>
              <a:t>và</a:t>
            </a:r>
            <a:r>
              <a:rPr lang="en-US" altLang="en-US" sz="2400" dirty="0"/>
              <a:t> </a:t>
            </a:r>
            <a:r>
              <a:rPr lang="en-US" altLang="en-US" sz="2400" dirty="0" err="1"/>
              <a:t>định</a:t>
            </a:r>
            <a:r>
              <a:rPr lang="en-US" altLang="en-US" sz="2400" dirty="0"/>
              <a:t> </a:t>
            </a:r>
            <a:r>
              <a:rPr lang="en-US" altLang="en-US" sz="2400" dirty="0" err="1"/>
              <a:t>hướng</a:t>
            </a:r>
            <a:r>
              <a:rPr lang="en-US" altLang="en-US" sz="2400" dirty="0"/>
              <a:t> </a:t>
            </a:r>
            <a:r>
              <a:rPr lang="en-US" altLang="en-US" sz="2400" dirty="0" err="1"/>
              <a:t>nghề</a:t>
            </a:r>
            <a:r>
              <a:rPr lang="en-US" altLang="en-US" sz="2400" dirty="0"/>
              <a:t> </a:t>
            </a:r>
            <a:r>
              <a:rPr lang="en-US" altLang="en-US" sz="2400" dirty="0" err="1"/>
              <a:t>nghiệp</a:t>
            </a:r>
            <a:r>
              <a:rPr lang="en-US" altLang="en-US" sz="2400" dirty="0"/>
              <a:t> </a:t>
            </a:r>
            <a:r>
              <a:rPr lang="en-US" altLang="en-US" sz="2400" dirty="0" err="1"/>
              <a:t>của</a:t>
            </a:r>
            <a:r>
              <a:rPr lang="en-US" altLang="en-US" sz="2400" dirty="0"/>
              <a:t> HS</a:t>
            </a:r>
          </a:p>
          <a:p>
            <a:pPr algn="just">
              <a:spcBef>
                <a:spcPts val="600"/>
              </a:spcBef>
            </a:pPr>
            <a:r>
              <a:rPr lang="en-US" altLang="en-US" sz="2400" dirty="0"/>
              <a:t>    - </a:t>
            </a:r>
            <a:r>
              <a:rPr lang="en-US" altLang="en-US" sz="2400" dirty="0" err="1"/>
              <a:t>Nội</a:t>
            </a:r>
            <a:r>
              <a:rPr lang="en-US" altLang="en-US" sz="2400" dirty="0"/>
              <a:t> dung GDHN </a:t>
            </a:r>
            <a:r>
              <a:rPr lang="en-US" altLang="en-US" sz="2400" dirty="0" err="1"/>
              <a:t>trong</a:t>
            </a:r>
            <a:r>
              <a:rPr lang="en-US" altLang="en-US" sz="2400" dirty="0"/>
              <a:t> CT GDPT 2018 </a:t>
            </a:r>
            <a:r>
              <a:rPr lang="en-US" altLang="en-US" sz="2400" dirty="0" err="1"/>
              <a:t>cũng</a:t>
            </a:r>
            <a:r>
              <a:rPr lang="en-US" altLang="en-US" sz="2400" dirty="0"/>
              <a:t> </a:t>
            </a:r>
            <a:r>
              <a:rPr lang="en-US" altLang="en-US" sz="2400" dirty="0" err="1"/>
              <a:t>phản</a:t>
            </a:r>
            <a:r>
              <a:rPr lang="en-US" altLang="en-US" sz="2400" dirty="0"/>
              <a:t> </a:t>
            </a:r>
            <a:r>
              <a:rPr lang="en-US" altLang="en-US" sz="2400" dirty="0" err="1"/>
              <a:t>ánh</a:t>
            </a:r>
            <a:r>
              <a:rPr lang="en-US" altLang="en-US" sz="2400" dirty="0"/>
              <a:t> </a:t>
            </a:r>
            <a:r>
              <a:rPr lang="en-US" altLang="en-US" sz="2400" dirty="0" err="1"/>
              <a:t>được</a:t>
            </a:r>
            <a:r>
              <a:rPr lang="en-US" altLang="en-US" sz="2400" dirty="0"/>
              <a:t> xu </a:t>
            </a:r>
            <a:r>
              <a:rPr lang="en-US" altLang="en-US" sz="2400" dirty="0" err="1"/>
              <a:t>hướng</a:t>
            </a:r>
            <a:r>
              <a:rPr lang="en-US" altLang="en-US" sz="2400" dirty="0"/>
              <a:t> </a:t>
            </a:r>
            <a:r>
              <a:rPr lang="en-US" altLang="en-US" sz="2400" dirty="0" err="1"/>
              <a:t>dịch</a:t>
            </a:r>
            <a:r>
              <a:rPr lang="en-US" altLang="en-US" sz="2400" dirty="0"/>
              <a:t> </a:t>
            </a:r>
            <a:r>
              <a:rPr lang="en-US" altLang="en-US" sz="2400" dirty="0" err="1"/>
              <a:t>chuyển</a:t>
            </a:r>
            <a:r>
              <a:rPr lang="en-US" altLang="en-US" sz="2400" dirty="0"/>
              <a:t> </a:t>
            </a:r>
            <a:r>
              <a:rPr lang="en-US" altLang="en-US" sz="2400" dirty="0" err="1"/>
              <a:t>ngành</a:t>
            </a:r>
            <a:r>
              <a:rPr lang="en-US" altLang="en-US" sz="2400" dirty="0"/>
              <a:t> </a:t>
            </a:r>
            <a:r>
              <a:rPr lang="en-US" altLang="en-US" sz="2400" dirty="0" err="1"/>
              <a:t>nghề</a:t>
            </a:r>
            <a:r>
              <a:rPr lang="en-US" altLang="en-US" sz="2400" dirty="0"/>
              <a:t> </a:t>
            </a:r>
            <a:r>
              <a:rPr lang="en-US" altLang="en-US" sz="2400" dirty="0" err="1"/>
              <a:t>trước</a:t>
            </a:r>
            <a:r>
              <a:rPr lang="en-US" altLang="en-US" sz="2400" dirty="0"/>
              <a:t> </a:t>
            </a:r>
            <a:r>
              <a:rPr lang="en-US" altLang="en-US" sz="2400" dirty="0" err="1"/>
              <a:t>những</a:t>
            </a:r>
            <a:r>
              <a:rPr lang="en-US" altLang="en-US" sz="2400" dirty="0"/>
              <a:t> </a:t>
            </a:r>
            <a:r>
              <a:rPr lang="en-US" altLang="en-US" sz="2400" dirty="0" err="1"/>
              <a:t>tác</a:t>
            </a:r>
            <a:r>
              <a:rPr lang="en-US" altLang="en-US" sz="2400" dirty="0"/>
              <a:t> </a:t>
            </a:r>
            <a:r>
              <a:rPr lang="en-US" altLang="en-US" sz="2400" dirty="0" err="1"/>
              <a:t>động</a:t>
            </a:r>
            <a:r>
              <a:rPr lang="en-US" altLang="en-US" sz="2400" dirty="0"/>
              <a:t> </a:t>
            </a:r>
            <a:r>
              <a:rPr lang="en-US" altLang="en-US" sz="2400" dirty="0" err="1"/>
              <a:t>của</a:t>
            </a:r>
            <a:r>
              <a:rPr lang="en-US" altLang="en-US" sz="2400" dirty="0"/>
              <a:t> </a:t>
            </a:r>
            <a:r>
              <a:rPr lang="en-US" altLang="en-US" sz="2400" dirty="0" err="1"/>
              <a:t>cuộc</a:t>
            </a:r>
            <a:r>
              <a:rPr lang="en-US" altLang="en-US" sz="2400" dirty="0"/>
              <a:t> </a:t>
            </a:r>
            <a:r>
              <a:rPr lang="en-US" altLang="en-US" sz="2400" dirty="0" err="1"/>
              <a:t>cách</a:t>
            </a:r>
            <a:r>
              <a:rPr lang="en-US" altLang="en-US" sz="2400" dirty="0"/>
              <a:t> </a:t>
            </a:r>
            <a:r>
              <a:rPr lang="en-US" altLang="en-US" sz="2400" dirty="0" err="1"/>
              <a:t>mạng</a:t>
            </a:r>
            <a:r>
              <a:rPr lang="en-US" altLang="en-US" sz="2400" dirty="0"/>
              <a:t> </a:t>
            </a:r>
            <a:r>
              <a:rPr lang="en-US" altLang="en-US" sz="2400" dirty="0" err="1"/>
              <a:t>công</a:t>
            </a:r>
            <a:r>
              <a:rPr lang="en-US" altLang="en-US" sz="2400" dirty="0"/>
              <a:t> </a:t>
            </a:r>
            <a:r>
              <a:rPr lang="en-US" altLang="en-US" sz="2400" dirty="0" err="1"/>
              <a:t>nghiệp</a:t>
            </a:r>
            <a:r>
              <a:rPr lang="en-US" altLang="en-US" sz="2400" dirty="0"/>
              <a:t> </a:t>
            </a:r>
            <a:r>
              <a:rPr lang="en-US" altLang="en-US" sz="2400" dirty="0" err="1"/>
              <a:t>lần</a:t>
            </a:r>
            <a:r>
              <a:rPr lang="en-US" altLang="en-US" sz="2400" dirty="0"/>
              <a:t> </a:t>
            </a:r>
            <a:r>
              <a:rPr lang="en-US" altLang="en-US" sz="2400" dirty="0" err="1"/>
              <a:t>thứ</a:t>
            </a:r>
            <a:r>
              <a:rPr lang="en-US" altLang="en-US" sz="2400" dirty="0"/>
              <a:t> </a:t>
            </a:r>
            <a:r>
              <a:rPr lang="en-US" altLang="en-US" sz="2400" dirty="0" err="1"/>
              <a:t>tư</a:t>
            </a:r>
            <a:endParaRPr lang="en-US" altLang="en-US" sz="2400" dirty="0"/>
          </a:p>
          <a:p>
            <a:pPr algn="just"/>
            <a:endParaRPr lang="en-US" altLang="en-US" sz="2400" dirty="0"/>
          </a:p>
          <a:p>
            <a:pPr algn="just"/>
            <a:endParaRPr lang="en-US" altLang="en-US" sz="2400" dirty="0"/>
          </a:p>
        </p:txBody>
      </p:sp>
    </p:spTree>
    <p:extLst>
      <p:ext uri="{BB962C8B-B14F-4D97-AF65-F5344CB8AC3E}">
        <p14:creationId xmlns:p14="http://schemas.microsoft.com/office/powerpoint/2010/main" val="30297817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checkerboard(across)">
                                      <p:cBhvr>
                                        <p:cTn id="12" dur="500"/>
                                        <p:tgtEl>
                                          <p:spTgt spid="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checkerboard(across)">
                                      <p:cBhvr>
                                        <p:cTn id="17" dur="500"/>
                                        <p:tgtEl>
                                          <p:spTgt spid="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checkerboard(across)">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082" name="TextBox 2">
            <a:extLst>
              <a:ext uri="{FF2B5EF4-FFF2-40B4-BE49-F238E27FC236}">
                <a16:creationId xmlns:a16="http://schemas.microsoft.com/office/drawing/2014/main" xmlns="" id="{2AE65145-07F5-4B90-B9F5-54352FC3516C}"/>
              </a:ext>
            </a:extLst>
          </p:cNvPr>
          <p:cNvSpPr txBox="1">
            <a:spLocks noChangeArrowheads="1"/>
          </p:cNvSpPr>
          <p:nvPr/>
        </p:nvSpPr>
        <p:spPr bwMode="auto">
          <a:xfrm>
            <a:off x="2590800" y="330200"/>
            <a:ext cx="7239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3200" b="1">
                <a:solidFill>
                  <a:srgbClr val="8E0000"/>
                </a:solidFill>
              </a:rPr>
              <a:t>Giáo dục STEM trong CT GDPT 2018</a:t>
            </a:r>
          </a:p>
        </p:txBody>
      </p:sp>
      <p:sp>
        <p:nvSpPr>
          <p:cNvPr id="2" name="Rectangle 1">
            <a:extLst>
              <a:ext uri="{FF2B5EF4-FFF2-40B4-BE49-F238E27FC236}">
                <a16:creationId xmlns:a16="http://schemas.microsoft.com/office/drawing/2014/main" xmlns="" id="{EB52AB57-C344-434A-B30A-6677CF60D847}"/>
              </a:ext>
            </a:extLst>
          </p:cNvPr>
          <p:cNvSpPr>
            <a:spLocks noChangeArrowheads="1"/>
          </p:cNvSpPr>
          <p:nvPr/>
        </p:nvSpPr>
        <p:spPr bwMode="auto">
          <a:xfrm>
            <a:off x="479376" y="1600201"/>
            <a:ext cx="11305256" cy="907941"/>
          </a:xfrm>
          <a:prstGeom prst="rect">
            <a:avLst/>
          </a:prstGeom>
          <a:noFill/>
          <a:ln w="2857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ts val="600"/>
              </a:spcBef>
              <a:buFont typeface="Arial" panose="020B0604020202020204" pitchFamily="34" charset="0"/>
              <a:buChar char="•"/>
            </a:pPr>
            <a:r>
              <a:rPr lang="en-US" altLang="en-US" sz="2400" dirty="0"/>
              <a:t>STEM </a:t>
            </a:r>
            <a:r>
              <a:rPr lang="en-US" altLang="en-US" sz="2400" dirty="0" err="1"/>
              <a:t>là</a:t>
            </a:r>
            <a:r>
              <a:rPr lang="en-US" altLang="en-US" sz="2400" dirty="0"/>
              <a:t> </a:t>
            </a:r>
            <a:r>
              <a:rPr lang="en-US" altLang="en-US" sz="2400" dirty="0" err="1"/>
              <a:t>thuật</a:t>
            </a:r>
            <a:r>
              <a:rPr lang="en-US" altLang="en-US" sz="2400" dirty="0"/>
              <a:t> </a:t>
            </a:r>
            <a:r>
              <a:rPr lang="en-US" altLang="en-US" sz="2400" dirty="0" err="1"/>
              <a:t>ngữ</a:t>
            </a:r>
            <a:r>
              <a:rPr lang="en-US" altLang="en-US" sz="2400" dirty="0"/>
              <a:t> </a:t>
            </a:r>
            <a:r>
              <a:rPr lang="en-US" altLang="en-US" sz="2400" dirty="0" err="1"/>
              <a:t>viết</a:t>
            </a:r>
            <a:r>
              <a:rPr lang="en-US" altLang="en-US" sz="2400" dirty="0"/>
              <a:t> </a:t>
            </a:r>
            <a:r>
              <a:rPr lang="en-US" altLang="en-US" sz="2400" dirty="0" err="1"/>
              <a:t>tắt</a:t>
            </a:r>
            <a:r>
              <a:rPr lang="en-US" altLang="en-US" sz="2400" dirty="0"/>
              <a:t> </a:t>
            </a:r>
            <a:r>
              <a:rPr lang="en-US" altLang="en-US" sz="2400" dirty="0" err="1"/>
              <a:t>của</a:t>
            </a:r>
            <a:r>
              <a:rPr lang="en-US" altLang="en-US" sz="2400" dirty="0"/>
              <a:t> </a:t>
            </a:r>
            <a:r>
              <a:rPr lang="en-US" altLang="en-US" sz="2400" dirty="0" err="1"/>
              <a:t>các</a:t>
            </a:r>
            <a:r>
              <a:rPr lang="en-US" altLang="en-US" sz="2400" dirty="0"/>
              <a:t> </a:t>
            </a:r>
            <a:r>
              <a:rPr lang="en-US" altLang="en-US" sz="2400" dirty="0" err="1"/>
              <a:t>từ</a:t>
            </a:r>
            <a:r>
              <a:rPr lang="en-US" altLang="en-US" sz="2400" dirty="0"/>
              <a:t>: Science (Khoa </a:t>
            </a:r>
            <a:r>
              <a:rPr lang="en-US" altLang="en-US" sz="2400" dirty="0" err="1"/>
              <a:t>học</a:t>
            </a:r>
            <a:r>
              <a:rPr lang="en-US" altLang="en-US" sz="2400" dirty="0"/>
              <a:t>), </a:t>
            </a:r>
          </a:p>
          <a:p>
            <a:pPr algn="ctr">
              <a:spcBef>
                <a:spcPts val="600"/>
              </a:spcBef>
            </a:pPr>
            <a:r>
              <a:rPr lang="en-US" altLang="en-US" sz="2400" dirty="0"/>
              <a:t>Technology (</a:t>
            </a:r>
            <a:r>
              <a:rPr lang="en-US" altLang="en-US" sz="2400" dirty="0" err="1"/>
              <a:t>Công</a:t>
            </a:r>
            <a:r>
              <a:rPr lang="en-US" altLang="en-US" sz="2400" dirty="0"/>
              <a:t> </a:t>
            </a:r>
            <a:r>
              <a:rPr lang="en-US" altLang="en-US" sz="2400" dirty="0" err="1"/>
              <a:t>nghệ</a:t>
            </a:r>
            <a:r>
              <a:rPr lang="en-US" altLang="en-US" sz="2400" dirty="0"/>
              <a:t>), Engineering (</a:t>
            </a:r>
            <a:r>
              <a:rPr lang="en-US" altLang="en-US" sz="2400" dirty="0" err="1"/>
              <a:t>Kĩ</a:t>
            </a:r>
            <a:r>
              <a:rPr lang="en-US" altLang="en-US" sz="2400" dirty="0"/>
              <a:t> </a:t>
            </a:r>
            <a:r>
              <a:rPr lang="en-US" altLang="en-US" sz="2400" dirty="0" err="1"/>
              <a:t>thuật</a:t>
            </a:r>
            <a:r>
              <a:rPr lang="en-US" altLang="en-US" sz="2400" dirty="0"/>
              <a:t>) </a:t>
            </a:r>
            <a:r>
              <a:rPr lang="en-US" altLang="en-US" sz="2400" dirty="0" err="1"/>
              <a:t>và</a:t>
            </a:r>
            <a:r>
              <a:rPr lang="en-US" altLang="en-US" sz="2400" dirty="0"/>
              <a:t> Mathematics (</a:t>
            </a:r>
            <a:r>
              <a:rPr lang="en-US" altLang="en-US" sz="2400" dirty="0" err="1"/>
              <a:t>Toán</a:t>
            </a:r>
            <a:r>
              <a:rPr lang="en-US" altLang="en-US" sz="2400" dirty="0"/>
              <a:t> </a:t>
            </a:r>
            <a:r>
              <a:rPr lang="en-US" altLang="en-US" sz="2400" dirty="0" err="1"/>
              <a:t>học</a:t>
            </a:r>
            <a:r>
              <a:rPr lang="en-US" altLang="en-US" sz="2400" dirty="0"/>
              <a:t>)</a:t>
            </a:r>
          </a:p>
        </p:txBody>
      </p:sp>
      <p:sp>
        <p:nvSpPr>
          <p:cNvPr id="3" name="Rectangle 2">
            <a:extLst>
              <a:ext uri="{FF2B5EF4-FFF2-40B4-BE49-F238E27FC236}">
                <a16:creationId xmlns:a16="http://schemas.microsoft.com/office/drawing/2014/main" xmlns="" id="{531DDF05-2C1A-47CB-BC1C-6F4A5C38A724}"/>
              </a:ext>
            </a:extLst>
          </p:cNvPr>
          <p:cNvSpPr>
            <a:spLocks noChangeArrowheads="1"/>
          </p:cNvSpPr>
          <p:nvPr/>
        </p:nvSpPr>
        <p:spPr bwMode="auto">
          <a:xfrm>
            <a:off x="479376" y="3276600"/>
            <a:ext cx="11305256" cy="1569660"/>
          </a:xfrm>
          <a:prstGeom prst="rect">
            <a:avLst/>
          </a:prstGeom>
          <a:noFill/>
          <a:ln w="2857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en-US" sz="2400" dirty="0"/>
              <a:t> CT GDPT </a:t>
            </a:r>
            <a:r>
              <a:rPr lang="en-US" altLang="en-US" sz="2400" dirty="0" err="1"/>
              <a:t>năm</a:t>
            </a:r>
            <a:r>
              <a:rPr lang="en-US" altLang="en-US" sz="2400" dirty="0"/>
              <a:t> 2018 </a:t>
            </a:r>
            <a:r>
              <a:rPr lang="en-US" altLang="en-US" sz="2400" dirty="0" err="1"/>
              <a:t>quy</a:t>
            </a:r>
            <a:r>
              <a:rPr lang="en-US" altLang="en-US" sz="2400" dirty="0"/>
              <a:t> </a:t>
            </a:r>
            <a:r>
              <a:rPr lang="en-US" altLang="en-US" sz="2400" dirty="0" err="1"/>
              <a:t>định</a:t>
            </a:r>
            <a:r>
              <a:rPr lang="en-US" altLang="en-US" sz="2400" dirty="0"/>
              <a:t>: “</a:t>
            </a:r>
            <a:r>
              <a:rPr lang="en-US" altLang="en-US" sz="2400" dirty="0" err="1"/>
              <a:t>Giáo</a:t>
            </a:r>
            <a:r>
              <a:rPr lang="en-US" altLang="en-US" sz="2400" dirty="0"/>
              <a:t> </a:t>
            </a:r>
            <a:r>
              <a:rPr lang="en-US" altLang="en-US" sz="2400" dirty="0" err="1"/>
              <a:t>dục</a:t>
            </a:r>
            <a:r>
              <a:rPr lang="en-US" altLang="en-US" sz="2400" dirty="0"/>
              <a:t> STEM: </a:t>
            </a:r>
            <a:r>
              <a:rPr lang="en-US" altLang="en-US" sz="2400" dirty="0" err="1"/>
              <a:t>là</a:t>
            </a:r>
            <a:r>
              <a:rPr lang="en-US" altLang="en-US" sz="2400" dirty="0"/>
              <a:t> </a:t>
            </a:r>
            <a:r>
              <a:rPr lang="en-US" altLang="en-US" sz="2400" dirty="0" err="1"/>
              <a:t>mô</a:t>
            </a:r>
            <a:r>
              <a:rPr lang="en-US" altLang="en-US" sz="2400" dirty="0"/>
              <a:t> </a:t>
            </a:r>
            <a:r>
              <a:rPr lang="en-US" altLang="en-US" sz="2400" dirty="0" err="1"/>
              <a:t>hình</a:t>
            </a:r>
            <a:r>
              <a:rPr lang="en-US" altLang="en-US" sz="2400" dirty="0"/>
              <a:t> </a:t>
            </a:r>
            <a:r>
              <a:rPr lang="en-US" altLang="en-US" sz="2400" dirty="0" err="1"/>
              <a:t>giáo</a:t>
            </a:r>
            <a:r>
              <a:rPr lang="en-US" altLang="en-US" sz="2400" dirty="0"/>
              <a:t> </a:t>
            </a:r>
            <a:r>
              <a:rPr lang="en-US" altLang="en-US" sz="2400" dirty="0" err="1"/>
              <a:t>dục</a:t>
            </a:r>
            <a:r>
              <a:rPr lang="en-US" altLang="en-US" sz="2400" dirty="0"/>
              <a:t> </a:t>
            </a:r>
            <a:r>
              <a:rPr lang="en-US" altLang="en-US" sz="2400" dirty="0" err="1"/>
              <a:t>dựa</a:t>
            </a:r>
            <a:r>
              <a:rPr lang="en-US" altLang="en-US" sz="2400" dirty="0"/>
              <a:t> </a:t>
            </a:r>
            <a:r>
              <a:rPr lang="en-US" altLang="en-US" sz="2400" dirty="0" err="1"/>
              <a:t>trên</a:t>
            </a:r>
            <a:r>
              <a:rPr lang="en-US" altLang="en-US" sz="2400" dirty="0"/>
              <a:t> </a:t>
            </a:r>
            <a:r>
              <a:rPr lang="en-US" altLang="en-US" sz="2400" dirty="0" err="1"/>
              <a:t>cách</a:t>
            </a:r>
            <a:r>
              <a:rPr lang="en-US" altLang="en-US" sz="2400" dirty="0"/>
              <a:t> </a:t>
            </a:r>
            <a:r>
              <a:rPr lang="en-US" altLang="en-US" sz="2400" dirty="0" err="1"/>
              <a:t>tiếp</a:t>
            </a:r>
            <a:r>
              <a:rPr lang="en-US" altLang="en-US" sz="2400" dirty="0"/>
              <a:t> </a:t>
            </a:r>
            <a:r>
              <a:rPr lang="en-US" altLang="en-US" sz="2400" dirty="0" err="1"/>
              <a:t>cận</a:t>
            </a:r>
            <a:r>
              <a:rPr lang="en-US" altLang="en-US" sz="2400" dirty="0"/>
              <a:t> </a:t>
            </a:r>
            <a:r>
              <a:rPr lang="en-US" altLang="en-US" sz="2400" dirty="0" err="1"/>
              <a:t>liên</a:t>
            </a:r>
            <a:r>
              <a:rPr lang="en-US" altLang="en-US" sz="2400" dirty="0"/>
              <a:t> </a:t>
            </a:r>
            <a:r>
              <a:rPr lang="en-US" altLang="en-US" sz="2400" dirty="0" err="1"/>
              <a:t>môn</a:t>
            </a:r>
            <a:r>
              <a:rPr lang="en-US" altLang="en-US" sz="2400" dirty="0"/>
              <a:t>, </a:t>
            </a:r>
            <a:r>
              <a:rPr lang="en-US" altLang="en-US" sz="2400" dirty="0" err="1"/>
              <a:t>giúp</a:t>
            </a:r>
            <a:r>
              <a:rPr lang="en-US" altLang="en-US" sz="2400" dirty="0"/>
              <a:t> HS </a:t>
            </a:r>
            <a:r>
              <a:rPr lang="en-US" altLang="en-US" sz="2400" dirty="0" err="1"/>
              <a:t>áp</a:t>
            </a:r>
            <a:r>
              <a:rPr lang="en-US" altLang="en-US" sz="2400" dirty="0"/>
              <a:t> </a:t>
            </a:r>
            <a:r>
              <a:rPr lang="en-US" altLang="en-US" sz="2400" dirty="0" err="1"/>
              <a:t>dụng</a:t>
            </a:r>
            <a:r>
              <a:rPr lang="en-US" altLang="en-US" sz="2400" dirty="0"/>
              <a:t> </a:t>
            </a:r>
            <a:r>
              <a:rPr lang="en-US" altLang="en-US" sz="2400" dirty="0" err="1"/>
              <a:t>các</a:t>
            </a:r>
            <a:r>
              <a:rPr lang="en-US" altLang="en-US" sz="2400" dirty="0"/>
              <a:t> </a:t>
            </a:r>
            <a:r>
              <a:rPr lang="en-US" altLang="en-US" sz="2400" dirty="0" err="1"/>
              <a:t>kiến</a:t>
            </a:r>
            <a:r>
              <a:rPr lang="en-US" altLang="en-US" sz="2400" dirty="0"/>
              <a:t> </a:t>
            </a:r>
            <a:r>
              <a:rPr lang="en-US" altLang="en-US" sz="2400" dirty="0" err="1"/>
              <a:t>thức</a:t>
            </a:r>
            <a:r>
              <a:rPr lang="en-US" altLang="en-US" sz="2400" dirty="0"/>
              <a:t> khoa </a:t>
            </a:r>
            <a:r>
              <a:rPr lang="en-US" altLang="en-US" sz="2400" dirty="0" err="1"/>
              <a:t>học</a:t>
            </a:r>
            <a:r>
              <a:rPr lang="en-US" altLang="en-US" sz="2400" dirty="0"/>
              <a:t>, </a:t>
            </a:r>
            <a:r>
              <a:rPr lang="en-US" altLang="en-US" sz="2400" dirty="0" err="1"/>
              <a:t>công</a:t>
            </a:r>
            <a:r>
              <a:rPr lang="en-US" altLang="en-US" sz="2400" dirty="0"/>
              <a:t> </a:t>
            </a:r>
            <a:r>
              <a:rPr lang="en-US" altLang="en-US" sz="2400" dirty="0" err="1"/>
              <a:t>nghệ</a:t>
            </a:r>
            <a:r>
              <a:rPr lang="en-US" altLang="en-US" sz="2400" dirty="0"/>
              <a:t>, </a:t>
            </a:r>
            <a:r>
              <a:rPr lang="en-US" altLang="en-US" sz="2400" dirty="0" err="1"/>
              <a:t>kĩ</a:t>
            </a:r>
            <a:r>
              <a:rPr lang="en-US" altLang="en-US" sz="2400" dirty="0"/>
              <a:t> </a:t>
            </a:r>
            <a:r>
              <a:rPr lang="en-US" altLang="en-US" sz="2400" dirty="0" err="1"/>
              <a:t>thuật</a:t>
            </a:r>
            <a:r>
              <a:rPr lang="en-US" altLang="en-US" sz="2400" dirty="0"/>
              <a:t> </a:t>
            </a:r>
            <a:r>
              <a:rPr lang="en-US" altLang="en-US" sz="2400" dirty="0" err="1"/>
              <a:t>và</a:t>
            </a:r>
            <a:r>
              <a:rPr lang="en-US" altLang="en-US" sz="2400" dirty="0"/>
              <a:t> </a:t>
            </a:r>
            <a:r>
              <a:rPr lang="en-US" altLang="en-US" sz="2400" dirty="0" err="1"/>
              <a:t>toán</a:t>
            </a:r>
            <a:r>
              <a:rPr lang="en-US" altLang="en-US" sz="2400" dirty="0"/>
              <a:t> </a:t>
            </a:r>
            <a:r>
              <a:rPr lang="en-US" altLang="en-US" sz="2400" dirty="0" err="1"/>
              <a:t>học</a:t>
            </a:r>
            <a:r>
              <a:rPr lang="en-US" altLang="en-US" sz="2400" dirty="0"/>
              <a:t> </a:t>
            </a:r>
            <a:r>
              <a:rPr lang="en-US" altLang="en-US" sz="2400" dirty="0" err="1"/>
              <a:t>vào</a:t>
            </a:r>
            <a:r>
              <a:rPr lang="en-US" altLang="en-US" sz="2400" dirty="0"/>
              <a:t> </a:t>
            </a:r>
            <a:r>
              <a:rPr lang="en-US" altLang="en-US" sz="2400" dirty="0" err="1"/>
              <a:t>giải</a:t>
            </a:r>
            <a:r>
              <a:rPr lang="en-US" altLang="en-US" sz="2400" dirty="0"/>
              <a:t> </a:t>
            </a:r>
            <a:r>
              <a:rPr lang="en-US" altLang="en-US" sz="2400" dirty="0" err="1"/>
              <a:t>quyết</a:t>
            </a:r>
            <a:r>
              <a:rPr lang="en-US" altLang="en-US" sz="2400" dirty="0"/>
              <a:t> </a:t>
            </a:r>
            <a:r>
              <a:rPr lang="en-US" altLang="en-US" sz="2400" dirty="0" err="1"/>
              <a:t>một</a:t>
            </a:r>
            <a:r>
              <a:rPr lang="en-US" altLang="en-US" sz="2400" dirty="0"/>
              <a:t> </a:t>
            </a:r>
            <a:r>
              <a:rPr lang="en-US" altLang="en-US" sz="2400" dirty="0" err="1"/>
              <a:t>số</a:t>
            </a:r>
            <a:r>
              <a:rPr lang="en-US" altLang="en-US" sz="2400" dirty="0"/>
              <a:t> </a:t>
            </a:r>
            <a:r>
              <a:rPr lang="en-US" altLang="en-US" sz="2400" dirty="0" err="1"/>
              <a:t>vấn</a:t>
            </a:r>
            <a:r>
              <a:rPr lang="en-US" altLang="en-US" sz="2400" dirty="0"/>
              <a:t> </a:t>
            </a:r>
            <a:r>
              <a:rPr lang="en-US" altLang="en-US" sz="2400" dirty="0" err="1"/>
              <a:t>đề</a:t>
            </a:r>
            <a:r>
              <a:rPr lang="en-US" altLang="en-US" sz="2400" dirty="0"/>
              <a:t> </a:t>
            </a:r>
            <a:r>
              <a:rPr lang="en-US" altLang="en-US" sz="2400" dirty="0" err="1"/>
              <a:t>thực</a:t>
            </a:r>
            <a:r>
              <a:rPr lang="en-US" altLang="en-US" sz="2400" dirty="0"/>
              <a:t> </a:t>
            </a:r>
            <a:r>
              <a:rPr lang="en-US" altLang="en-US" sz="2400" dirty="0" err="1"/>
              <a:t>tiễn</a:t>
            </a:r>
            <a:r>
              <a:rPr lang="en-US" altLang="en-US" sz="2400" dirty="0"/>
              <a:t> </a:t>
            </a:r>
            <a:r>
              <a:rPr lang="en-US" altLang="en-US" sz="2400" dirty="0" err="1"/>
              <a:t>trong</a:t>
            </a:r>
            <a:r>
              <a:rPr lang="en-US" altLang="en-US" sz="2400" dirty="0"/>
              <a:t> </a:t>
            </a:r>
            <a:r>
              <a:rPr lang="en-US" altLang="en-US" sz="2400" dirty="0" err="1"/>
              <a:t>bối</a:t>
            </a:r>
            <a:r>
              <a:rPr lang="en-US" altLang="en-US" sz="2400" dirty="0"/>
              <a:t> </a:t>
            </a:r>
            <a:r>
              <a:rPr lang="en-US" altLang="en-US" sz="2400" dirty="0" err="1"/>
              <a:t>cảnh</a:t>
            </a:r>
            <a:r>
              <a:rPr lang="en-US" altLang="en-US" sz="2400" dirty="0"/>
              <a:t> </a:t>
            </a:r>
            <a:r>
              <a:rPr lang="en-US" altLang="en-US" sz="2400" dirty="0" err="1"/>
              <a:t>cụ</a:t>
            </a:r>
            <a:r>
              <a:rPr lang="en-US" altLang="en-US" sz="2400" dirty="0"/>
              <a:t> </a:t>
            </a:r>
            <a:r>
              <a:rPr lang="en-US" altLang="en-US" sz="2400" dirty="0" err="1"/>
              <a:t>thể</a:t>
            </a:r>
            <a:r>
              <a:rPr lang="en-US" altLang="en-US" sz="2400" dirty="0"/>
              <a:t>”.</a:t>
            </a:r>
          </a:p>
        </p:txBody>
      </p:sp>
    </p:spTree>
    <p:extLst>
      <p:ext uri="{BB962C8B-B14F-4D97-AF65-F5344CB8AC3E}">
        <p14:creationId xmlns:p14="http://schemas.microsoft.com/office/powerpoint/2010/main" val="118044624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106" name="TextBox 2">
            <a:extLst>
              <a:ext uri="{FF2B5EF4-FFF2-40B4-BE49-F238E27FC236}">
                <a16:creationId xmlns:a16="http://schemas.microsoft.com/office/drawing/2014/main" xmlns="" id="{60042CBE-A089-4269-9E53-B96D2819A144}"/>
              </a:ext>
            </a:extLst>
          </p:cNvPr>
          <p:cNvSpPr txBox="1">
            <a:spLocks noChangeArrowheads="1"/>
          </p:cNvSpPr>
          <p:nvPr/>
        </p:nvSpPr>
        <p:spPr bwMode="auto">
          <a:xfrm>
            <a:off x="2895600" y="314326"/>
            <a:ext cx="6096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2800" b="1">
                <a:solidFill>
                  <a:srgbClr val="8E0000"/>
                </a:solidFill>
                <a:latin typeface="Calibri" panose="020F0502020204030204" pitchFamily="34" charset="0"/>
              </a:rPr>
              <a:t>Giáo dục STEM – Cách tiếp cận</a:t>
            </a:r>
          </a:p>
        </p:txBody>
      </p:sp>
      <p:sp>
        <p:nvSpPr>
          <p:cNvPr id="4" name="Content Placeholder 2">
            <a:extLst>
              <a:ext uri="{FF2B5EF4-FFF2-40B4-BE49-F238E27FC236}">
                <a16:creationId xmlns:a16="http://schemas.microsoft.com/office/drawing/2014/main" xmlns="" id="{60F371D1-F603-4D70-82A1-30890A3764F0}"/>
              </a:ext>
            </a:extLst>
          </p:cNvPr>
          <p:cNvSpPr txBox="1">
            <a:spLocks noChangeArrowheads="1"/>
          </p:cNvSpPr>
          <p:nvPr/>
        </p:nvSpPr>
        <p:spPr bwMode="auto">
          <a:xfrm>
            <a:off x="263352" y="1133475"/>
            <a:ext cx="11521280" cy="5410200"/>
          </a:xfrm>
          <a:prstGeom prst="rect">
            <a:avLst/>
          </a:prstGeom>
          <a:noFill/>
          <a:ln>
            <a:noFill/>
          </a:ln>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spcBef>
                <a:spcPts val="600"/>
              </a:spcBef>
              <a:buFont typeface="Arial" panose="020B0604020202020204" pitchFamily="34" charset="0"/>
              <a:buChar char="•"/>
              <a:defRPr/>
            </a:pPr>
            <a:r>
              <a:rPr lang="en-US" altLang="en-US" sz="2400" dirty="0"/>
              <a:t>Là một TƯ TƯỞNG (chiến lược, tiếp cận) giáo dục, bên cạnh định hướng giáo dục toàn diện, THÚC ĐẨY giáo dục 4 lĩnh vực: Toán học, Khoa học tự nhiên, Kỹ thuật, Công nghệ với mục tiêu “định hướng và chuẩn bị nguồn nhân lực đáp ứng nhu cầu ngày càng tăng của các ngành nghề liên quan tới các lĩnh vực STEM, nhờ đó, nâng cao sức cạnh tranh của nền kinh tế”;</a:t>
            </a:r>
          </a:p>
        </p:txBody>
      </p:sp>
      <p:sp>
        <p:nvSpPr>
          <p:cNvPr id="5" name="Rectangle 6">
            <a:extLst>
              <a:ext uri="{FF2B5EF4-FFF2-40B4-BE49-F238E27FC236}">
                <a16:creationId xmlns:a16="http://schemas.microsoft.com/office/drawing/2014/main" xmlns="" id="{2D5863D6-5893-40A2-8273-438D22708B95}"/>
              </a:ext>
            </a:extLst>
          </p:cNvPr>
          <p:cNvSpPr>
            <a:spLocks noChangeArrowheads="1"/>
          </p:cNvSpPr>
          <p:nvPr/>
        </p:nvSpPr>
        <p:spPr bwMode="auto">
          <a:xfrm>
            <a:off x="1989932" y="3933056"/>
            <a:ext cx="8212137" cy="1631950"/>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r>
              <a:rPr lang="en-US" altLang="en-US" sz="2000" i="1">
                <a:solidFill>
                  <a:schemeClr val="tx2">
                    <a:lumMod val="75000"/>
                  </a:schemeClr>
                </a:solidFill>
              </a:rPr>
              <a:t>Một thống kê ở Mỹ cho thấy từ năm 2004 đến năm 2014 các việc làm liên quan đến khoa học và kỹ thuật tăng 26%, gấp hai lần so với tốc độ tăng trưởng trung bình của các ngành nghề khác. Trong khi đó việc làm STEM có tốc độ tăng trưởng gấp 4 lần so với tốc độ tăng trưởng trung bình của các ngành khác tính từ năm 1950 đến 2007.</a:t>
            </a:r>
          </a:p>
        </p:txBody>
      </p:sp>
    </p:spTree>
    <p:extLst>
      <p:ext uri="{BB962C8B-B14F-4D97-AF65-F5344CB8AC3E}">
        <p14:creationId xmlns:p14="http://schemas.microsoft.com/office/powerpoint/2010/main" val="40517350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up)">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animBg="1"/>
    </p:bld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130" name="TextBox 2">
            <a:extLst>
              <a:ext uri="{FF2B5EF4-FFF2-40B4-BE49-F238E27FC236}">
                <a16:creationId xmlns:a16="http://schemas.microsoft.com/office/drawing/2014/main" xmlns="" id="{839278AD-C583-437B-98C1-A49BEFFAD862}"/>
              </a:ext>
            </a:extLst>
          </p:cNvPr>
          <p:cNvSpPr txBox="1">
            <a:spLocks noChangeArrowheads="1"/>
          </p:cNvSpPr>
          <p:nvPr/>
        </p:nvSpPr>
        <p:spPr bwMode="auto">
          <a:xfrm>
            <a:off x="2927648" y="332657"/>
            <a:ext cx="6096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2800" b="1" dirty="0" err="1">
                <a:solidFill>
                  <a:srgbClr val="8E0000"/>
                </a:solidFill>
                <a:latin typeface="Calibri" panose="020F0502020204030204" pitchFamily="34" charset="0"/>
              </a:rPr>
              <a:t>Giáo</a:t>
            </a:r>
            <a:r>
              <a:rPr lang="en-US" altLang="en-US" sz="2800" b="1" dirty="0">
                <a:solidFill>
                  <a:srgbClr val="8E0000"/>
                </a:solidFill>
                <a:latin typeface="Calibri" panose="020F0502020204030204" pitchFamily="34" charset="0"/>
              </a:rPr>
              <a:t> </a:t>
            </a:r>
            <a:r>
              <a:rPr lang="en-US" altLang="en-US" sz="2800" b="1" dirty="0" err="1">
                <a:solidFill>
                  <a:srgbClr val="8E0000"/>
                </a:solidFill>
                <a:latin typeface="Calibri" panose="020F0502020204030204" pitchFamily="34" charset="0"/>
              </a:rPr>
              <a:t>dục</a:t>
            </a:r>
            <a:r>
              <a:rPr lang="en-US" altLang="en-US" sz="2800" b="1" dirty="0">
                <a:solidFill>
                  <a:srgbClr val="8E0000"/>
                </a:solidFill>
                <a:latin typeface="Calibri" panose="020F0502020204030204" pitchFamily="34" charset="0"/>
              </a:rPr>
              <a:t> STEM – </a:t>
            </a:r>
            <a:r>
              <a:rPr lang="en-US" altLang="en-US" sz="2800" b="1" dirty="0" err="1">
                <a:solidFill>
                  <a:srgbClr val="8E0000"/>
                </a:solidFill>
                <a:latin typeface="Calibri" panose="020F0502020204030204" pitchFamily="34" charset="0"/>
              </a:rPr>
              <a:t>Cách</a:t>
            </a:r>
            <a:r>
              <a:rPr lang="en-US" altLang="en-US" sz="2800" b="1" dirty="0">
                <a:solidFill>
                  <a:srgbClr val="8E0000"/>
                </a:solidFill>
                <a:latin typeface="Calibri" panose="020F0502020204030204" pitchFamily="34" charset="0"/>
              </a:rPr>
              <a:t> </a:t>
            </a:r>
            <a:r>
              <a:rPr lang="en-US" altLang="en-US" sz="2800" b="1" dirty="0" err="1">
                <a:solidFill>
                  <a:srgbClr val="8E0000"/>
                </a:solidFill>
                <a:latin typeface="Calibri" panose="020F0502020204030204" pitchFamily="34" charset="0"/>
              </a:rPr>
              <a:t>tiếp</a:t>
            </a:r>
            <a:r>
              <a:rPr lang="en-US" altLang="en-US" sz="2800" b="1" dirty="0">
                <a:solidFill>
                  <a:srgbClr val="8E0000"/>
                </a:solidFill>
                <a:latin typeface="Calibri" panose="020F0502020204030204" pitchFamily="34" charset="0"/>
              </a:rPr>
              <a:t> </a:t>
            </a:r>
            <a:r>
              <a:rPr lang="en-US" altLang="en-US" sz="2800" b="1" dirty="0" err="1">
                <a:solidFill>
                  <a:srgbClr val="8E0000"/>
                </a:solidFill>
                <a:latin typeface="Calibri" panose="020F0502020204030204" pitchFamily="34" charset="0"/>
              </a:rPr>
              <a:t>cận</a:t>
            </a:r>
            <a:endParaRPr lang="en-US" altLang="en-US" sz="2800" b="1" dirty="0">
              <a:solidFill>
                <a:srgbClr val="8E0000"/>
              </a:solidFill>
              <a:latin typeface="Calibri" panose="020F0502020204030204" pitchFamily="34" charset="0"/>
            </a:endParaRPr>
          </a:p>
        </p:txBody>
      </p:sp>
      <p:graphicFrame>
        <p:nvGraphicFramePr>
          <p:cNvPr id="2" name="Diagram 1">
            <a:extLst>
              <a:ext uri="{FF2B5EF4-FFF2-40B4-BE49-F238E27FC236}">
                <a16:creationId xmlns:a16="http://schemas.microsoft.com/office/drawing/2014/main" xmlns="" id="{BEED6E27-749A-6279-463E-F1B7725EC9DE}"/>
              </a:ext>
            </a:extLst>
          </p:cNvPr>
          <p:cNvGraphicFramePr/>
          <p:nvPr>
            <p:extLst>
              <p:ext uri="{D42A27DB-BD31-4B8C-83A1-F6EECF244321}">
                <p14:modId xmlns:p14="http://schemas.microsoft.com/office/powerpoint/2010/main" val="2069801294"/>
              </p:ext>
            </p:extLst>
          </p:nvPr>
        </p:nvGraphicFramePr>
        <p:xfrm>
          <a:off x="335360" y="1772816"/>
          <a:ext cx="11305256" cy="34045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5602874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034" name="Content Placeholder 2">
            <a:extLst>
              <a:ext uri="{FF2B5EF4-FFF2-40B4-BE49-F238E27FC236}">
                <a16:creationId xmlns:a16="http://schemas.microsoft.com/office/drawing/2014/main" xmlns="" id="{A943CD3A-51C2-427B-A418-0B2C618FFA0E}"/>
              </a:ext>
            </a:extLst>
          </p:cNvPr>
          <p:cNvSpPr>
            <a:spLocks noGrp="1"/>
          </p:cNvSpPr>
          <p:nvPr>
            <p:ph idx="4294967295"/>
          </p:nvPr>
        </p:nvSpPr>
        <p:spPr>
          <a:xfrm>
            <a:off x="479376" y="2276475"/>
            <a:ext cx="11449271" cy="4865688"/>
          </a:xfrm>
        </p:spPr>
        <p:txBody>
          <a:bodyPr/>
          <a:lstStyle/>
          <a:p>
            <a:pPr marL="0" indent="0" algn="ctr" eaLnBrk="1" hangingPunct="1">
              <a:buNone/>
            </a:pPr>
            <a:r>
              <a:rPr lang="en-US" altLang="en-US" sz="2400" b="1"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DẠY HỌC/ GIÁO DỤC STEM</a:t>
            </a:r>
          </a:p>
          <a:p>
            <a:pPr algn="just" eaLnBrk="1" hangingPunct="1"/>
            <a:r>
              <a:rPr lang="en-US" altLang="en-US" sz="2400" dirty="0">
                <a:latin typeface="Arial" panose="020B0604020202020204" pitchFamily="34" charset="0"/>
                <a:ea typeface="ＭＳ Ｐゴシック" panose="020B0600070205080204" pitchFamily="34" charset="-128"/>
                <a:cs typeface="Arial" panose="020B0604020202020204" pitchFamily="34" charset="0"/>
              </a:rPr>
              <a:t> STEM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kết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hợp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4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môn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hoc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riêng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biệt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Khoa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(Science),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Công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nghệ</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(Technology),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Kỹ</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thuật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(Engineering),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Toán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(Mathematics)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gọi</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tắt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là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STEM </a:t>
            </a:r>
          </a:p>
          <a:p>
            <a:pPr algn="just" eaLnBrk="1" hangingPunct="1"/>
            <a:r>
              <a:rPr lang="en-US" altLang="en-US" sz="2400" dirty="0">
                <a:latin typeface="Arial" panose="020B0604020202020204" pitchFamily="34" charset="0"/>
                <a:ea typeface="ＭＳ Ｐゴシック" panose="020B0600070205080204" pitchFamily="34" charset="-128"/>
                <a:cs typeface="Arial" panose="020B0604020202020204" pitchFamily="34" charset="0"/>
              </a:rPr>
              <a:t>STEM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vận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dụng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phương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pháp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tập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chủ</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yếu</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dựa</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trên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thực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hành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hoạt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động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trải</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nghiệm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sáng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tạo</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giúp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sinh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phát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triển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toàn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diện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bản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thân</a:t>
            </a:r>
            <a:endParaRPr lang="en-US" altLang="en-US" sz="24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TextBox 3">
            <a:extLst>
              <a:ext uri="{FF2B5EF4-FFF2-40B4-BE49-F238E27FC236}">
                <a16:creationId xmlns:a16="http://schemas.microsoft.com/office/drawing/2014/main" xmlns="" id="{8935DA9F-D1D5-4B1B-8892-6D983D40A02E}"/>
              </a:ext>
            </a:extLst>
          </p:cNvPr>
          <p:cNvSpPr txBox="1"/>
          <p:nvPr/>
        </p:nvSpPr>
        <p:spPr>
          <a:xfrm>
            <a:off x="3276600" y="457200"/>
            <a:ext cx="5715000" cy="523220"/>
          </a:xfrm>
          <a:prstGeom prst="rect">
            <a:avLst/>
          </a:prstGeom>
          <a:noFill/>
        </p:spPr>
        <p:txBody>
          <a:bodyPr>
            <a:spAutoFit/>
            <a:scene3d>
              <a:camera prst="orthographicFront"/>
              <a:lightRig rig="flat" dir="t">
                <a:rot lat="0" lon="0" rev="18900000"/>
              </a:lightRig>
            </a:scene3d>
            <a:sp3d extrusionH="31750" contourW="6350" prstMaterial="powder">
              <a:bevelT w="19050" h="19050" prst="angle"/>
              <a:contourClr>
                <a:schemeClr val="accent3">
                  <a:tint val="100000"/>
                  <a:shade val="100000"/>
                  <a:satMod val="100000"/>
                  <a:hueMod val="100000"/>
                </a:schemeClr>
              </a:contourClr>
            </a:sp3d>
          </a:bodyPr>
          <a:lstStyle/>
          <a:p>
            <a:pPr>
              <a:defRPr/>
            </a:pPr>
            <a:r>
              <a:rPr lang="en-US" sz="2800" b="1" dirty="0">
                <a:ln/>
                <a:solidFill>
                  <a:schemeClr val="accent3"/>
                </a:solidFill>
                <a:latin typeface="Arial"/>
                <a:ea typeface="ＭＳ Ｐゴシック" charset="0"/>
                <a:cs typeface="Arial"/>
              </a:rPr>
              <a:t>XU HƯỚNG MỚI</a:t>
            </a:r>
          </a:p>
        </p:txBody>
      </p:sp>
      <p:pic>
        <p:nvPicPr>
          <p:cNvPr id="2" name="Picture 1">
            <a:extLst>
              <a:ext uri="{FF2B5EF4-FFF2-40B4-BE49-F238E27FC236}">
                <a16:creationId xmlns:a16="http://schemas.microsoft.com/office/drawing/2014/main" xmlns="" id="{8668A3DD-11A9-FD76-1738-7CC6E87C6A60}"/>
              </a:ext>
            </a:extLst>
          </p:cNvPr>
          <p:cNvPicPr>
            <a:picLocks noChangeAspect="1"/>
          </p:cNvPicPr>
          <p:nvPr/>
        </p:nvPicPr>
        <p:blipFill>
          <a:blip r:embed="rId2"/>
          <a:stretch>
            <a:fillRect/>
          </a:stretch>
        </p:blipFill>
        <p:spPr>
          <a:xfrm>
            <a:off x="2317673" y="404665"/>
            <a:ext cx="7632854" cy="1493649"/>
          </a:xfrm>
          <a:prstGeom prst="rect">
            <a:avLst/>
          </a:prstGeom>
        </p:spPr>
      </p:pic>
    </p:spTree>
    <p:extLst>
      <p:ext uri="{BB962C8B-B14F-4D97-AF65-F5344CB8AC3E}">
        <p14:creationId xmlns:p14="http://schemas.microsoft.com/office/powerpoint/2010/main" val="42844764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058" name="Title 1">
            <a:extLst>
              <a:ext uri="{FF2B5EF4-FFF2-40B4-BE49-F238E27FC236}">
                <a16:creationId xmlns:a16="http://schemas.microsoft.com/office/drawing/2014/main" xmlns="" id="{22F928D2-5C45-450F-8DE1-F0E699F59308}"/>
              </a:ext>
            </a:extLst>
          </p:cNvPr>
          <p:cNvSpPr>
            <a:spLocks noGrp="1"/>
          </p:cNvSpPr>
          <p:nvPr>
            <p:ph type="title" idx="4294967295"/>
          </p:nvPr>
        </p:nvSpPr>
        <p:spPr>
          <a:xfrm>
            <a:off x="1847851" y="274639"/>
            <a:ext cx="8640763" cy="1209675"/>
          </a:xfrm>
        </p:spPr>
        <p:txBody>
          <a:bodyPr/>
          <a:lstStyle/>
          <a:p>
            <a:pPr algn="ctr"/>
            <a:r>
              <a:rPr lang="en-US" altLang="en-US">
                <a:solidFill>
                  <a:srgbClr val="0000FF"/>
                </a:solidFill>
                <a:ea typeface="ＭＳ Ｐゴシック" panose="020B0600070205080204" pitchFamily="34" charset="-128"/>
                <a:cs typeface="Arial" panose="020B0604020202020204" pitchFamily="34" charset="0"/>
              </a:rPr>
              <a:t>STEM là mô hình giáo dục tiên tiến, thân thiện</a:t>
            </a:r>
            <a:br>
              <a:rPr lang="en-US" altLang="en-US">
                <a:solidFill>
                  <a:srgbClr val="0000FF"/>
                </a:solidFill>
                <a:ea typeface="ＭＳ Ｐゴシック" panose="020B0600070205080204" pitchFamily="34" charset="-128"/>
                <a:cs typeface="Arial" panose="020B0604020202020204" pitchFamily="34" charset="0"/>
              </a:rPr>
            </a:br>
            <a:r>
              <a:rPr lang="en-US" altLang="en-US">
                <a:solidFill>
                  <a:srgbClr val="0000FF"/>
                </a:solidFill>
                <a:ea typeface="ＭＳ Ｐゴシック" panose="020B0600070205080204" pitchFamily="34" charset="-128"/>
                <a:cs typeface="Arial" panose="020B0604020202020204" pitchFamily="34" charset="0"/>
              </a:rPr>
              <a:t> giúp người học phát triển các kĩ năng</a:t>
            </a:r>
            <a:endParaRPr lang="en-US" altLang="en-US">
              <a:solidFill>
                <a:srgbClr val="0000FF"/>
              </a:solidFill>
              <a:ea typeface="ＭＳ Ｐゴシック" panose="020B0600070205080204" pitchFamily="34" charset="-128"/>
            </a:endParaRPr>
          </a:p>
        </p:txBody>
      </p:sp>
      <p:graphicFrame>
        <p:nvGraphicFramePr>
          <p:cNvPr id="6" name="Content Placeholder 5">
            <a:extLst>
              <a:ext uri="{FF2B5EF4-FFF2-40B4-BE49-F238E27FC236}">
                <a16:creationId xmlns:a16="http://schemas.microsoft.com/office/drawing/2014/main" xmlns="" id="{A888C194-5E6E-40B8-B0A8-E38D30717C59}"/>
              </a:ext>
            </a:extLst>
          </p:cNvPr>
          <p:cNvGraphicFramePr>
            <a:graphicFrameLocks noGrp="1"/>
          </p:cNvGraphicFramePr>
          <p:nvPr>
            <p:ph idx="4294967295"/>
            <p:extLst>
              <p:ext uri="{D42A27DB-BD31-4B8C-83A1-F6EECF244321}">
                <p14:modId xmlns:p14="http://schemas.microsoft.com/office/powerpoint/2010/main" val="3804967154"/>
              </p:ext>
            </p:extLst>
          </p:nvPr>
        </p:nvGraphicFramePr>
        <p:xfrm>
          <a:off x="407368" y="1772817"/>
          <a:ext cx="11233248" cy="47853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294830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xmlns="" id="{E3E50CC0-2758-4736-A10E-341CC6E7229C}"/>
              </a:ext>
            </a:extLst>
          </p:cNvPr>
          <p:cNvSpPr txBox="1"/>
          <p:nvPr/>
        </p:nvSpPr>
        <p:spPr>
          <a:xfrm>
            <a:off x="263352" y="1547813"/>
            <a:ext cx="11521280" cy="2985433"/>
          </a:xfrm>
          <a:prstGeom prst="rect">
            <a:avLst/>
          </a:prstGeom>
          <a:noFill/>
        </p:spPr>
        <p:txBody>
          <a:bodyPr wrap="square">
            <a:spAutoFit/>
          </a:bodyPr>
          <a:lstStyle/>
          <a:p>
            <a:pPr marL="457200" indent="-457200" algn="just">
              <a:spcBef>
                <a:spcPts val="600"/>
              </a:spcBef>
              <a:buFontTx/>
              <a:buAutoNum type="arabicPeriod"/>
              <a:defRPr/>
            </a:pPr>
            <a:r>
              <a:rPr lang="vi-VN" sz="2400" dirty="0"/>
              <a:t>Dạy học các môn khoa học theo phương thức giáo dục STEM</a:t>
            </a:r>
            <a:r>
              <a:rPr lang="en-US" sz="2400" dirty="0"/>
              <a:t>:</a:t>
            </a:r>
          </a:p>
          <a:p>
            <a:pPr marL="457200" indent="-457200" algn="just">
              <a:spcBef>
                <a:spcPts val="600"/>
              </a:spcBef>
              <a:defRPr/>
            </a:pPr>
            <a:r>
              <a:rPr lang="en-US" sz="2400" dirty="0"/>
              <a:t>   - </a:t>
            </a:r>
            <a:r>
              <a:rPr lang="vi-VN" sz="2400" dirty="0"/>
              <a:t>Đây là hình thức tổ chức giáo dục STEM chủ yếu trong nhà trường </a:t>
            </a:r>
            <a:endParaRPr lang="en-US" sz="2400" dirty="0"/>
          </a:p>
          <a:p>
            <a:pPr marL="457200" indent="-457200" algn="just">
              <a:spcBef>
                <a:spcPts val="600"/>
              </a:spcBef>
              <a:defRPr/>
            </a:pPr>
            <a:r>
              <a:rPr lang="en-US" sz="2400" dirty="0"/>
              <a:t>   - C</a:t>
            </a:r>
            <a:r>
              <a:rPr lang="vi-VN" sz="2400" dirty="0"/>
              <a:t>ác bài học, hoạt động giáo dục STEM được triển khai ngay trong quá trình dạy học các môn học STEM theo tiếp cận liên môn </a:t>
            </a:r>
            <a:endParaRPr lang="en-US" sz="2400" dirty="0"/>
          </a:p>
          <a:p>
            <a:pPr marL="457200" indent="-457200" algn="just">
              <a:spcBef>
                <a:spcPts val="600"/>
              </a:spcBef>
              <a:defRPr/>
            </a:pPr>
            <a:r>
              <a:rPr lang="en-US" sz="2400" dirty="0"/>
              <a:t>   - </a:t>
            </a:r>
            <a:r>
              <a:rPr lang="vi-VN" sz="2400" dirty="0"/>
              <a:t>Các chủ đề, bài học, hoạt động STEM bám sát </a:t>
            </a:r>
            <a:r>
              <a:rPr lang="en-US" sz="2400" dirty="0"/>
              <a:t>CT </a:t>
            </a:r>
            <a:r>
              <a:rPr lang="vi-VN" sz="2400" dirty="0"/>
              <a:t>của các môn học thành phần </a:t>
            </a:r>
            <a:endParaRPr lang="en-US" sz="2400" dirty="0"/>
          </a:p>
          <a:p>
            <a:pPr marL="457200" indent="-457200" algn="just">
              <a:spcBef>
                <a:spcPts val="600"/>
              </a:spcBef>
              <a:defRPr/>
            </a:pPr>
            <a:r>
              <a:rPr lang="en-US" sz="2400" dirty="0"/>
              <a:t>   - </a:t>
            </a:r>
            <a:r>
              <a:rPr lang="vi-VN" sz="2400" dirty="0"/>
              <a:t>Hình thức giáo dục STEM này không làm phát sinh thêm thời gian học tập</a:t>
            </a:r>
            <a:r>
              <a:rPr lang="en-US" sz="2400" dirty="0"/>
              <a:t>, </a:t>
            </a:r>
            <a:r>
              <a:rPr lang="en-US" sz="2400" dirty="0" err="1"/>
              <a:t>gây</a:t>
            </a:r>
            <a:r>
              <a:rPr lang="en-US" sz="2400" dirty="0"/>
              <a:t> </a:t>
            </a:r>
            <a:r>
              <a:rPr lang="en-US" sz="2400" dirty="0" err="1"/>
              <a:t>quá</a:t>
            </a:r>
            <a:r>
              <a:rPr lang="en-US" sz="2400" dirty="0"/>
              <a:t> </a:t>
            </a:r>
            <a:r>
              <a:rPr lang="en-US" sz="2400" dirty="0" err="1"/>
              <a:t>tải</a:t>
            </a:r>
            <a:endParaRPr lang="en-US" sz="2400" dirty="0"/>
          </a:p>
        </p:txBody>
      </p:sp>
      <p:sp>
        <p:nvSpPr>
          <p:cNvPr id="49155" name="TextBox 3">
            <a:extLst>
              <a:ext uri="{FF2B5EF4-FFF2-40B4-BE49-F238E27FC236}">
                <a16:creationId xmlns:a16="http://schemas.microsoft.com/office/drawing/2014/main" xmlns="" id="{DB09E329-A5C2-4E8E-A367-3F443E9B2796}"/>
              </a:ext>
            </a:extLst>
          </p:cNvPr>
          <p:cNvSpPr txBox="1">
            <a:spLocks noChangeArrowheads="1"/>
          </p:cNvSpPr>
          <p:nvPr/>
        </p:nvSpPr>
        <p:spPr bwMode="auto">
          <a:xfrm>
            <a:off x="2567608" y="620689"/>
            <a:ext cx="7239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2800" b="1" dirty="0" err="1">
                <a:solidFill>
                  <a:srgbClr val="8E0000"/>
                </a:solidFill>
              </a:rPr>
              <a:t>Giáo</a:t>
            </a:r>
            <a:r>
              <a:rPr lang="en-US" altLang="en-US" sz="2800" b="1" dirty="0">
                <a:solidFill>
                  <a:srgbClr val="8E0000"/>
                </a:solidFill>
              </a:rPr>
              <a:t> </a:t>
            </a:r>
            <a:r>
              <a:rPr lang="en-US" altLang="en-US" sz="2800" b="1" dirty="0" err="1">
                <a:solidFill>
                  <a:srgbClr val="8E0000"/>
                </a:solidFill>
              </a:rPr>
              <a:t>dục</a:t>
            </a:r>
            <a:r>
              <a:rPr lang="en-US" altLang="en-US" sz="2800" b="1" dirty="0">
                <a:solidFill>
                  <a:srgbClr val="8E0000"/>
                </a:solidFill>
              </a:rPr>
              <a:t> STEM - </a:t>
            </a:r>
            <a:r>
              <a:rPr lang="en-US" altLang="en-US" sz="2800" b="1" dirty="0" err="1">
                <a:solidFill>
                  <a:srgbClr val="8E0000"/>
                </a:solidFill>
              </a:rPr>
              <a:t>Các</a:t>
            </a:r>
            <a:r>
              <a:rPr lang="en-US" altLang="en-US" sz="2800" b="1" dirty="0">
                <a:solidFill>
                  <a:srgbClr val="8E0000"/>
                </a:solidFill>
              </a:rPr>
              <a:t> </a:t>
            </a:r>
            <a:r>
              <a:rPr lang="en-US" altLang="en-US" sz="2800" b="1" dirty="0" err="1">
                <a:solidFill>
                  <a:srgbClr val="8E0000"/>
                </a:solidFill>
              </a:rPr>
              <a:t>hình</a:t>
            </a:r>
            <a:r>
              <a:rPr lang="en-US" altLang="en-US" sz="2800" b="1" dirty="0">
                <a:solidFill>
                  <a:srgbClr val="8E0000"/>
                </a:solidFill>
              </a:rPr>
              <a:t> </a:t>
            </a:r>
            <a:r>
              <a:rPr lang="en-US" altLang="en-US" sz="2800" b="1" dirty="0" err="1">
                <a:solidFill>
                  <a:srgbClr val="8E0000"/>
                </a:solidFill>
              </a:rPr>
              <a:t>thức</a:t>
            </a:r>
            <a:r>
              <a:rPr lang="en-US" altLang="en-US" sz="2800" b="1" dirty="0">
                <a:solidFill>
                  <a:srgbClr val="8E0000"/>
                </a:solidFill>
              </a:rPr>
              <a:t> </a:t>
            </a:r>
            <a:r>
              <a:rPr lang="en-US" altLang="en-US" sz="2800" b="1" dirty="0" err="1">
                <a:solidFill>
                  <a:srgbClr val="8E0000"/>
                </a:solidFill>
              </a:rPr>
              <a:t>thực</a:t>
            </a:r>
            <a:r>
              <a:rPr lang="en-US" altLang="en-US" sz="2800" b="1" dirty="0">
                <a:solidFill>
                  <a:srgbClr val="8E0000"/>
                </a:solidFill>
              </a:rPr>
              <a:t> </a:t>
            </a:r>
            <a:r>
              <a:rPr lang="en-US" altLang="en-US" sz="2800" b="1" dirty="0" err="1">
                <a:solidFill>
                  <a:srgbClr val="8E0000"/>
                </a:solidFill>
              </a:rPr>
              <a:t>hiện</a:t>
            </a:r>
            <a:endParaRPr lang="en-US" altLang="en-US" sz="2800" b="1" dirty="0">
              <a:solidFill>
                <a:srgbClr val="8E0000"/>
              </a:solidFill>
            </a:endParaRPr>
          </a:p>
        </p:txBody>
      </p:sp>
    </p:spTree>
    <p:extLst>
      <p:ext uri="{BB962C8B-B14F-4D97-AF65-F5344CB8AC3E}">
        <p14:creationId xmlns:p14="http://schemas.microsoft.com/office/powerpoint/2010/main" val="17683915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barn(inVertical)">
                                      <p:cBhvr>
                                        <p:cTn id="10" dur="500"/>
                                        <p:tgtEl>
                                          <p:spTgt spid="3">
                                            <p:txEl>
                                              <p:pRg st="1" end="1"/>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barn(inVertical)">
                                      <p:cBhvr>
                                        <p:cTn id="13" dur="500"/>
                                        <p:tgtEl>
                                          <p:spTgt spid="3">
                                            <p:txEl>
                                              <p:pRg st="2" end="2"/>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barn(inVertical)">
                                      <p:cBhvr>
                                        <p:cTn id="16" dur="500"/>
                                        <p:tgtEl>
                                          <p:spTgt spid="3">
                                            <p:txEl>
                                              <p:pRg st="3" end="3"/>
                                            </p:txEl>
                                          </p:spTgt>
                                        </p:tgtEl>
                                      </p:cBhvr>
                                    </p:animEffect>
                                  </p:childTnLst>
                                </p:cTn>
                              </p:par>
                              <p:par>
                                <p:cTn id="17" presetID="16" presetClass="entr" presetSubtype="21"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barn(inVertical)">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266" name="Title 1">
            <a:extLst>
              <a:ext uri="{FF2B5EF4-FFF2-40B4-BE49-F238E27FC236}">
                <a16:creationId xmlns:a16="http://schemas.microsoft.com/office/drawing/2014/main" xmlns="" id="{FBA32CA6-1FB2-4902-BE04-2ED84D378D69}"/>
              </a:ext>
            </a:extLst>
          </p:cNvPr>
          <p:cNvSpPr>
            <a:spLocks noGrp="1"/>
          </p:cNvSpPr>
          <p:nvPr>
            <p:ph type="title" idx="4294967295"/>
          </p:nvPr>
        </p:nvSpPr>
        <p:spPr>
          <a:xfrm>
            <a:off x="1774825" y="0"/>
            <a:ext cx="8229600" cy="490538"/>
          </a:xfrm>
        </p:spPr>
        <p:txBody>
          <a:bodyPr/>
          <a:lstStyle/>
          <a:p>
            <a:r>
              <a:rPr lang="en-US" altLang="en-US">
                <a:ea typeface="ＭＳ Ｐゴシック" panose="020B0600070205080204" pitchFamily="34" charset="-128"/>
              </a:rPr>
              <a:t>MỤC TIÊU </a:t>
            </a:r>
          </a:p>
        </p:txBody>
      </p:sp>
      <p:sp>
        <p:nvSpPr>
          <p:cNvPr id="11269" name="Content Placeholder 2">
            <a:extLst>
              <a:ext uri="{FF2B5EF4-FFF2-40B4-BE49-F238E27FC236}">
                <a16:creationId xmlns:a16="http://schemas.microsoft.com/office/drawing/2014/main" xmlns="" id="{0D3F6F74-2BF8-4BB3-9D86-68D8E1FAB56B}"/>
              </a:ext>
            </a:extLst>
          </p:cNvPr>
          <p:cNvSpPr>
            <a:spLocks noGrp="1"/>
          </p:cNvSpPr>
          <p:nvPr>
            <p:ph idx="4294967295"/>
          </p:nvPr>
        </p:nvSpPr>
        <p:spPr>
          <a:xfrm>
            <a:off x="1981200" y="858839"/>
            <a:ext cx="8229600" cy="5267325"/>
          </a:xfrm>
        </p:spPr>
        <p:txBody>
          <a:bodyPr/>
          <a:lstStyle/>
          <a:p>
            <a:endParaRPr lang="en-US" altLang="en-US">
              <a:ea typeface="ＭＳ Ｐゴシック" panose="020B0600070205080204" pitchFamily="34" charset="-128"/>
            </a:endParaRPr>
          </a:p>
        </p:txBody>
      </p:sp>
      <p:graphicFrame>
        <p:nvGraphicFramePr>
          <p:cNvPr id="8" name="Content Placeholder 5">
            <a:extLst>
              <a:ext uri="{FF2B5EF4-FFF2-40B4-BE49-F238E27FC236}">
                <a16:creationId xmlns:a16="http://schemas.microsoft.com/office/drawing/2014/main" xmlns="" id="{878A42C3-5B3A-4AA7-9ABA-6C7A37BD1852}"/>
              </a:ext>
            </a:extLst>
          </p:cNvPr>
          <p:cNvGraphicFramePr>
            <a:graphicFrameLocks/>
          </p:cNvGraphicFramePr>
          <p:nvPr>
            <p:extLst>
              <p:ext uri="{D42A27DB-BD31-4B8C-83A1-F6EECF244321}">
                <p14:modId xmlns:p14="http://schemas.microsoft.com/office/powerpoint/2010/main" val="4014540019"/>
              </p:ext>
            </p:extLst>
          </p:nvPr>
        </p:nvGraphicFramePr>
        <p:xfrm>
          <a:off x="335360" y="476672"/>
          <a:ext cx="11449272" cy="58812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xmlns="" id="{62568F93-712E-4DE5-B1C5-75CC4AAA045D}"/>
              </a:ext>
            </a:extLst>
          </p:cNvPr>
          <p:cNvSpPr txBox="1"/>
          <p:nvPr/>
        </p:nvSpPr>
        <p:spPr>
          <a:xfrm>
            <a:off x="407368" y="1539875"/>
            <a:ext cx="11305256" cy="2908489"/>
          </a:xfrm>
          <a:prstGeom prst="rect">
            <a:avLst/>
          </a:prstGeom>
          <a:noFill/>
        </p:spPr>
        <p:txBody>
          <a:bodyPr wrap="square">
            <a:spAutoFit/>
          </a:bodyPr>
          <a:lstStyle/>
          <a:p>
            <a:pPr marL="457200" indent="-457200" algn="just">
              <a:spcBef>
                <a:spcPts val="600"/>
              </a:spcBef>
              <a:defRPr/>
            </a:pPr>
            <a:r>
              <a:rPr lang="en-US" sz="2400" dirty="0"/>
              <a:t>2. </a:t>
            </a:r>
            <a:r>
              <a:rPr lang="vi-VN" sz="2400" dirty="0"/>
              <a:t>Tổ chức các hoạt động trải nghiệm STEM</a:t>
            </a:r>
            <a:endParaRPr lang="en-US" sz="2400" dirty="0"/>
          </a:p>
          <a:p>
            <a:pPr marL="457200" indent="-457200" algn="just">
              <a:spcBef>
                <a:spcPts val="600"/>
              </a:spcBef>
              <a:defRPr/>
            </a:pPr>
            <a:r>
              <a:rPr lang="en-US" sz="2400" dirty="0"/>
              <a:t>    - HS</a:t>
            </a:r>
            <a:r>
              <a:rPr lang="vi-VN" sz="2400" dirty="0"/>
              <a:t> được khám phá các thí nghiệm, ứng dụng </a:t>
            </a:r>
            <a:r>
              <a:rPr lang="en-US" sz="2400" dirty="0"/>
              <a:t>KH, KT</a:t>
            </a:r>
            <a:r>
              <a:rPr lang="vi-VN" sz="2400" dirty="0"/>
              <a:t> trong thực tiễn đời sống </a:t>
            </a:r>
            <a:endParaRPr lang="en-US" sz="2400" dirty="0"/>
          </a:p>
          <a:p>
            <a:pPr marL="457200" indent="-457200" algn="just">
              <a:spcBef>
                <a:spcPts val="600"/>
              </a:spcBef>
              <a:defRPr/>
            </a:pPr>
            <a:r>
              <a:rPr lang="en-US" sz="2400" dirty="0"/>
              <a:t>   - </a:t>
            </a:r>
            <a:r>
              <a:rPr lang="vi-VN" sz="2400" dirty="0"/>
              <a:t>Qua đó, nhận biết được ý nghĩa của </a:t>
            </a:r>
            <a:r>
              <a:rPr lang="en-US" sz="2400" dirty="0"/>
              <a:t>KH, CN, KT </a:t>
            </a:r>
            <a:r>
              <a:rPr lang="vi-VN" sz="2400" dirty="0"/>
              <a:t>và toán học đối với đời sống con người, nâng cao hứng thú học tập các môn học STEM</a:t>
            </a:r>
            <a:endParaRPr lang="en-US" sz="2400" dirty="0"/>
          </a:p>
          <a:p>
            <a:pPr marL="457200" indent="-457200" algn="just">
              <a:spcBef>
                <a:spcPts val="600"/>
              </a:spcBef>
              <a:defRPr/>
            </a:pPr>
            <a:r>
              <a:rPr lang="en-US" sz="2400" dirty="0"/>
              <a:t>    - </a:t>
            </a:r>
            <a:r>
              <a:rPr lang="vi-VN" sz="2400" dirty="0"/>
              <a:t>Để tổ chức thành công các hoạt động trải nghiệm STEM, cần có sự tham gia, hợp tác của các bên liên quan như </a:t>
            </a:r>
            <a:r>
              <a:rPr lang="en-US" sz="2400" dirty="0" err="1"/>
              <a:t>nhà</a:t>
            </a:r>
            <a:r>
              <a:rPr lang="en-US" sz="2400" dirty="0"/>
              <a:t> </a:t>
            </a:r>
            <a:r>
              <a:rPr lang="vi-VN" sz="2400" dirty="0"/>
              <a:t>trường, cơ sở </a:t>
            </a:r>
            <a:r>
              <a:rPr lang="en-US" sz="2400" dirty="0"/>
              <a:t>GDNN</a:t>
            </a:r>
            <a:r>
              <a:rPr lang="vi-VN" sz="2400" dirty="0"/>
              <a:t>, </a:t>
            </a:r>
            <a:r>
              <a:rPr lang="en-US" sz="2400" dirty="0"/>
              <a:t>GDĐH</a:t>
            </a:r>
            <a:r>
              <a:rPr lang="vi-VN" sz="2400" dirty="0"/>
              <a:t>, doanh nghiệp</a:t>
            </a:r>
            <a:r>
              <a:rPr lang="en-US" sz="2400" dirty="0"/>
              <a:t>; </a:t>
            </a:r>
            <a:r>
              <a:rPr lang="vi-VN" sz="2400" dirty="0"/>
              <a:t>thu hút sự quan tâm của xã hội tới giáo dục STEM</a:t>
            </a:r>
            <a:endParaRPr lang="en-US" sz="2400" dirty="0"/>
          </a:p>
        </p:txBody>
      </p:sp>
      <p:sp>
        <p:nvSpPr>
          <p:cNvPr id="50179" name="TextBox 3">
            <a:extLst>
              <a:ext uri="{FF2B5EF4-FFF2-40B4-BE49-F238E27FC236}">
                <a16:creationId xmlns:a16="http://schemas.microsoft.com/office/drawing/2014/main" xmlns="" id="{8D137C1C-1C3E-407B-9E96-52F4F042235F}"/>
              </a:ext>
            </a:extLst>
          </p:cNvPr>
          <p:cNvSpPr txBox="1">
            <a:spLocks noChangeArrowheads="1"/>
          </p:cNvSpPr>
          <p:nvPr/>
        </p:nvSpPr>
        <p:spPr bwMode="auto">
          <a:xfrm>
            <a:off x="2639616" y="756309"/>
            <a:ext cx="7239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2800" b="1" dirty="0" err="1">
                <a:solidFill>
                  <a:srgbClr val="8E0000"/>
                </a:solidFill>
              </a:rPr>
              <a:t>Giáo</a:t>
            </a:r>
            <a:r>
              <a:rPr lang="en-US" altLang="en-US" sz="2800" b="1" dirty="0">
                <a:solidFill>
                  <a:srgbClr val="8E0000"/>
                </a:solidFill>
              </a:rPr>
              <a:t> </a:t>
            </a:r>
            <a:r>
              <a:rPr lang="en-US" altLang="en-US" sz="2800" b="1" dirty="0" err="1">
                <a:solidFill>
                  <a:srgbClr val="8E0000"/>
                </a:solidFill>
              </a:rPr>
              <a:t>dục</a:t>
            </a:r>
            <a:r>
              <a:rPr lang="en-US" altLang="en-US" sz="2800" b="1" dirty="0">
                <a:solidFill>
                  <a:srgbClr val="8E0000"/>
                </a:solidFill>
              </a:rPr>
              <a:t> STEM - </a:t>
            </a:r>
            <a:r>
              <a:rPr lang="en-US" altLang="en-US" sz="2800" b="1" dirty="0" err="1">
                <a:solidFill>
                  <a:srgbClr val="8E0000"/>
                </a:solidFill>
              </a:rPr>
              <a:t>Các</a:t>
            </a:r>
            <a:r>
              <a:rPr lang="en-US" altLang="en-US" sz="2800" b="1" dirty="0">
                <a:solidFill>
                  <a:srgbClr val="8E0000"/>
                </a:solidFill>
              </a:rPr>
              <a:t> </a:t>
            </a:r>
            <a:r>
              <a:rPr lang="en-US" altLang="en-US" sz="2800" b="1" dirty="0" err="1">
                <a:solidFill>
                  <a:srgbClr val="8E0000"/>
                </a:solidFill>
              </a:rPr>
              <a:t>hình</a:t>
            </a:r>
            <a:r>
              <a:rPr lang="en-US" altLang="en-US" sz="2800" b="1" dirty="0">
                <a:solidFill>
                  <a:srgbClr val="8E0000"/>
                </a:solidFill>
              </a:rPr>
              <a:t> </a:t>
            </a:r>
            <a:r>
              <a:rPr lang="en-US" altLang="en-US" sz="2800" b="1" dirty="0" err="1">
                <a:solidFill>
                  <a:srgbClr val="8E0000"/>
                </a:solidFill>
              </a:rPr>
              <a:t>thức</a:t>
            </a:r>
            <a:r>
              <a:rPr lang="en-US" altLang="en-US" sz="2800" b="1" dirty="0">
                <a:solidFill>
                  <a:srgbClr val="8E0000"/>
                </a:solidFill>
              </a:rPr>
              <a:t> </a:t>
            </a:r>
            <a:r>
              <a:rPr lang="en-US" altLang="en-US" sz="2800" b="1" dirty="0" err="1">
                <a:solidFill>
                  <a:srgbClr val="8E0000"/>
                </a:solidFill>
              </a:rPr>
              <a:t>thực</a:t>
            </a:r>
            <a:r>
              <a:rPr lang="en-US" altLang="en-US" sz="2800" b="1" dirty="0">
                <a:solidFill>
                  <a:srgbClr val="8E0000"/>
                </a:solidFill>
              </a:rPr>
              <a:t> </a:t>
            </a:r>
            <a:r>
              <a:rPr lang="en-US" altLang="en-US" sz="2800" b="1" dirty="0" err="1">
                <a:solidFill>
                  <a:srgbClr val="8E0000"/>
                </a:solidFill>
              </a:rPr>
              <a:t>hiện</a:t>
            </a:r>
            <a:endParaRPr lang="en-US" altLang="en-US" sz="2800" b="1" dirty="0">
              <a:solidFill>
                <a:srgbClr val="8E0000"/>
              </a:solidFill>
            </a:endParaRPr>
          </a:p>
        </p:txBody>
      </p:sp>
    </p:spTree>
    <p:extLst>
      <p:ext uri="{BB962C8B-B14F-4D97-AF65-F5344CB8AC3E}">
        <p14:creationId xmlns:p14="http://schemas.microsoft.com/office/powerpoint/2010/main" val="14969868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barn(inVertical)">
                                      <p:cBhvr>
                                        <p:cTn id="10" dur="500"/>
                                        <p:tgtEl>
                                          <p:spTgt spid="3">
                                            <p:txEl>
                                              <p:pRg st="1" end="1"/>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barn(inVertical)">
                                      <p:cBhvr>
                                        <p:cTn id="13" dur="500"/>
                                        <p:tgtEl>
                                          <p:spTgt spid="3">
                                            <p:txEl>
                                              <p:pRg st="2" end="2"/>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barn(inVertical)">
                                      <p:cBhvr>
                                        <p:cTn id="16"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202" name="TextBox 2">
            <a:extLst>
              <a:ext uri="{FF2B5EF4-FFF2-40B4-BE49-F238E27FC236}">
                <a16:creationId xmlns:a16="http://schemas.microsoft.com/office/drawing/2014/main" xmlns="" id="{A5085712-1E40-4677-833A-DCF2DDEC46F0}"/>
              </a:ext>
            </a:extLst>
          </p:cNvPr>
          <p:cNvSpPr txBox="1">
            <a:spLocks noChangeArrowheads="1"/>
          </p:cNvSpPr>
          <p:nvPr/>
        </p:nvSpPr>
        <p:spPr bwMode="auto">
          <a:xfrm>
            <a:off x="1828800" y="1123951"/>
            <a:ext cx="8534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spcBef>
                <a:spcPts val="600"/>
              </a:spcBef>
            </a:pPr>
            <a:r>
              <a:rPr lang="en-US" altLang="en-US" sz="2400" dirty="0"/>
              <a:t>3. </a:t>
            </a:r>
            <a:r>
              <a:rPr lang="vi-VN" altLang="en-US" sz="2400" dirty="0"/>
              <a:t>Tổ chức hoạt động nghiên cứu khoa học, kĩ thuật</a:t>
            </a:r>
            <a:endParaRPr lang="en-US" altLang="en-US" sz="2400" dirty="0"/>
          </a:p>
        </p:txBody>
      </p:sp>
      <p:sp>
        <p:nvSpPr>
          <p:cNvPr id="51203" name="TextBox 3">
            <a:extLst>
              <a:ext uri="{FF2B5EF4-FFF2-40B4-BE49-F238E27FC236}">
                <a16:creationId xmlns:a16="http://schemas.microsoft.com/office/drawing/2014/main" xmlns="" id="{010CE8A7-B953-474A-9E8C-BE5345633254}"/>
              </a:ext>
            </a:extLst>
          </p:cNvPr>
          <p:cNvSpPr txBox="1">
            <a:spLocks noChangeArrowheads="1"/>
          </p:cNvSpPr>
          <p:nvPr/>
        </p:nvSpPr>
        <p:spPr bwMode="auto">
          <a:xfrm>
            <a:off x="2667000" y="228601"/>
            <a:ext cx="7239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2800" b="1">
                <a:solidFill>
                  <a:srgbClr val="8E0000"/>
                </a:solidFill>
              </a:rPr>
              <a:t>Giáo dục STEM - Các hình thức thực hiện</a:t>
            </a:r>
          </a:p>
        </p:txBody>
      </p:sp>
      <p:sp>
        <p:nvSpPr>
          <p:cNvPr id="5" name="TextBox 4">
            <a:extLst>
              <a:ext uri="{FF2B5EF4-FFF2-40B4-BE49-F238E27FC236}">
                <a16:creationId xmlns:a16="http://schemas.microsoft.com/office/drawing/2014/main" xmlns="" id="{EF8087DE-0B10-49FA-8E9B-9FD751AABBD7}"/>
              </a:ext>
            </a:extLst>
          </p:cNvPr>
          <p:cNvSpPr txBox="1"/>
          <p:nvPr/>
        </p:nvSpPr>
        <p:spPr>
          <a:xfrm>
            <a:off x="335360" y="1700808"/>
            <a:ext cx="11449272" cy="3046988"/>
          </a:xfrm>
          <a:prstGeom prst="rect">
            <a:avLst/>
          </a:prstGeom>
          <a:noFill/>
        </p:spPr>
        <p:txBody>
          <a:bodyPr wrap="square">
            <a:spAutoFit/>
          </a:bodyPr>
          <a:lstStyle/>
          <a:p>
            <a:pPr algn="just">
              <a:spcBef>
                <a:spcPts val="0"/>
              </a:spcBef>
              <a:defRPr/>
            </a:pPr>
            <a:r>
              <a:rPr lang="en-US" sz="2400" dirty="0"/>
              <a:t>    - </a:t>
            </a:r>
            <a:r>
              <a:rPr lang="vi-VN" sz="2400" dirty="0"/>
              <a:t>Giáo dục STEM có thể được triển khai thông qua hoạt động </a:t>
            </a:r>
            <a:r>
              <a:rPr lang="en-US" sz="2400" dirty="0"/>
              <a:t>NCKH-KT</a:t>
            </a:r>
          </a:p>
          <a:p>
            <a:pPr algn="just">
              <a:spcBef>
                <a:spcPts val="0"/>
              </a:spcBef>
              <a:defRPr/>
            </a:pPr>
            <a:r>
              <a:rPr lang="en-US" sz="2400" dirty="0"/>
              <a:t>    - </a:t>
            </a:r>
            <a:r>
              <a:rPr lang="vi-VN" sz="2400" dirty="0"/>
              <a:t>Hoạt động này dành cho những </a:t>
            </a:r>
            <a:r>
              <a:rPr lang="en-US" sz="2400" dirty="0"/>
              <a:t>HS </a:t>
            </a:r>
            <a:r>
              <a:rPr lang="vi-VN" sz="2400" dirty="0"/>
              <a:t>có năng lực, sở thích với các hoạt động tìm tòi, khám phá </a:t>
            </a:r>
            <a:r>
              <a:rPr lang="en-US" sz="2400" dirty="0"/>
              <a:t>KHKT, </a:t>
            </a:r>
            <a:r>
              <a:rPr lang="vi-VN" sz="2400" dirty="0"/>
              <a:t>giải quyết các vấn đề thực tiễn.</a:t>
            </a:r>
            <a:endParaRPr lang="en-US" sz="2400" dirty="0"/>
          </a:p>
          <a:p>
            <a:pPr algn="just">
              <a:spcBef>
                <a:spcPts val="0"/>
              </a:spcBef>
              <a:defRPr/>
            </a:pPr>
            <a:r>
              <a:rPr lang="en-US" sz="2400" dirty="0"/>
              <a:t>    - </a:t>
            </a:r>
            <a:r>
              <a:rPr lang="vi-VN" sz="2400" dirty="0"/>
              <a:t>Tổ chức tốt hoạt động </a:t>
            </a:r>
            <a:r>
              <a:rPr lang="en-US" sz="2400" dirty="0" err="1"/>
              <a:t>câu</a:t>
            </a:r>
            <a:r>
              <a:rPr lang="en-US" sz="2400" dirty="0"/>
              <a:t> </a:t>
            </a:r>
            <a:r>
              <a:rPr lang="en-US" sz="2400" dirty="0" err="1"/>
              <a:t>lạc</a:t>
            </a:r>
            <a:r>
              <a:rPr lang="en-US" sz="2400" dirty="0"/>
              <a:t> </a:t>
            </a:r>
            <a:r>
              <a:rPr lang="en-US" sz="2400" dirty="0" err="1"/>
              <a:t>bộ</a:t>
            </a:r>
            <a:r>
              <a:rPr lang="en-US" sz="2400" dirty="0"/>
              <a:t> NCKH-KT</a:t>
            </a:r>
            <a:r>
              <a:rPr lang="vi-VN" sz="2400" dirty="0"/>
              <a:t> cũng là tiền đề phát triển hoạt động sáng tạo </a:t>
            </a:r>
            <a:r>
              <a:rPr lang="en-US" sz="2400" dirty="0"/>
              <a:t>KHKT</a:t>
            </a:r>
            <a:r>
              <a:rPr lang="vi-VN" sz="2400" dirty="0"/>
              <a:t> và triển khai các dự án nghiên cứu trong khuôn khổ cuộc thi </a:t>
            </a:r>
            <a:r>
              <a:rPr lang="en-US" sz="2400" dirty="0"/>
              <a:t>KHKT </a:t>
            </a:r>
            <a:r>
              <a:rPr lang="vi-VN" sz="2400" dirty="0"/>
              <a:t>dành cho </a:t>
            </a:r>
            <a:r>
              <a:rPr lang="en-US" sz="2400" dirty="0"/>
              <a:t>HS</a:t>
            </a:r>
            <a:r>
              <a:rPr lang="vi-VN" sz="2400" dirty="0"/>
              <a:t>.</a:t>
            </a:r>
            <a:endParaRPr lang="en-US" sz="2400" dirty="0"/>
          </a:p>
          <a:p>
            <a:pPr algn="just">
              <a:spcBef>
                <a:spcPts val="0"/>
              </a:spcBef>
              <a:defRPr/>
            </a:pPr>
            <a:r>
              <a:rPr lang="en-US" sz="2400" dirty="0"/>
              <a:t>   - T</a:t>
            </a:r>
            <a:r>
              <a:rPr lang="vi-VN" sz="2400" dirty="0"/>
              <a:t>ham gia câu lạc bộ STEM và </a:t>
            </a:r>
            <a:r>
              <a:rPr lang="en-US" sz="2400" dirty="0"/>
              <a:t>NCKH-KT</a:t>
            </a:r>
            <a:r>
              <a:rPr lang="vi-VN" sz="2400" dirty="0"/>
              <a:t> là cơ hội để </a:t>
            </a:r>
            <a:r>
              <a:rPr lang="en-US" sz="2400" dirty="0"/>
              <a:t>HS</a:t>
            </a:r>
            <a:r>
              <a:rPr lang="vi-VN" sz="2400" dirty="0"/>
              <a:t> thấy được sự phù hợp về năng lực, sở thích, giá trị của bản thân với nghề nghiệp thuộc lĩnh vực STEM…</a:t>
            </a:r>
            <a:endParaRPr lang="en-US" sz="2400" dirty="0"/>
          </a:p>
        </p:txBody>
      </p:sp>
    </p:spTree>
    <p:extLst>
      <p:ext uri="{BB962C8B-B14F-4D97-AF65-F5344CB8AC3E}">
        <p14:creationId xmlns:p14="http://schemas.microsoft.com/office/powerpoint/2010/main" val="30425273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226" name="Title 1">
            <a:extLst>
              <a:ext uri="{FF2B5EF4-FFF2-40B4-BE49-F238E27FC236}">
                <a16:creationId xmlns:a16="http://schemas.microsoft.com/office/drawing/2014/main" xmlns="" id="{963B4FD8-6BBD-4140-B359-E19319AD0AE7}"/>
              </a:ext>
            </a:extLst>
          </p:cNvPr>
          <p:cNvSpPr>
            <a:spLocks noGrp="1" noChangeArrowheads="1"/>
          </p:cNvSpPr>
          <p:nvPr>
            <p:ph type="title" idx="4294967295"/>
          </p:nvPr>
        </p:nvSpPr>
        <p:spPr bwMode="auto">
          <a:xfrm>
            <a:off x="1981200" y="395288"/>
            <a:ext cx="8229600" cy="5191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r>
              <a:rPr lang="en-US" altLang="en-US" dirty="0" err="1">
                <a:solidFill>
                  <a:srgbClr val="8E0000"/>
                </a:solidFill>
                <a:latin typeface="Arial" panose="020B0604020202020204" pitchFamily="34" charset="0"/>
                <a:cs typeface="Arial" panose="020B0604020202020204" pitchFamily="34" charset="0"/>
              </a:rPr>
              <a:t>Giáo</a:t>
            </a:r>
            <a:r>
              <a:rPr lang="en-US" altLang="en-US" dirty="0">
                <a:solidFill>
                  <a:srgbClr val="8E0000"/>
                </a:solidFill>
                <a:latin typeface="Arial" panose="020B0604020202020204" pitchFamily="34" charset="0"/>
                <a:cs typeface="Arial" panose="020B0604020202020204" pitchFamily="34" charset="0"/>
              </a:rPr>
              <a:t> </a:t>
            </a:r>
            <a:r>
              <a:rPr lang="en-US" altLang="en-US" dirty="0" err="1">
                <a:solidFill>
                  <a:srgbClr val="8E0000"/>
                </a:solidFill>
                <a:latin typeface="Arial" panose="020B0604020202020204" pitchFamily="34" charset="0"/>
                <a:cs typeface="Arial" panose="020B0604020202020204" pitchFamily="34" charset="0"/>
              </a:rPr>
              <a:t>dục</a:t>
            </a:r>
            <a:r>
              <a:rPr lang="en-US" altLang="en-US" dirty="0">
                <a:solidFill>
                  <a:srgbClr val="8E0000"/>
                </a:solidFill>
                <a:latin typeface="Arial" panose="020B0604020202020204" pitchFamily="34" charset="0"/>
                <a:cs typeface="Arial" panose="020B0604020202020204" pitchFamily="34" charset="0"/>
              </a:rPr>
              <a:t> STEM </a:t>
            </a:r>
            <a:r>
              <a:rPr lang="en-US" altLang="en-US" dirty="0" err="1">
                <a:solidFill>
                  <a:srgbClr val="8E0000"/>
                </a:solidFill>
                <a:latin typeface="Arial" panose="020B0604020202020204" pitchFamily="34" charset="0"/>
                <a:cs typeface="Arial" panose="020B0604020202020204" pitchFamily="34" charset="0"/>
              </a:rPr>
              <a:t>trong</a:t>
            </a:r>
            <a:r>
              <a:rPr lang="en-US" altLang="en-US" dirty="0">
                <a:solidFill>
                  <a:srgbClr val="8E0000"/>
                </a:solidFill>
                <a:latin typeface="Arial" panose="020B0604020202020204" pitchFamily="34" charset="0"/>
                <a:cs typeface="Arial" panose="020B0604020202020204" pitchFamily="34" charset="0"/>
              </a:rPr>
              <a:t> CT GDPT 2018</a:t>
            </a:r>
          </a:p>
        </p:txBody>
      </p:sp>
      <p:graphicFrame>
        <p:nvGraphicFramePr>
          <p:cNvPr id="4" name="Content Placeholder 3">
            <a:extLst>
              <a:ext uri="{FF2B5EF4-FFF2-40B4-BE49-F238E27FC236}">
                <a16:creationId xmlns:a16="http://schemas.microsoft.com/office/drawing/2014/main" xmlns="" id="{2A722BB4-CBA2-42A1-9F1D-23EA1B4F1648}"/>
              </a:ext>
            </a:extLst>
          </p:cNvPr>
          <p:cNvGraphicFramePr>
            <a:graphicFrameLocks noGrp="1"/>
          </p:cNvGraphicFramePr>
          <p:nvPr>
            <p:ph idx="4294967295"/>
          </p:nvPr>
        </p:nvGraphicFramePr>
        <p:xfrm>
          <a:off x="1905000" y="1600200"/>
          <a:ext cx="8077200" cy="4724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745009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250" name="TextBox 2">
            <a:extLst>
              <a:ext uri="{FF2B5EF4-FFF2-40B4-BE49-F238E27FC236}">
                <a16:creationId xmlns:a16="http://schemas.microsoft.com/office/drawing/2014/main" xmlns="" id="{E02971E6-31E1-450E-BD4E-057DA09B974C}"/>
              </a:ext>
            </a:extLst>
          </p:cNvPr>
          <p:cNvSpPr txBox="1">
            <a:spLocks noChangeArrowheads="1"/>
          </p:cNvSpPr>
          <p:nvPr/>
        </p:nvSpPr>
        <p:spPr bwMode="auto">
          <a:xfrm>
            <a:off x="2895600" y="314326"/>
            <a:ext cx="7086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2800" b="1">
                <a:solidFill>
                  <a:srgbClr val="8E0000"/>
                </a:solidFill>
              </a:rPr>
              <a:t>Giáo dục STEM – Nhìn nhận của thế giới</a:t>
            </a:r>
          </a:p>
        </p:txBody>
      </p:sp>
      <p:sp>
        <p:nvSpPr>
          <p:cNvPr id="4" name="Content Placeholder 2">
            <a:extLst>
              <a:ext uri="{FF2B5EF4-FFF2-40B4-BE49-F238E27FC236}">
                <a16:creationId xmlns:a16="http://schemas.microsoft.com/office/drawing/2014/main" xmlns="" id="{FFE27153-F411-44F3-90FD-AE686BF5115C}"/>
              </a:ext>
            </a:extLst>
          </p:cNvPr>
          <p:cNvSpPr txBox="1">
            <a:spLocks/>
          </p:cNvSpPr>
          <p:nvPr/>
        </p:nvSpPr>
        <p:spPr>
          <a:xfrm>
            <a:off x="407368" y="1219200"/>
            <a:ext cx="7560840" cy="5105400"/>
          </a:xfrm>
          <a:prstGeom prst="rect">
            <a:avLst/>
          </a:prstGeom>
        </p:spPr>
        <p:txBody>
          <a:bodyPr/>
          <a:lstStyle/>
          <a:p>
            <a:pPr algn="just">
              <a:lnSpc>
                <a:spcPct val="130000"/>
              </a:lnSpc>
              <a:spcBef>
                <a:spcPts val="600"/>
              </a:spcBef>
              <a:buSzPct val="50000"/>
              <a:defRPr/>
            </a:pPr>
            <a:r>
              <a:rPr lang="en-US" b="1" dirty="0"/>
              <a:t>“</a:t>
            </a:r>
            <a:r>
              <a:rPr lang="en-US" b="1" dirty="0" err="1"/>
              <a:t>Chúng</a:t>
            </a:r>
            <a:r>
              <a:rPr lang="en-US" b="1" dirty="0"/>
              <a:t> </a:t>
            </a:r>
            <a:r>
              <a:rPr lang="en-US" b="1" dirty="0" err="1"/>
              <a:t>ta</a:t>
            </a:r>
            <a:r>
              <a:rPr lang="en-US" b="1" dirty="0"/>
              <a:t> </a:t>
            </a:r>
            <a:r>
              <a:rPr lang="en-US" b="1" dirty="0" err="1"/>
              <a:t>không</a:t>
            </a:r>
            <a:r>
              <a:rPr lang="en-US" b="1" dirty="0"/>
              <a:t> </a:t>
            </a:r>
            <a:r>
              <a:rPr lang="en-US" b="1" dirty="0" err="1"/>
              <a:t>thể</a:t>
            </a:r>
            <a:r>
              <a:rPr lang="en-US" b="1" dirty="0"/>
              <a:t> </a:t>
            </a:r>
            <a:r>
              <a:rPr lang="en-US" b="1" dirty="0" err="1"/>
              <a:t>duy</a:t>
            </a:r>
            <a:r>
              <a:rPr lang="en-US" b="1" dirty="0"/>
              <a:t> </a:t>
            </a:r>
            <a:r>
              <a:rPr lang="en-US" b="1" dirty="0" err="1"/>
              <a:t>trì</a:t>
            </a:r>
            <a:r>
              <a:rPr lang="en-US" b="1" dirty="0"/>
              <a:t> </a:t>
            </a:r>
            <a:r>
              <a:rPr lang="en-US" b="1" dirty="0" err="1"/>
              <a:t>một</a:t>
            </a:r>
            <a:r>
              <a:rPr lang="en-US" b="1" dirty="0"/>
              <a:t> </a:t>
            </a:r>
            <a:r>
              <a:rPr lang="en-US" b="1" dirty="0" err="1"/>
              <a:t>nền</a:t>
            </a:r>
            <a:r>
              <a:rPr lang="en-US" b="1" dirty="0"/>
              <a:t> </a:t>
            </a:r>
            <a:r>
              <a:rPr lang="en-US" b="1" dirty="0" err="1"/>
              <a:t>kinh</a:t>
            </a:r>
            <a:r>
              <a:rPr lang="en-US" b="1" dirty="0"/>
              <a:t> </a:t>
            </a:r>
            <a:r>
              <a:rPr lang="en-US" b="1" dirty="0" err="1"/>
              <a:t>tế</a:t>
            </a:r>
            <a:r>
              <a:rPr lang="en-US" b="1" dirty="0"/>
              <a:t> </a:t>
            </a:r>
            <a:r>
              <a:rPr lang="en-US" b="1" dirty="0" err="1"/>
              <a:t>trên</a:t>
            </a:r>
            <a:r>
              <a:rPr lang="en-US" b="1" dirty="0"/>
              <a:t> </a:t>
            </a:r>
            <a:r>
              <a:rPr lang="en-US" b="1" dirty="0" err="1"/>
              <a:t>nền</a:t>
            </a:r>
            <a:r>
              <a:rPr lang="en-US" b="1" dirty="0"/>
              <a:t> </a:t>
            </a:r>
            <a:r>
              <a:rPr lang="en-US" b="1" dirty="0" err="1"/>
              <a:t>tảng</a:t>
            </a:r>
            <a:r>
              <a:rPr lang="en-US" b="1" dirty="0"/>
              <a:t> </a:t>
            </a:r>
            <a:r>
              <a:rPr lang="en-US" b="1" dirty="0" err="1"/>
              <a:t>của</a:t>
            </a:r>
            <a:r>
              <a:rPr lang="en-US" b="1" dirty="0"/>
              <a:t> </a:t>
            </a:r>
            <a:r>
              <a:rPr lang="en-US" b="1" dirty="0" err="1"/>
              <a:t>sự</a:t>
            </a:r>
            <a:r>
              <a:rPr lang="en-US" b="1" dirty="0"/>
              <a:t> </a:t>
            </a:r>
            <a:r>
              <a:rPr lang="en-US" b="1" dirty="0" err="1"/>
              <a:t>đổi</a:t>
            </a:r>
            <a:r>
              <a:rPr lang="en-US" b="1" dirty="0"/>
              <a:t> </a:t>
            </a:r>
            <a:r>
              <a:rPr lang="en-US" b="1" dirty="0" err="1"/>
              <a:t>mới</a:t>
            </a:r>
            <a:r>
              <a:rPr lang="en-US" b="1" dirty="0"/>
              <a:t> </a:t>
            </a:r>
            <a:r>
              <a:rPr lang="en-US" b="1" dirty="0" err="1"/>
              <a:t>trừ</a:t>
            </a:r>
            <a:r>
              <a:rPr lang="en-US" b="1" dirty="0"/>
              <a:t> </a:t>
            </a:r>
            <a:r>
              <a:rPr lang="en-US" b="1" dirty="0" err="1"/>
              <a:t>khi</a:t>
            </a:r>
            <a:r>
              <a:rPr lang="en-US" b="1" dirty="0"/>
              <a:t> </a:t>
            </a:r>
            <a:r>
              <a:rPr lang="en-US" b="1" dirty="0" err="1"/>
              <a:t>tạo</a:t>
            </a:r>
            <a:r>
              <a:rPr lang="en-US" b="1" dirty="0"/>
              <a:t> </a:t>
            </a:r>
            <a:r>
              <a:rPr lang="en-US" b="1" dirty="0" err="1"/>
              <a:t>ra</a:t>
            </a:r>
            <a:r>
              <a:rPr lang="en-US" b="1" dirty="0"/>
              <a:t> </a:t>
            </a:r>
            <a:r>
              <a:rPr lang="en-US" b="1" dirty="0" err="1"/>
              <a:t>được</a:t>
            </a:r>
            <a:r>
              <a:rPr lang="en-US" b="1" dirty="0"/>
              <a:t> </a:t>
            </a:r>
            <a:r>
              <a:rPr lang="en-US" b="1" dirty="0" err="1"/>
              <a:t>những</a:t>
            </a:r>
            <a:r>
              <a:rPr lang="en-US" b="1" dirty="0"/>
              <a:t> </a:t>
            </a:r>
            <a:r>
              <a:rPr lang="en-US" b="1" dirty="0" err="1"/>
              <a:t>công</a:t>
            </a:r>
            <a:r>
              <a:rPr lang="en-US" b="1" dirty="0"/>
              <a:t> </a:t>
            </a:r>
            <a:r>
              <a:rPr lang="en-US" b="1" dirty="0" err="1"/>
              <a:t>dân</a:t>
            </a:r>
            <a:r>
              <a:rPr lang="en-US" b="1" dirty="0"/>
              <a:t> </a:t>
            </a:r>
            <a:r>
              <a:rPr lang="en-US" b="1" dirty="0" err="1"/>
              <a:t>được</a:t>
            </a:r>
            <a:r>
              <a:rPr lang="en-US" b="1" dirty="0"/>
              <a:t> </a:t>
            </a:r>
            <a:r>
              <a:rPr lang="en-US" b="1" dirty="0" err="1"/>
              <a:t>giáo</a:t>
            </a:r>
            <a:r>
              <a:rPr lang="en-US" b="1" dirty="0"/>
              <a:t> </a:t>
            </a:r>
            <a:r>
              <a:rPr lang="en-US" b="1" dirty="0" err="1"/>
              <a:t>dục</a:t>
            </a:r>
            <a:r>
              <a:rPr lang="en-US" b="1" dirty="0"/>
              <a:t> </a:t>
            </a:r>
            <a:r>
              <a:rPr lang="en-US" b="1" dirty="0" err="1"/>
              <a:t>tốt</a:t>
            </a:r>
            <a:r>
              <a:rPr lang="en-US" b="1" dirty="0"/>
              <a:t> </a:t>
            </a:r>
            <a:r>
              <a:rPr lang="en-US" b="1" dirty="0" err="1"/>
              <a:t>về</a:t>
            </a:r>
            <a:r>
              <a:rPr lang="en-US" b="1" dirty="0"/>
              <a:t> </a:t>
            </a:r>
            <a:r>
              <a:rPr lang="en-US" b="1" dirty="0" err="1"/>
              <a:t>toán</a:t>
            </a:r>
            <a:r>
              <a:rPr lang="en-US" b="1" dirty="0"/>
              <a:t> </a:t>
            </a:r>
            <a:r>
              <a:rPr lang="en-US" b="1" dirty="0" err="1"/>
              <a:t>học</a:t>
            </a:r>
            <a:r>
              <a:rPr lang="en-US" b="1" dirty="0"/>
              <a:t>, </a:t>
            </a:r>
            <a:r>
              <a:rPr lang="en-US" b="1" dirty="0" err="1"/>
              <a:t>khoa</a:t>
            </a:r>
            <a:r>
              <a:rPr lang="en-US" b="1" dirty="0"/>
              <a:t> </a:t>
            </a:r>
            <a:r>
              <a:rPr lang="en-US" b="1" dirty="0" err="1"/>
              <a:t>học</a:t>
            </a:r>
            <a:r>
              <a:rPr lang="en-US" b="1" dirty="0"/>
              <a:t> </a:t>
            </a:r>
            <a:r>
              <a:rPr lang="en-US" b="1" dirty="0" err="1"/>
              <a:t>và</a:t>
            </a:r>
            <a:r>
              <a:rPr lang="en-US" b="1" dirty="0"/>
              <a:t> </a:t>
            </a:r>
            <a:r>
              <a:rPr lang="en-US" b="1" dirty="0" err="1"/>
              <a:t>kỹ</a:t>
            </a:r>
            <a:r>
              <a:rPr lang="en-US" b="1" dirty="0"/>
              <a:t> </a:t>
            </a:r>
            <a:r>
              <a:rPr lang="en-US" b="1" dirty="0" err="1"/>
              <a:t>thuật</a:t>
            </a:r>
            <a:r>
              <a:rPr lang="en-US" b="1" dirty="0"/>
              <a:t>. Nếu không làm được điều này chúng ta không thể cạnh tranh được trong nền kinh tế toàn cầu” - Bill Gates</a:t>
            </a:r>
          </a:p>
          <a:p>
            <a:pPr algn="just">
              <a:lnSpc>
                <a:spcPct val="130000"/>
              </a:lnSpc>
              <a:spcBef>
                <a:spcPts val="600"/>
              </a:spcBef>
              <a:buSzPct val="50000"/>
              <a:defRPr/>
            </a:pPr>
            <a:endParaRPr lang="en-US" b="1" dirty="0"/>
          </a:p>
          <a:p>
            <a:pPr algn="just">
              <a:lnSpc>
                <a:spcPct val="130000"/>
              </a:lnSpc>
              <a:spcBef>
                <a:spcPts val="600"/>
              </a:spcBef>
              <a:buSzPct val="50000"/>
              <a:defRPr/>
            </a:pPr>
            <a:r>
              <a:rPr lang="en-US" b="1" dirty="0"/>
              <a:t>“</a:t>
            </a:r>
            <a:r>
              <a:rPr lang="vi-VN" b="1" dirty="0"/>
              <a:t>Để phát triển kinh tế và trở thành một xã hội công nghệ tối tân hiện đại, Singapore cần phải phát triển tài năng và nhân tài trong các mảng Khoa học, Công </a:t>
            </a:r>
            <a:r>
              <a:rPr lang="en-US" b="1" dirty="0"/>
              <a:t>n</a:t>
            </a:r>
            <a:r>
              <a:rPr lang="vi-VN" b="1" dirty="0"/>
              <a:t>ghệ, Kỹ </a:t>
            </a:r>
            <a:r>
              <a:rPr lang="en-US" b="1" dirty="0"/>
              <a:t>t</a:t>
            </a:r>
            <a:r>
              <a:rPr lang="vi-VN" b="1" dirty="0"/>
              <a:t>huật và Toán</a:t>
            </a:r>
            <a:r>
              <a:rPr lang="en-US" b="1" dirty="0"/>
              <a:t>”- Lý </a:t>
            </a:r>
            <a:r>
              <a:rPr lang="en-US" b="1" dirty="0" err="1"/>
              <a:t>Hiển</a:t>
            </a:r>
            <a:r>
              <a:rPr lang="en-US" b="1" dirty="0"/>
              <a:t> Long</a:t>
            </a:r>
          </a:p>
        </p:txBody>
      </p:sp>
      <p:pic>
        <p:nvPicPr>
          <p:cNvPr id="2" name="Picture 1">
            <a:extLst>
              <a:ext uri="{FF2B5EF4-FFF2-40B4-BE49-F238E27FC236}">
                <a16:creationId xmlns:a16="http://schemas.microsoft.com/office/drawing/2014/main" xmlns="" id="{FEF5D40C-EF00-A0BE-8C8D-9CB41588FF65}"/>
              </a:ext>
            </a:extLst>
          </p:cNvPr>
          <p:cNvPicPr>
            <a:picLocks noChangeAspect="1"/>
          </p:cNvPicPr>
          <p:nvPr/>
        </p:nvPicPr>
        <p:blipFill rotWithShape="1">
          <a:blip r:embed="rId2"/>
          <a:srcRect l="21270" r="17742"/>
          <a:stretch/>
        </p:blipFill>
        <p:spPr>
          <a:xfrm>
            <a:off x="9264352" y="1556792"/>
            <a:ext cx="1742728" cy="1600200"/>
          </a:xfrm>
          <a:prstGeom prst="rect">
            <a:avLst/>
          </a:prstGeom>
        </p:spPr>
      </p:pic>
      <p:pic>
        <p:nvPicPr>
          <p:cNvPr id="3" name="Picture 2">
            <a:extLst>
              <a:ext uri="{FF2B5EF4-FFF2-40B4-BE49-F238E27FC236}">
                <a16:creationId xmlns:a16="http://schemas.microsoft.com/office/drawing/2014/main" xmlns="" id="{87EF9737-E407-9D3B-A02B-C987FDEC75A0}"/>
              </a:ext>
            </a:extLst>
          </p:cNvPr>
          <p:cNvPicPr>
            <a:picLocks noChangeAspect="1"/>
          </p:cNvPicPr>
          <p:nvPr/>
        </p:nvPicPr>
        <p:blipFill rotWithShape="1">
          <a:blip r:embed="rId3"/>
          <a:srcRect l="24402" r="7331"/>
          <a:stretch/>
        </p:blipFill>
        <p:spPr>
          <a:xfrm>
            <a:off x="9163608" y="4077072"/>
            <a:ext cx="1944216" cy="1600200"/>
          </a:xfrm>
          <a:prstGeom prst="rect">
            <a:avLst/>
          </a:prstGeom>
        </p:spPr>
      </p:pic>
    </p:spTree>
    <p:extLst>
      <p:ext uri="{BB962C8B-B14F-4D97-AF65-F5344CB8AC3E}">
        <p14:creationId xmlns:p14="http://schemas.microsoft.com/office/powerpoint/2010/main" val="30739623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wipe(left)">
                                      <p:cBhvr>
                                        <p:cTn id="1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250" name="TextBox 2">
            <a:extLst>
              <a:ext uri="{FF2B5EF4-FFF2-40B4-BE49-F238E27FC236}">
                <a16:creationId xmlns:a16="http://schemas.microsoft.com/office/drawing/2014/main" xmlns="" id="{E02971E6-31E1-450E-BD4E-057DA09B974C}"/>
              </a:ext>
            </a:extLst>
          </p:cNvPr>
          <p:cNvSpPr txBox="1">
            <a:spLocks noChangeArrowheads="1"/>
          </p:cNvSpPr>
          <p:nvPr/>
        </p:nvSpPr>
        <p:spPr bwMode="auto">
          <a:xfrm>
            <a:off x="2895600" y="314326"/>
            <a:ext cx="7086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2800" b="1">
                <a:solidFill>
                  <a:srgbClr val="8E0000"/>
                </a:solidFill>
              </a:rPr>
              <a:t>Giáo dục STEM – Nhìn nhận của thế giới</a:t>
            </a:r>
          </a:p>
        </p:txBody>
      </p:sp>
      <p:sp>
        <p:nvSpPr>
          <p:cNvPr id="4" name="Content Placeholder 2">
            <a:extLst>
              <a:ext uri="{FF2B5EF4-FFF2-40B4-BE49-F238E27FC236}">
                <a16:creationId xmlns:a16="http://schemas.microsoft.com/office/drawing/2014/main" xmlns="" id="{FFE27153-F411-44F3-90FD-AE686BF5115C}"/>
              </a:ext>
            </a:extLst>
          </p:cNvPr>
          <p:cNvSpPr txBox="1">
            <a:spLocks/>
          </p:cNvSpPr>
          <p:nvPr/>
        </p:nvSpPr>
        <p:spPr>
          <a:xfrm>
            <a:off x="551384" y="2039523"/>
            <a:ext cx="8352928" cy="3350121"/>
          </a:xfrm>
          <a:prstGeom prst="rect">
            <a:avLst/>
          </a:prstGeom>
        </p:spPr>
        <p:txBody>
          <a:bodyPr/>
          <a:lstStyle/>
          <a:p>
            <a:pPr algn="just">
              <a:lnSpc>
                <a:spcPct val="130000"/>
              </a:lnSpc>
              <a:spcBef>
                <a:spcPts val="600"/>
              </a:spcBef>
              <a:buSzPct val="50000"/>
              <a:defRPr/>
            </a:pPr>
            <a:r>
              <a:rPr lang="en-US" sz="2800" b="1" dirty="0"/>
              <a:t> </a:t>
            </a:r>
            <a:r>
              <a:rPr lang="en-US" altLang="en-US" sz="2800" b="1" dirty="0"/>
              <a:t>“Một trong những vấn đề trọng tâm của tôi khi làm Tổng thống </a:t>
            </a:r>
            <a:r>
              <a:rPr lang="en-US" altLang="en-US" sz="2800" b="1" dirty="0" err="1"/>
              <a:t>Mỹ</a:t>
            </a:r>
            <a:r>
              <a:rPr lang="en-US" altLang="en-US" sz="2800" b="1" dirty="0"/>
              <a:t> là xây dựng phương pháp phát triển STEM trong đó có sự chung tay góp sức của toàn dân. - Barak Obama</a:t>
            </a:r>
            <a:endParaRPr lang="en-US" sz="2800" b="1" dirty="0"/>
          </a:p>
        </p:txBody>
      </p:sp>
      <p:pic>
        <p:nvPicPr>
          <p:cNvPr id="2" name="Picture 1">
            <a:extLst>
              <a:ext uri="{FF2B5EF4-FFF2-40B4-BE49-F238E27FC236}">
                <a16:creationId xmlns:a16="http://schemas.microsoft.com/office/drawing/2014/main" xmlns="" id="{F7CE2862-678A-C449-3907-9F991183A5EA}"/>
              </a:ext>
            </a:extLst>
          </p:cNvPr>
          <p:cNvPicPr>
            <a:picLocks noChangeAspect="1"/>
          </p:cNvPicPr>
          <p:nvPr/>
        </p:nvPicPr>
        <p:blipFill>
          <a:blip r:embed="rId2"/>
          <a:stretch>
            <a:fillRect/>
          </a:stretch>
        </p:blipFill>
        <p:spPr>
          <a:xfrm>
            <a:off x="9552384" y="2039523"/>
            <a:ext cx="1838325" cy="2486025"/>
          </a:xfrm>
          <a:prstGeom prst="rect">
            <a:avLst/>
          </a:prstGeom>
        </p:spPr>
      </p:pic>
    </p:spTree>
    <p:extLst>
      <p:ext uri="{BB962C8B-B14F-4D97-AF65-F5344CB8AC3E}">
        <p14:creationId xmlns:p14="http://schemas.microsoft.com/office/powerpoint/2010/main" val="36435838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4274" name="Hình Chữ nhật 2">
            <a:extLst>
              <a:ext uri="{FF2B5EF4-FFF2-40B4-BE49-F238E27FC236}">
                <a16:creationId xmlns:a16="http://schemas.microsoft.com/office/drawing/2014/main" xmlns="" id="{B9A415EA-2DB6-4532-B119-697A0AFB7E6C}"/>
              </a:ext>
            </a:extLst>
          </p:cNvPr>
          <p:cNvSpPr>
            <a:spLocks noChangeArrowheads="1"/>
          </p:cNvSpPr>
          <p:nvPr/>
        </p:nvSpPr>
        <p:spPr bwMode="auto">
          <a:xfrm>
            <a:off x="3429000" y="314326"/>
            <a:ext cx="5310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2800" b="1">
                <a:solidFill>
                  <a:srgbClr val="A40000"/>
                </a:solidFill>
              </a:rPr>
              <a:t>Phát triển chương trình GDPT</a:t>
            </a:r>
          </a:p>
        </p:txBody>
      </p:sp>
      <p:sp>
        <p:nvSpPr>
          <p:cNvPr id="4" name="Rectangle 1">
            <a:extLst>
              <a:ext uri="{FF2B5EF4-FFF2-40B4-BE49-F238E27FC236}">
                <a16:creationId xmlns:a16="http://schemas.microsoft.com/office/drawing/2014/main" xmlns="" id="{DAFBB2C4-A863-4620-80F5-64EC5A27FE67}"/>
              </a:ext>
            </a:extLst>
          </p:cNvPr>
          <p:cNvSpPr>
            <a:spLocks noChangeArrowheads="1"/>
          </p:cNvSpPr>
          <p:nvPr/>
        </p:nvSpPr>
        <p:spPr bwMode="auto">
          <a:xfrm>
            <a:off x="407368" y="1829131"/>
            <a:ext cx="11305256" cy="3871060"/>
          </a:xfrm>
          <a:prstGeom prst="rect">
            <a:avLst/>
          </a:prstGeom>
          <a:noFill/>
          <a:ln>
            <a:noFill/>
          </a:ln>
        </p:spPr>
        <p:txBody>
          <a:bodyPr wrap="square" anchor="ctr">
            <a:spAutoFit/>
          </a:bodyPr>
          <a:lstStyle>
            <a:lvl1pPr indent="269875">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lnSpc>
                <a:spcPct val="110000"/>
              </a:lnSpc>
              <a:spcBef>
                <a:spcPts val="600"/>
              </a:spcBef>
              <a:defRPr/>
            </a:pPr>
            <a:r>
              <a:rPr lang="en-US" altLang="en-US" sz="2400" dirty="0"/>
              <a:t>- </a:t>
            </a:r>
            <a:r>
              <a:rPr lang="vi-VN" altLang="en-US" sz="2400" dirty="0"/>
              <a:t>Phát triển </a:t>
            </a:r>
            <a:r>
              <a:rPr lang="en-US" altLang="en-US" sz="2400" dirty="0"/>
              <a:t>CT GDPT</a:t>
            </a:r>
            <a:r>
              <a:rPr lang="vi-VN" altLang="en-US" sz="2400" dirty="0"/>
              <a:t> là hoạt động thường xuyên, bao gồm  đánh giá, sửa đổi, bổ sung, hoàn thiện </a:t>
            </a:r>
            <a:r>
              <a:rPr lang="en-US" altLang="en-US" sz="2400" dirty="0"/>
              <a:t>CT</a:t>
            </a:r>
          </a:p>
          <a:p>
            <a:pPr algn="just">
              <a:lnSpc>
                <a:spcPct val="110000"/>
              </a:lnSpc>
              <a:spcBef>
                <a:spcPts val="600"/>
              </a:spcBef>
              <a:defRPr/>
            </a:pPr>
            <a:r>
              <a:rPr lang="en-US" altLang="en-US" sz="2400" dirty="0"/>
              <a:t>- </a:t>
            </a:r>
            <a:r>
              <a:rPr lang="vi-VN" altLang="en-US" sz="2400" dirty="0"/>
              <a:t>Dựa trên nội dung và yêu cầu cần đạt của </a:t>
            </a:r>
            <a:r>
              <a:rPr lang="en-US" altLang="en-US" sz="2400" dirty="0"/>
              <a:t>CTGD:  C</a:t>
            </a:r>
            <a:r>
              <a:rPr lang="vi-VN" altLang="en-US" sz="2400" dirty="0"/>
              <a:t>ác </a:t>
            </a:r>
            <a:r>
              <a:rPr lang="en-US" altLang="en-US" sz="2400" dirty="0"/>
              <a:t>cơ sở giáo dục</a:t>
            </a:r>
            <a:r>
              <a:rPr lang="vi-VN" altLang="en-US" sz="2400" dirty="0"/>
              <a:t> xây dựng </a:t>
            </a:r>
            <a:r>
              <a:rPr lang="en-US" altLang="en-US" sz="2400" dirty="0"/>
              <a:t>KHGD</a:t>
            </a:r>
            <a:r>
              <a:rPr lang="vi-VN" altLang="en-US" sz="2400" dirty="0"/>
              <a:t> riêng cho trường mình một cách linh hoạt, mềm dẻo, phù hợp với điều kiện của địa phương</a:t>
            </a:r>
            <a:r>
              <a:rPr lang="en-US" altLang="en-US" sz="2400" dirty="0"/>
              <a:t>, nhà trường</a:t>
            </a:r>
            <a:r>
              <a:rPr lang="vi-VN" altLang="en-US" sz="2400" dirty="0"/>
              <a:t>, bảo đảm mục tiêu </a:t>
            </a:r>
            <a:r>
              <a:rPr lang="en-US" altLang="en-US" sz="2400" dirty="0" err="1"/>
              <a:t>và</a:t>
            </a:r>
            <a:r>
              <a:rPr lang="en-US" altLang="en-US" sz="2400" dirty="0"/>
              <a:t> </a:t>
            </a:r>
            <a:r>
              <a:rPr lang="vi-VN" altLang="en-US" sz="2400" dirty="0"/>
              <a:t>chất lượng giáo dục</a:t>
            </a:r>
            <a:endParaRPr lang="en-US" altLang="en-US" sz="2400" dirty="0"/>
          </a:p>
          <a:p>
            <a:pPr algn="just">
              <a:lnSpc>
                <a:spcPct val="110000"/>
              </a:lnSpc>
              <a:spcBef>
                <a:spcPts val="600"/>
              </a:spcBef>
              <a:defRPr/>
            </a:pPr>
            <a:r>
              <a:rPr lang="es-ES" altLang="en-US" sz="2400" dirty="0"/>
              <a:t>- Trong quá trình thực hiện</a:t>
            </a:r>
            <a:r>
              <a:rPr lang="vi-VN" altLang="en-US" sz="2400" dirty="0"/>
              <a:t>, Bộ </a:t>
            </a:r>
            <a:r>
              <a:rPr lang="en-US" altLang="en-US" sz="2400" dirty="0"/>
              <a:t>GDĐT</a:t>
            </a:r>
            <a:r>
              <a:rPr lang="vi-VN" altLang="en-US" sz="2400" dirty="0"/>
              <a:t> tổ chức khảo sát thực tế, tham khảo ý kiến các cơ quan </a:t>
            </a:r>
            <a:r>
              <a:rPr lang="en-US" altLang="en-US" sz="2400" dirty="0"/>
              <a:t>QLGD</a:t>
            </a:r>
            <a:r>
              <a:rPr lang="vi-VN" altLang="en-US" sz="2400" dirty="0"/>
              <a:t>, các trường, cán bộ quản lí, </a:t>
            </a:r>
            <a:r>
              <a:rPr lang="en-US" altLang="en-US" sz="2400" dirty="0"/>
              <a:t>GV, HS</a:t>
            </a:r>
            <a:r>
              <a:rPr lang="vi-VN" altLang="en-US" sz="2400" dirty="0"/>
              <a:t>, </a:t>
            </a:r>
            <a:r>
              <a:rPr lang="en-US" altLang="en-US" sz="2400" dirty="0"/>
              <a:t>CMHS</a:t>
            </a:r>
            <a:r>
              <a:rPr lang="vi-VN" altLang="en-US" sz="2400" dirty="0"/>
              <a:t> và những người quan tâm để đánh giá </a:t>
            </a:r>
            <a:r>
              <a:rPr lang="en-US" altLang="en-US" sz="2400" dirty="0"/>
              <a:t>CT</a:t>
            </a:r>
            <a:r>
              <a:rPr lang="vi-VN" altLang="en-US" sz="2400" dirty="0"/>
              <a:t>, xem xét, điều chỉnh</a:t>
            </a:r>
            <a:r>
              <a:rPr lang="es-ES" altLang="en-US" sz="2400" dirty="0"/>
              <a:t>, xây dựng CT </a:t>
            </a:r>
            <a:r>
              <a:rPr lang="vi-VN" altLang="en-US" sz="2400" dirty="0"/>
              <a:t>các môn học mới (nếu cần thiết) và hướng dẫn thực hiện các điều chỉnh (nếu có)</a:t>
            </a:r>
          </a:p>
        </p:txBody>
      </p:sp>
    </p:spTree>
    <p:extLst>
      <p:ext uri="{BB962C8B-B14F-4D97-AF65-F5344CB8AC3E}">
        <p14:creationId xmlns:p14="http://schemas.microsoft.com/office/powerpoint/2010/main" val="12221337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strVal val="#ppt_w*0.70"/>
                                          </p:val>
                                        </p:tav>
                                        <p:tav tm="100000">
                                          <p:val>
                                            <p:strVal val="#ppt_w"/>
                                          </p:val>
                                        </p:tav>
                                      </p:tavLst>
                                    </p:anim>
                                    <p:anim calcmode="lin" valueType="num">
                                      <p:cBhvr>
                                        <p:cTn id="8" dur="500" fill="hold"/>
                                        <p:tgtEl>
                                          <p:spTgt spid="4">
                                            <p:txEl>
                                              <p:pRg st="0" end="0"/>
                                            </p:txEl>
                                          </p:spTgt>
                                        </p:tgtEl>
                                        <p:attrNameLst>
                                          <p:attrName>ppt_h</p:attrName>
                                        </p:attrNameLst>
                                      </p:cBhvr>
                                      <p:tavLst>
                                        <p:tav tm="0">
                                          <p:val>
                                            <p:strVal val="#ppt_h"/>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 calcmode="lin" valueType="num">
                                      <p:cBhvr>
                                        <p:cTn id="14" dur="500" fill="hold"/>
                                        <p:tgtEl>
                                          <p:spTgt spid="4">
                                            <p:txEl>
                                              <p:pRg st="1" end="1"/>
                                            </p:txEl>
                                          </p:spTgt>
                                        </p:tgtEl>
                                        <p:attrNameLst>
                                          <p:attrName>ppt_w</p:attrName>
                                        </p:attrNameLst>
                                      </p:cBhvr>
                                      <p:tavLst>
                                        <p:tav tm="0">
                                          <p:val>
                                            <p:strVal val="#ppt_w*0.70"/>
                                          </p:val>
                                        </p:tav>
                                        <p:tav tm="100000">
                                          <p:val>
                                            <p:strVal val="#ppt_w"/>
                                          </p:val>
                                        </p:tav>
                                      </p:tavLst>
                                    </p:anim>
                                    <p:anim calcmode="lin" valueType="num">
                                      <p:cBhvr>
                                        <p:cTn id="15" dur="500" fill="hold"/>
                                        <p:tgtEl>
                                          <p:spTgt spid="4">
                                            <p:txEl>
                                              <p:pRg st="1" end="1"/>
                                            </p:txEl>
                                          </p:spTgt>
                                        </p:tgtEl>
                                        <p:attrNameLst>
                                          <p:attrName>ppt_h</p:attrName>
                                        </p:attrNameLst>
                                      </p:cBhvr>
                                      <p:tavLst>
                                        <p:tav tm="0">
                                          <p:val>
                                            <p:strVal val="#ppt_h"/>
                                          </p:val>
                                        </p:tav>
                                        <p:tav tm="100000">
                                          <p:val>
                                            <p:strVal val="#ppt_h"/>
                                          </p:val>
                                        </p:tav>
                                      </p:tavLst>
                                    </p:anim>
                                    <p:animEffect transition="in" filter="fade">
                                      <p:cBhvr>
                                        <p:cTn id="16" dur="500"/>
                                        <p:tgtEl>
                                          <p:spTgt spid="4">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p:cTn id="21" dur="500" fill="hold"/>
                                        <p:tgtEl>
                                          <p:spTgt spid="4">
                                            <p:txEl>
                                              <p:pRg st="2" end="2"/>
                                            </p:txEl>
                                          </p:spTgt>
                                        </p:tgtEl>
                                        <p:attrNameLst>
                                          <p:attrName>ppt_w</p:attrName>
                                        </p:attrNameLst>
                                      </p:cBhvr>
                                      <p:tavLst>
                                        <p:tav tm="0">
                                          <p:val>
                                            <p:strVal val="#ppt_w*0.70"/>
                                          </p:val>
                                        </p:tav>
                                        <p:tav tm="100000">
                                          <p:val>
                                            <p:strVal val="#ppt_w"/>
                                          </p:val>
                                        </p:tav>
                                      </p:tavLst>
                                    </p:anim>
                                    <p:anim calcmode="lin" valueType="num">
                                      <p:cBhvr>
                                        <p:cTn id="22" dur="500" fill="hold"/>
                                        <p:tgtEl>
                                          <p:spTgt spid="4">
                                            <p:txEl>
                                              <p:pRg st="2" end="2"/>
                                            </p:txEl>
                                          </p:spTgt>
                                        </p:tgtEl>
                                        <p:attrNameLst>
                                          <p:attrName>ppt_h</p:attrName>
                                        </p:attrNameLst>
                                      </p:cBhvr>
                                      <p:tavLst>
                                        <p:tav tm="0">
                                          <p:val>
                                            <p:strVal val="#ppt_h"/>
                                          </p:val>
                                        </p:tav>
                                        <p:tav tm="100000">
                                          <p:val>
                                            <p:strVal val="#ppt_h"/>
                                          </p:val>
                                        </p:tav>
                                      </p:tavLst>
                                    </p:anim>
                                    <p:animEffect transition="in" filter="fade">
                                      <p:cBhvr>
                                        <p:cTn id="2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6D37743-E619-FF9A-C37F-54291433BD23}"/>
              </a:ext>
            </a:extLst>
          </p:cNvPr>
          <p:cNvSpPr>
            <a:spLocks noGrp="1"/>
          </p:cNvSpPr>
          <p:nvPr>
            <p:ph type="title" idx="4294967295"/>
          </p:nvPr>
        </p:nvSpPr>
        <p:spPr>
          <a:xfrm>
            <a:off x="1981200" y="274639"/>
            <a:ext cx="8229600" cy="490537"/>
          </a:xfrm>
        </p:spPr>
        <p:txBody>
          <a:bodyPr/>
          <a:lstStyle/>
          <a:p>
            <a:r>
              <a:rPr lang="en-US" sz="2400" dirty="0" err="1">
                <a:solidFill>
                  <a:schemeClr val="accent1"/>
                </a:solidFill>
                <a:latin typeface="Arial" panose="020B0604020202020204" pitchFamily="34" charset="0"/>
                <a:cs typeface="Arial" panose="020B0604020202020204" pitchFamily="34" charset="0"/>
              </a:rPr>
              <a:t>Yêu</a:t>
            </a:r>
            <a:r>
              <a:rPr lang="en-US" sz="2400" dirty="0">
                <a:solidFill>
                  <a:schemeClr val="accent1"/>
                </a:solidFill>
                <a:latin typeface="Arial" panose="020B0604020202020204" pitchFamily="34" charset="0"/>
                <a:cs typeface="Arial" panose="020B0604020202020204" pitchFamily="34" charset="0"/>
              </a:rPr>
              <a:t> </a:t>
            </a:r>
            <a:r>
              <a:rPr lang="en-US" sz="2400" dirty="0" err="1">
                <a:solidFill>
                  <a:schemeClr val="accent1"/>
                </a:solidFill>
                <a:latin typeface="Arial" panose="020B0604020202020204" pitchFamily="34" charset="0"/>
                <a:cs typeface="Arial" panose="020B0604020202020204" pitchFamily="34" charset="0"/>
              </a:rPr>
              <a:t>cầu</a:t>
            </a:r>
            <a:r>
              <a:rPr lang="en-US" sz="2400" dirty="0">
                <a:solidFill>
                  <a:schemeClr val="accent1"/>
                </a:solidFill>
                <a:latin typeface="Arial" panose="020B0604020202020204" pitchFamily="34" charset="0"/>
                <a:cs typeface="Arial" panose="020B0604020202020204" pitchFamily="34" charset="0"/>
              </a:rPr>
              <a:t> </a:t>
            </a:r>
            <a:r>
              <a:rPr lang="en-US" sz="2400" dirty="0" err="1">
                <a:solidFill>
                  <a:schemeClr val="accent1"/>
                </a:solidFill>
                <a:latin typeface="Arial" panose="020B0604020202020204" pitchFamily="34" charset="0"/>
                <a:cs typeface="Arial" panose="020B0604020202020204" pitchFamily="34" charset="0"/>
              </a:rPr>
              <a:t>thực</a:t>
            </a:r>
            <a:r>
              <a:rPr lang="en-US" sz="2400" dirty="0">
                <a:solidFill>
                  <a:schemeClr val="accent1"/>
                </a:solidFill>
                <a:latin typeface="Arial" panose="020B0604020202020204" pitchFamily="34" charset="0"/>
                <a:cs typeface="Arial" panose="020B0604020202020204" pitchFamily="34" charset="0"/>
              </a:rPr>
              <a:t> </a:t>
            </a:r>
            <a:r>
              <a:rPr lang="en-US" sz="2400" dirty="0" err="1">
                <a:solidFill>
                  <a:schemeClr val="accent1"/>
                </a:solidFill>
                <a:latin typeface="Arial" panose="020B0604020202020204" pitchFamily="34" charset="0"/>
                <a:cs typeface="Arial" panose="020B0604020202020204" pitchFamily="34" charset="0"/>
              </a:rPr>
              <a:t>hiện</a:t>
            </a:r>
            <a:r>
              <a:rPr lang="en-US" sz="2400" dirty="0">
                <a:solidFill>
                  <a:schemeClr val="accent1"/>
                </a:solidFill>
                <a:latin typeface="Arial" panose="020B0604020202020204" pitchFamily="34" charset="0"/>
                <a:cs typeface="Arial" panose="020B0604020202020204" pitchFamily="34" charset="0"/>
              </a:rPr>
              <a:t> </a:t>
            </a:r>
            <a:r>
              <a:rPr lang="en-US" sz="2400" dirty="0" err="1">
                <a:solidFill>
                  <a:schemeClr val="accent1"/>
                </a:solidFill>
                <a:latin typeface="Arial" panose="020B0604020202020204" pitchFamily="34" charset="0"/>
                <a:cs typeface="Arial" panose="020B0604020202020204" pitchFamily="34" charset="0"/>
              </a:rPr>
              <a:t>dạy</a:t>
            </a:r>
            <a:r>
              <a:rPr lang="en-US" sz="2400" dirty="0">
                <a:solidFill>
                  <a:schemeClr val="accent1"/>
                </a:solidFill>
                <a:latin typeface="Arial" panose="020B0604020202020204" pitchFamily="34" charset="0"/>
                <a:cs typeface="Arial" panose="020B0604020202020204" pitchFamily="34" charset="0"/>
              </a:rPr>
              <a:t> </a:t>
            </a:r>
            <a:r>
              <a:rPr lang="en-US" sz="2400" dirty="0" err="1">
                <a:solidFill>
                  <a:schemeClr val="accent1"/>
                </a:solidFill>
                <a:latin typeface="Arial" panose="020B0604020202020204" pitchFamily="34" charset="0"/>
                <a:cs typeface="Arial" panose="020B0604020202020204" pitchFamily="34" charset="0"/>
              </a:rPr>
              <a:t>học</a:t>
            </a:r>
            <a:r>
              <a:rPr lang="en-US" sz="2400" dirty="0">
                <a:solidFill>
                  <a:schemeClr val="accent1"/>
                </a:solidFill>
                <a:latin typeface="Arial" panose="020B0604020202020204" pitchFamily="34" charset="0"/>
                <a:cs typeface="Arial" panose="020B0604020202020204" pitchFamily="34" charset="0"/>
              </a:rPr>
              <a:t>, </a:t>
            </a:r>
            <a:r>
              <a:rPr lang="en-US" sz="2400" dirty="0" err="1">
                <a:solidFill>
                  <a:schemeClr val="accent1"/>
                </a:solidFill>
                <a:latin typeface="Arial" panose="020B0604020202020204" pitchFamily="34" charset="0"/>
                <a:cs typeface="Arial" panose="020B0604020202020204" pitchFamily="34" charset="0"/>
              </a:rPr>
              <a:t>giáo</a:t>
            </a:r>
            <a:r>
              <a:rPr lang="en-US" sz="2400" dirty="0">
                <a:solidFill>
                  <a:schemeClr val="accent1"/>
                </a:solidFill>
                <a:latin typeface="Arial" panose="020B0604020202020204" pitchFamily="34" charset="0"/>
                <a:cs typeface="Arial" panose="020B0604020202020204" pitchFamily="34" charset="0"/>
              </a:rPr>
              <a:t> </a:t>
            </a:r>
            <a:r>
              <a:rPr lang="en-US" sz="2400" dirty="0" err="1">
                <a:solidFill>
                  <a:schemeClr val="accent1"/>
                </a:solidFill>
                <a:latin typeface="Arial" panose="020B0604020202020204" pitchFamily="34" charset="0"/>
                <a:cs typeface="Arial" panose="020B0604020202020204" pitchFamily="34" charset="0"/>
              </a:rPr>
              <a:t>dục</a:t>
            </a:r>
            <a:r>
              <a:rPr lang="en-US" sz="2400" dirty="0">
                <a:solidFill>
                  <a:schemeClr val="accent1"/>
                </a:solidFill>
                <a:latin typeface="Arial" panose="020B0604020202020204" pitchFamily="34" charset="0"/>
                <a:cs typeface="Arial" panose="020B0604020202020204" pitchFamily="34" charset="0"/>
              </a:rPr>
              <a:t> </a:t>
            </a:r>
            <a:r>
              <a:rPr lang="en-US" sz="2400" dirty="0" err="1">
                <a:solidFill>
                  <a:schemeClr val="accent1"/>
                </a:solidFill>
                <a:latin typeface="Arial" panose="020B0604020202020204" pitchFamily="34" charset="0"/>
                <a:cs typeface="Arial" panose="020B0604020202020204" pitchFamily="34" charset="0"/>
              </a:rPr>
              <a:t>theo</a:t>
            </a:r>
            <a:r>
              <a:rPr lang="en-US" sz="2400" dirty="0">
                <a:solidFill>
                  <a:schemeClr val="accent1"/>
                </a:solidFill>
                <a:latin typeface="Arial" panose="020B0604020202020204" pitchFamily="34" charset="0"/>
                <a:cs typeface="Arial" panose="020B0604020202020204" pitchFamily="34" charset="0"/>
              </a:rPr>
              <a:t> CTGDPT 2018</a:t>
            </a:r>
          </a:p>
        </p:txBody>
      </p:sp>
      <p:graphicFrame>
        <p:nvGraphicFramePr>
          <p:cNvPr id="6" name="Content Placeholder 5">
            <a:extLst>
              <a:ext uri="{FF2B5EF4-FFF2-40B4-BE49-F238E27FC236}">
                <a16:creationId xmlns:a16="http://schemas.microsoft.com/office/drawing/2014/main" xmlns="" id="{DFB18113-3117-AAF1-0987-09EE1F2F8960}"/>
              </a:ext>
            </a:extLst>
          </p:cNvPr>
          <p:cNvGraphicFramePr>
            <a:graphicFrameLocks noGrp="1"/>
          </p:cNvGraphicFramePr>
          <p:nvPr>
            <p:ph idx="4294967295"/>
            <p:extLst>
              <p:ext uri="{D42A27DB-BD31-4B8C-83A1-F6EECF244321}">
                <p14:modId xmlns:p14="http://schemas.microsoft.com/office/powerpoint/2010/main" val="917563358"/>
              </p:ext>
            </p:extLst>
          </p:nvPr>
        </p:nvGraphicFramePr>
        <p:xfrm>
          <a:off x="695400" y="1196752"/>
          <a:ext cx="11017224"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8" name="Picture 7">
            <a:extLst>
              <a:ext uri="{FF2B5EF4-FFF2-40B4-BE49-F238E27FC236}">
                <a16:creationId xmlns:a16="http://schemas.microsoft.com/office/drawing/2014/main" xmlns="" id="{431D7EDE-1876-B666-1341-E21AC3F1D34D}"/>
              </a:ext>
            </a:extLst>
          </p:cNvPr>
          <p:cNvPicPr>
            <a:picLocks noChangeAspect="1"/>
          </p:cNvPicPr>
          <p:nvPr/>
        </p:nvPicPr>
        <p:blipFill>
          <a:blip r:embed="rId7"/>
          <a:stretch>
            <a:fillRect/>
          </a:stretch>
        </p:blipFill>
        <p:spPr>
          <a:xfrm>
            <a:off x="7616724" y="3415544"/>
            <a:ext cx="2594077" cy="1656183"/>
          </a:xfrm>
          <a:prstGeom prst="rect">
            <a:avLst/>
          </a:prstGeom>
        </p:spPr>
      </p:pic>
    </p:spTree>
    <p:extLst>
      <p:ext uri="{BB962C8B-B14F-4D97-AF65-F5344CB8AC3E}">
        <p14:creationId xmlns:p14="http://schemas.microsoft.com/office/powerpoint/2010/main" val="396749809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913017" y="209037"/>
            <a:ext cx="8382451" cy="705364"/>
          </a:xfrm>
        </p:spPr>
        <p:txBody>
          <a:bodyPr>
            <a:noAutofit/>
          </a:bodyPr>
          <a:lstStyle/>
          <a:p>
            <a:pPr algn="ctr">
              <a:lnSpc>
                <a:spcPct val="100000"/>
              </a:lnSpc>
            </a:pPr>
            <a:r>
              <a:rPr lang="en-US" dirty="0">
                <a:solidFill>
                  <a:srgbClr val="C00000"/>
                </a:solidFill>
                <a:latin typeface="Arial" panose="020B0604020202020204" pitchFamily="34" charset="0"/>
                <a:cs typeface="Arial" panose="020B0604020202020204" pitchFamily="34" charset="0"/>
              </a:rPr>
              <a:t>Vai </a:t>
            </a:r>
            <a:r>
              <a:rPr lang="en-US" dirty="0" err="1">
                <a:solidFill>
                  <a:srgbClr val="C00000"/>
                </a:solidFill>
                <a:latin typeface="Arial" panose="020B0604020202020204" pitchFamily="34" charset="0"/>
                <a:cs typeface="Arial" panose="020B0604020202020204" pitchFamily="34" charset="0"/>
              </a:rPr>
              <a:t>trò</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của</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giáo</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viên</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trong</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hoạt</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động</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dạy</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học</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phát</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triển</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phẩm</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chất</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năng</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lực</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học</a:t>
            </a:r>
            <a:r>
              <a:rPr lang="en-US" dirty="0">
                <a:solidFill>
                  <a:srgbClr val="C00000"/>
                </a:solidFill>
                <a:latin typeface="Arial" panose="020B0604020202020204" pitchFamily="34" charset="0"/>
                <a:cs typeface="Arial" panose="020B0604020202020204" pitchFamily="34" charset="0"/>
              </a:rPr>
              <a:t> </a:t>
            </a:r>
            <a:r>
              <a:rPr lang="en-US" dirty="0" err="1">
                <a:solidFill>
                  <a:srgbClr val="C00000"/>
                </a:solidFill>
                <a:latin typeface="Arial" panose="020B0604020202020204" pitchFamily="34" charset="0"/>
                <a:cs typeface="Arial" panose="020B0604020202020204" pitchFamily="34" charset="0"/>
              </a:rPr>
              <a:t>sinh</a:t>
            </a:r>
            <a:endParaRPr lang="en-US" dirty="0">
              <a:solidFill>
                <a:srgbClr val="C00000"/>
              </a:solidFill>
              <a:latin typeface="Arial" panose="020B0604020202020204" pitchFamily="34" charset="0"/>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xmlns="" id="{7C469097-7727-03A8-0B2C-570C205528E3}"/>
              </a:ext>
            </a:extLst>
          </p:cNvPr>
          <p:cNvGraphicFramePr>
            <a:graphicFrameLocks noGrp="1"/>
          </p:cNvGraphicFramePr>
          <p:nvPr>
            <p:ph idx="4294967295"/>
            <p:extLst>
              <p:ext uri="{D42A27DB-BD31-4B8C-83A1-F6EECF244321}">
                <p14:modId xmlns:p14="http://schemas.microsoft.com/office/powerpoint/2010/main" val="3724526282"/>
              </p:ext>
            </p:extLst>
          </p:nvPr>
        </p:nvGraphicFramePr>
        <p:xfrm>
          <a:off x="479376" y="1197800"/>
          <a:ext cx="11233248" cy="49675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358810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Box 1"/>
          <p:cNvSpPr txBox="1"/>
          <p:nvPr/>
        </p:nvSpPr>
        <p:spPr>
          <a:xfrm>
            <a:off x="263352" y="548680"/>
            <a:ext cx="11665295" cy="5293757"/>
          </a:xfrm>
          <a:prstGeom prst="rect">
            <a:avLst/>
          </a:prstGeom>
          <a:noFill/>
        </p:spPr>
        <p:txBody>
          <a:bodyPr wrap="square">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just" eaLnBrk="1" hangingPunct="1"/>
            <a:r>
              <a:rPr lang="en-US" sz="2600" b="1" i="1" u="sng" dirty="0" err="1">
                <a:solidFill>
                  <a:srgbClr val="CC0000"/>
                </a:solidFill>
              </a:rPr>
              <a:t>Đối</a:t>
            </a:r>
            <a:r>
              <a:rPr lang="en-US" sz="2600" b="1" i="1" u="sng" dirty="0">
                <a:solidFill>
                  <a:srgbClr val="CC0000"/>
                </a:solidFill>
              </a:rPr>
              <a:t> </a:t>
            </a:r>
            <a:r>
              <a:rPr lang="en-US" sz="2600" b="1" i="1" u="sng" dirty="0" err="1">
                <a:solidFill>
                  <a:srgbClr val="CC0000"/>
                </a:solidFill>
              </a:rPr>
              <a:t>với</a:t>
            </a:r>
            <a:r>
              <a:rPr lang="en-US" sz="2600" b="1" i="1" u="sng" dirty="0">
                <a:solidFill>
                  <a:srgbClr val="CC0000"/>
                </a:solidFill>
              </a:rPr>
              <a:t> GIÁO VIÊN </a:t>
            </a:r>
            <a:r>
              <a:rPr lang="en-US" sz="2600" b="1" i="1" u="sng" dirty="0" err="1">
                <a:solidFill>
                  <a:srgbClr val="CC0000"/>
                </a:solidFill>
              </a:rPr>
              <a:t>cần</a:t>
            </a:r>
            <a:r>
              <a:rPr lang="en-US" sz="2600" b="1" i="1" u="sng" dirty="0">
                <a:solidFill>
                  <a:srgbClr val="CC0000"/>
                </a:solidFill>
              </a:rPr>
              <a:t> </a:t>
            </a:r>
            <a:r>
              <a:rPr lang="en-US" sz="2600" b="1" i="1" u="sng" dirty="0" err="1">
                <a:solidFill>
                  <a:srgbClr val="CC0000"/>
                </a:solidFill>
              </a:rPr>
              <a:t>có</a:t>
            </a:r>
            <a:r>
              <a:rPr lang="en-US" sz="2600" b="1" i="1" u="sng" dirty="0">
                <a:solidFill>
                  <a:srgbClr val="CC0000"/>
                </a:solidFill>
              </a:rPr>
              <a:t>:</a:t>
            </a:r>
          </a:p>
          <a:p>
            <a:pPr algn="just" eaLnBrk="1" hangingPunct="1"/>
            <a:r>
              <a:rPr lang="en-US" sz="2600" dirty="0">
                <a:solidFill>
                  <a:srgbClr val="5E2D37"/>
                </a:solidFill>
              </a:rPr>
              <a:t>1. </a:t>
            </a:r>
            <a:r>
              <a:rPr lang="en-US" sz="2600" dirty="0" err="1">
                <a:solidFill>
                  <a:srgbClr val="5E2D37"/>
                </a:solidFill>
              </a:rPr>
              <a:t>Trình</a:t>
            </a:r>
            <a:r>
              <a:rPr lang="en-US" sz="2600" dirty="0">
                <a:solidFill>
                  <a:srgbClr val="5E2D37"/>
                </a:solidFill>
              </a:rPr>
              <a:t> </a:t>
            </a:r>
            <a:r>
              <a:rPr lang="en-US" sz="2600" dirty="0" err="1">
                <a:solidFill>
                  <a:srgbClr val="5E2D37"/>
                </a:solidFill>
              </a:rPr>
              <a:t>độ</a:t>
            </a:r>
            <a:r>
              <a:rPr lang="en-US" sz="2600" dirty="0">
                <a:solidFill>
                  <a:srgbClr val="5E2D37"/>
                </a:solidFill>
              </a:rPr>
              <a:t> </a:t>
            </a:r>
            <a:r>
              <a:rPr lang="en-US" sz="2600" dirty="0" err="1">
                <a:solidFill>
                  <a:srgbClr val="5E2D37"/>
                </a:solidFill>
              </a:rPr>
              <a:t>chuyên</a:t>
            </a:r>
            <a:r>
              <a:rPr lang="en-US" sz="2600" dirty="0">
                <a:solidFill>
                  <a:srgbClr val="5E2D37"/>
                </a:solidFill>
              </a:rPr>
              <a:t> </a:t>
            </a:r>
            <a:r>
              <a:rPr lang="en-US" sz="2600" dirty="0" err="1">
                <a:solidFill>
                  <a:srgbClr val="5E2D37"/>
                </a:solidFill>
              </a:rPr>
              <a:t>môn</a:t>
            </a:r>
            <a:r>
              <a:rPr lang="en-US" sz="2600" dirty="0">
                <a:solidFill>
                  <a:srgbClr val="5E2D37"/>
                </a:solidFill>
              </a:rPr>
              <a:t> </a:t>
            </a:r>
            <a:r>
              <a:rPr lang="en-US" sz="2600" dirty="0" err="1">
                <a:solidFill>
                  <a:srgbClr val="5E2D37"/>
                </a:solidFill>
              </a:rPr>
              <a:t>vững</a:t>
            </a:r>
            <a:r>
              <a:rPr lang="en-US" sz="2600" dirty="0">
                <a:solidFill>
                  <a:srgbClr val="5E2D37"/>
                </a:solidFill>
              </a:rPr>
              <a:t> </a:t>
            </a:r>
            <a:r>
              <a:rPr lang="en-US" sz="2600" dirty="0" err="1">
                <a:solidFill>
                  <a:srgbClr val="5E2D37"/>
                </a:solidFill>
              </a:rPr>
              <a:t>vàng</a:t>
            </a:r>
            <a:endParaRPr lang="en-US" sz="2600" dirty="0">
              <a:solidFill>
                <a:srgbClr val="5E2D37"/>
              </a:solidFill>
            </a:endParaRPr>
          </a:p>
          <a:p>
            <a:pPr algn="just" eaLnBrk="1" hangingPunct="1"/>
            <a:r>
              <a:rPr lang="en-US" sz="2600" dirty="0">
                <a:solidFill>
                  <a:srgbClr val="5E2D37"/>
                </a:solidFill>
              </a:rPr>
              <a:t>2.  </a:t>
            </a:r>
            <a:r>
              <a:rPr lang="en-US" sz="2600" dirty="0" err="1">
                <a:solidFill>
                  <a:srgbClr val="5E2D37"/>
                </a:solidFill>
              </a:rPr>
              <a:t>Nghiệp</a:t>
            </a:r>
            <a:r>
              <a:rPr lang="en-US" sz="2600" dirty="0">
                <a:solidFill>
                  <a:srgbClr val="5E2D37"/>
                </a:solidFill>
              </a:rPr>
              <a:t> </a:t>
            </a:r>
            <a:r>
              <a:rPr lang="en-US" sz="2600" dirty="0" err="1">
                <a:solidFill>
                  <a:srgbClr val="5E2D37"/>
                </a:solidFill>
              </a:rPr>
              <a:t>vụ</a:t>
            </a:r>
            <a:r>
              <a:rPr lang="en-US" sz="2600" dirty="0">
                <a:solidFill>
                  <a:srgbClr val="5E2D37"/>
                </a:solidFill>
              </a:rPr>
              <a:t> </a:t>
            </a:r>
            <a:r>
              <a:rPr lang="en-US" sz="2600" dirty="0" err="1">
                <a:solidFill>
                  <a:srgbClr val="5E2D37"/>
                </a:solidFill>
              </a:rPr>
              <a:t>tốt</a:t>
            </a:r>
            <a:endParaRPr lang="en-US" sz="2600" dirty="0">
              <a:solidFill>
                <a:srgbClr val="5E2D37"/>
              </a:solidFill>
            </a:endParaRPr>
          </a:p>
          <a:p>
            <a:pPr algn="just" eaLnBrk="1" hangingPunct="1"/>
            <a:r>
              <a:rPr lang="en-US" sz="2600" dirty="0" err="1">
                <a:solidFill>
                  <a:srgbClr val="5E2D37"/>
                </a:solidFill>
              </a:rPr>
              <a:t>Đặc</a:t>
            </a:r>
            <a:r>
              <a:rPr lang="en-US" sz="2600" dirty="0">
                <a:solidFill>
                  <a:srgbClr val="5E2D37"/>
                </a:solidFill>
              </a:rPr>
              <a:t> </a:t>
            </a:r>
            <a:r>
              <a:rPr lang="en-US" sz="2600" dirty="0" err="1">
                <a:solidFill>
                  <a:srgbClr val="5E2D37"/>
                </a:solidFill>
              </a:rPr>
              <a:t>biệt</a:t>
            </a:r>
            <a:r>
              <a:rPr lang="en-US" sz="2600" dirty="0">
                <a:solidFill>
                  <a:srgbClr val="5E2D37"/>
                </a:solidFill>
              </a:rPr>
              <a:t> </a:t>
            </a:r>
            <a:r>
              <a:rPr lang="en-US" sz="2600" dirty="0" err="1">
                <a:solidFill>
                  <a:srgbClr val="5E2D37"/>
                </a:solidFill>
              </a:rPr>
              <a:t>cần</a:t>
            </a:r>
            <a:r>
              <a:rPr lang="en-US" sz="2600" dirty="0">
                <a:solidFill>
                  <a:srgbClr val="5E2D37"/>
                </a:solidFill>
              </a:rPr>
              <a:t>:</a:t>
            </a:r>
          </a:p>
          <a:p>
            <a:pPr algn="just" eaLnBrk="1" hangingPunct="1"/>
            <a:r>
              <a:rPr lang="en-US" sz="2600" dirty="0">
                <a:solidFill>
                  <a:srgbClr val="5E2D37"/>
                </a:solidFill>
              </a:rPr>
              <a:t> +  </a:t>
            </a:r>
            <a:r>
              <a:rPr lang="en-US" sz="2600" dirty="0" err="1">
                <a:solidFill>
                  <a:srgbClr val="5E2D37"/>
                </a:solidFill>
              </a:rPr>
              <a:t>Hiểu</a:t>
            </a:r>
            <a:r>
              <a:rPr lang="en-US" sz="2600" dirty="0">
                <a:solidFill>
                  <a:srgbClr val="5E2D37"/>
                </a:solidFill>
              </a:rPr>
              <a:t> </a:t>
            </a:r>
            <a:r>
              <a:rPr lang="en-US" sz="2600" dirty="0" err="1">
                <a:solidFill>
                  <a:srgbClr val="5E2D37"/>
                </a:solidFill>
              </a:rPr>
              <a:t>biết</a:t>
            </a:r>
            <a:r>
              <a:rPr lang="en-US" sz="2600" dirty="0">
                <a:solidFill>
                  <a:srgbClr val="5E2D37"/>
                </a:solidFill>
              </a:rPr>
              <a:t> </a:t>
            </a:r>
            <a:r>
              <a:rPr lang="en-US" sz="2600" dirty="0" err="1">
                <a:solidFill>
                  <a:srgbClr val="5E2D37"/>
                </a:solidFill>
              </a:rPr>
              <a:t>và</a:t>
            </a:r>
            <a:r>
              <a:rPr lang="en-US" sz="2600" dirty="0">
                <a:solidFill>
                  <a:srgbClr val="5E2D37"/>
                </a:solidFill>
              </a:rPr>
              <a:t> </a:t>
            </a:r>
            <a:r>
              <a:rPr lang="en-US" sz="2600" dirty="0" err="1">
                <a:solidFill>
                  <a:srgbClr val="5E2D37"/>
                </a:solidFill>
              </a:rPr>
              <a:t>áp</a:t>
            </a:r>
            <a:r>
              <a:rPr lang="en-US" sz="2600" dirty="0">
                <a:solidFill>
                  <a:srgbClr val="5E2D37"/>
                </a:solidFill>
              </a:rPr>
              <a:t> </a:t>
            </a:r>
            <a:r>
              <a:rPr lang="en-US" sz="2600" dirty="0" err="1">
                <a:solidFill>
                  <a:srgbClr val="5E2D37"/>
                </a:solidFill>
              </a:rPr>
              <a:t>dụng</a:t>
            </a:r>
            <a:r>
              <a:rPr lang="en-US" sz="2600" dirty="0">
                <a:solidFill>
                  <a:srgbClr val="5E2D37"/>
                </a:solidFill>
              </a:rPr>
              <a:t> </a:t>
            </a:r>
            <a:r>
              <a:rPr lang="en-US" sz="2600" dirty="0" err="1">
                <a:solidFill>
                  <a:srgbClr val="5E2D37"/>
                </a:solidFill>
              </a:rPr>
              <a:t>tốt</a:t>
            </a:r>
            <a:r>
              <a:rPr lang="en-US" sz="2600" dirty="0">
                <a:solidFill>
                  <a:srgbClr val="5E2D37"/>
                </a:solidFill>
              </a:rPr>
              <a:t> </a:t>
            </a:r>
            <a:r>
              <a:rPr lang="en-US" sz="2600" dirty="0" err="1">
                <a:solidFill>
                  <a:srgbClr val="5E2D37"/>
                </a:solidFill>
              </a:rPr>
              <a:t>những</a:t>
            </a:r>
            <a:r>
              <a:rPr lang="en-US" sz="2600" dirty="0">
                <a:solidFill>
                  <a:srgbClr val="5E2D37"/>
                </a:solidFill>
              </a:rPr>
              <a:t> </a:t>
            </a:r>
            <a:r>
              <a:rPr lang="en-US" sz="2600" dirty="0" err="1">
                <a:solidFill>
                  <a:srgbClr val="5E2D37"/>
                </a:solidFill>
              </a:rPr>
              <a:t>phương</a:t>
            </a:r>
            <a:r>
              <a:rPr lang="en-US" sz="2600" dirty="0">
                <a:solidFill>
                  <a:srgbClr val="5E2D37"/>
                </a:solidFill>
              </a:rPr>
              <a:t> </a:t>
            </a:r>
            <a:r>
              <a:rPr lang="en-US" sz="2600" dirty="0" err="1">
                <a:solidFill>
                  <a:srgbClr val="5E2D37"/>
                </a:solidFill>
              </a:rPr>
              <a:t>pháp</a:t>
            </a:r>
            <a:r>
              <a:rPr lang="en-US" sz="2600" dirty="0">
                <a:solidFill>
                  <a:srgbClr val="5E2D37"/>
                </a:solidFill>
              </a:rPr>
              <a:t> </a:t>
            </a:r>
            <a:r>
              <a:rPr lang="en-US" sz="2600" dirty="0" err="1">
                <a:solidFill>
                  <a:srgbClr val="5E2D37"/>
                </a:solidFill>
              </a:rPr>
              <a:t>và</a:t>
            </a:r>
            <a:r>
              <a:rPr lang="en-US" sz="2600" dirty="0">
                <a:solidFill>
                  <a:srgbClr val="5E2D37"/>
                </a:solidFill>
              </a:rPr>
              <a:t> </a:t>
            </a:r>
            <a:r>
              <a:rPr lang="en-US" sz="2600" dirty="0" err="1">
                <a:solidFill>
                  <a:srgbClr val="5E2D37"/>
                </a:solidFill>
              </a:rPr>
              <a:t>kỹ</a:t>
            </a:r>
            <a:r>
              <a:rPr lang="en-US" sz="2600" dirty="0">
                <a:solidFill>
                  <a:srgbClr val="5E2D37"/>
                </a:solidFill>
              </a:rPr>
              <a:t> </a:t>
            </a:r>
            <a:r>
              <a:rPr lang="en-US" sz="2600" dirty="0" err="1">
                <a:solidFill>
                  <a:srgbClr val="5E2D37"/>
                </a:solidFill>
              </a:rPr>
              <a:t>thuật</a:t>
            </a:r>
            <a:r>
              <a:rPr lang="en-US" sz="2600" dirty="0">
                <a:solidFill>
                  <a:srgbClr val="5E2D37"/>
                </a:solidFill>
              </a:rPr>
              <a:t> </a:t>
            </a:r>
            <a:r>
              <a:rPr lang="en-US" sz="2600" dirty="0" err="1">
                <a:solidFill>
                  <a:srgbClr val="5E2D37"/>
                </a:solidFill>
              </a:rPr>
              <a:t>dạy</a:t>
            </a:r>
            <a:r>
              <a:rPr lang="en-US" sz="2600" dirty="0">
                <a:solidFill>
                  <a:srgbClr val="5E2D37"/>
                </a:solidFill>
              </a:rPr>
              <a:t> </a:t>
            </a:r>
            <a:r>
              <a:rPr lang="en-US" sz="2600" dirty="0" err="1">
                <a:solidFill>
                  <a:srgbClr val="5E2D37"/>
                </a:solidFill>
              </a:rPr>
              <a:t>học</a:t>
            </a:r>
            <a:r>
              <a:rPr lang="en-US" sz="2600" dirty="0">
                <a:solidFill>
                  <a:srgbClr val="5E2D37"/>
                </a:solidFill>
              </a:rPr>
              <a:t> </a:t>
            </a:r>
            <a:r>
              <a:rPr lang="en-US" sz="2600" dirty="0" err="1">
                <a:solidFill>
                  <a:srgbClr val="5E2D37"/>
                </a:solidFill>
              </a:rPr>
              <a:t>phù</a:t>
            </a:r>
            <a:r>
              <a:rPr lang="en-US" sz="2600" dirty="0">
                <a:solidFill>
                  <a:srgbClr val="5E2D37"/>
                </a:solidFill>
              </a:rPr>
              <a:t> </a:t>
            </a:r>
            <a:r>
              <a:rPr lang="en-US" sz="2600" dirty="0" err="1">
                <a:solidFill>
                  <a:srgbClr val="5E2D37"/>
                </a:solidFill>
              </a:rPr>
              <a:t>hợp</a:t>
            </a:r>
            <a:r>
              <a:rPr lang="en-US" sz="2600" dirty="0">
                <a:solidFill>
                  <a:srgbClr val="5E2D37"/>
                </a:solidFill>
              </a:rPr>
              <a:t> </a:t>
            </a:r>
            <a:r>
              <a:rPr lang="en-US" sz="2600" dirty="0" err="1">
                <a:solidFill>
                  <a:srgbClr val="5E2D37"/>
                </a:solidFill>
              </a:rPr>
              <a:t>với</a:t>
            </a:r>
            <a:r>
              <a:rPr lang="en-US" sz="2600" dirty="0">
                <a:solidFill>
                  <a:srgbClr val="5E2D37"/>
                </a:solidFill>
              </a:rPr>
              <a:t> </a:t>
            </a:r>
            <a:r>
              <a:rPr lang="en-US" sz="2600" dirty="0" err="1">
                <a:solidFill>
                  <a:srgbClr val="5E2D37"/>
                </a:solidFill>
              </a:rPr>
              <a:t>từng</a:t>
            </a:r>
            <a:r>
              <a:rPr lang="en-US" sz="2600" dirty="0">
                <a:solidFill>
                  <a:srgbClr val="5E2D37"/>
                </a:solidFill>
              </a:rPr>
              <a:t> </a:t>
            </a:r>
            <a:r>
              <a:rPr lang="en-US" sz="2600" dirty="0" err="1">
                <a:solidFill>
                  <a:srgbClr val="5E2D37"/>
                </a:solidFill>
              </a:rPr>
              <a:t>bài</a:t>
            </a:r>
            <a:r>
              <a:rPr lang="en-US" sz="2600" dirty="0">
                <a:solidFill>
                  <a:srgbClr val="5E2D37"/>
                </a:solidFill>
              </a:rPr>
              <a:t> </a:t>
            </a:r>
            <a:r>
              <a:rPr lang="en-US" sz="2600" dirty="0" err="1">
                <a:solidFill>
                  <a:srgbClr val="5E2D37"/>
                </a:solidFill>
              </a:rPr>
              <a:t>dạy</a:t>
            </a:r>
            <a:endParaRPr lang="en-US" sz="2600" dirty="0">
              <a:solidFill>
                <a:srgbClr val="5E2D37"/>
              </a:solidFill>
            </a:endParaRPr>
          </a:p>
          <a:p>
            <a:pPr algn="just" eaLnBrk="1" hangingPunct="1"/>
            <a:r>
              <a:rPr lang="en-US" sz="2600" dirty="0">
                <a:solidFill>
                  <a:srgbClr val="5E2D37"/>
                </a:solidFill>
              </a:rPr>
              <a:t> +  Am </a:t>
            </a:r>
            <a:r>
              <a:rPr lang="en-US" sz="2600" dirty="0" err="1">
                <a:solidFill>
                  <a:srgbClr val="5E2D37"/>
                </a:solidFill>
              </a:rPr>
              <a:t>hiểu</a:t>
            </a:r>
            <a:r>
              <a:rPr lang="en-US" sz="2600" dirty="0">
                <a:solidFill>
                  <a:srgbClr val="5E2D37"/>
                </a:solidFill>
              </a:rPr>
              <a:t> </a:t>
            </a:r>
            <a:r>
              <a:rPr lang="en-US" sz="2600" dirty="0" err="1">
                <a:solidFill>
                  <a:srgbClr val="5E2D37"/>
                </a:solidFill>
              </a:rPr>
              <a:t>về</a:t>
            </a:r>
            <a:r>
              <a:rPr lang="en-US" sz="2600" dirty="0">
                <a:solidFill>
                  <a:srgbClr val="5E2D37"/>
                </a:solidFill>
              </a:rPr>
              <a:t> </a:t>
            </a:r>
            <a:r>
              <a:rPr lang="en-US" sz="2600" dirty="0" err="1">
                <a:solidFill>
                  <a:srgbClr val="5E2D37"/>
                </a:solidFill>
              </a:rPr>
              <a:t>cấu</a:t>
            </a:r>
            <a:r>
              <a:rPr lang="en-US" sz="2600" dirty="0">
                <a:solidFill>
                  <a:srgbClr val="5E2D37"/>
                </a:solidFill>
              </a:rPr>
              <a:t> </a:t>
            </a:r>
            <a:r>
              <a:rPr lang="en-US" sz="2600" dirty="0" err="1">
                <a:solidFill>
                  <a:srgbClr val="5E2D37"/>
                </a:solidFill>
              </a:rPr>
              <a:t>trúc</a:t>
            </a:r>
            <a:r>
              <a:rPr lang="en-US" sz="2600" dirty="0">
                <a:solidFill>
                  <a:srgbClr val="5E2D37"/>
                </a:solidFill>
              </a:rPr>
              <a:t> logic </a:t>
            </a:r>
            <a:r>
              <a:rPr lang="en-US" sz="2600" dirty="0" err="1">
                <a:solidFill>
                  <a:srgbClr val="5E2D37"/>
                </a:solidFill>
              </a:rPr>
              <a:t>từng</a:t>
            </a:r>
            <a:r>
              <a:rPr lang="en-US" sz="2600" dirty="0">
                <a:solidFill>
                  <a:srgbClr val="5E2D37"/>
                </a:solidFill>
              </a:rPr>
              <a:t> </a:t>
            </a:r>
            <a:r>
              <a:rPr lang="en-US" sz="2600" dirty="0" err="1">
                <a:solidFill>
                  <a:srgbClr val="5E2D37"/>
                </a:solidFill>
              </a:rPr>
              <a:t>nội</a:t>
            </a:r>
            <a:r>
              <a:rPr lang="en-US" sz="2600" dirty="0">
                <a:solidFill>
                  <a:srgbClr val="5E2D37"/>
                </a:solidFill>
              </a:rPr>
              <a:t> dung </a:t>
            </a:r>
            <a:r>
              <a:rPr lang="en-US" sz="2600" dirty="0" err="1">
                <a:solidFill>
                  <a:srgbClr val="5E2D37"/>
                </a:solidFill>
              </a:rPr>
              <a:t>bài</a:t>
            </a:r>
            <a:r>
              <a:rPr lang="en-US" sz="2600" dirty="0">
                <a:solidFill>
                  <a:srgbClr val="5E2D37"/>
                </a:solidFill>
              </a:rPr>
              <a:t> </a:t>
            </a:r>
            <a:r>
              <a:rPr lang="en-US" sz="2600" dirty="0" err="1">
                <a:solidFill>
                  <a:srgbClr val="5E2D37"/>
                </a:solidFill>
              </a:rPr>
              <a:t>học</a:t>
            </a:r>
            <a:r>
              <a:rPr lang="en-US" sz="2600" dirty="0">
                <a:solidFill>
                  <a:srgbClr val="5E2D37"/>
                </a:solidFill>
              </a:rPr>
              <a:t> </a:t>
            </a:r>
            <a:r>
              <a:rPr lang="en-US" sz="2600" dirty="0" err="1">
                <a:solidFill>
                  <a:srgbClr val="5E2D37"/>
                </a:solidFill>
              </a:rPr>
              <a:t>đặt</a:t>
            </a:r>
            <a:r>
              <a:rPr lang="en-US" sz="2600" dirty="0">
                <a:solidFill>
                  <a:srgbClr val="5E2D37"/>
                </a:solidFill>
              </a:rPr>
              <a:t> </a:t>
            </a:r>
            <a:r>
              <a:rPr lang="en-US" sz="2600" dirty="0" err="1">
                <a:solidFill>
                  <a:srgbClr val="5E2D37"/>
                </a:solidFill>
              </a:rPr>
              <a:t>trong</a:t>
            </a:r>
            <a:r>
              <a:rPr lang="en-US" sz="2600" dirty="0">
                <a:solidFill>
                  <a:srgbClr val="5E2D37"/>
                </a:solidFill>
              </a:rPr>
              <a:t> </a:t>
            </a:r>
            <a:r>
              <a:rPr lang="en-US" sz="2600" dirty="0" err="1">
                <a:solidFill>
                  <a:srgbClr val="5E2D37"/>
                </a:solidFill>
              </a:rPr>
              <a:t>bối</a:t>
            </a:r>
            <a:r>
              <a:rPr lang="en-US" sz="2600" dirty="0">
                <a:solidFill>
                  <a:srgbClr val="5E2D37"/>
                </a:solidFill>
              </a:rPr>
              <a:t> </a:t>
            </a:r>
            <a:r>
              <a:rPr lang="en-US" sz="2600" dirty="0" err="1">
                <a:solidFill>
                  <a:srgbClr val="5E2D37"/>
                </a:solidFill>
              </a:rPr>
              <a:t>cảnh</a:t>
            </a:r>
            <a:r>
              <a:rPr lang="en-US" sz="2600" dirty="0">
                <a:solidFill>
                  <a:srgbClr val="5E2D37"/>
                </a:solidFill>
              </a:rPr>
              <a:t> </a:t>
            </a:r>
            <a:r>
              <a:rPr lang="en-US" sz="2600" dirty="0" err="1">
                <a:solidFill>
                  <a:srgbClr val="5E2D37"/>
                </a:solidFill>
              </a:rPr>
              <a:t>của</a:t>
            </a:r>
            <a:r>
              <a:rPr lang="en-US" sz="2600" dirty="0">
                <a:solidFill>
                  <a:srgbClr val="5E2D37"/>
                </a:solidFill>
              </a:rPr>
              <a:t> </a:t>
            </a:r>
            <a:r>
              <a:rPr lang="en-US" sz="2600" dirty="0" err="1">
                <a:solidFill>
                  <a:srgbClr val="5E2D37"/>
                </a:solidFill>
              </a:rPr>
              <a:t>một</a:t>
            </a:r>
            <a:r>
              <a:rPr lang="en-US" sz="2600" dirty="0">
                <a:solidFill>
                  <a:srgbClr val="5E2D37"/>
                </a:solidFill>
              </a:rPr>
              <a:t> </a:t>
            </a:r>
            <a:r>
              <a:rPr lang="en-US" sz="2600" dirty="0" err="1">
                <a:solidFill>
                  <a:srgbClr val="5E2D37"/>
                </a:solidFill>
              </a:rPr>
              <a:t>chương</a:t>
            </a:r>
            <a:r>
              <a:rPr lang="en-US" sz="2600" dirty="0">
                <a:solidFill>
                  <a:srgbClr val="5E2D37"/>
                </a:solidFill>
              </a:rPr>
              <a:t>/ </a:t>
            </a:r>
            <a:r>
              <a:rPr lang="en-US" sz="2600" dirty="0" err="1">
                <a:solidFill>
                  <a:srgbClr val="5E2D37"/>
                </a:solidFill>
              </a:rPr>
              <a:t>phần</a:t>
            </a:r>
            <a:r>
              <a:rPr lang="en-US" sz="2600" dirty="0">
                <a:solidFill>
                  <a:srgbClr val="5E2D37"/>
                </a:solidFill>
              </a:rPr>
              <a:t>/ </a:t>
            </a:r>
            <a:r>
              <a:rPr lang="en-US" sz="2600" dirty="0" err="1">
                <a:solidFill>
                  <a:srgbClr val="5E2D37"/>
                </a:solidFill>
              </a:rPr>
              <a:t>lớp</a:t>
            </a:r>
            <a:r>
              <a:rPr lang="en-US" sz="2600" dirty="0">
                <a:solidFill>
                  <a:srgbClr val="5E2D37"/>
                </a:solidFill>
              </a:rPr>
              <a:t> </a:t>
            </a:r>
            <a:r>
              <a:rPr lang="en-US" sz="2600" dirty="0" err="1">
                <a:solidFill>
                  <a:srgbClr val="5E2D37"/>
                </a:solidFill>
              </a:rPr>
              <a:t>học</a:t>
            </a:r>
            <a:r>
              <a:rPr lang="en-US" sz="2600" dirty="0">
                <a:solidFill>
                  <a:srgbClr val="5E2D37"/>
                </a:solidFill>
              </a:rPr>
              <a:t> </a:t>
            </a:r>
            <a:r>
              <a:rPr lang="en-US" sz="2600" dirty="0" err="1">
                <a:solidFill>
                  <a:srgbClr val="5E2D37"/>
                </a:solidFill>
              </a:rPr>
              <a:t>của</a:t>
            </a:r>
            <a:r>
              <a:rPr lang="en-US" sz="2600" dirty="0">
                <a:solidFill>
                  <a:srgbClr val="5E2D37"/>
                </a:solidFill>
              </a:rPr>
              <a:t> </a:t>
            </a:r>
            <a:r>
              <a:rPr lang="en-US" sz="2600" dirty="0" err="1">
                <a:solidFill>
                  <a:srgbClr val="5E2D37"/>
                </a:solidFill>
              </a:rPr>
              <a:t>chương</a:t>
            </a:r>
            <a:r>
              <a:rPr lang="en-US" sz="2600" dirty="0">
                <a:solidFill>
                  <a:srgbClr val="5E2D37"/>
                </a:solidFill>
              </a:rPr>
              <a:t> </a:t>
            </a:r>
            <a:r>
              <a:rPr lang="en-US" sz="2600" dirty="0" err="1">
                <a:solidFill>
                  <a:srgbClr val="5E2D37"/>
                </a:solidFill>
              </a:rPr>
              <a:t>trình</a:t>
            </a:r>
            <a:r>
              <a:rPr lang="en-US" sz="2600" dirty="0">
                <a:solidFill>
                  <a:srgbClr val="5E2D37"/>
                </a:solidFill>
              </a:rPr>
              <a:t> </a:t>
            </a:r>
            <a:r>
              <a:rPr lang="en-US" sz="2600" dirty="0" err="1">
                <a:solidFill>
                  <a:srgbClr val="5E2D37"/>
                </a:solidFill>
              </a:rPr>
              <a:t>môn</a:t>
            </a:r>
            <a:r>
              <a:rPr lang="en-US" sz="2600" dirty="0">
                <a:solidFill>
                  <a:srgbClr val="5E2D37"/>
                </a:solidFill>
              </a:rPr>
              <a:t> </a:t>
            </a:r>
            <a:r>
              <a:rPr lang="en-US" sz="2600" dirty="0" err="1">
                <a:solidFill>
                  <a:srgbClr val="5E2D37"/>
                </a:solidFill>
              </a:rPr>
              <a:t>học</a:t>
            </a:r>
            <a:endParaRPr lang="en-US" sz="2600" dirty="0">
              <a:solidFill>
                <a:srgbClr val="5E2D37"/>
              </a:solidFill>
            </a:endParaRPr>
          </a:p>
          <a:p>
            <a:pPr algn="just" eaLnBrk="1" hangingPunct="1"/>
            <a:r>
              <a:rPr lang="en-US" sz="2600" dirty="0">
                <a:solidFill>
                  <a:srgbClr val="5E2D37"/>
                </a:solidFill>
              </a:rPr>
              <a:t> +  </a:t>
            </a:r>
            <a:r>
              <a:rPr lang="en-US" sz="2600" dirty="0" err="1">
                <a:solidFill>
                  <a:srgbClr val="5E2D37"/>
                </a:solidFill>
              </a:rPr>
              <a:t>Biết</a:t>
            </a:r>
            <a:r>
              <a:rPr lang="en-US" sz="2600" dirty="0">
                <a:solidFill>
                  <a:srgbClr val="5E2D37"/>
                </a:solidFill>
              </a:rPr>
              <a:t> </a:t>
            </a:r>
            <a:r>
              <a:rPr lang="en-US" sz="2600" dirty="0" err="1">
                <a:solidFill>
                  <a:srgbClr val="5E2D37"/>
                </a:solidFill>
              </a:rPr>
              <a:t>xem</a:t>
            </a:r>
            <a:r>
              <a:rPr lang="en-US" sz="2600" dirty="0">
                <a:solidFill>
                  <a:srgbClr val="5E2D37"/>
                </a:solidFill>
              </a:rPr>
              <a:t> </a:t>
            </a:r>
            <a:r>
              <a:rPr lang="en-US" sz="2600" dirty="0" err="1">
                <a:solidFill>
                  <a:srgbClr val="5E2D37"/>
                </a:solidFill>
              </a:rPr>
              <a:t>xét</a:t>
            </a:r>
            <a:r>
              <a:rPr lang="en-US" sz="2600" dirty="0">
                <a:solidFill>
                  <a:srgbClr val="5E2D37"/>
                </a:solidFill>
              </a:rPr>
              <a:t> </a:t>
            </a:r>
            <a:r>
              <a:rPr lang="en-US" sz="2600" dirty="0" err="1">
                <a:solidFill>
                  <a:srgbClr val="5E2D37"/>
                </a:solidFill>
              </a:rPr>
              <a:t>đến</a:t>
            </a:r>
            <a:r>
              <a:rPr lang="en-US" sz="2600" dirty="0">
                <a:solidFill>
                  <a:srgbClr val="5E2D37"/>
                </a:solidFill>
              </a:rPr>
              <a:t> </a:t>
            </a:r>
            <a:r>
              <a:rPr lang="en-US" sz="2600" dirty="0" err="1">
                <a:solidFill>
                  <a:srgbClr val="5E2D37"/>
                </a:solidFill>
              </a:rPr>
              <a:t>trật</a:t>
            </a:r>
            <a:r>
              <a:rPr lang="en-US" sz="2600" dirty="0">
                <a:solidFill>
                  <a:srgbClr val="5E2D37"/>
                </a:solidFill>
              </a:rPr>
              <a:t> </a:t>
            </a:r>
            <a:r>
              <a:rPr lang="en-US" sz="2600" dirty="0" err="1">
                <a:solidFill>
                  <a:srgbClr val="5E2D37"/>
                </a:solidFill>
              </a:rPr>
              <a:t>tự</a:t>
            </a:r>
            <a:r>
              <a:rPr lang="en-US" sz="2600" dirty="0">
                <a:solidFill>
                  <a:srgbClr val="5E2D37"/>
                </a:solidFill>
              </a:rPr>
              <a:t> </a:t>
            </a:r>
            <a:r>
              <a:rPr lang="en-US" sz="2600" dirty="0" err="1">
                <a:solidFill>
                  <a:srgbClr val="5E2D37"/>
                </a:solidFill>
              </a:rPr>
              <a:t>các</a:t>
            </a:r>
            <a:r>
              <a:rPr lang="en-US" sz="2600" dirty="0">
                <a:solidFill>
                  <a:srgbClr val="5E2D37"/>
                </a:solidFill>
              </a:rPr>
              <a:t> </a:t>
            </a:r>
            <a:r>
              <a:rPr lang="en-US" sz="2600" dirty="0" err="1">
                <a:solidFill>
                  <a:srgbClr val="5E2D37"/>
                </a:solidFill>
              </a:rPr>
              <a:t>yếu</a:t>
            </a:r>
            <a:r>
              <a:rPr lang="en-US" sz="2600" dirty="0">
                <a:solidFill>
                  <a:srgbClr val="5E2D37"/>
                </a:solidFill>
              </a:rPr>
              <a:t> </a:t>
            </a:r>
            <a:r>
              <a:rPr lang="en-US" sz="2600" dirty="0" err="1">
                <a:solidFill>
                  <a:srgbClr val="5E2D37"/>
                </a:solidFill>
              </a:rPr>
              <a:t>tố</a:t>
            </a:r>
            <a:r>
              <a:rPr lang="en-US" sz="2600" dirty="0">
                <a:solidFill>
                  <a:srgbClr val="5E2D37"/>
                </a:solidFill>
              </a:rPr>
              <a:t> </a:t>
            </a:r>
            <a:r>
              <a:rPr lang="en-US" sz="2600" dirty="0" err="1">
                <a:solidFill>
                  <a:srgbClr val="5E2D37"/>
                </a:solidFill>
              </a:rPr>
              <a:t>kiến</a:t>
            </a:r>
            <a:r>
              <a:rPr lang="en-US" sz="2600" dirty="0">
                <a:solidFill>
                  <a:srgbClr val="5E2D37"/>
                </a:solidFill>
              </a:rPr>
              <a:t> </a:t>
            </a:r>
            <a:r>
              <a:rPr lang="en-US" sz="2600" dirty="0" err="1">
                <a:solidFill>
                  <a:srgbClr val="5E2D37"/>
                </a:solidFill>
              </a:rPr>
              <a:t>thức</a:t>
            </a:r>
            <a:r>
              <a:rPr lang="en-US" sz="2600" dirty="0">
                <a:solidFill>
                  <a:srgbClr val="5E2D37"/>
                </a:solidFill>
              </a:rPr>
              <a:t> </a:t>
            </a:r>
            <a:r>
              <a:rPr lang="en-US" sz="2600" dirty="0" err="1">
                <a:solidFill>
                  <a:srgbClr val="5E2D37"/>
                </a:solidFill>
              </a:rPr>
              <a:t>cấu</a:t>
            </a:r>
            <a:r>
              <a:rPr lang="en-US" sz="2600" dirty="0">
                <a:solidFill>
                  <a:srgbClr val="5E2D37"/>
                </a:solidFill>
              </a:rPr>
              <a:t> </a:t>
            </a:r>
            <a:r>
              <a:rPr lang="en-US" sz="2600" dirty="0" err="1">
                <a:solidFill>
                  <a:srgbClr val="5E2D37"/>
                </a:solidFill>
              </a:rPr>
              <a:t>thành</a:t>
            </a:r>
            <a:r>
              <a:rPr lang="en-US" sz="2600" dirty="0">
                <a:solidFill>
                  <a:srgbClr val="5E2D37"/>
                </a:solidFill>
              </a:rPr>
              <a:t> </a:t>
            </a:r>
            <a:r>
              <a:rPr lang="en-US" sz="2600" dirty="0" err="1">
                <a:solidFill>
                  <a:srgbClr val="5E2D37"/>
                </a:solidFill>
              </a:rPr>
              <a:t>bài</a:t>
            </a:r>
            <a:r>
              <a:rPr lang="en-US" sz="2600" dirty="0">
                <a:solidFill>
                  <a:srgbClr val="5E2D37"/>
                </a:solidFill>
              </a:rPr>
              <a:t> </a:t>
            </a:r>
            <a:r>
              <a:rPr lang="en-US" sz="2600" dirty="0" err="1">
                <a:solidFill>
                  <a:srgbClr val="5E2D37"/>
                </a:solidFill>
              </a:rPr>
              <a:t>học</a:t>
            </a:r>
            <a:r>
              <a:rPr lang="en-US" sz="2600" dirty="0">
                <a:solidFill>
                  <a:srgbClr val="5E2D37"/>
                </a:solidFill>
              </a:rPr>
              <a:t> </a:t>
            </a:r>
            <a:r>
              <a:rPr lang="en-US" sz="2600" dirty="0" err="1">
                <a:solidFill>
                  <a:srgbClr val="5E2D37"/>
                </a:solidFill>
              </a:rPr>
              <a:t>được</a:t>
            </a:r>
            <a:r>
              <a:rPr lang="en-US" sz="2600" dirty="0">
                <a:solidFill>
                  <a:srgbClr val="5E2D37"/>
                </a:solidFill>
              </a:rPr>
              <a:t> </a:t>
            </a:r>
            <a:r>
              <a:rPr lang="en-US" sz="2600" dirty="0" err="1">
                <a:solidFill>
                  <a:srgbClr val="5E2D37"/>
                </a:solidFill>
              </a:rPr>
              <a:t>sắp</a:t>
            </a:r>
            <a:r>
              <a:rPr lang="en-US" sz="2600" dirty="0">
                <a:solidFill>
                  <a:srgbClr val="5E2D37"/>
                </a:solidFill>
              </a:rPr>
              <a:t> </a:t>
            </a:r>
            <a:r>
              <a:rPr lang="en-US" sz="2600" dirty="0" err="1">
                <a:solidFill>
                  <a:srgbClr val="5E2D37"/>
                </a:solidFill>
              </a:rPr>
              <a:t>xếp</a:t>
            </a:r>
            <a:r>
              <a:rPr lang="en-US" sz="2600" dirty="0">
                <a:solidFill>
                  <a:srgbClr val="5E2D37"/>
                </a:solidFill>
              </a:rPr>
              <a:t> </a:t>
            </a:r>
            <a:r>
              <a:rPr lang="en-US" sz="2600" dirty="0" err="1">
                <a:solidFill>
                  <a:srgbClr val="5E2D37"/>
                </a:solidFill>
              </a:rPr>
              <a:t>như</a:t>
            </a:r>
            <a:r>
              <a:rPr lang="en-US" sz="2600" dirty="0">
                <a:solidFill>
                  <a:srgbClr val="5E2D37"/>
                </a:solidFill>
              </a:rPr>
              <a:t> </a:t>
            </a:r>
            <a:r>
              <a:rPr lang="en-US" sz="2600" dirty="0" err="1">
                <a:solidFill>
                  <a:srgbClr val="5E2D37"/>
                </a:solidFill>
              </a:rPr>
              <a:t>thế</a:t>
            </a:r>
            <a:r>
              <a:rPr lang="en-US" sz="2600" dirty="0">
                <a:solidFill>
                  <a:srgbClr val="5E2D37"/>
                </a:solidFill>
              </a:rPr>
              <a:t> </a:t>
            </a:r>
            <a:r>
              <a:rPr lang="en-US" sz="2600" dirty="0" err="1">
                <a:solidFill>
                  <a:srgbClr val="5E2D37"/>
                </a:solidFill>
              </a:rPr>
              <a:t>nào</a:t>
            </a:r>
            <a:r>
              <a:rPr lang="en-US" sz="2600" dirty="0">
                <a:solidFill>
                  <a:srgbClr val="5E2D37"/>
                </a:solidFill>
              </a:rPr>
              <a:t> </a:t>
            </a:r>
            <a:r>
              <a:rPr lang="en-US" sz="2600" dirty="0" err="1">
                <a:solidFill>
                  <a:srgbClr val="5E2D37"/>
                </a:solidFill>
              </a:rPr>
              <a:t>để</a:t>
            </a:r>
            <a:r>
              <a:rPr lang="en-US" sz="2600" dirty="0">
                <a:solidFill>
                  <a:srgbClr val="5E2D37"/>
                </a:solidFill>
              </a:rPr>
              <a:t> </a:t>
            </a:r>
            <a:r>
              <a:rPr lang="en-US" sz="2600" dirty="0" err="1">
                <a:solidFill>
                  <a:srgbClr val="5E2D37"/>
                </a:solidFill>
              </a:rPr>
              <a:t>có</a:t>
            </a:r>
            <a:r>
              <a:rPr lang="en-US" sz="2600" dirty="0">
                <a:solidFill>
                  <a:srgbClr val="5E2D37"/>
                </a:solidFill>
              </a:rPr>
              <a:t> </a:t>
            </a:r>
            <a:r>
              <a:rPr lang="en-US" sz="2600" dirty="0" err="1">
                <a:solidFill>
                  <a:srgbClr val="5E2D37"/>
                </a:solidFill>
              </a:rPr>
              <a:t>thể</a:t>
            </a:r>
            <a:r>
              <a:rPr lang="en-US" sz="2600" dirty="0">
                <a:solidFill>
                  <a:srgbClr val="5E2D37"/>
                </a:solidFill>
              </a:rPr>
              <a:t> </a:t>
            </a:r>
            <a:r>
              <a:rPr lang="en-US" sz="2600" dirty="0" err="1">
                <a:solidFill>
                  <a:srgbClr val="5E2D37"/>
                </a:solidFill>
              </a:rPr>
              <a:t>điều</a:t>
            </a:r>
            <a:r>
              <a:rPr lang="en-US" sz="2600" dirty="0">
                <a:solidFill>
                  <a:srgbClr val="5E2D37"/>
                </a:solidFill>
              </a:rPr>
              <a:t> </a:t>
            </a:r>
            <a:r>
              <a:rPr lang="en-US" sz="2600" dirty="0" err="1">
                <a:solidFill>
                  <a:srgbClr val="5E2D37"/>
                </a:solidFill>
              </a:rPr>
              <a:t>chỉnh</a:t>
            </a:r>
            <a:r>
              <a:rPr lang="en-US" sz="2600" dirty="0">
                <a:solidFill>
                  <a:srgbClr val="5E2D37"/>
                </a:solidFill>
              </a:rPr>
              <a:t>, </a:t>
            </a:r>
            <a:r>
              <a:rPr lang="en-US" sz="2600" dirty="0" err="1">
                <a:solidFill>
                  <a:srgbClr val="5E2D37"/>
                </a:solidFill>
              </a:rPr>
              <a:t>thay</a:t>
            </a:r>
            <a:r>
              <a:rPr lang="en-US" sz="2600" dirty="0">
                <a:solidFill>
                  <a:srgbClr val="5E2D37"/>
                </a:solidFill>
              </a:rPr>
              <a:t> </a:t>
            </a:r>
            <a:r>
              <a:rPr lang="en-US" sz="2600" dirty="0" err="1">
                <a:solidFill>
                  <a:srgbClr val="5E2D37"/>
                </a:solidFill>
              </a:rPr>
              <a:t>đổi</a:t>
            </a:r>
            <a:endParaRPr lang="en-US" sz="2600" dirty="0">
              <a:solidFill>
                <a:srgbClr val="5E2D37"/>
              </a:solidFill>
            </a:endParaRPr>
          </a:p>
          <a:p>
            <a:pPr algn="just" eaLnBrk="1" hangingPunct="1"/>
            <a:r>
              <a:rPr lang="en-US" sz="2600" dirty="0">
                <a:solidFill>
                  <a:srgbClr val="5E2D37"/>
                </a:solidFill>
              </a:rPr>
              <a:t> +  </a:t>
            </a:r>
            <a:r>
              <a:rPr lang="en-US" sz="2600" dirty="0" err="1">
                <a:solidFill>
                  <a:srgbClr val="5E2D37"/>
                </a:solidFill>
              </a:rPr>
              <a:t>Nắm</a:t>
            </a:r>
            <a:r>
              <a:rPr lang="en-US" sz="2600" dirty="0">
                <a:solidFill>
                  <a:srgbClr val="5E2D37"/>
                </a:solidFill>
              </a:rPr>
              <a:t> </a:t>
            </a:r>
            <a:r>
              <a:rPr lang="en-US" sz="2600" dirty="0" err="1">
                <a:solidFill>
                  <a:srgbClr val="5E2D37"/>
                </a:solidFill>
              </a:rPr>
              <a:t>vững</a:t>
            </a:r>
            <a:r>
              <a:rPr lang="en-US" sz="2600" dirty="0">
                <a:solidFill>
                  <a:srgbClr val="5E2D37"/>
                </a:solidFill>
              </a:rPr>
              <a:t> </a:t>
            </a:r>
            <a:r>
              <a:rPr lang="en-US" sz="2600" dirty="0" err="1">
                <a:solidFill>
                  <a:srgbClr val="5E2D37"/>
                </a:solidFill>
              </a:rPr>
              <a:t>vai</a:t>
            </a:r>
            <a:r>
              <a:rPr lang="en-US" sz="2600" dirty="0">
                <a:solidFill>
                  <a:srgbClr val="5E2D37"/>
                </a:solidFill>
              </a:rPr>
              <a:t> </a:t>
            </a:r>
            <a:r>
              <a:rPr lang="en-US" sz="2600" dirty="0" err="1">
                <a:solidFill>
                  <a:srgbClr val="5E2D37"/>
                </a:solidFill>
              </a:rPr>
              <a:t>trò</a:t>
            </a:r>
            <a:r>
              <a:rPr lang="en-US" sz="2600" dirty="0">
                <a:solidFill>
                  <a:srgbClr val="5E2D37"/>
                </a:solidFill>
              </a:rPr>
              <a:t>, </a:t>
            </a:r>
            <a:r>
              <a:rPr lang="en-US" sz="2600" dirty="0" err="1">
                <a:solidFill>
                  <a:srgbClr val="5E2D37"/>
                </a:solidFill>
              </a:rPr>
              <a:t>vị</a:t>
            </a:r>
            <a:r>
              <a:rPr lang="en-US" sz="2600" dirty="0">
                <a:solidFill>
                  <a:srgbClr val="5E2D37"/>
                </a:solidFill>
              </a:rPr>
              <a:t> </a:t>
            </a:r>
            <a:r>
              <a:rPr lang="en-US" sz="2600" dirty="0" err="1">
                <a:solidFill>
                  <a:srgbClr val="5E2D37"/>
                </a:solidFill>
              </a:rPr>
              <a:t>trí</a:t>
            </a:r>
            <a:r>
              <a:rPr lang="en-US" sz="2600" dirty="0">
                <a:solidFill>
                  <a:srgbClr val="5E2D37"/>
                </a:solidFill>
              </a:rPr>
              <a:t> </a:t>
            </a:r>
            <a:r>
              <a:rPr lang="en-US" sz="2600" dirty="0" err="1">
                <a:solidFill>
                  <a:srgbClr val="5E2D37"/>
                </a:solidFill>
              </a:rPr>
              <a:t>mỗi</a:t>
            </a:r>
            <a:r>
              <a:rPr lang="en-US" sz="2600" dirty="0">
                <a:solidFill>
                  <a:srgbClr val="5E2D37"/>
                </a:solidFill>
              </a:rPr>
              <a:t> </a:t>
            </a:r>
            <a:r>
              <a:rPr lang="en-US" sz="2600" dirty="0" err="1">
                <a:solidFill>
                  <a:srgbClr val="5E2D37"/>
                </a:solidFill>
              </a:rPr>
              <a:t>đơn</a:t>
            </a:r>
            <a:r>
              <a:rPr lang="en-US" sz="2600" dirty="0">
                <a:solidFill>
                  <a:srgbClr val="5E2D37"/>
                </a:solidFill>
              </a:rPr>
              <a:t> </a:t>
            </a:r>
            <a:r>
              <a:rPr lang="en-US" sz="2600" dirty="0" err="1">
                <a:solidFill>
                  <a:srgbClr val="5E2D37"/>
                </a:solidFill>
              </a:rPr>
              <a:t>vị</a:t>
            </a:r>
            <a:r>
              <a:rPr lang="en-US" sz="2600" dirty="0">
                <a:solidFill>
                  <a:srgbClr val="5E2D37"/>
                </a:solidFill>
              </a:rPr>
              <a:t> </a:t>
            </a:r>
            <a:r>
              <a:rPr lang="en-US" sz="2600" dirty="0" err="1">
                <a:solidFill>
                  <a:srgbClr val="5E2D37"/>
                </a:solidFill>
              </a:rPr>
              <a:t>kiến</a:t>
            </a:r>
            <a:r>
              <a:rPr lang="en-US" sz="2600" dirty="0">
                <a:solidFill>
                  <a:srgbClr val="5E2D37"/>
                </a:solidFill>
              </a:rPr>
              <a:t> </a:t>
            </a:r>
            <a:r>
              <a:rPr lang="en-US" sz="2600" dirty="0" err="1">
                <a:solidFill>
                  <a:srgbClr val="5E2D37"/>
                </a:solidFill>
              </a:rPr>
              <a:t>thức</a:t>
            </a:r>
            <a:r>
              <a:rPr lang="en-US" sz="2600" dirty="0">
                <a:solidFill>
                  <a:srgbClr val="5E2D37"/>
                </a:solidFill>
              </a:rPr>
              <a:t> </a:t>
            </a:r>
            <a:r>
              <a:rPr lang="en-US" sz="2600" dirty="0" err="1">
                <a:solidFill>
                  <a:srgbClr val="5E2D37"/>
                </a:solidFill>
              </a:rPr>
              <a:t>và</a:t>
            </a:r>
            <a:r>
              <a:rPr lang="en-US" sz="2600" dirty="0">
                <a:solidFill>
                  <a:srgbClr val="5E2D37"/>
                </a:solidFill>
              </a:rPr>
              <a:t> </a:t>
            </a:r>
            <a:r>
              <a:rPr lang="en-US" sz="2600" dirty="0" err="1">
                <a:solidFill>
                  <a:srgbClr val="5E2D37"/>
                </a:solidFill>
              </a:rPr>
              <a:t>mối</a:t>
            </a:r>
            <a:r>
              <a:rPr lang="en-US" sz="2600" dirty="0">
                <a:solidFill>
                  <a:srgbClr val="5E2D37"/>
                </a:solidFill>
              </a:rPr>
              <a:t> </a:t>
            </a:r>
            <a:r>
              <a:rPr lang="en-US" sz="2600" dirty="0" err="1">
                <a:solidFill>
                  <a:srgbClr val="5E2D37"/>
                </a:solidFill>
              </a:rPr>
              <a:t>quan</a:t>
            </a:r>
            <a:r>
              <a:rPr lang="en-US" sz="2600" dirty="0">
                <a:solidFill>
                  <a:srgbClr val="5E2D37"/>
                </a:solidFill>
              </a:rPr>
              <a:t> </a:t>
            </a:r>
            <a:r>
              <a:rPr lang="en-US" sz="2600" dirty="0" err="1">
                <a:solidFill>
                  <a:srgbClr val="5E2D37"/>
                </a:solidFill>
              </a:rPr>
              <a:t>hệ</a:t>
            </a:r>
            <a:r>
              <a:rPr lang="en-US" sz="2600" dirty="0">
                <a:solidFill>
                  <a:srgbClr val="5E2D37"/>
                </a:solidFill>
              </a:rPr>
              <a:t> </a:t>
            </a:r>
            <a:r>
              <a:rPr lang="en-US" sz="2600" dirty="0" err="1">
                <a:solidFill>
                  <a:srgbClr val="5E2D37"/>
                </a:solidFill>
              </a:rPr>
              <a:t>biện</a:t>
            </a:r>
            <a:r>
              <a:rPr lang="en-US" sz="2600" dirty="0">
                <a:solidFill>
                  <a:srgbClr val="5E2D37"/>
                </a:solidFill>
              </a:rPr>
              <a:t> </a:t>
            </a:r>
            <a:r>
              <a:rPr lang="en-US" sz="2600" dirty="0" err="1">
                <a:solidFill>
                  <a:srgbClr val="5E2D37"/>
                </a:solidFill>
              </a:rPr>
              <a:t>chứng</a:t>
            </a:r>
            <a:r>
              <a:rPr lang="en-US" sz="2600" dirty="0">
                <a:solidFill>
                  <a:srgbClr val="5E2D37"/>
                </a:solidFill>
              </a:rPr>
              <a:t> </a:t>
            </a:r>
            <a:r>
              <a:rPr lang="en-US" sz="2600" dirty="0" err="1">
                <a:solidFill>
                  <a:srgbClr val="5E2D37"/>
                </a:solidFill>
              </a:rPr>
              <a:t>giữa</a:t>
            </a:r>
            <a:r>
              <a:rPr lang="en-US" sz="2600" dirty="0">
                <a:solidFill>
                  <a:srgbClr val="5E2D37"/>
                </a:solidFill>
              </a:rPr>
              <a:t> </a:t>
            </a:r>
            <a:r>
              <a:rPr lang="en-US" sz="2600" dirty="0" err="1">
                <a:solidFill>
                  <a:srgbClr val="5E2D37"/>
                </a:solidFill>
              </a:rPr>
              <a:t>chúng</a:t>
            </a:r>
            <a:endParaRPr lang="en-US" sz="2600" dirty="0">
              <a:solidFill>
                <a:srgbClr val="5E2D37"/>
              </a:solidFill>
            </a:endParaRPr>
          </a:p>
          <a:p>
            <a:pPr algn="just" eaLnBrk="1" hangingPunct="1"/>
            <a:r>
              <a:rPr lang="en-US" sz="2600" dirty="0">
                <a:solidFill>
                  <a:srgbClr val="5E2D37"/>
                </a:solidFill>
              </a:rPr>
              <a:t> +  </a:t>
            </a:r>
            <a:r>
              <a:rPr lang="en-US" sz="2600" dirty="0" err="1">
                <a:solidFill>
                  <a:srgbClr val="5E2D37"/>
                </a:solidFill>
              </a:rPr>
              <a:t>Hợp</a:t>
            </a:r>
            <a:r>
              <a:rPr lang="en-US" sz="2600" dirty="0">
                <a:solidFill>
                  <a:srgbClr val="5E2D37"/>
                </a:solidFill>
              </a:rPr>
              <a:t> </a:t>
            </a:r>
            <a:r>
              <a:rPr lang="en-US" sz="2600" dirty="0" err="1">
                <a:solidFill>
                  <a:srgbClr val="5E2D37"/>
                </a:solidFill>
              </a:rPr>
              <a:t>tác</a:t>
            </a:r>
            <a:r>
              <a:rPr lang="en-US" sz="2600" dirty="0">
                <a:solidFill>
                  <a:srgbClr val="5E2D37"/>
                </a:solidFill>
              </a:rPr>
              <a:t> </a:t>
            </a:r>
            <a:r>
              <a:rPr lang="en-US" sz="2600" dirty="0" err="1">
                <a:solidFill>
                  <a:srgbClr val="5E2D37"/>
                </a:solidFill>
              </a:rPr>
              <a:t>tốt</a:t>
            </a:r>
            <a:r>
              <a:rPr lang="en-US" sz="2600" dirty="0">
                <a:solidFill>
                  <a:srgbClr val="5E2D37"/>
                </a:solidFill>
              </a:rPr>
              <a:t> </a:t>
            </a:r>
            <a:r>
              <a:rPr lang="en-US" sz="2600" dirty="0" err="1">
                <a:solidFill>
                  <a:srgbClr val="5E2D37"/>
                </a:solidFill>
              </a:rPr>
              <a:t>với</a:t>
            </a:r>
            <a:r>
              <a:rPr lang="en-US" sz="2600" dirty="0">
                <a:solidFill>
                  <a:srgbClr val="5E2D37"/>
                </a:solidFill>
              </a:rPr>
              <a:t> </a:t>
            </a:r>
            <a:r>
              <a:rPr lang="en-US" sz="2600" dirty="0" err="1">
                <a:solidFill>
                  <a:srgbClr val="5E2D37"/>
                </a:solidFill>
              </a:rPr>
              <a:t>đồng</a:t>
            </a:r>
            <a:r>
              <a:rPr lang="en-US" sz="2600" dirty="0">
                <a:solidFill>
                  <a:srgbClr val="5E2D37"/>
                </a:solidFill>
              </a:rPr>
              <a:t> </a:t>
            </a:r>
            <a:r>
              <a:rPr lang="en-US" sz="2600" dirty="0" err="1">
                <a:solidFill>
                  <a:srgbClr val="5E2D37"/>
                </a:solidFill>
              </a:rPr>
              <a:t>nghiệp</a:t>
            </a:r>
            <a:endParaRPr lang="en-US" sz="2600" dirty="0">
              <a:solidFill>
                <a:srgbClr val="5E2D37"/>
              </a:solidFill>
            </a:endParaRPr>
          </a:p>
        </p:txBody>
      </p:sp>
    </p:spTree>
    <p:extLst>
      <p:ext uri="{BB962C8B-B14F-4D97-AF65-F5344CB8AC3E}">
        <p14:creationId xmlns:p14="http://schemas.microsoft.com/office/powerpoint/2010/main" val="400825738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box(in)">
                                      <p:cBhvr>
                                        <p:cTn id="7" dur="500"/>
                                        <p:tgtEl>
                                          <p:spTgt spid="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checkerboard(across)">
                                      <p:cBhvr>
                                        <p:cTn id="12" dur="500"/>
                                        <p:tgtEl>
                                          <p:spTgt spid="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box(in)">
                                      <p:cBhvr>
                                        <p:cTn id="17" dur="500"/>
                                        <p:tgtEl>
                                          <p:spTgt spid="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box(in)">
                                      <p:cBhvr>
                                        <p:cTn id="22" dur="500"/>
                                        <p:tgtEl>
                                          <p:spTgt spid="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16" fill="hold"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box(in)">
                                      <p:cBhvr>
                                        <p:cTn id="27" dur="500"/>
                                        <p:tgtEl>
                                          <p:spTgt spid="2">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16" fill="hold"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box(in)">
                                      <p:cBhvr>
                                        <p:cTn id="32" dur="500"/>
                                        <p:tgtEl>
                                          <p:spTgt spid="2">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16" fill="hold" nodeType="click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Effect transition="in" filter="box(in)">
                                      <p:cBhvr>
                                        <p:cTn id="37" dur="500"/>
                                        <p:tgtEl>
                                          <p:spTgt spid="2">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16" fill="hold" nodeType="clickEffect">
                                  <p:stCondLst>
                                    <p:cond delay="0"/>
                                  </p:stCondLst>
                                  <p:childTnLst>
                                    <p:set>
                                      <p:cBhvr>
                                        <p:cTn id="41" dur="1" fill="hold">
                                          <p:stCondLst>
                                            <p:cond delay="0"/>
                                          </p:stCondLst>
                                        </p:cTn>
                                        <p:tgtEl>
                                          <p:spTgt spid="2">
                                            <p:txEl>
                                              <p:pRg st="7" end="7"/>
                                            </p:txEl>
                                          </p:spTgt>
                                        </p:tgtEl>
                                        <p:attrNameLst>
                                          <p:attrName>style.visibility</p:attrName>
                                        </p:attrNameLst>
                                      </p:cBhvr>
                                      <p:to>
                                        <p:strVal val="visible"/>
                                      </p:to>
                                    </p:set>
                                    <p:animEffect transition="in" filter="box(in)">
                                      <p:cBhvr>
                                        <p:cTn id="42" dur="500"/>
                                        <p:tgtEl>
                                          <p:spTgt spid="2">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4" presetClass="entr" presetSubtype="16" fill="hold" nodeType="clickEffect">
                                  <p:stCondLst>
                                    <p:cond delay="0"/>
                                  </p:stCondLst>
                                  <p:childTnLst>
                                    <p:set>
                                      <p:cBhvr>
                                        <p:cTn id="46" dur="1" fill="hold">
                                          <p:stCondLst>
                                            <p:cond delay="0"/>
                                          </p:stCondLst>
                                        </p:cTn>
                                        <p:tgtEl>
                                          <p:spTgt spid="2">
                                            <p:txEl>
                                              <p:pRg st="8" end="8"/>
                                            </p:txEl>
                                          </p:spTgt>
                                        </p:tgtEl>
                                        <p:attrNameLst>
                                          <p:attrName>style.visibility</p:attrName>
                                        </p:attrNameLst>
                                      </p:cBhvr>
                                      <p:to>
                                        <p:strVal val="visible"/>
                                      </p:to>
                                    </p:set>
                                    <p:animEffect transition="in" filter="box(in)">
                                      <p:cBhvr>
                                        <p:cTn id="47" dur="500"/>
                                        <p:tgtEl>
                                          <p:spTgt spid="2">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14690" name="Rectangle 2"/>
          <p:cNvSpPr>
            <a:spLocks noGrp="1" noChangeArrowheads="1"/>
          </p:cNvSpPr>
          <p:nvPr>
            <p:ph type="body" idx="4294967295"/>
          </p:nvPr>
        </p:nvSpPr>
        <p:spPr>
          <a:xfrm>
            <a:off x="407368" y="620688"/>
            <a:ext cx="11377264" cy="4637112"/>
          </a:xfrm>
        </p:spPr>
        <p:txBody>
          <a:bodyPr/>
          <a:lstStyle/>
          <a:p>
            <a:pPr marL="609600" indent="-609600" algn="ctr" eaLnBrk="1" hangingPunct="1">
              <a:lnSpc>
                <a:spcPct val="90000"/>
              </a:lnSpc>
              <a:buNone/>
            </a:pPr>
            <a:r>
              <a:rPr lang="en-US" sz="2400" b="1" dirty="0">
                <a:latin typeface="Arial" panose="020B0604020202020204" pitchFamily="34" charset="0"/>
                <a:cs typeface="Arial" panose="020B0604020202020204" pitchFamily="34" charset="0"/>
              </a:rPr>
              <a:t> </a:t>
            </a:r>
            <a:r>
              <a:rPr lang="en-US" sz="2400" b="1" dirty="0">
                <a:solidFill>
                  <a:schemeClr val="accent1"/>
                </a:solidFill>
                <a:latin typeface="Arial" panose="020B0604020202020204" pitchFamily="34" charset="0"/>
                <a:cs typeface="Arial" panose="020B0604020202020204" pitchFamily="34" charset="0"/>
              </a:rPr>
              <a:t>XÂY DỰNG KẾ HOẠCH BÀI DẠY</a:t>
            </a:r>
          </a:p>
          <a:p>
            <a:pPr marL="609600" indent="-609600" algn="ctr" eaLnBrk="1" hangingPunct="1">
              <a:lnSpc>
                <a:spcPct val="90000"/>
              </a:lnSpc>
              <a:buNone/>
            </a:pPr>
            <a:endParaRPr lang="en-US" sz="2400" b="1" dirty="0">
              <a:latin typeface="Arial" panose="020B0604020202020204" pitchFamily="34" charset="0"/>
              <a:cs typeface="Arial" panose="020B0604020202020204" pitchFamily="34" charset="0"/>
              <a:sym typeface="Wingdings" charset="0"/>
            </a:endParaRPr>
          </a:p>
          <a:p>
            <a:pPr algn="just" eaLnBrk="1" hangingPunct="1">
              <a:buFont typeface="Wingdings" panose="05000000000000000000" pitchFamily="2" charset="2"/>
              <a:buChar char="v"/>
            </a:pPr>
            <a:r>
              <a:rPr lang="en-US" sz="2400" b="1" dirty="0" err="1">
                <a:latin typeface="Arial" panose="020B0604020202020204" pitchFamily="34" charset="0"/>
                <a:cs typeface="Arial" panose="020B0604020202020204" pitchFamily="34" charset="0"/>
                <a:sym typeface="Wingdings" charset="0"/>
              </a:rPr>
              <a:t>Xây</a:t>
            </a:r>
            <a:r>
              <a:rPr lang="en-US" sz="2400" b="1" dirty="0">
                <a:latin typeface="Arial" panose="020B0604020202020204" pitchFamily="34" charset="0"/>
                <a:cs typeface="Arial" panose="020B0604020202020204" pitchFamily="34" charset="0"/>
                <a:sym typeface="Wingdings" charset="0"/>
              </a:rPr>
              <a:t> </a:t>
            </a:r>
            <a:r>
              <a:rPr lang="en-US" sz="2400" b="1" dirty="0" err="1">
                <a:latin typeface="Arial" panose="020B0604020202020204" pitchFamily="34" charset="0"/>
                <a:cs typeface="Arial" panose="020B0604020202020204" pitchFamily="34" charset="0"/>
                <a:sym typeface="Wingdings" charset="0"/>
              </a:rPr>
              <a:t>dựng</a:t>
            </a:r>
            <a:r>
              <a:rPr lang="en-US" sz="2400" b="1" dirty="0">
                <a:latin typeface="Arial" panose="020B0604020202020204" pitchFamily="34" charset="0"/>
                <a:cs typeface="Arial" panose="020B0604020202020204" pitchFamily="34" charset="0"/>
                <a:sym typeface="Wingdings" charset="0"/>
              </a:rPr>
              <a:t> </a:t>
            </a:r>
            <a:r>
              <a:rPr lang="en-US" sz="2400" b="1" dirty="0" err="1">
                <a:latin typeface="Arial" panose="020B0604020202020204" pitchFamily="34" charset="0"/>
                <a:cs typeface="Arial" panose="020B0604020202020204" pitchFamily="34" charset="0"/>
                <a:sym typeface="Wingdings" charset="0"/>
              </a:rPr>
              <a:t>kế</a:t>
            </a:r>
            <a:r>
              <a:rPr lang="en-US" sz="2400" b="1" dirty="0">
                <a:latin typeface="Arial" panose="020B0604020202020204" pitchFamily="34" charset="0"/>
                <a:cs typeface="Arial" panose="020B0604020202020204" pitchFamily="34" charset="0"/>
                <a:sym typeface="Wingdings" charset="0"/>
              </a:rPr>
              <a:t> </a:t>
            </a:r>
            <a:r>
              <a:rPr lang="en-US" sz="2400" b="1" dirty="0" err="1">
                <a:latin typeface="Arial" panose="020B0604020202020204" pitchFamily="34" charset="0"/>
                <a:cs typeface="Arial" panose="020B0604020202020204" pitchFamily="34" charset="0"/>
                <a:sym typeface="Wingdings" charset="0"/>
              </a:rPr>
              <a:t>hoạch</a:t>
            </a:r>
            <a:r>
              <a:rPr lang="en-US" sz="2400" b="1" dirty="0">
                <a:latin typeface="Arial" panose="020B0604020202020204" pitchFamily="34" charset="0"/>
                <a:cs typeface="Arial" panose="020B0604020202020204" pitchFamily="34" charset="0"/>
                <a:sym typeface="Wingdings" charset="0"/>
              </a:rPr>
              <a:t> </a:t>
            </a:r>
            <a:r>
              <a:rPr lang="en-US" sz="2400" b="1" dirty="0" err="1">
                <a:latin typeface="Arial" panose="020B0604020202020204" pitchFamily="34" charset="0"/>
                <a:cs typeface="Arial" panose="020B0604020202020204" pitchFamily="34" charset="0"/>
                <a:sym typeface="Wingdings" charset="0"/>
              </a:rPr>
              <a:t>bài</a:t>
            </a:r>
            <a:r>
              <a:rPr lang="en-US" sz="2400" b="1" dirty="0">
                <a:latin typeface="Arial" panose="020B0604020202020204" pitchFamily="34" charset="0"/>
                <a:cs typeface="Arial" panose="020B0604020202020204" pitchFamily="34" charset="0"/>
                <a:sym typeface="Wingdings" charset="0"/>
              </a:rPr>
              <a:t> </a:t>
            </a:r>
            <a:r>
              <a:rPr lang="en-US" sz="2400" b="1" dirty="0" err="1">
                <a:latin typeface="Arial" panose="020B0604020202020204" pitchFamily="34" charset="0"/>
                <a:cs typeface="Arial" panose="020B0604020202020204" pitchFamily="34" charset="0"/>
                <a:sym typeface="Wingdings" charset="0"/>
              </a:rPr>
              <a:t>dạy</a:t>
            </a:r>
            <a:r>
              <a:rPr lang="en-US" sz="2400" b="1" dirty="0">
                <a:latin typeface="Arial" panose="020B0604020202020204" pitchFamily="34" charset="0"/>
                <a:cs typeface="Arial" panose="020B0604020202020204" pitchFamily="34" charset="0"/>
                <a:sym typeface="Wingdings" charset="0"/>
              </a:rPr>
              <a:t> </a:t>
            </a:r>
            <a:r>
              <a:rPr lang="es-ES" sz="2400" b="1" dirty="0" err="1">
                <a:latin typeface="Arial" panose="020B0604020202020204" pitchFamily="34" charset="0"/>
                <a:cs typeface="Arial" panose="020B0604020202020204" pitchFamily="34" charset="0"/>
              </a:rPr>
              <a:t>một</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trong</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các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năng</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lực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chuyên</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môn</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được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quy</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định</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trong</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Chuẩn</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nghê</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nghiệp</a:t>
            </a:r>
            <a:r>
              <a:rPr lang="es-ES" sz="2400" b="1" dirty="0">
                <a:latin typeface="Arial" panose="020B0604020202020204" pitchFamily="34" charset="0"/>
                <a:cs typeface="Arial" panose="020B0604020202020204" pitchFamily="34" charset="0"/>
              </a:rPr>
              <a:t> GV CSGDPT</a:t>
            </a:r>
          </a:p>
          <a:p>
            <a:pPr algn="just" eaLnBrk="1" hangingPunct="1">
              <a:buFont typeface="Wingdings" panose="05000000000000000000" pitchFamily="2" charset="2"/>
              <a:buChar char="v"/>
            </a:pPr>
            <a:endParaRPr lang="es-ES" sz="2400" b="1" dirty="0">
              <a:latin typeface="Arial" panose="020B0604020202020204" pitchFamily="34" charset="0"/>
              <a:cs typeface="Arial" panose="020B0604020202020204" pitchFamily="34" charset="0"/>
            </a:endParaRPr>
          </a:p>
          <a:p>
            <a:pPr algn="just" eaLnBrk="1" hangingPunct="1">
              <a:buFont typeface="Wingdings" panose="05000000000000000000" pitchFamily="2" charset="2"/>
              <a:buChar char="v"/>
            </a:pPr>
            <a:r>
              <a:rPr lang="es-ES" sz="2400" b="1" dirty="0">
                <a:latin typeface="Arial" panose="020B0604020202020204" pitchFamily="34" charset="0"/>
                <a:cs typeface="Arial" panose="020B0604020202020204" pitchFamily="34" charset="0"/>
              </a:rPr>
              <a:t>GV </a:t>
            </a:r>
            <a:r>
              <a:rPr lang="es-ES" sz="2400" b="1" dirty="0" err="1">
                <a:latin typeface="Arial" panose="020B0604020202020204" pitchFamily="34" charset="0"/>
                <a:cs typeface="Arial" panose="020B0604020202020204" pitchFamily="34" charset="0"/>
              </a:rPr>
              <a:t>cần</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được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tập</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huấn</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bồi</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dưỡng</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vê</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ki</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năng</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lập</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kê</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hoạch</a:t>
            </a:r>
            <a:r>
              <a:rPr lang="es-ES" sz="2400" b="1" dirty="0">
                <a:latin typeface="Arial" panose="020B0604020202020204" pitchFamily="34" charset="0"/>
                <a:cs typeface="Arial" panose="020B0604020202020204" pitchFamily="34" charset="0"/>
              </a:rPr>
              <a:t> BÀI DẠY </a:t>
            </a:r>
            <a:r>
              <a:rPr lang="es-ES" sz="2400" b="1" dirty="0" err="1">
                <a:latin typeface="Arial" panose="020B0604020202020204" pitchFamily="34" charset="0"/>
                <a:cs typeface="Arial" panose="020B0604020202020204" pitchFamily="34" charset="0"/>
              </a:rPr>
              <a:t>đê</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co</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thê</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thực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hiện</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được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tốt</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nhất</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các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nhiệm</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vu</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giáo</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dục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của</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mình</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Các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mô</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dun</a:t>
            </a:r>
            <a:r>
              <a:rPr lang="es-ES" sz="2400" b="1" dirty="0">
                <a:latin typeface="Arial" panose="020B0604020202020204" pitchFamily="34" charset="0"/>
                <a:cs typeface="Arial" panose="020B0604020202020204" pitchFamily="34" charset="0"/>
              </a:rPr>
              <a:t> 2,3,4 </a:t>
            </a:r>
            <a:r>
              <a:rPr lang="es-ES" sz="2400" b="1" dirty="0" err="1">
                <a:latin typeface="Arial" panose="020B0604020202020204" pitchFamily="34" charset="0"/>
                <a:cs typeface="Arial" panose="020B0604020202020204" pitchFamily="34" charset="0"/>
              </a:rPr>
              <a:t>dành</a:t>
            </a:r>
            <a:r>
              <a:rPr lang="es-ES" sz="2400" b="1" dirty="0">
                <a:latin typeface="Arial" panose="020B0604020202020204" pitchFamily="34" charset="0"/>
                <a:cs typeface="Arial" panose="020B0604020202020204" pitchFamily="34" charset="0"/>
              </a:rPr>
              <a:t> cho GV)</a:t>
            </a:r>
          </a:p>
          <a:p>
            <a:pPr algn="just" eaLnBrk="1" hangingPunct="1">
              <a:buFont typeface="Wingdings" panose="05000000000000000000" pitchFamily="2" charset="2"/>
              <a:buChar char="v"/>
            </a:pPr>
            <a:endParaRPr lang="es-ES" sz="2400" b="1" dirty="0">
              <a:latin typeface="Arial" panose="020B0604020202020204" pitchFamily="34" charset="0"/>
              <a:cs typeface="Arial" panose="020B0604020202020204" pitchFamily="34" charset="0"/>
            </a:endParaRPr>
          </a:p>
          <a:p>
            <a:pPr algn="just" eaLnBrk="1" hangingPunct="1">
              <a:buFont typeface="Wingdings" panose="05000000000000000000" pitchFamily="2" charset="2"/>
              <a:buChar char="v"/>
            </a:pPr>
            <a:r>
              <a:rPr lang="es-ES" sz="2400" b="1" dirty="0" err="1">
                <a:latin typeface="Arial" panose="020B0604020202020204" pitchFamily="34" charset="0"/>
                <a:cs typeface="Arial" panose="020B0604020202020204" pitchFamily="34" charset="0"/>
              </a:rPr>
              <a:t>Cán</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bộ</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quản</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lý</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cần</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nắm</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được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các</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yêu</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cầu</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của</a:t>
            </a:r>
            <a:r>
              <a:rPr lang="es-ES" sz="2400" b="1" dirty="0">
                <a:latin typeface="Arial" panose="020B0604020202020204" pitchFamily="34" charset="0"/>
                <a:cs typeface="Arial" panose="020B0604020202020204" pitchFamily="34" charset="0"/>
              </a:rPr>
              <a:t> KHBD </a:t>
            </a:r>
            <a:r>
              <a:rPr lang="es-ES" sz="2400" b="1" dirty="0" err="1">
                <a:latin typeface="Arial" panose="020B0604020202020204" pitchFamily="34" charset="0"/>
                <a:cs typeface="Arial" panose="020B0604020202020204" pitchFamily="34" charset="0"/>
              </a:rPr>
              <a:t>để</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hướng</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dẫn</a:t>
            </a:r>
            <a:r>
              <a:rPr lang="es-ES" sz="2400" b="1" dirty="0">
                <a:latin typeface="Arial" panose="020B0604020202020204" pitchFamily="34" charset="0"/>
                <a:cs typeface="Arial" panose="020B0604020202020204" pitchFamily="34" charset="0"/>
              </a:rPr>
              <a:t> GV </a:t>
            </a:r>
            <a:r>
              <a:rPr lang="es-ES" sz="2400" b="1" dirty="0" err="1">
                <a:latin typeface="Arial" panose="020B0604020202020204" pitchFamily="34" charset="0"/>
                <a:cs typeface="Arial" panose="020B0604020202020204" pitchFamily="34" charset="0"/>
              </a:rPr>
              <a:t>và</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phê</a:t>
            </a:r>
            <a:r>
              <a:rPr lang="es-ES" sz="2400" b="1" dirty="0">
                <a:latin typeface="Arial" panose="020B0604020202020204" pitchFamily="34" charset="0"/>
                <a:cs typeface="Arial" panose="020B0604020202020204" pitchFamily="34" charset="0"/>
              </a:rPr>
              <a:t> </a:t>
            </a:r>
            <a:r>
              <a:rPr lang="es-ES" sz="2400" b="1" dirty="0" err="1">
                <a:latin typeface="Arial" panose="020B0604020202020204" pitchFamily="34" charset="0"/>
                <a:cs typeface="Arial" panose="020B0604020202020204" pitchFamily="34" charset="0"/>
              </a:rPr>
              <a:t>duyệt</a:t>
            </a:r>
            <a:r>
              <a:rPr lang="es-ES" sz="2400" b="1" dirty="0">
                <a:latin typeface="Arial" panose="020B0604020202020204" pitchFamily="34" charset="0"/>
                <a:cs typeface="Arial" panose="020B0604020202020204" pitchFamily="34" charset="0"/>
              </a:rPr>
              <a:t> KHBD cho GV</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25799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14690">
                                            <p:txEl>
                                              <p:pRg st="0" end="0"/>
                                            </p:txEl>
                                          </p:spTgt>
                                        </p:tgtEl>
                                        <p:attrNameLst>
                                          <p:attrName>style.visibility</p:attrName>
                                        </p:attrNameLst>
                                      </p:cBhvr>
                                      <p:to>
                                        <p:strVal val="visible"/>
                                      </p:to>
                                    </p:set>
                                    <p:anim calcmode="lin" valueType="num">
                                      <p:cBhvr>
                                        <p:cTn id="7" dur="500" fill="hold"/>
                                        <p:tgtEl>
                                          <p:spTgt spid="11469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4690">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0" grpId="0" build="p"/>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290" name="Title 1">
            <a:extLst>
              <a:ext uri="{FF2B5EF4-FFF2-40B4-BE49-F238E27FC236}">
                <a16:creationId xmlns:a16="http://schemas.microsoft.com/office/drawing/2014/main" xmlns="" id="{20DAF0CD-AB01-43F9-A190-404AB0FC2915}"/>
              </a:ext>
            </a:extLst>
          </p:cNvPr>
          <p:cNvSpPr>
            <a:spLocks noGrp="1"/>
          </p:cNvSpPr>
          <p:nvPr>
            <p:ph type="title" idx="4294967295"/>
          </p:nvPr>
        </p:nvSpPr>
        <p:spPr>
          <a:xfrm>
            <a:off x="1774825" y="0"/>
            <a:ext cx="8229600" cy="490538"/>
          </a:xfrm>
        </p:spPr>
        <p:txBody>
          <a:bodyPr/>
          <a:lstStyle/>
          <a:p>
            <a:r>
              <a:rPr lang="en-US" altLang="en-US">
                <a:ea typeface="ＭＳ Ｐゴシック" panose="020B0600070205080204" pitchFamily="34" charset="-128"/>
              </a:rPr>
              <a:t>MỤC TIÊU </a:t>
            </a:r>
          </a:p>
        </p:txBody>
      </p:sp>
      <p:sp>
        <p:nvSpPr>
          <p:cNvPr id="12293" name="Content Placeholder 2">
            <a:extLst>
              <a:ext uri="{FF2B5EF4-FFF2-40B4-BE49-F238E27FC236}">
                <a16:creationId xmlns:a16="http://schemas.microsoft.com/office/drawing/2014/main" xmlns="" id="{D487A4AF-EE71-4555-95B9-05F829FA160A}"/>
              </a:ext>
            </a:extLst>
          </p:cNvPr>
          <p:cNvSpPr>
            <a:spLocks noGrp="1"/>
          </p:cNvSpPr>
          <p:nvPr>
            <p:ph idx="4294967295"/>
          </p:nvPr>
        </p:nvSpPr>
        <p:spPr>
          <a:xfrm>
            <a:off x="1981200" y="858839"/>
            <a:ext cx="8229600" cy="5267325"/>
          </a:xfrm>
        </p:spPr>
        <p:txBody>
          <a:bodyPr/>
          <a:lstStyle/>
          <a:p>
            <a:endParaRPr lang="en-US" altLang="en-US">
              <a:ea typeface="ＭＳ Ｐゴシック" panose="020B0600070205080204" pitchFamily="34" charset="-128"/>
            </a:endParaRPr>
          </a:p>
        </p:txBody>
      </p:sp>
      <p:graphicFrame>
        <p:nvGraphicFramePr>
          <p:cNvPr id="8" name="Content Placeholder 5">
            <a:extLst>
              <a:ext uri="{FF2B5EF4-FFF2-40B4-BE49-F238E27FC236}">
                <a16:creationId xmlns:a16="http://schemas.microsoft.com/office/drawing/2014/main" xmlns="" id="{0133A5A9-F24C-4DD1-80F2-49BF0FF1CB1E}"/>
              </a:ext>
            </a:extLst>
          </p:cNvPr>
          <p:cNvGraphicFramePr>
            <a:graphicFrameLocks/>
          </p:cNvGraphicFramePr>
          <p:nvPr>
            <p:extLst>
              <p:ext uri="{D42A27DB-BD31-4B8C-83A1-F6EECF244321}">
                <p14:modId xmlns:p14="http://schemas.microsoft.com/office/powerpoint/2010/main" val="2128333868"/>
              </p:ext>
            </p:extLst>
          </p:nvPr>
        </p:nvGraphicFramePr>
        <p:xfrm>
          <a:off x="407368" y="476672"/>
          <a:ext cx="11449272" cy="58812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74" name="TextBox 1"/>
          <p:cNvSpPr txBox="1">
            <a:spLocks noChangeArrowheads="1"/>
          </p:cNvSpPr>
          <p:nvPr/>
        </p:nvSpPr>
        <p:spPr bwMode="auto">
          <a:xfrm>
            <a:off x="1981200" y="279401"/>
            <a:ext cx="86868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4000" b="1" dirty="0" err="1">
                <a:solidFill>
                  <a:srgbClr val="0070C0"/>
                </a:solidFill>
                <a:latin typeface="Arial" panose="020B0604020202020204" pitchFamily="34" charset="0"/>
                <a:cs typeface="Arial" panose="020B0604020202020204" pitchFamily="34" charset="0"/>
              </a:rPr>
              <a:t>Để</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có</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một</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giờ</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dạy</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tốt</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trước</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hết</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phải</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có</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một</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kế</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hoạch</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bài</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dạy</a:t>
            </a:r>
            <a:r>
              <a:rPr lang="en-US" sz="4000" b="1" dirty="0">
                <a:solidFill>
                  <a:srgbClr val="0070C0"/>
                </a:solidFill>
                <a:latin typeface="Arial" panose="020B0604020202020204" pitchFamily="34" charset="0"/>
                <a:cs typeface="Arial" panose="020B0604020202020204" pitchFamily="34" charset="0"/>
              </a:rPr>
              <a:t> </a:t>
            </a:r>
            <a:r>
              <a:rPr lang="en-US" sz="4000" b="1" dirty="0" err="1">
                <a:solidFill>
                  <a:srgbClr val="0070C0"/>
                </a:solidFill>
                <a:latin typeface="Arial" panose="020B0604020202020204" pitchFamily="34" charset="0"/>
                <a:cs typeface="Arial" panose="020B0604020202020204" pitchFamily="34" charset="0"/>
              </a:rPr>
              <a:t>tốt</a:t>
            </a:r>
            <a:endParaRPr lang="vi-VN" sz="4800" b="1" dirty="0">
              <a:solidFill>
                <a:srgbClr val="0070C0"/>
              </a:solidFill>
              <a:latin typeface="Arial" panose="020B0604020202020204" pitchFamily="34" charset="0"/>
              <a:cs typeface="Arial" panose="020B0604020202020204" pitchFamily="34" charset="0"/>
            </a:endParaRPr>
          </a:p>
        </p:txBody>
      </p:sp>
      <p:graphicFrame>
        <p:nvGraphicFramePr>
          <p:cNvPr id="4" name="Diagram 3"/>
          <p:cNvGraphicFramePr/>
          <p:nvPr>
            <p:extLst>
              <p:ext uri="{D42A27DB-BD31-4B8C-83A1-F6EECF244321}">
                <p14:modId xmlns:p14="http://schemas.microsoft.com/office/powerpoint/2010/main" val="2922028556"/>
              </p:ext>
            </p:extLst>
          </p:nvPr>
        </p:nvGraphicFramePr>
        <p:xfrm>
          <a:off x="551384" y="1896533"/>
          <a:ext cx="11089232" cy="47921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4998243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3074">
                                            <p:txEl>
                                              <p:pRg st="0" end="0"/>
                                            </p:txEl>
                                          </p:spTgt>
                                        </p:tgtEl>
                                        <p:attrNameLst>
                                          <p:attrName>style.visibility</p:attrName>
                                        </p:attrNameLst>
                                      </p:cBhvr>
                                      <p:to>
                                        <p:strVal val="visible"/>
                                      </p:to>
                                    </p:set>
                                    <p:animEffect transition="in" filter="box(in)">
                                      <p:cBhvr>
                                        <p:cTn id="7" dur="500"/>
                                        <p:tgtEl>
                                          <p:spTgt spid="30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22" name="TextBox 1"/>
          <p:cNvSpPr txBox="1">
            <a:spLocks noChangeArrowheads="1"/>
          </p:cNvSpPr>
          <p:nvPr/>
        </p:nvSpPr>
        <p:spPr bwMode="auto">
          <a:xfrm>
            <a:off x="1714500" y="1628800"/>
            <a:ext cx="8763000" cy="303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20000"/>
              </a:lnSpc>
            </a:pPr>
            <a:r>
              <a:rPr lang="en-US" sz="3200" dirty="0" err="1">
                <a:solidFill>
                  <a:srgbClr val="002060"/>
                </a:solidFill>
              </a:rPr>
              <a:t>Rất</a:t>
            </a:r>
            <a:r>
              <a:rPr lang="en-US" sz="3200" dirty="0">
                <a:solidFill>
                  <a:srgbClr val="002060"/>
                </a:solidFill>
              </a:rPr>
              <a:t> </a:t>
            </a:r>
            <a:r>
              <a:rPr lang="en-US" sz="3200" dirty="0" err="1">
                <a:solidFill>
                  <a:srgbClr val="002060"/>
                </a:solidFill>
              </a:rPr>
              <a:t>cần</a:t>
            </a:r>
            <a:r>
              <a:rPr lang="en-US" sz="3200" dirty="0">
                <a:solidFill>
                  <a:srgbClr val="002060"/>
                </a:solidFill>
              </a:rPr>
              <a:t> </a:t>
            </a:r>
            <a:r>
              <a:rPr lang="en-US" sz="3200" dirty="0" err="1">
                <a:solidFill>
                  <a:srgbClr val="002060"/>
                </a:solidFill>
              </a:rPr>
              <a:t>quan</a:t>
            </a:r>
            <a:r>
              <a:rPr lang="en-US" sz="3200" dirty="0">
                <a:solidFill>
                  <a:srgbClr val="002060"/>
                </a:solidFill>
              </a:rPr>
              <a:t> </a:t>
            </a:r>
            <a:r>
              <a:rPr lang="en-US" sz="3200" dirty="0" err="1">
                <a:solidFill>
                  <a:srgbClr val="002060"/>
                </a:solidFill>
              </a:rPr>
              <a:t>tâm</a:t>
            </a:r>
            <a:r>
              <a:rPr lang="en-US" sz="3200" dirty="0">
                <a:solidFill>
                  <a:srgbClr val="002060"/>
                </a:solidFill>
              </a:rPr>
              <a:t> </a:t>
            </a:r>
            <a:r>
              <a:rPr lang="en-US" sz="3200" dirty="0" err="1">
                <a:solidFill>
                  <a:srgbClr val="002060"/>
                </a:solidFill>
              </a:rPr>
              <a:t>đến</a:t>
            </a:r>
            <a:r>
              <a:rPr lang="en-US" sz="3200" dirty="0">
                <a:solidFill>
                  <a:srgbClr val="002060"/>
                </a:solidFill>
              </a:rPr>
              <a:t> </a:t>
            </a:r>
            <a:r>
              <a:rPr lang="en-US" sz="3200" dirty="0" err="1">
                <a:solidFill>
                  <a:srgbClr val="002060"/>
                </a:solidFill>
              </a:rPr>
              <a:t>đối</a:t>
            </a:r>
            <a:r>
              <a:rPr lang="en-US" sz="3200" dirty="0">
                <a:solidFill>
                  <a:srgbClr val="002060"/>
                </a:solidFill>
              </a:rPr>
              <a:t> </a:t>
            </a:r>
            <a:r>
              <a:rPr lang="en-US" sz="3200" dirty="0" err="1">
                <a:solidFill>
                  <a:srgbClr val="002060"/>
                </a:solidFill>
              </a:rPr>
              <a:t>tượng</a:t>
            </a:r>
            <a:r>
              <a:rPr lang="en-US" sz="3200" dirty="0">
                <a:solidFill>
                  <a:srgbClr val="002060"/>
                </a:solidFill>
              </a:rPr>
              <a:t> </a:t>
            </a:r>
            <a:r>
              <a:rPr lang="en-US" sz="3200" dirty="0" err="1">
                <a:solidFill>
                  <a:srgbClr val="002060"/>
                </a:solidFill>
              </a:rPr>
              <a:t>học</a:t>
            </a:r>
            <a:r>
              <a:rPr lang="en-US" sz="3200" dirty="0">
                <a:solidFill>
                  <a:srgbClr val="002060"/>
                </a:solidFill>
              </a:rPr>
              <a:t> </a:t>
            </a:r>
            <a:r>
              <a:rPr lang="en-US" sz="3200" dirty="0" err="1">
                <a:solidFill>
                  <a:srgbClr val="002060"/>
                </a:solidFill>
              </a:rPr>
              <a:t>sinh</a:t>
            </a:r>
            <a:r>
              <a:rPr lang="en-US" sz="3200" dirty="0">
                <a:solidFill>
                  <a:srgbClr val="002060"/>
                </a:solidFill>
              </a:rPr>
              <a:t>:</a:t>
            </a:r>
          </a:p>
          <a:p>
            <a:pPr eaLnBrk="1" hangingPunct="1">
              <a:lnSpc>
                <a:spcPct val="120000"/>
              </a:lnSpc>
            </a:pPr>
            <a:r>
              <a:rPr lang="en-US" sz="3200" dirty="0">
                <a:solidFill>
                  <a:srgbClr val="002060"/>
                </a:solidFill>
              </a:rPr>
              <a:t>+  </a:t>
            </a:r>
            <a:r>
              <a:rPr lang="en-US" sz="3200" dirty="0" err="1">
                <a:solidFill>
                  <a:srgbClr val="002060"/>
                </a:solidFill>
              </a:rPr>
              <a:t>Trình</a:t>
            </a:r>
            <a:r>
              <a:rPr lang="en-US" sz="3200" dirty="0">
                <a:solidFill>
                  <a:srgbClr val="002060"/>
                </a:solidFill>
              </a:rPr>
              <a:t> </a:t>
            </a:r>
            <a:r>
              <a:rPr lang="en-US" sz="3200" dirty="0" err="1">
                <a:solidFill>
                  <a:srgbClr val="002060"/>
                </a:solidFill>
              </a:rPr>
              <a:t>độ</a:t>
            </a:r>
            <a:r>
              <a:rPr lang="en-US" sz="3200" dirty="0">
                <a:solidFill>
                  <a:srgbClr val="002060"/>
                </a:solidFill>
              </a:rPr>
              <a:t> </a:t>
            </a:r>
            <a:r>
              <a:rPr lang="en-US" sz="3200" dirty="0" err="1">
                <a:solidFill>
                  <a:srgbClr val="002060"/>
                </a:solidFill>
              </a:rPr>
              <a:t>nhận</a:t>
            </a:r>
            <a:r>
              <a:rPr lang="en-US" sz="3200" dirty="0">
                <a:solidFill>
                  <a:srgbClr val="002060"/>
                </a:solidFill>
              </a:rPr>
              <a:t> </a:t>
            </a:r>
            <a:r>
              <a:rPr lang="en-US" sz="3200" dirty="0" err="1">
                <a:solidFill>
                  <a:srgbClr val="002060"/>
                </a:solidFill>
              </a:rPr>
              <a:t>thức</a:t>
            </a:r>
            <a:endParaRPr lang="en-US" sz="3200" dirty="0">
              <a:solidFill>
                <a:srgbClr val="002060"/>
              </a:solidFill>
            </a:endParaRPr>
          </a:p>
          <a:p>
            <a:pPr eaLnBrk="1" hangingPunct="1">
              <a:lnSpc>
                <a:spcPct val="120000"/>
              </a:lnSpc>
            </a:pPr>
            <a:r>
              <a:rPr lang="en-US" sz="3200" dirty="0">
                <a:solidFill>
                  <a:srgbClr val="002060"/>
                </a:solidFill>
              </a:rPr>
              <a:t>+  </a:t>
            </a:r>
            <a:r>
              <a:rPr lang="en-US" sz="3200" dirty="0" err="1">
                <a:solidFill>
                  <a:srgbClr val="002060"/>
                </a:solidFill>
              </a:rPr>
              <a:t>Phong</a:t>
            </a:r>
            <a:r>
              <a:rPr lang="en-US" sz="3200" dirty="0">
                <a:solidFill>
                  <a:srgbClr val="002060"/>
                </a:solidFill>
              </a:rPr>
              <a:t> </a:t>
            </a:r>
            <a:r>
              <a:rPr lang="en-US" sz="3200" dirty="0" err="1">
                <a:solidFill>
                  <a:srgbClr val="002060"/>
                </a:solidFill>
              </a:rPr>
              <a:t>cách</a:t>
            </a:r>
            <a:r>
              <a:rPr lang="en-US" sz="3200" dirty="0">
                <a:solidFill>
                  <a:srgbClr val="002060"/>
                </a:solidFill>
              </a:rPr>
              <a:t> </a:t>
            </a:r>
            <a:r>
              <a:rPr lang="en-US" sz="3200" dirty="0" err="1">
                <a:solidFill>
                  <a:srgbClr val="002060"/>
                </a:solidFill>
              </a:rPr>
              <a:t>học</a:t>
            </a:r>
            <a:r>
              <a:rPr lang="en-US" sz="3200" dirty="0">
                <a:solidFill>
                  <a:srgbClr val="002060"/>
                </a:solidFill>
              </a:rPr>
              <a:t> </a:t>
            </a:r>
            <a:r>
              <a:rPr lang="en-US" sz="3200" dirty="0" err="1">
                <a:solidFill>
                  <a:srgbClr val="002060"/>
                </a:solidFill>
              </a:rPr>
              <a:t>tập</a:t>
            </a:r>
            <a:endParaRPr lang="en-US" sz="3200" dirty="0">
              <a:solidFill>
                <a:srgbClr val="002060"/>
              </a:solidFill>
            </a:endParaRPr>
          </a:p>
          <a:p>
            <a:pPr eaLnBrk="1" hangingPunct="1">
              <a:lnSpc>
                <a:spcPct val="120000"/>
              </a:lnSpc>
            </a:pPr>
            <a:r>
              <a:rPr lang="en-US" sz="3200" dirty="0">
                <a:solidFill>
                  <a:srgbClr val="002060"/>
                </a:solidFill>
              </a:rPr>
              <a:t>+  </a:t>
            </a:r>
            <a:r>
              <a:rPr lang="en-US" sz="3200" dirty="0" err="1">
                <a:solidFill>
                  <a:srgbClr val="002060"/>
                </a:solidFill>
              </a:rPr>
              <a:t>Đặc</a:t>
            </a:r>
            <a:r>
              <a:rPr lang="en-US" sz="3200" dirty="0">
                <a:solidFill>
                  <a:srgbClr val="002060"/>
                </a:solidFill>
              </a:rPr>
              <a:t> </a:t>
            </a:r>
            <a:r>
              <a:rPr lang="en-US" sz="3200" dirty="0" err="1">
                <a:solidFill>
                  <a:srgbClr val="002060"/>
                </a:solidFill>
              </a:rPr>
              <a:t>điểm</a:t>
            </a:r>
            <a:r>
              <a:rPr lang="en-US" sz="3200" dirty="0">
                <a:solidFill>
                  <a:srgbClr val="002060"/>
                </a:solidFill>
              </a:rPr>
              <a:t> </a:t>
            </a:r>
            <a:r>
              <a:rPr lang="en-US" sz="3200" dirty="0" err="1">
                <a:solidFill>
                  <a:srgbClr val="002060"/>
                </a:solidFill>
              </a:rPr>
              <a:t>cá</a:t>
            </a:r>
            <a:r>
              <a:rPr lang="en-US" sz="3200" dirty="0">
                <a:solidFill>
                  <a:srgbClr val="002060"/>
                </a:solidFill>
              </a:rPr>
              <a:t> </a:t>
            </a:r>
            <a:r>
              <a:rPr lang="en-US" sz="3200" dirty="0" err="1">
                <a:solidFill>
                  <a:srgbClr val="002060"/>
                </a:solidFill>
              </a:rPr>
              <a:t>nhân</a:t>
            </a:r>
            <a:r>
              <a:rPr lang="en-US" sz="3200" dirty="0">
                <a:solidFill>
                  <a:srgbClr val="002060"/>
                </a:solidFill>
              </a:rPr>
              <a:t> </a:t>
            </a:r>
            <a:r>
              <a:rPr lang="en-US" sz="3200" dirty="0" err="1">
                <a:solidFill>
                  <a:srgbClr val="002060"/>
                </a:solidFill>
              </a:rPr>
              <a:t>khác</a:t>
            </a:r>
            <a:endParaRPr lang="en-US" sz="3200" dirty="0">
              <a:solidFill>
                <a:srgbClr val="002060"/>
              </a:solidFill>
            </a:endParaRPr>
          </a:p>
          <a:p>
            <a:pPr eaLnBrk="1" hangingPunct="1">
              <a:lnSpc>
                <a:spcPct val="120000"/>
              </a:lnSpc>
            </a:pPr>
            <a:r>
              <a:rPr lang="en-US" sz="3200" dirty="0">
                <a:solidFill>
                  <a:srgbClr val="002060"/>
                </a:solidFill>
              </a:rPr>
              <a:t>+  </a:t>
            </a:r>
            <a:r>
              <a:rPr lang="en-US" sz="3200" dirty="0" err="1">
                <a:solidFill>
                  <a:srgbClr val="002060"/>
                </a:solidFill>
              </a:rPr>
              <a:t>Kỹ</a:t>
            </a:r>
            <a:r>
              <a:rPr lang="en-US" sz="3200" dirty="0">
                <a:solidFill>
                  <a:srgbClr val="002060"/>
                </a:solidFill>
              </a:rPr>
              <a:t> </a:t>
            </a:r>
            <a:r>
              <a:rPr lang="en-US" sz="3200" dirty="0" err="1">
                <a:solidFill>
                  <a:srgbClr val="002060"/>
                </a:solidFill>
              </a:rPr>
              <a:t>năng</a:t>
            </a:r>
            <a:r>
              <a:rPr lang="en-US" sz="3200" dirty="0">
                <a:solidFill>
                  <a:srgbClr val="002060"/>
                </a:solidFill>
              </a:rPr>
              <a:t> </a:t>
            </a:r>
            <a:r>
              <a:rPr lang="en-US" sz="3200" dirty="0" err="1">
                <a:solidFill>
                  <a:srgbClr val="002060"/>
                </a:solidFill>
              </a:rPr>
              <a:t>và</a:t>
            </a:r>
            <a:r>
              <a:rPr lang="en-US" sz="3200" dirty="0">
                <a:solidFill>
                  <a:srgbClr val="002060"/>
                </a:solidFill>
              </a:rPr>
              <a:t> </a:t>
            </a:r>
            <a:r>
              <a:rPr lang="en-US" sz="3200" dirty="0" err="1">
                <a:solidFill>
                  <a:srgbClr val="002060"/>
                </a:solidFill>
              </a:rPr>
              <a:t>thái</a:t>
            </a:r>
            <a:r>
              <a:rPr lang="en-US" sz="3200" dirty="0">
                <a:solidFill>
                  <a:srgbClr val="002060"/>
                </a:solidFill>
              </a:rPr>
              <a:t> </a:t>
            </a:r>
            <a:r>
              <a:rPr lang="en-US" sz="3200" dirty="0" err="1">
                <a:solidFill>
                  <a:srgbClr val="002060"/>
                </a:solidFill>
              </a:rPr>
              <a:t>độ</a:t>
            </a:r>
            <a:r>
              <a:rPr lang="en-US" sz="3200" dirty="0">
                <a:solidFill>
                  <a:srgbClr val="002060"/>
                </a:solidFill>
              </a:rPr>
              <a:t> </a:t>
            </a:r>
            <a:r>
              <a:rPr lang="en-US" sz="3200" dirty="0" err="1">
                <a:solidFill>
                  <a:srgbClr val="002060"/>
                </a:solidFill>
              </a:rPr>
              <a:t>học</a:t>
            </a:r>
            <a:r>
              <a:rPr lang="en-US" sz="3200" dirty="0">
                <a:solidFill>
                  <a:srgbClr val="002060"/>
                </a:solidFill>
              </a:rPr>
              <a:t> </a:t>
            </a:r>
            <a:r>
              <a:rPr lang="en-US" sz="3200" dirty="0" err="1">
                <a:solidFill>
                  <a:srgbClr val="002060"/>
                </a:solidFill>
              </a:rPr>
              <a:t>tập</a:t>
            </a:r>
            <a:r>
              <a:rPr lang="en-US" sz="3200" dirty="0">
                <a:solidFill>
                  <a:srgbClr val="002060"/>
                </a:solidFill>
              </a:rPr>
              <a:t> </a:t>
            </a:r>
            <a:r>
              <a:rPr lang="en-US" sz="3200" dirty="0" err="1">
                <a:solidFill>
                  <a:srgbClr val="002060"/>
                </a:solidFill>
              </a:rPr>
              <a:t>của</a:t>
            </a:r>
            <a:r>
              <a:rPr lang="en-US" sz="3200" dirty="0">
                <a:solidFill>
                  <a:srgbClr val="002060"/>
                </a:solidFill>
              </a:rPr>
              <a:t> HS </a:t>
            </a:r>
          </a:p>
        </p:txBody>
      </p:sp>
      <p:sp>
        <p:nvSpPr>
          <p:cNvPr id="2" name="TextBox 1"/>
          <p:cNvSpPr txBox="1"/>
          <p:nvPr/>
        </p:nvSpPr>
        <p:spPr>
          <a:xfrm>
            <a:off x="2455333" y="508000"/>
            <a:ext cx="6858000" cy="523220"/>
          </a:xfrm>
          <a:prstGeom prst="rect">
            <a:avLst/>
          </a:prstGeom>
          <a:noFill/>
        </p:spPr>
        <p:txBody>
          <a:bodyPr wrap="square" rtlCol="0">
            <a:spAutoFit/>
          </a:bodyPr>
          <a:lstStyle/>
          <a:p>
            <a:r>
              <a:rPr lang="en-US" sz="2800" b="1" dirty="0" err="1">
                <a:solidFill>
                  <a:srgbClr val="800000"/>
                </a:solidFill>
                <a:latin typeface="Arial"/>
                <a:cs typeface="Arial"/>
              </a:rPr>
              <a:t>Xây</a:t>
            </a:r>
            <a:r>
              <a:rPr lang="en-US" sz="2800" b="1" dirty="0">
                <a:solidFill>
                  <a:srgbClr val="800000"/>
                </a:solidFill>
                <a:latin typeface="Arial"/>
                <a:cs typeface="Arial"/>
              </a:rPr>
              <a:t> </a:t>
            </a:r>
            <a:r>
              <a:rPr lang="en-US" sz="2800" b="1" dirty="0" err="1">
                <a:solidFill>
                  <a:srgbClr val="800000"/>
                </a:solidFill>
                <a:latin typeface="Arial"/>
                <a:cs typeface="Arial"/>
              </a:rPr>
              <a:t>dựng</a:t>
            </a:r>
            <a:r>
              <a:rPr lang="en-US" sz="2800" b="1" dirty="0">
                <a:solidFill>
                  <a:srgbClr val="800000"/>
                </a:solidFill>
                <a:latin typeface="Arial"/>
                <a:cs typeface="Arial"/>
              </a:rPr>
              <a:t> </a:t>
            </a:r>
            <a:r>
              <a:rPr lang="en-US" sz="2800" b="1" dirty="0" err="1">
                <a:solidFill>
                  <a:srgbClr val="800000"/>
                </a:solidFill>
                <a:latin typeface="Arial"/>
                <a:cs typeface="Arial"/>
              </a:rPr>
              <a:t>kế</a:t>
            </a:r>
            <a:r>
              <a:rPr lang="en-US" sz="2800" b="1" dirty="0">
                <a:solidFill>
                  <a:srgbClr val="800000"/>
                </a:solidFill>
                <a:latin typeface="Arial"/>
                <a:cs typeface="Arial"/>
              </a:rPr>
              <a:t> </a:t>
            </a:r>
            <a:r>
              <a:rPr lang="en-US" sz="2800" b="1" dirty="0" err="1">
                <a:solidFill>
                  <a:srgbClr val="800000"/>
                </a:solidFill>
                <a:latin typeface="Arial"/>
                <a:cs typeface="Arial"/>
              </a:rPr>
              <a:t>hoạch</a:t>
            </a:r>
            <a:r>
              <a:rPr lang="en-US" sz="2800" b="1" dirty="0">
                <a:solidFill>
                  <a:srgbClr val="800000"/>
                </a:solidFill>
                <a:latin typeface="Arial"/>
                <a:cs typeface="Arial"/>
              </a:rPr>
              <a:t> </a:t>
            </a:r>
            <a:r>
              <a:rPr lang="en-US" sz="2800" b="1" dirty="0" err="1">
                <a:solidFill>
                  <a:srgbClr val="800000"/>
                </a:solidFill>
                <a:latin typeface="Arial"/>
                <a:cs typeface="Arial"/>
              </a:rPr>
              <a:t>bài</a:t>
            </a:r>
            <a:r>
              <a:rPr lang="en-US" sz="2800" b="1" dirty="0">
                <a:solidFill>
                  <a:srgbClr val="800000"/>
                </a:solidFill>
                <a:latin typeface="Arial"/>
                <a:cs typeface="Arial"/>
              </a:rPr>
              <a:t> </a:t>
            </a:r>
            <a:r>
              <a:rPr lang="en-US" sz="2800" b="1" dirty="0" err="1">
                <a:solidFill>
                  <a:srgbClr val="800000"/>
                </a:solidFill>
                <a:latin typeface="Arial"/>
                <a:cs typeface="Arial"/>
              </a:rPr>
              <a:t>dạy</a:t>
            </a:r>
            <a:endParaRPr lang="en-US" sz="2800" b="1" dirty="0">
              <a:solidFill>
                <a:srgbClr val="800000"/>
              </a:solidFill>
              <a:latin typeface="Arial"/>
              <a:cs typeface="Arial"/>
            </a:endParaRPr>
          </a:p>
        </p:txBody>
      </p:sp>
    </p:spTree>
    <p:extLst>
      <p:ext uri="{BB962C8B-B14F-4D97-AF65-F5344CB8AC3E}">
        <p14:creationId xmlns:p14="http://schemas.microsoft.com/office/powerpoint/2010/main" val="1279750558"/>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5122">
                                            <p:txEl>
                                              <p:pRg st="0" end="0"/>
                                            </p:txEl>
                                          </p:spTgt>
                                        </p:tgtEl>
                                        <p:attrNameLst>
                                          <p:attrName>style.visibility</p:attrName>
                                        </p:attrNameLst>
                                      </p:cBhvr>
                                      <p:to>
                                        <p:strVal val="visible"/>
                                      </p:to>
                                    </p:set>
                                    <p:animEffect transition="in" filter="box(in)">
                                      <p:cBhvr>
                                        <p:cTn id="7" dur="500"/>
                                        <p:tgtEl>
                                          <p:spTgt spid="512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5122">
                                            <p:txEl>
                                              <p:pRg st="1" end="1"/>
                                            </p:txEl>
                                          </p:spTgt>
                                        </p:tgtEl>
                                        <p:attrNameLst>
                                          <p:attrName>style.visibility</p:attrName>
                                        </p:attrNameLst>
                                      </p:cBhvr>
                                      <p:to>
                                        <p:strVal val="visible"/>
                                      </p:to>
                                    </p:set>
                                    <p:animEffect transition="in" filter="box(in)">
                                      <p:cBhvr>
                                        <p:cTn id="12" dur="500"/>
                                        <p:tgtEl>
                                          <p:spTgt spid="512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5122">
                                            <p:txEl>
                                              <p:pRg st="2" end="2"/>
                                            </p:txEl>
                                          </p:spTgt>
                                        </p:tgtEl>
                                        <p:attrNameLst>
                                          <p:attrName>style.visibility</p:attrName>
                                        </p:attrNameLst>
                                      </p:cBhvr>
                                      <p:to>
                                        <p:strVal val="visible"/>
                                      </p:to>
                                    </p:set>
                                    <p:animEffect transition="in" filter="box(in)">
                                      <p:cBhvr>
                                        <p:cTn id="17" dur="500"/>
                                        <p:tgtEl>
                                          <p:spTgt spid="512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nodeType="clickEffect">
                                  <p:stCondLst>
                                    <p:cond delay="0"/>
                                  </p:stCondLst>
                                  <p:childTnLst>
                                    <p:set>
                                      <p:cBhvr>
                                        <p:cTn id="21" dur="1" fill="hold">
                                          <p:stCondLst>
                                            <p:cond delay="0"/>
                                          </p:stCondLst>
                                        </p:cTn>
                                        <p:tgtEl>
                                          <p:spTgt spid="5122">
                                            <p:txEl>
                                              <p:pRg st="3" end="3"/>
                                            </p:txEl>
                                          </p:spTgt>
                                        </p:tgtEl>
                                        <p:attrNameLst>
                                          <p:attrName>style.visibility</p:attrName>
                                        </p:attrNameLst>
                                      </p:cBhvr>
                                      <p:to>
                                        <p:strVal val="visible"/>
                                      </p:to>
                                    </p:set>
                                    <p:animEffect transition="in" filter="box(in)">
                                      <p:cBhvr>
                                        <p:cTn id="22" dur="500"/>
                                        <p:tgtEl>
                                          <p:spTgt spid="512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16" fill="hold" nodeType="clickEffect">
                                  <p:stCondLst>
                                    <p:cond delay="0"/>
                                  </p:stCondLst>
                                  <p:childTnLst>
                                    <p:set>
                                      <p:cBhvr>
                                        <p:cTn id="26" dur="1" fill="hold">
                                          <p:stCondLst>
                                            <p:cond delay="0"/>
                                          </p:stCondLst>
                                        </p:cTn>
                                        <p:tgtEl>
                                          <p:spTgt spid="5122">
                                            <p:txEl>
                                              <p:pRg st="4" end="4"/>
                                            </p:txEl>
                                          </p:spTgt>
                                        </p:tgtEl>
                                        <p:attrNameLst>
                                          <p:attrName>style.visibility</p:attrName>
                                        </p:attrNameLst>
                                      </p:cBhvr>
                                      <p:to>
                                        <p:strVal val="visible"/>
                                      </p:to>
                                    </p:set>
                                    <p:animEffect transition="in" filter="box(in)">
                                      <p:cBhvr>
                                        <p:cTn id="27" dur="500"/>
                                        <p:tgtEl>
                                          <p:spTgt spid="512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C8908A14-E251-956F-35A2-8212F48AC1E3}"/>
              </a:ext>
            </a:extLst>
          </p:cNvPr>
          <p:cNvPicPr>
            <a:picLocks noChangeAspect="1"/>
          </p:cNvPicPr>
          <p:nvPr/>
        </p:nvPicPr>
        <p:blipFill rotWithShape="1">
          <a:blip r:embed="rId2"/>
          <a:srcRect b="6601"/>
          <a:stretch/>
        </p:blipFill>
        <p:spPr>
          <a:xfrm>
            <a:off x="623392" y="857250"/>
            <a:ext cx="11233248" cy="4803998"/>
          </a:xfrm>
          <a:prstGeom prst="rect">
            <a:avLst/>
          </a:prstGeom>
        </p:spPr>
      </p:pic>
    </p:spTree>
    <p:extLst>
      <p:ext uri="{BB962C8B-B14F-4D97-AF65-F5344CB8AC3E}">
        <p14:creationId xmlns:p14="http://schemas.microsoft.com/office/powerpoint/2010/main" val="1773263945"/>
      </p:ext>
    </p:extLst>
  </p:cSld>
  <p:clrMapOvr>
    <a:masterClrMapping/>
  </p:clrMapOvr>
  <p:transition>
    <p:random/>
  </p:transition>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xmlns="" id="{7F93B3F4-FA15-157D-EC42-6D55846FD6A9}"/>
              </a:ext>
            </a:extLst>
          </p:cNvPr>
          <p:cNvPicPr>
            <a:picLocks noChangeAspect="1"/>
          </p:cNvPicPr>
          <p:nvPr/>
        </p:nvPicPr>
        <p:blipFill>
          <a:blip r:embed="rId2"/>
          <a:stretch>
            <a:fillRect/>
          </a:stretch>
        </p:blipFill>
        <p:spPr>
          <a:xfrm>
            <a:off x="623392" y="857250"/>
            <a:ext cx="11017224" cy="5596086"/>
          </a:xfrm>
          <a:prstGeom prst="rect">
            <a:avLst/>
          </a:prstGeom>
        </p:spPr>
      </p:pic>
    </p:spTree>
    <p:extLst>
      <p:ext uri="{BB962C8B-B14F-4D97-AF65-F5344CB8AC3E}">
        <p14:creationId xmlns:p14="http://schemas.microsoft.com/office/powerpoint/2010/main" val="229861704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010" name="Content Placeholder 2"/>
          <p:cNvSpPr>
            <a:spLocks noGrp="1"/>
          </p:cNvSpPr>
          <p:nvPr>
            <p:ph idx="4294967295"/>
          </p:nvPr>
        </p:nvSpPr>
        <p:spPr>
          <a:xfrm>
            <a:off x="1343472" y="1447801"/>
            <a:ext cx="10369152" cy="4505039"/>
          </a:xfrm>
        </p:spPr>
        <p:txBody>
          <a:bodyPr/>
          <a:lstStyle/>
          <a:p>
            <a:pPr eaLnBrk="1" hangingPunct="1">
              <a:buFont typeface="Wingdings 3" charset="0"/>
              <a:buNone/>
            </a:pP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Đơn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giản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cụ</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thể</a:t>
            </a:r>
            <a:r>
              <a:rPr lang="en-US" sz="2800" dirty="0">
                <a:latin typeface="Arial" panose="020B0604020202020204" pitchFamily="34" charset="0"/>
                <a:cs typeface="Arial" panose="020B0604020202020204" pitchFamily="34" charset="0"/>
              </a:rPr>
              <a:t>.</a:t>
            </a:r>
          </a:p>
          <a:p>
            <a:pPr eaLnBrk="1" hangingPunct="1">
              <a:buFontTx/>
              <a:buChar char="-"/>
            </a:pPr>
            <a:r>
              <a:rPr lang="en-US" sz="2800" dirty="0" err="1">
                <a:latin typeface="Arial" panose="020B0604020202020204" pitchFamily="34" charset="0"/>
                <a:cs typeface="Arial" panose="020B0604020202020204" pitchFamily="34" charset="0"/>
              </a:rPr>
              <a:t>Có</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thể</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đo</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đếm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thể</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hiện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bằng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động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từ</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hành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động</a:t>
            </a:r>
            <a:r>
              <a:rPr lang="en-US" sz="2800" dirty="0">
                <a:latin typeface="Arial" panose="020B0604020202020204" pitchFamily="34" charset="0"/>
                <a:cs typeface="Arial" panose="020B0604020202020204" pitchFamily="34" charset="0"/>
              </a:rPr>
              <a:t>.</a:t>
            </a:r>
          </a:p>
          <a:p>
            <a:pPr eaLnBrk="1" hangingPunct="1">
              <a:buFontTx/>
              <a:buChar char="-"/>
            </a:pPr>
            <a:r>
              <a:rPr lang="en-US" sz="2800" dirty="0" err="1">
                <a:latin typeface="Arial" panose="020B0604020202020204" pitchFamily="34" charset="0"/>
                <a:cs typeface="Arial" panose="020B0604020202020204" pitchFamily="34" charset="0"/>
              </a:rPr>
              <a:t>Có</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thể</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đạt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a:t>
            </a:r>
          </a:p>
          <a:p>
            <a:pPr eaLnBrk="1" hangingPunct="1">
              <a:buFont typeface="Wingdings 3" charset="0"/>
              <a:buNone/>
            </a:pPr>
            <a:r>
              <a:rPr lang="en-US" sz="2800" b="1"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Phù</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hợp</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tế</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điều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kiện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hiện</a:t>
            </a:r>
            <a:r>
              <a:rPr lang="en-US" sz="2800" dirty="0">
                <a:latin typeface="Arial" panose="020B0604020202020204" pitchFamily="34" charset="0"/>
                <a:cs typeface="Arial" panose="020B0604020202020204" pitchFamily="34" charset="0"/>
              </a:rPr>
              <a:t>)</a:t>
            </a:r>
          </a:p>
          <a:p>
            <a:pPr eaLnBrk="1" hangingPunct="1">
              <a:buFont typeface="Wingdings 3" charset="0"/>
              <a:buNone/>
            </a:pPr>
            <a:r>
              <a:rPr lang="en-US" sz="2800" b="1"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Có</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giới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hạn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thời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gian</a:t>
            </a:r>
            <a:r>
              <a:rPr lang="en-US" sz="2800" dirty="0">
                <a:latin typeface="Arial" panose="020B0604020202020204" pitchFamily="34" charset="0"/>
                <a:cs typeface="Arial" panose="020B0604020202020204" pitchFamily="34" charset="0"/>
              </a:rPr>
              <a:t>.</a:t>
            </a:r>
          </a:p>
          <a:p>
            <a:pPr eaLnBrk="1" hangingPunct="1"/>
            <a:endParaRPr lang="en-US"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2209800" y="304800"/>
            <a:ext cx="8229600" cy="1143000"/>
          </a:xfrm>
        </p:spPr>
        <p:txBody>
          <a:bodyPr>
            <a:normAutofit fontScale="90000"/>
          </a:bodyPr>
          <a:lstStyle/>
          <a:p>
            <a:pPr algn="ctr" eaLnBrk="1" fontAlgn="auto" hangingPunct="1">
              <a:spcAft>
                <a:spcPts val="0"/>
              </a:spcAft>
              <a:defRPr/>
            </a:pPr>
            <a:r>
              <a:rPr lang="en-US" sz="3200" dirty="0" err="1">
                <a:solidFill>
                  <a:schemeClr val="accent1"/>
                </a:solidFill>
                <a:latin typeface="Arial" panose="020B0604020202020204" pitchFamily="34" charset="0"/>
                <a:ea typeface="+mj-ea"/>
                <a:cs typeface="Arial" panose="020B0604020202020204" pitchFamily="34" charset="0"/>
              </a:rPr>
              <a:t>Yêu</a:t>
            </a:r>
            <a:r>
              <a:rPr lang="en-US" sz="3200" dirty="0">
                <a:solidFill>
                  <a:schemeClr val="accent1"/>
                </a:solidFill>
                <a:latin typeface="Arial" panose="020B0604020202020204" pitchFamily="34" charset="0"/>
                <a:ea typeface="+mj-ea"/>
                <a:cs typeface="Arial" panose="020B0604020202020204" pitchFamily="34" charset="0"/>
              </a:rPr>
              <a:t> </a:t>
            </a:r>
            <a:r>
              <a:rPr lang="en-US" sz="3200" dirty="0" err="1">
                <a:solidFill>
                  <a:schemeClr val="accent1"/>
                </a:solidFill>
                <a:latin typeface="Arial" panose="020B0604020202020204" pitchFamily="34" charset="0"/>
                <a:ea typeface="+mj-ea"/>
                <a:cs typeface="Arial" panose="020B0604020202020204" pitchFamily="34" charset="0"/>
              </a:rPr>
              <a:t>cầu</a:t>
            </a:r>
            <a:r>
              <a:rPr lang="en-US" sz="3200" dirty="0">
                <a:solidFill>
                  <a:schemeClr val="accent1"/>
                </a:solidFill>
                <a:latin typeface="Arial" panose="020B0604020202020204" pitchFamily="34" charset="0"/>
                <a:ea typeface="+mj-ea"/>
                <a:cs typeface="Arial" panose="020B0604020202020204" pitchFamily="34" charset="0"/>
              </a:rPr>
              <a:t> </a:t>
            </a:r>
            <a:r>
              <a:rPr lang="en-US" sz="3200" dirty="0" err="1">
                <a:solidFill>
                  <a:schemeClr val="accent1"/>
                </a:solidFill>
                <a:latin typeface="Arial" panose="020B0604020202020204" pitchFamily="34" charset="0"/>
                <a:ea typeface="+mj-ea"/>
                <a:cs typeface="Arial" panose="020B0604020202020204" pitchFamily="34" charset="0"/>
              </a:rPr>
              <a:t>khi</a:t>
            </a:r>
            <a:r>
              <a:rPr lang="en-US" sz="3200" dirty="0">
                <a:solidFill>
                  <a:schemeClr val="accent1"/>
                </a:solidFill>
                <a:latin typeface="Arial" panose="020B0604020202020204" pitchFamily="34" charset="0"/>
                <a:ea typeface="+mj-ea"/>
                <a:cs typeface="Arial" panose="020B0604020202020204" pitchFamily="34" charset="0"/>
              </a:rPr>
              <a:t> </a:t>
            </a:r>
            <a:r>
              <a:rPr lang="en-US" sz="3200" dirty="0" err="1">
                <a:solidFill>
                  <a:schemeClr val="accent1"/>
                </a:solidFill>
                <a:latin typeface="Arial" panose="020B0604020202020204" pitchFamily="34" charset="0"/>
                <a:ea typeface="+mj-ea"/>
                <a:cs typeface="Arial" panose="020B0604020202020204" pitchFamily="34" charset="0"/>
              </a:rPr>
              <a:t>viết</a:t>
            </a:r>
            <a:r>
              <a:rPr lang="en-US" sz="3200" dirty="0">
                <a:solidFill>
                  <a:schemeClr val="accent1"/>
                </a:solidFill>
                <a:latin typeface="Arial" panose="020B0604020202020204" pitchFamily="34" charset="0"/>
                <a:ea typeface="+mj-ea"/>
                <a:cs typeface="Arial" panose="020B0604020202020204" pitchFamily="34" charset="0"/>
              </a:rPr>
              <a:t> </a:t>
            </a:r>
            <a:r>
              <a:rPr lang="en-US" sz="3200" dirty="0" err="1">
                <a:solidFill>
                  <a:schemeClr val="accent1"/>
                </a:solidFill>
                <a:latin typeface="Arial" panose="020B0604020202020204" pitchFamily="34" charset="0"/>
                <a:ea typeface="+mj-ea"/>
                <a:cs typeface="Arial" panose="020B0604020202020204" pitchFamily="34" charset="0"/>
              </a:rPr>
              <a:t>mục</a:t>
            </a:r>
            <a:r>
              <a:rPr lang="en-US" sz="3200" dirty="0">
                <a:solidFill>
                  <a:schemeClr val="accent1"/>
                </a:solidFill>
                <a:latin typeface="Arial" panose="020B0604020202020204" pitchFamily="34" charset="0"/>
                <a:ea typeface="+mj-ea"/>
                <a:cs typeface="Arial" panose="020B0604020202020204" pitchFamily="34" charset="0"/>
              </a:rPr>
              <a:t> </a:t>
            </a:r>
            <a:r>
              <a:rPr lang="en-US" sz="3200" dirty="0" err="1">
                <a:solidFill>
                  <a:schemeClr val="accent1"/>
                </a:solidFill>
                <a:latin typeface="Arial" panose="020B0604020202020204" pitchFamily="34" charset="0"/>
                <a:ea typeface="+mj-ea"/>
                <a:cs typeface="Arial" panose="020B0604020202020204" pitchFamily="34" charset="0"/>
              </a:rPr>
              <a:t>tiêu</a:t>
            </a:r>
            <a:r>
              <a:rPr lang="en-US" sz="3200" dirty="0">
                <a:solidFill>
                  <a:schemeClr val="accent1"/>
                </a:solidFill>
                <a:latin typeface="Arial" panose="020B0604020202020204" pitchFamily="34" charset="0"/>
                <a:ea typeface="+mj-ea"/>
                <a:cs typeface="Arial" panose="020B0604020202020204" pitchFamily="34" charset="0"/>
              </a:rPr>
              <a:t> </a:t>
            </a:r>
            <a:r>
              <a:rPr lang="en-US" sz="3200" dirty="0" err="1">
                <a:solidFill>
                  <a:schemeClr val="accent1"/>
                </a:solidFill>
                <a:latin typeface="Arial" panose="020B0604020202020204" pitchFamily="34" charset="0"/>
                <a:ea typeface="+mj-ea"/>
                <a:cs typeface="Arial" panose="020B0604020202020204" pitchFamily="34" charset="0"/>
              </a:rPr>
              <a:t>bài</a:t>
            </a:r>
            <a:r>
              <a:rPr lang="en-US" sz="3200" dirty="0">
                <a:solidFill>
                  <a:schemeClr val="accent1"/>
                </a:solidFill>
                <a:latin typeface="Arial" panose="020B0604020202020204" pitchFamily="34" charset="0"/>
                <a:ea typeface="+mj-ea"/>
                <a:cs typeface="Arial" panose="020B0604020202020204" pitchFamily="34" charset="0"/>
              </a:rPr>
              <a:t> </a:t>
            </a:r>
            <a:r>
              <a:rPr lang="en-US" sz="3200" dirty="0" err="1">
                <a:solidFill>
                  <a:schemeClr val="accent1"/>
                </a:solidFill>
                <a:latin typeface="Arial" panose="020B0604020202020204" pitchFamily="34" charset="0"/>
                <a:ea typeface="+mj-ea"/>
                <a:cs typeface="Arial" panose="020B0604020202020204" pitchFamily="34" charset="0"/>
              </a:rPr>
              <a:t>học</a:t>
            </a:r>
            <a:r>
              <a:rPr lang="en-US" sz="3200" dirty="0">
                <a:solidFill>
                  <a:schemeClr val="accent1"/>
                </a:solidFill>
                <a:latin typeface="Arial" panose="020B0604020202020204" pitchFamily="34" charset="0"/>
                <a:ea typeface="+mj-ea"/>
                <a:cs typeface="Arial" panose="020B0604020202020204" pitchFamily="34" charset="0"/>
              </a:rPr>
              <a:t> </a:t>
            </a:r>
            <a:br>
              <a:rPr lang="en-US" sz="3200" dirty="0">
                <a:solidFill>
                  <a:schemeClr val="accent1"/>
                </a:solidFill>
                <a:latin typeface="Arial" panose="020B0604020202020204" pitchFamily="34" charset="0"/>
                <a:ea typeface="+mj-ea"/>
                <a:cs typeface="Arial" panose="020B0604020202020204" pitchFamily="34" charset="0"/>
              </a:rPr>
            </a:br>
            <a:endParaRPr lang="en-US" sz="3200" dirty="0">
              <a:solidFill>
                <a:schemeClr val="accent1"/>
              </a:solidFill>
              <a:latin typeface="Arial" panose="020B0604020202020204" pitchFamily="34" charset="0"/>
              <a:ea typeface="+mj-ea"/>
              <a:cs typeface="Arial" panose="020B0604020202020204" pitchFamily="34" charset="0"/>
            </a:endParaRPr>
          </a:p>
        </p:txBody>
      </p:sp>
      <p:sp>
        <p:nvSpPr>
          <p:cNvPr id="3" name="Up-Down Arrow 2"/>
          <p:cNvSpPr/>
          <p:nvPr/>
        </p:nvSpPr>
        <p:spPr>
          <a:xfrm>
            <a:off x="5621867" y="4487333"/>
            <a:ext cx="389466" cy="660400"/>
          </a:xfrm>
          <a:prstGeom prst="upDownArrow">
            <a:avLst/>
          </a:prstGeom>
          <a:solidFill>
            <a:srgbClr val="0000FF"/>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00"/>
              </a:solidFill>
            </a:endParaRPr>
          </a:p>
        </p:txBody>
      </p:sp>
      <p:sp>
        <p:nvSpPr>
          <p:cNvPr id="4" name="TextBox 3"/>
          <p:cNvSpPr txBox="1"/>
          <p:nvPr/>
        </p:nvSpPr>
        <p:spPr>
          <a:xfrm>
            <a:off x="3285067" y="5621868"/>
            <a:ext cx="6180666" cy="461665"/>
          </a:xfrm>
          <a:prstGeom prst="rect">
            <a:avLst/>
          </a:prstGeom>
          <a:noFill/>
        </p:spPr>
        <p:txBody>
          <a:bodyPr wrap="square" rtlCol="0">
            <a:spAutoFit/>
          </a:bodyPr>
          <a:lstStyle/>
          <a:p>
            <a:pPr algn="ctr"/>
            <a:r>
              <a:rPr lang="en-US" sz="2400" b="1" dirty="0">
                <a:solidFill>
                  <a:srgbClr val="800000"/>
                </a:solidFill>
                <a:latin typeface="Arial"/>
                <a:cs typeface="Arial"/>
              </a:rPr>
              <a:t>ĐẢM BẢO NGUYÊN TẮC SMART</a:t>
            </a:r>
          </a:p>
        </p:txBody>
      </p:sp>
    </p:spTree>
    <p:extLst>
      <p:ext uri="{BB962C8B-B14F-4D97-AF65-F5344CB8AC3E}">
        <p14:creationId xmlns:p14="http://schemas.microsoft.com/office/powerpoint/2010/main" val="289267709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75" name="Rectangle 3"/>
          <p:cNvSpPr>
            <a:spLocks noGrp="1" noChangeArrowheads="1"/>
          </p:cNvSpPr>
          <p:nvPr>
            <p:ph type="body" idx="4294967295"/>
          </p:nvPr>
        </p:nvSpPr>
        <p:spPr>
          <a:xfrm>
            <a:off x="2063552" y="620688"/>
            <a:ext cx="8763000" cy="609600"/>
          </a:xfrm>
        </p:spPr>
        <p:txBody>
          <a:bodyPr/>
          <a:lstStyle/>
          <a:p>
            <a:pPr algn="just">
              <a:buFontTx/>
              <a:buNone/>
            </a:pPr>
            <a:r>
              <a:rPr lang="en-US" sz="2800" b="1" dirty="0" err="1">
                <a:solidFill>
                  <a:srgbClr val="0070C0"/>
                </a:solidFill>
                <a:latin typeface="Arial" panose="020B0604020202020204" pitchFamily="34" charset="0"/>
                <a:cs typeface="Arial" panose="020B0604020202020204" pitchFamily="34" charset="0"/>
              </a:rPr>
              <a:t>Một</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bài</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dạy</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thiết</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kế</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theo</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cách</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tiếp</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cận</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năng</a:t>
            </a:r>
            <a:r>
              <a:rPr lang="en-US" sz="2800" b="1" dirty="0">
                <a:solidFill>
                  <a:srgbClr val="0070C0"/>
                </a:solidFill>
                <a:latin typeface="Arial" panose="020B0604020202020204" pitchFamily="34" charset="0"/>
                <a:cs typeface="Arial" panose="020B0604020202020204" pitchFamily="34" charset="0"/>
              </a:rPr>
              <a:t> </a:t>
            </a:r>
            <a:r>
              <a:rPr lang="en-US" sz="2800" b="1" dirty="0" err="1">
                <a:solidFill>
                  <a:srgbClr val="0070C0"/>
                </a:solidFill>
                <a:latin typeface="Arial" panose="020B0604020202020204" pitchFamily="34" charset="0"/>
                <a:cs typeface="Arial" panose="020B0604020202020204" pitchFamily="34" charset="0"/>
              </a:rPr>
              <a:t>lực</a:t>
            </a:r>
            <a:endParaRPr lang="en-US" sz="2800" b="1" dirty="0">
              <a:solidFill>
                <a:srgbClr val="0070C0"/>
              </a:solidFill>
              <a:latin typeface="Arial" panose="020B0604020202020204" pitchFamily="34" charset="0"/>
              <a:cs typeface="Arial" panose="020B0604020202020204" pitchFamily="34" charset="0"/>
            </a:endParaRPr>
          </a:p>
        </p:txBody>
      </p:sp>
      <p:sp>
        <p:nvSpPr>
          <p:cNvPr id="3076" name="Rectangle 4"/>
          <p:cNvSpPr>
            <a:spLocks noChangeArrowheads="1"/>
          </p:cNvSpPr>
          <p:nvPr/>
        </p:nvSpPr>
        <p:spPr bwMode="auto">
          <a:xfrm>
            <a:off x="479376" y="1600201"/>
            <a:ext cx="11449272"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just">
              <a:lnSpc>
                <a:spcPct val="80000"/>
              </a:lnSpc>
              <a:spcBef>
                <a:spcPct val="20000"/>
              </a:spcBef>
            </a:pPr>
            <a:r>
              <a:rPr lang="en-US" sz="2800" dirty="0"/>
              <a:t>1. </a:t>
            </a:r>
            <a:r>
              <a:rPr lang="en-US" sz="2800" dirty="0" err="1"/>
              <a:t>Mục</a:t>
            </a:r>
            <a:r>
              <a:rPr lang="en-US" sz="2800" dirty="0"/>
              <a:t> </a:t>
            </a:r>
            <a:r>
              <a:rPr lang="en-US" sz="2800" dirty="0" err="1"/>
              <a:t>tiêu</a:t>
            </a:r>
            <a:r>
              <a:rPr lang="en-US" sz="2800" dirty="0"/>
              <a:t> </a:t>
            </a:r>
            <a:r>
              <a:rPr lang="en-US" sz="2800" dirty="0" err="1"/>
              <a:t>bài</a:t>
            </a:r>
            <a:r>
              <a:rPr lang="en-US" sz="2800" dirty="0"/>
              <a:t> </a:t>
            </a:r>
            <a:r>
              <a:rPr lang="en-US" sz="2800" dirty="0" err="1"/>
              <a:t>học</a:t>
            </a:r>
            <a:r>
              <a:rPr lang="en-US" sz="2800" dirty="0"/>
              <a:t>: </a:t>
            </a:r>
            <a:r>
              <a:rPr lang="en-US" sz="2800" dirty="0" err="1"/>
              <a:t>Định</a:t>
            </a:r>
            <a:r>
              <a:rPr lang="en-US" sz="2800" dirty="0"/>
              <a:t> </a:t>
            </a:r>
            <a:r>
              <a:rPr lang="en-US" sz="2800" dirty="0" err="1"/>
              <a:t>hướng</a:t>
            </a:r>
            <a:r>
              <a:rPr lang="en-US" sz="2800" dirty="0"/>
              <a:t> </a:t>
            </a:r>
            <a:r>
              <a:rPr lang="en-US" sz="2800" dirty="0" err="1"/>
              <a:t>vào</a:t>
            </a:r>
            <a:r>
              <a:rPr lang="en-US" sz="2800" dirty="0"/>
              <a:t> </a:t>
            </a:r>
            <a:r>
              <a:rPr lang="en-US" sz="2800" dirty="0" err="1"/>
              <a:t>việc</a:t>
            </a:r>
            <a:r>
              <a:rPr lang="en-US" sz="2800" dirty="0"/>
              <a:t> </a:t>
            </a:r>
            <a:r>
              <a:rPr lang="en-US" sz="2800" dirty="0" err="1"/>
              <a:t>mô</a:t>
            </a:r>
            <a:r>
              <a:rPr lang="en-US" sz="2800" dirty="0"/>
              <a:t> </a:t>
            </a:r>
            <a:r>
              <a:rPr lang="en-US" sz="2800" dirty="0" err="1"/>
              <a:t>tả</a:t>
            </a:r>
            <a:r>
              <a:rPr lang="en-US" sz="2800" dirty="0"/>
              <a:t> </a:t>
            </a:r>
            <a:r>
              <a:rPr lang="en-US" sz="2800" dirty="0" err="1"/>
              <a:t>các</a:t>
            </a:r>
            <a:r>
              <a:rPr lang="en-US" sz="2800" dirty="0"/>
              <a:t> </a:t>
            </a:r>
            <a:r>
              <a:rPr lang="en-US" sz="2800" dirty="0" err="1"/>
              <a:t>năng</a:t>
            </a:r>
            <a:r>
              <a:rPr lang="en-US" sz="2800" dirty="0"/>
              <a:t> </a:t>
            </a:r>
            <a:r>
              <a:rPr lang="en-US" sz="2800" dirty="0" err="1"/>
              <a:t>lực</a:t>
            </a:r>
            <a:r>
              <a:rPr lang="en-US" sz="2800" dirty="0"/>
              <a:t> </a:t>
            </a:r>
            <a:r>
              <a:rPr lang="en-US" sz="2800" dirty="0" err="1"/>
              <a:t>cần</a:t>
            </a:r>
            <a:r>
              <a:rPr lang="en-US" sz="2800" dirty="0"/>
              <a:t> </a:t>
            </a:r>
            <a:r>
              <a:rPr lang="en-US" sz="2800" dirty="0" err="1"/>
              <a:t>đạt</a:t>
            </a:r>
            <a:r>
              <a:rPr lang="en-US" sz="2800" dirty="0"/>
              <a:t>, </a:t>
            </a:r>
            <a:r>
              <a:rPr lang="en-US" sz="2800" dirty="0" err="1"/>
              <a:t>chứ</a:t>
            </a:r>
            <a:r>
              <a:rPr lang="en-US" sz="2800" dirty="0"/>
              <a:t> </a:t>
            </a:r>
            <a:r>
              <a:rPr lang="en-US" sz="2800" dirty="0" err="1"/>
              <a:t>không</a:t>
            </a:r>
            <a:r>
              <a:rPr lang="en-US" sz="2800" dirty="0"/>
              <a:t> </a:t>
            </a:r>
            <a:r>
              <a:rPr lang="en-US" sz="2800" dirty="0" err="1"/>
              <a:t>phải</a:t>
            </a:r>
            <a:r>
              <a:rPr lang="en-US" sz="2800" dirty="0"/>
              <a:t> </a:t>
            </a:r>
            <a:r>
              <a:rPr lang="en-US" sz="2800" dirty="0" err="1"/>
              <a:t>là</a:t>
            </a:r>
            <a:r>
              <a:rPr lang="en-US" sz="2800" dirty="0"/>
              <a:t> </a:t>
            </a:r>
            <a:r>
              <a:rPr lang="en-US" sz="2800" dirty="0" err="1"/>
              <a:t>nội</a:t>
            </a:r>
            <a:r>
              <a:rPr lang="en-US" sz="2800" dirty="0"/>
              <a:t> dung </a:t>
            </a:r>
            <a:r>
              <a:rPr lang="en-US" sz="2800" dirty="0" err="1"/>
              <a:t>kiến</a:t>
            </a:r>
            <a:r>
              <a:rPr lang="en-US" sz="2800" dirty="0"/>
              <a:t> </a:t>
            </a:r>
            <a:r>
              <a:rPr lang="en-US" sz="2800" dirty="0" err="1"/>
              <a:t>thức</a:t>
            </a:r>
            <a:r>
              <a:rPr lang="en-US" sz="2800" dirty="0"/>
              <a:t> </a:t>
            </a:r>
            <a:r>
              <a:rPr lang="en-US" sz="2800" dirty="0" err="1"/>
              <a:t>được</a:t>
            </a:r>
            <a:r>
              <a:rPr lang="en-US" sz="2800" dirty="0"/>
              <a:t> GV </a:t>
            </a:r>
            <a:r>
              <a:rPr lang="en-US" sz="2800" dirty="0" err="1"/>
              <a:t>truyền</a:t>
            </a:r>
            <a:r>
              <a:rPr lang="en-US" sz="2800" dirty="0"/>
              <a:t> </a:t>
            </a:r>
            <a:r>
              <a:rPr lang="en-US" sz="2800" dirty="0" err="1"/>
              <a:t>thụ</a:t>
            </a:r>
            <a:r>
              <a:rPr lang="en-US" sz="2800" dirty="0"/>
              <a:t>.</a:t>
            </a:r>
          </a:p>
          <a:p>
            <a:pPr marL="342900" indent="-342900" algn="just">
              <a:lnSpc>
                <a:spcPct val="80000"/>
              </a:lnSpc>
              <a:spcBef>
                <a:spcPct val="20000"/>
              </a:spcBef>
            </a:pPr>
            <a:r>
              <a:rPr lang="en-US" sz="2800" dirty="0"/>
              <a:t>2. </a:t>
            </a:r>
            <a:r>
              <a:rPr lang="en-US" sz="2800" dirty="0" err="1"/>
              <a:t>Năng</a:t>
            </a:r>
            <a:r>
              <a:rPr lang="en-US" sz="2800" dirty="0"/>
              <a:t> </a:t>
            </a:r>
            <a:r>
              <a:rPr lang="en-US" sz="2800" dirty="0" err="1"/>
              <a:t>lực</a:t>
            </a:r>
            <a:r>
              <a:rPr lang="en-US" sz="2800" dirty="0"/>
              <a:t> </a:t>
            </a:r>
            <a:r>
              <a:rPr lang="en-US" sz="2800" dirty="0" err="1"/>
              <a:t>mong</a:t>
            </a:r>
            <a:r>
              <a:rPr lang="en-US" sz="2800" dirty="0"/>
              <a:t> </a:t>
            </a:r>
            <a:r>
              <a:rPr lang="en-US" sz="2800" dirty="0" err="1"/>
              <a:t>muốn</a:t>
            </a:r>
            <a:r>
              <a:rPr lang="en-US" sz="2800" dirty="0"/>
              <a:t> </a:t>
            </a:r>
            <a:r>
              <a:rPr lang="en-US" sz="2800" dirty="0" err="1"/>
              <a:t>hình</a:t>
            </a:r>
            <a:r>
              <a:rPr lang="en-US" sz="2800" dirty="0"/>
              <a:t> </a:t>
            </a:r>
            <a:r>
              <a:rPr lang="en-US" sz="2800" dirty="0" err="1"/>
              <a:t>thành</a:t>
            </a:r>
            <a:r>
              <a:rPr lang="en-US" sz="2800" dirty="0"/>
              <a:t> ở </a:t>
            </a:r>
            <a:r>
              <a:rPr lang="en-US" sz="2800" dirty="0" err="1"/>
              <a:t>người</a:t>
            </a:r>
            <a:r>
              <a:rPr lang="en-US" sz="2800" dirty="0"/>
              <a:t> </a:t>
            </a:r>
            <a:r>
              <a:rPr lang="en-US" sz="2800" dirty="0" err="1"/>
              <a:t>học</a:t>
            </a:r>
            <a:r>
              <a:rPr lang="en-US" sz="2800" dirty="0"/>
              <a:t>: </a:t>
            </a:r>
            <a:r>
              <a:rPr lang="en-US" sz="2800" dirty="0" err="1"/>
              <a:t>được</a:t>
            </a:r>
            <a:r>
              <a:rPr lang="en-US" sz="2800" dirty="0"/>
              <a:t> </a:t>
            </a:r>
            <a:r>
              <a:rPr lang="en-US" sz="2800" dirty="0" err="1"/>
              <a:t>xác</a:t>
            </a:r>
            <a:r>
              <a:rPr lang="en-US" sz="2800" dirty="0"/>
              <a:t> </a:t>
            </a:r>
            <a:r>
              <a:rPr lang="en-US" sz="2800" dirty="0" err="1"/>
              <a:t>định</a:t>
            </a:r>
            <a:r>
              <a:rPr lang="en-US" sz="2800" dirty="0"/>
              <a:t> </a:t>
            </a:r>
            <a:r>
              <a:rPr lang="en-US" sz="2800" dirty="0" err="1"/>
              <a:t>rõ</a:t>
            </a:r>
            <a:r>
              <a:rPr lang="en-US" sz="2800" dirty="0"/>
              <a:t> </a:t>
            </a:r>
            <a:r>
              <a:rPr lang="en-US" sz="2800" dirty="0" err="1"/>
              <a:t>ràng</a:t>
            </a:r>
            <a:r>
              <a:rPr lang="en-US" sz="2800" dirty="0"/>
              <a:t> </a:t>
            </a:r>
            <a:r>
              <a:rPr lang="en-US" sz="2800" dirty="0" err="1"/>
              <a:t>có</a:t>
            </a:r>
            <a:r>
              <a:rPr lang="en-US" sz="2800" dirty="0"/>
              <a:t> </a:t>
            </a:r>
            <a:r>
              <a:rPr lang="en-US" sz="2800" dirty="0" err="1"/>
              <a:t>thể</a:t>
            </a:r>
            <a:r>
              <a:rPr lang="en-US" sz="2800" dirty="0"/>
              <a:t> </a:t>
            </a:r>
            <a:r>
              <a:rPr lang="en-US" sz="2800" dirty="0" err="1"/>
              <a:t>quan</a:t>
            </a:r>
            <a:r>
              <a:rPr lang="en-US" sz="2800" dirty="0"/>
              <a:t> </a:t>
            </a:r>
            <a:r>
              <a:rPr lang="en-US" sz="2800" dirty="0" err="1"/>
              <a:t>sát</a:t>
            </a:r>
            <a:r>
              <a:rPr lang="en-US" sz="2800" dirty="0"/>
              <a:t>, </a:t>
            </a:r>
            <a:r>
              <a:rPr lang="en-US" sz="2800" dirty="0" err="1"/>
              <a:t>đánh</a:t>
            </a:r>
            <a:r>
              <a:rPr lang="en-US" sz="2800" dirty="0"/>
              <a:t> </a:t>
            </a:r>
            <a:r>
              <a:rPr lang="en-US" sz="2800" dirty="0" err="1"/>
              <a:t>giá</a:t>
            </a:r>
            <a:r>
              <a:rPr lang="en-US" sz="2800" dirty="0"/>
              <a:t> </a:t>
            </a:r>
            <a:r>
              <a:rPr lang="en-US" sz="2800" dirty="0" err="1"/>
              <a:t>được</a:t>
            </a:r>
            <a:r>
              <a:rPr lang="en-US" sz="2800" dirty="0"/>
              <a:t> -&gt; </a:t>
            </a:r>
            <a:r>
              <a:rPr lang="en-US" sz="2800" dirty="0" err="1"/>
              <a:t>Tiêu</a:t>
            </a:r>
            <a:r>
              <a:rPr lang="en-US" sz="2800" dirty="0"/>
              <a:t> </a:t>
            </a:r>
            <a:r>
              <a:rPr lang="en-US" sz="2800" dirty="0" err="1"/>
              <a:t>chuẩn</a:t>
            </a:r>
            <a:r>
              <a:rPr lang="en-US" sz="2800" dirty="0"/>
              <a:t> </a:t>
            </a:r>
            <a:r>
              <a:rPr lang="en-US" sz="2800" dirty="0" err="1"/>
              <a:t>đánh</a:t>
            </a:r>
            <a:r>
              <a:rPr lang="en-US" sz="2800" dirty="0"/>
              <a:t> </a:t>
            </a:r>
            <a:r>
              <a:rPr lang="en-US" sz="2800" dirty="0" err="1"/>
              <a:t>giá</a:t>
            </a:r>
            <a:r>
              <a:rPr lang="en-US" sz="2800" dirty="0"/>
              <a:t> </a:t>
            </a:r>
            <a:r>
              <a:rPr lang="en-US" sz="2800" dirty="0" err="1"/>
              <a:t>kết</a:t>
            </a:r>
            <a:r>
              <a:rPr lang="en-US" sz="2800" dirty="0"/>
              <a:t> </a:t>
            </a:r>
            <a:r>
              <a:rPr lang="en-US" sz="2800" dirty="0" err="1"/>
              <a:t>quả</a:t>
            </a:r>
            <a:r>
              <a:rPr lang="en-US" sz="2800" dirty="0"/>
              <a:t> (</a:t>
            </a:r>
            <a:r>
              <a:rPr lang="en-US" sz="2800" dirty="0" err="1"/>
              <a:t>Đầu</a:t>
            </a:r>
            <a:r>
              <a:rPr lang="en-US" sz="2800" dirty="0"/>
              <a:t> </a:t>
            </a:r>
            <a:r>
              <a:rPr lang="en-US" sz="2800" dirty="0" err="1"/>
              <a:t>ra</a:t>
            </a:r>
            <a:r>
              <a:rPr lang="en-US" sz="2800" dirty="0"/>
              <a:t>).</a:t>
            </a:r>
          </a:p>
          <a:p>
            <a:pPr marL="342900" indent="-342900" algn="just">
              <a:lnSpc>
                <a:spcPct val="80000"/>
              </a:lnSpc>
              <a:spcBef>
                <a:spcPct val="20000"/>
              </a:spcBef>
            </a:pPr>
            <a:r>
              <a:rPr lang="en-US" sz="2800" dirty="0"/>
              <a:t>3. </a:t>
            </a:r>
            <a:r>
              <a:rPr lang="en-US" sz="2800" dirty="0" err="1"/>
              <a:t>Sự</a:t>
            </a:r>
            <a:r>
              <a:rPr lang="en-US" sz="2800" dirty="0"/>
              <a:t> </a:t>
            </a:r>
            <a:r>
              <a:rPr lang="en-US" sz="2800" dirty="0" err="1"/>
              <a:t>tương</a:t>
            </a:r>
            <a:r>
              <a:rPr lang="en-US" sz="2800" dirty="0"/>
              <a:t> </a:t>
            </a:r>
            <a:r>
              <a:rPr lang="en-US" sz="2800" dirty="0" err="1"/>
              <a:t>tác</a:t>
            </a:r>
            <a:r>
              <a:rPr lang="en-US" sz="2800" dirty="0"/>
              <a:t> GV –HS, HS – HS: </a:t>
            </a:r>
            <a:r>
              <a:rPr lang="en-US" sz="2800" dirty="0" err="1"/>
              <a:t>được</a:t>
            </a:r>
            <a:r>
              <a:rPr lang="en-US" sz="2800" dirty="0"/>
              <a:t> </a:t>
            </a:r>
            <a:r>
              <a:rPr lang="en-US" sz="2800" dirty="0" err="1"/>
              <a:t>thúc</a:t>
            </a:r>
            <a:r>
              <a:rPr lang="en-US" sz="2800" dirty="0"/>
              <a:t> </a:t>
            </a:r>
            <a:r>
              <a:rPr lang="en-US" sz="2800" dirty="0" err="1"/>
              <a:t>đẩy</a:t>
            </a:r>
            <a:r>
              <a:rPr lang="en-US" sz="2800" dirty="0"/>
              <a:t>.</a:t>
            </a:r>
          </a:p>
          <a:p>
            <a:pPr marL="342900" indent="-342900" algn="just">
              <a:lnSpc>
                <a:spcPct val="80000"/>
              </a:lnSpc>
              <a:spcBef>
                <a:spcPct val="20000"/>
              </a:spcBef>
            </a:pPr>
            <a:r>
              <a:rPr lang="en-US" sz="2800" dirty="0"/>
              <a:t>4. </a:t>
            </a:r>
            <a:r>
              <a:rPr lang="en-US" sz="2800" dirty="0" err="1"/>
              <a:t>Môi</a:t>
            </a:r>
            <a:r>
              <a:rPr lang="en-US" sz="2800" dirty="0"/>
              <a:t> </a:t>
            </a:r>
            <a:r>
              <a:rPr lang="en-US" sz="2800" dirty="0" err="1"/>
              <a:t>trường</a:t>
            </a:r>
            <a:r>
              <a:rPr lang="en-US" sz="2800" dirty="0"/>
              <a:t> </a:t>
            </a:r>
            <a:r>
              <a:rPr lang="en-US" sz="2800" dirty="0" err="1"/>
              <a:t>học</a:t>
            </a:r>
            <a:r>
              <a:rPr lang="en-US" sz="2800" dirty="0"/>
              <a:t> </a:t>
            </a:r>
            <a:r>
              <a:rPr lang="en-US" sz="2800" dirty="0" err="1"/>
              <a:t>tập</a:t>
            </a:r>
            <a:r>
              <a:rPr lang="en-US" sz="2800" dirty="0"/>
              <a:t>: </a:t>
            </a:r>
            <a:r>
              <a:rPr lang="en-US" sz="2800" dirty="0" err="1"/>
              <a:t>Thân</a:t>
            </a:r>
            <a:r>
              <a:rPr lang="en-US" sz="2800" dirty="0"/>
              <a:t> </a:t>
            </a:r>
            <a:r>
              <a:rPr lang="en-US" sz="2800" dirty="0" err="1"/>
              <a:t>thiện</a:t>
            </a:r>
            <a:r>
              <a:rPr lang="en-US" sz="2800" dirty="0"/>
              <a:t>, </a:t>
            </a:r>
            <a:r>
              <a:rPr lang="en-US" sz="2800" dirty="0" err="1"/>
              <a:t>thoải</a:t>
            </a:r>
            <a:r>
              <a:rPr lang="en-US" sz="2800" dirty="0"/>
              <a:t> </a:t>
            </a:r>
            <a:r>
              <a:rPr lang="en-US" sz="2800" dirty="0" err="1"/>
              <a:t>mái</a:t>
            </a:r>
            <a:r>
              <a:rPr lang="en-US" sz="2800" dirty="0"/>
              <a:t>, HS </a:t>
            </a:r>
            <a:r>
              <a:rPr lang="en-US" sz="2800" dirty="0" err="1"/>
              <a:t>hứng</a:t>
            </a:r>
            <a:r>
              <a:rPr lang="en-US" sz="2800" dirty="0"/>
              <a:t> </a:t>
            </a:r>
            <a:r>
              <a:rPr lang="en-US" sz="2800" dirty="0" err="1"/>
              <a:t>thú</a:t>
            </a:r>
            <a:r>
              <a:rPr lang="en-US" sz="2800" dirty="0"/>
              <a:t>, </a:t>
            </a:r>
            <a:r>
              <a:rPr lang="en-US" sz="2800" dirty="0" err="1"/>
              <a:t>tự</a:t>
            </a:r>
            <a:r>
              <a:rPr lang="en-US" sz="2800" dirty="0"/>
              <a:t> tin </a:t>
            </a:r>
            <a:r>
              <a:rPr lang="en-US" sz="2800" dirty="0" err="1"/>
              <a:t>và</a:t>
            </a:r>
            <a:r>
              <a:rPr lang="en-US" sz="2800" dirty="0"/>
              <a:t> </a:t>
            </a:r>
            <a:r>
              <a:rPr lang="en-US" sz="2800" dirty="0" err="1"/>
              <a:t>được</a:t>
            </a:r>
            <a:r>
              <a:rPr lang="en-US" sz="2800" dirty="0"/>
              <a:t> </a:t>
            </a:r>
            <a:r>
              <a:rPr lang="en-US" sz="2800" dirty="0" err="1"/>
              <a:t>thừa</a:t>
            </a:r>
            <a:r>
              <a:rPr lang="en-US" sz="2800" dirty="0"/>
              <a:t> </a:t>
            </a:r>
            <a:r>
              <a:rPr lang="en-US" sz="2800" dirty="0" err="1"/>
              <a:t>nhận</a:t>
            </a:r>
            <a:r>
              <a:rPr lang="en-US" sz="2800" dirty="0"/>
              <a:t>, </a:t>
            </a:r>
            <a:r>
              <a:rPr lang="en-US" sz="2800" dirty="0" err="1"/>
              <a:t>tôn</a:t>
            </a:r>
            <a:r>
              <a:rPr lang="en-US" sz="2800" dirty="0"/>
              <a:t> </a:t>
            </a:r>
            <a:r>
              <a:rPr lang="en-US" sz="2800" dirty="0" err="1"/>
              <a:t>trọng</a:t>
            </a:r>
            <a:r>
              <a:rPr lang="en-US" sz="2800" dirty="0"/>
              <a:t>.</a:t>
            </a:r>
          </a:p>
        </p:txBody>
      </p:sp>
    </p:spTree>
    <p:extLst>
      <p:ext uri="{BB962C8B-B14F-4D97-AF65-F5344CB8AC3E}">
        <p14:creationId xmlns:p14="http://schemas.microsoft.com/office/powerpoint/2010/main" val="106387840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291" name="Rectangle 3"/>
          <p:cNvSpPr>
            <a:spLocks noGrp="1" noChangeArrowheads="1"/>
          </p:cNvSpPr>
          <p:nvPr>
            <p:ph type="body" idx="4294967295"/>
          </p:nvPr>
        </p:nvSpPr>
        <p:spPr>
          <a:xfrm>
            <a:off x="191344" y="1484783"/>
            <a:ext cx="11593288" cy="4712817"/>
          </a:xfrm>
        </p:spPr>
        <p:txBody>
          <a:bodyPr/>
          <a:lstStyle/>
          <a:p>
            <a:pPr algn="just">
              <a:lnSpc>
                <a:spcPct val="80000"/>
              </a:lnSpc>
              <a:buFontTx/>
              <a:buNone/>
            </a:pPr>
            <a:r>
              <a:rPr lang="en-US" sz="2800" dirty="0">
                <a:latin typeface="Arial" panose="020B0604020202020204" pitchFamily="34" charset="0"/>
                <a:cs typeface="Arial" panose="020B0604020202020204" pitchFamily="34" charset="0"/>
              </a:rPr>
              <a:t>5. </a:t>
            </a:r>
            <a:r>
              <a:rPr lang="en-US" sz="2800" dirty="0" err="1">
                <a:latin typeface="Arial" panose="020B0604020202020204" pitchFamily="34" charset="0"/>
                <a:cs typeface="Arial" panose="020B0604020202020204" pitchFamily="34" charset="0"/>
              </a:rPr>
              <a:t>Nhấn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mạnh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việc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hiểu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khám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phám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gắn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kiến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thức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với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tình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huống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cuộc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sống</a:t>
            </a:r>
            <a:r>
              <a:rPr lang="en-US" sz="2800" dirty="0">
                <a:latin typeface="Arial" panose="020B0604020202020204" pitchFamily="34" charset="0"/>
                <a:cs typeface="Arial" panose="020B0604020202020204" pitchFamily="34" charset="0"/>
              </a:rPr>
              <a:t>.</a:t>
            </a:r>
          </a:p>
          <a:p>
            <a:pPr algn="just">
              <a:lnSpc>
                <a:spcPct val="80000"/>
              </a:lnSpc>
              <a:buFontTx/>
              <a:buNone/>
            </a:pPr>
            <a:r>
              <a:rPr lang="en-US" sz="2800" dirty="0">
                <a:latin typeface="Arial" panose="020B0604020202020204" pitchFamily="34" charset="0"/>
                <a:cs typeface="Arial" panose="020B0604020202020204" pitchFamily="34" charset="0"/>
              </a:rPr>
              <a:t>6.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nhấn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mạnh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vào</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các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hoạt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động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a:t>
            </a:r>
            <a:r>
              <a:rPr lang="en-US" sz="2800" dirty="0" err="1">
                <a:latin typeface="Arial" panose="020B0604020202020204" pitchFamily="34" charset="0"/>
                <a:cs typeface="Arial" panose="020B0604020202020204" pitchFamily="34" charset="0"/>
              </a:rPr>
              <a:t>thực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hành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tìm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xử</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lí</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thông</a:t>
            </a:r>
            <a:r>
              <a:rPr lang="en-US" sz="2800" dirty="0">
                <a:latin typeface="Arial" panose="020B0604020202020204" pitchFamily="34" charset="0"/>
                <a:cs typeface="Arial" panose="020B0604020202020204" pitchFamily="34" charset="0"/>
              </a:rPr>
              <a:t> tin…</a:t>
            </a:r>
            <a:r>
              <a:rPr lang="en-US" sz="2800" dirty="0" err="1">
                <a:latin typeface="Arial" panose="020B0604020202020204" pitchFamily="34" charset="0"/>
                <a:cs typeface="Arial" panose="020B0604020202020204" pitchFamily="34" charset="0"/>
              </a:rPr>
              <a:t>tự</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a:t>
            </a:r>
          </a:p>
          <a:p>
            <a:pPr algn="just">
              <a:lnSpc>
                <a:spcPct val="80000"/>
              </a:lnSpc>
              <a:buFontTx/>
              <a:buNone/>
            </a:pPr>
            <a:r>
              <a:rPr lang="en-US" sz="2800" dirty="0">
                <a:latin typeface="Arial" panose="020B0604020202020204" pitchFamily="34" charset="0"/>
                <a:cs typeface="Arial" panose="020B0604020202020204" pitchFamily="34" charset="0"/>
              </a:rPr>
              <a:t>7. Vai </a:t>
            </a:r>
            <a:r>
              <a:rPr lang="en-US" sz="2800" dirty="0" err="1">
                <a:latin typeface="Arial" panose="020B0604020202020204" pitchFamily="34" charset="0"/>
                <a:cs typeface="Arial" panose="020B0604020202020204" pitchFamily="34" charset="0"/>
              </a:rPr>
              <a:t>trò</a:t>
            </a:r>
            <a:r>
              <a:rPr lang="en-US" sz="2800" dirty="0">
                <a:latin typeface="Arial" panose="020B0604020202020204" pitchFamily="34" charset="0"/>
                <a:cs typeface="Arial" panose="020B0604020202020204" pitchFamily="34" charset="0"/>
              </a:rPr>
              <a:t> GV: </a:t>
            </a:r>
            <a:r>
              <a:rPr lang="en-US" sz="2800" dirty="0" err="1">
                <a:latin typeface="Arial" panose="020B0604020202020204" pitchFamily="34" charset="0"/>
                <a:cs typeface="Arial" panose="020B0604020202020204" pitchFamily="34" charset="0"/>
              </a:rPr>
              <a:t>Giúp</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người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sẵn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sàng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tiếp</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khái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niệm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mới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tích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cực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thể</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hiện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tương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tác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trải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nghiệm</a:t>
            </a:r>
            <a:r>
              <a:rPr lang="en-US" sz="2800" dirty="0">
                <a:latin typeface="Arial" panose="020B0604020202020204" pitchFamily="34" charset="0"/>
                <a:cs typeface="Arial" panose="020B0604020202020204" pitchFamily="34" charset="0"/>
              </a:rPr>
              <a:t>,…</a:t>
            </a:r>
            <a:r>
              <a:rPr lang="en-US" sz="2800" dirty="0" err="1">
                <a:latin typeface="Arial" panose="020B0604020202020204" pitchFamily="34" charset="0"/>
                <a:cs typeface="Arial" panose="020B0604020202020204" pitchFamily="34" charset="0"/>
              </a:rPr>
              <a:t>tăng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cường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hứng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thú</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tự</a:t>
            </a:r>
            <a:r>
              <a:rPr lang="en-US" sz="2800" dirty="0">
                <a:latin typeface="Arial" panose="020B0604020202020204" pitchFamily="34" charset="0"/>
                <a:cs typeface="Arial" panose="020B0604020202020204" pitchFamily="34" charset="0"/>
              </a:rPr>
              <a:t> tin, </a:t>
            </a:r>
            <a:r>
              <a:rPr lang="en-US" sz="2800" dirty="0" err="1">
                <a:latin typeface="Arial" panose="020B0604020202020204" pitchFamily="34" charset="0"/>
                <a:cs typeface="Arial" panose="020B0604020202020204" pitchFamily="34" charset="0"/>
              </a:rPr>
              <a:t>kích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thích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tư</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duy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sáng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tạo</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của</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người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a:t>
            </a:r>
          </a:p>
          <a:p>
            <a:pPr algn="just">
              <a:lnSpc>
                <a:spcPct val="80000"/>
              </a:lnSpc>
              <a:buFontTx/>
              <a:buNone/>
            </a:pPr>
            <a:r>
              <a:rPr lang="en-US" sz="2800" dirty="0">
                <a:latin typeface="Arial" panose="020B0604020202020204" pitchFamily="34" charset="0"/>
                <a:cs typeface="Arial" panose="020B0604020202020204" pitchFamily="34" charset="0"/>
              </a:rPr>
              <a:t>8. </a:t>
            </a:r>
            <a:r>
              <a:rPr lang="en-US" sz="2800" dirty="0" err="1">
                <a:latin typeface="Arial" panose="020B0604020202020204" pitchFamily="34" charset="0"/>
                <a:cs typeface="Arial" panose="020B0604020202020204" pitchFamily="34" charset="0"/>
              </a:rPr>
              <a:t>Kết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thúc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bài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học</a:t>
            </a:r>
            <a:r>
              <a:rPr lang="en-US" sz="2800" dirty="0">
                <a:latin typeface="Arial" panose="020B0604020202020204" pitchFamily="34" charset="0"/>
                <a:cs typeface="Arial" panose="020B0604020202020204" pitchFamily="34" charset="0"/>
              </a:rPr>
              <a:t>: HS </a:t>
            </a:r>
            <a:r>
              <a:rPr lang="en-US" sz="2800" dirty="0" err="1">
                <a:latin typeface="Arial" panose="020B0604020202020204" pitchFamily="34" charset="0"/>
                <a:cs typeface="Arial" panose="020B0604020202020204" pitchFamily="34" charset="0"/>
              </a:rPr>
              <a:t>cảm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thấy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mình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thay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đổi</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biết</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cách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thay</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đổi</a:t>
            </a:r>
            <a:r>
              <a:rPr lang="en-US" sz="2800" dirty="0">
                <a:latin typeface="Arial" panose="020B0604020202020204" pitchFamily="34" charset="0"/>
                <a:cs typeface="Arial" panose="020B0604020202020204" pitchFamily="34" charset="0"/>
              </a:rPr>
              <a:t>.</a:t>
            </a:r>
          </a:p>
        </p:txBody>
      </p:sp>
      <p:sp>
        <p:nvSpPr>
          <p:cNvPr id="3" name="Rectangle 3"/>
          <p:cNvSpPr txBox="1">
            <a:spLocks noChangeArrowheads="1"/>
          </p:cNvSpPr>
          <p:nvPr/>
        </p:nvSpPr>
        <p:spPr>
          <a:xfrm>
            <a:off x="1752600" y="533400"/>
            <a:ext cx="8763000" cy="609600"/>
          </a:xfrm>
          <a:prstGeom prst="rect">
            <a:avLst/>
          </a:prstGeom>
        </p:spPr>
        <p:txBody>
          <a:bodyPr lIns="60968" tIns="30483" rIns="60968" bIns="30483"/>
          <a:lstStyle>
            <a:lvl1pPr marL="152417" indent="-152417" algn="just" defTabSz="609671" rtl="0" eaLnBrk="1" latinLnBrk="0" hangingPunct="1">
              <a:lnSpc>
                <a:spcPct val="90000"/>
              </a:lnSpc>
              <a:spcBef>
                <a:spcPts val="667"/>
              </a:spcBef>
              <a:buClr>
                <a:schemeClr val="accent2"/>
              </a:buClr>
              <a:buFont typeface="Arial" panose="020B0604020202020204" pitchFamily="34" charset="0"/>
              <a:buChar char="•"/>
              <a:defRPr lang="en-US" sz="1600" kern="1200">
                <a:solidFill>
                  <a:schemeClr val="tx1"/>
                </a:solidFill>
                <a:latin typeface="+mn-lt"/>
                <a:ea typeface="+mn-ea"/>
                <a:cs typeface="+mn-cs"/>
              </a:defRPr>
            </a:lvl1pPr>
            <a:lvl2pPr marL="457253" indent="-152417" algn="just" defTabSz="609671" rtl="0" eaLnBrk="1" latinLnBrk="0" hangingPunct="1">
              <a:lnSpc>
                <a:spcPct val="90000"/>
              </a:lnSpc>
              <a:spcBef>
                <a:spcPts val="333"/>
              </a:spcBef>
              <a:buClr>
                <a:schemeClr val="accent2"/>
              </a:buClr>
              <a:buFont typeface="Arial" panose="020B0604020202020204" pitchFamily="34" charset="0"/>
              <a:buChar char="•"/>
              <a:defRPr lang="en-US" sz="1300" kern="1200">
                <a:solidFill>
                  <a:schemeClr val="tx1"/>
                </a:solidFill>
                <a:latin typeface="+mn-lt"/>
                <a:ea typeface="+mn-ea"/>
                <a:cs typeface="+mn-cs"/>
              </a:defRPr>
            </a:lvl2pPr>
            <a:lvl3pPr marL="762089" indent="-152417" algn="just" defTabSz="609671" rtl="0" eaLnBrk="1" latinLnBrk="0" hangingPunct="1">
              <a:lnSpc>
                <a:spcPct val="90000"/>
              </a:lnSpc>
              <a:spcBef>
                <a:spcPts val="333"/>
              </a:spcBef>
              <a:buClr>
                <a:schemeClr val="accent2"/>
              </a:buClr>
              <a:buFont typeface="Arial" panose="020B0604020202020204" pitchFamily="34" charset="0"/>
              <a:buChar char="•"/>
              <a:defRPr lang="en-US" sz="1200" kern="1200">
                <a:solidFill>
                  <a:schemeClr val="tx1"/>
                </a:solidFill>
                <a:latin typeface="+mn-lt"/>
                <a:ea typeface="+mn-ea"/>
                <a:cs typeface="+mn-cs"/>
              </a:defRPr>
            </a:lvl3pPr>
            <a:lvl4pPr marL="1066923" indent="-152417" algn="just" defTabSz="609671" rtl="0" eaLnBrk="1" latinLnBrk="0" hangingPunct="1">
              <a:lnSpc>
                <a:spcPct val="90000"/>
              </a:lnSpc>
              <a:spcBef>
                <a:spcPts val="333"/>
              </a:spcBef>
              <a:buClr>
                <a:schemeClr val="accent2"/>
              </a:buClr>
              <a:buFont typeface="Arial" panose="020B0604020202020204" pitchFamily="34" charset="0"/>
              <a:buChar char="•"/>
              <a:defRPr lang="en-US" sz="1100" kern="1200">
                <a:solidFill>
                  <a:schemeClr val="tx1"/>
                </a:solidFill>
                <a:latin typeface="+mn-lt"/>
                <a:ea typeface="+mn-ea"/>
                <a:cs typeface="+mn-cs"/>
              </a:defRPr>
            </a:lvl4pPr>
            <a:lvl5pPr marL="1371759" indent="-152417" algn="just" defTabSz="609671" rtl="0" eaLnBrk="1" latinLnBrk="0" hangingPunct="1">
              <a:lnSpc>
                <a:spcPct val="90000"/>
              </a:lnSpc>
              <a:spcBef>
                <a:spcPts val="333"/>
              </a:spcBef>
              <a:buClr>
                <a:schemeClr val="accent2"/>
              </a:buClr>
              <a:buFont typeface="Arial" panose="020B0604020202020204" pitchFamily="34" charset="0"/>
              <a:buChar char="•"/>
              <a:defRPr lang="en-IN" sz="1100" kern="1200">
                <a:solidFill>
                  <a:schemeClr val="tx1"/>
                </a:solidFill>
                <a:latin typeface="+mn-lt"/>
                <a:ea typeface="+mn-ea"/>
                <a:cs typeface="+mn-cs"/>
              </a:defRPr>
            </a:lvl5pPr>
            <a:lvl6pPr marL="1676594" indent="-152417" algn="l" defTabSz="609671" rtl="0" eaLnBrk="1" latinLnBrk="0" hangingPunct="1">
              <a:lnSpc>
                <a:spcPct val="90000"/>
              </a:lnSpc>
              <a:spcBef>
                <a:spcPts val="333"/>
              </a:spcBef>
              <a:buFont typeface="Arial" panose="020B0604020202020204" pitchFamily="34" charset="0"/>
              <a:buChar char="•"/>
              <a:defRPr sz="1200" kern="1200">
                <a:solidFill>
                  <a:schemeClr val="tx1"/>
                </a:solidFill>
                <a:latin typeface="+mn-lt"/>
                <a:ea typeface="+mn-ea"/>
                <a:cs typeface="+mn-cs"/>
              </a:defRPr>
            </a:lvl6pPr>
            <a:lvl7pPr marL="1981430" indent="-152417" algn="l" defTabSz="609671" rtl="0" eaLnBrk="1" latinLnBrk="0" hangingPunct="1">
              <a:lnSpc>
                <a:spcPct val="90000"/>
              </a:lnSpc>
              <a:spcBef>
                <a:spcPts val="333"/>
              </a:spcBef>
              <a:buFont typeface="Arial" panose="020B0604020202020204" pitchFamily="34" charset="0"/>
              <a:buChar char="•"/>
              <a:defRPr sz="1200" kern="1200">
                <a:solidFill>
                  <a:schemeClr val="tx1"/>
                </a:solidFill>
                <a:latin typeface="+mn-lt"/>
                <a:ea typeface="+mn-ea"/>
                <a:cs typeface="+mn-cs"/>
              </a:defRPr>
            </a:lvl7pPr>
            <a:lvl8pPr marL="2286266" indent="-152417" algn="l" defTabSz="609671" rtl="0" eaLnBrk="1" latinLnBrk="0" hangingPunct="1">
              <a:lnSpc>
                <a:spcPct val="90000"/>
              </a:lnSpc>
              <a:spcBef>
                <a:spcPts val="333"/>
              </a:spcBef>
              <a:buFont typeface="Arial" panose="020B0604020202020204" pitchFamily="34" charset="0"/>
              <a:buChar char="•"/>
              <a:defRPr sz="1200" kern="1200">
                <a:solidFill>
                  <a:schemeClr val="tx1"/>
                </a:solidFill>
                <a:latin typeface="+mn-lt"/>
                <a:ea typeface="+mn-ea"/>
                <a:cs typeface="+mn-cs"/>
              </a:defRPr>
            </a:lvl8pPr>
            <a:lvl9pPr marL="2591101" indent="-152417" algn="l" defTabSz="609671" rtl="0" eaLnBrk="1" latinLnBrk="0" hangingPunct="1">
              <a:lnSpc>
                <a:spcPct val="90000"/>
              </a:lnSpc>
              <a:spcBef>
                <a:spcPts val="333"/>
              </a:spcBef>
              <a:buFont typeface="Arial" panose="020B0604020202020204" pitchFamily="34" charset="0"/>
              <a:buChar char="•"/>
              <a:defRPr sz="1200" kern="1200">
                <a:solidFill>
                  <a:schemeClr val="tx1"/>
                </a:solidFill>
                <a:latin typeface="+mn-lt"/>
                <a:ea typeface="+mn-ea"/>
                <a:cs typeface="+mn-cs"/>
              </a:defRPr>
            </a:lvl9pPr>
          </a:lstStyle>
          <a:p>
            <a:pPr>
              <a:buFontTx/>
              <a:buNone/>
            </a:pPr>
            <a:r>
              <a:rPr lang="ro-RO" sz="2800" b="1" dirty="0">
                <a:solidFill>
                  <a:srgbClr val="0070C0"/>
                </a:solidFill>
                <a:latin typeface="Arial" panose="020B0604020202020204" pitchFamily="34" charset="0"/>
                <a:cs typeface="Arial" panose="020B0604020202020204" pitchFamily="34" charset="0"/>
              </a:rPr>
              <a:t>Một bài dạy thiết kế theo cách ti</a:t>
            </a:r>
            <a:r>
              <a:rPr lang="en-US" sz="2800" b="1" dirty="0">
                <a:solidFill>
                  <a:srgbClr val="0070C0"/>
                </a:solidFill>
                <a:latin typeface="Arial" panose="020B0604020202020204" pitchFamily="34" charset="0"/>
                <a:cs typeface="Arial" panose="020B0604020202020204" pitchFamily="34" charset="0"/>
              </a:rPr>
              <a:t>ế</a:t>
            </a:r>
            <a:r>
              <a:rPr lang="ro-RO" sz="2800" b="1" dirty="0">
                <a:solidFill>
                  <a:srgbClr val="0070C0"/>
                </a:solidFill>
                <a:latin typeface="Arial" panose="020B0604020202020204" pitchFamily="34" charset="0"/>
                <a:cs typeface="Arial" panose="020B0604020202020204" pitchFamily="34" charset="0"/>
              </a:rPr>
              <a:t>p cận năng lực</a:t>
            </a:r>
          </a:p>
        </p:txBody>
      </p:sp>
    </p:spTree>
    <p:extLst>
      <p:ext uri="{BB962C8B-B14F-4D97-AF65-F5344CB8AC3E}">
        <p14:creationId xmlns:p14="http://schemas.microsoft.com/office/powerpoint/2010/main" val="63395174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487488" y="620688"/>
            <a:ext cx="9025467" cy="603391"/>
          </a:xfrm>
        </p:spPr>
        <p:txBody>
          <a:bodyPr>
            <a:normAutofit fontScale="90000"/>
          </a:bodyPr>
          <a:lstStyle/>
          <a:p>
            <a:pPr algn="ctr"/>
            <a:r>
              <a:rPr lang="en-US" sz="3200" dirty="0" err="1">
                <a:solidFill>
                  <a:schemeClr val="accent1"/>
                </a:solidFill>
                <a:latin typeface="Bahnschrift SemiBold Condensed" panose="020B0502040204020203" pitchFamily="34" charset="0"/>
                <a:cs typeface="Times New Roman" pitchFamily="18" charset="0"/>
              </a:rPr>
              <a:t>Nguyên</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tắc</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dạy</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học</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phát</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triển</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phẩm</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chất</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năng</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lực</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học</a:t>
            </a:r>
            <a:r>
              <a:rPr lang="en-US" sz="3200" dirty="0">
                <a:solidFill>
                  <a:schemeClr val="accent1"/>
                </a:solidFill>
                <a:latin typeface="Bahnschrift SemiBold Condensed" panose="020B0502040204020203" pitchFamily="34" charset="0"/>
                <a:cs typeface="Times New Roman" pitchFamily="18" charset="0"/>
              </a:rPr>
              <a:t> </a:t>
            </a:r>
            <a:r>
              <a:rPr lang="en-US" sz="3200" dirty="0" err="1">
                <a:solidFill>
                  <a:schemeClr val="accent1"/>
                </a:solidFill>
                <a:latin typeface="Bahnschrift SemiBold Condensed" panose="020B0502040204020203" pitchFamily="34" charset="0"/>
                <a:cs typeface="Times New Roman" pitchFamily="18" charset="0"/>
              </a:rPr>
              <a:t>sinh</a:t>
            </a:r>
            <a:endParaRPr lang="en-US" sz="3200" dirty="0">
              <a:solidFill>
                <a:schemeClr val="accent1"/>
              </a:solidFill>
              <a:latin typeface="Bahnschrift SemiBold Condensed" panose="020B0502040204020203" pitchFamily="34" charset="0"/>
              <a:cs typeface="Times New Roman" pitchFamily="18" charset="0"/>
            </a:endParaRPr>
          </a:p>
        </p:txBody>
      </p:sp>
      <p:sp>
        <p:nvSpPr>
          <p:cNvPr id="3" name="Content Placeholder 2"/>
          <p:cNvSpPr>
            <a:spLocks noGrp="1"/>
          </p:cNvSpPr>
          <p:nvPr>
            <p:ph idx="4294967295"/>
          </p:nvPr>
        </p:nvSpPr>
        <p:spPr>
          <a:xfrm>
            <a:off x="335360" y="1196753"/>
            <a:ext cx="11449272" cy="4525963"/>
          </a:xfrm>
        </p:spPr>
        <p:txBody>
          <a:bodyPr>
            <a:noAutofit/>
          </a:bodyPr>
          <a:lstStyle/>
          <a:p>
            <a:pPr marL="0" indent="0" algn="just">
              <a:buNone/>
            </a:pP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Học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sinh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được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học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thông</a:t>
            </a:r>
            <a:r>
              <a:rPr lang="en-US" sz="2800" b="1" dirty="0">
                <a:latin typeface="Arial" panose="020B0604020202020204" pitchFamily="34" charset="0"/>
                <a:cs typeface="Arial" panose="020B0604020202020204" pitchFamily="34" charset="0"/>
              </a:rPr>
              <a:t> qua </a:t>
            </a:r>
            <a:r>
              <a:rPr lang="en-US" sz="2800" b="1" dirty="0" err="1">
                <a:latin typeface="Arial" panose="020B0604020202020204" pitchFamily="34" charset="0"/>
                <a:cs typeface="Arial" panose="020B0604020202020204" pitchFamily="34" charset="0"/>
              </a:rPr>
              <a:t>các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hoạt</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động</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có</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ý</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nghĩa</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thực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tiễn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gần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gũi</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với</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đời</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sống</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dễ</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cảm</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nhận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tham</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gia</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khám</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phá</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thực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hành</a:t>
            </a:r>
            <a:r>
              <a:rPr lang="en-US" sz="2800" b="1" dirty="0">
                <a:latin typeface="Arial" panose="020B0604020202020204" pitchFamily="34" charset="0"/>
                <a:cs typeface="Arial" panose="020B0604020202020204" pitchFamily="34" charset="0"/>
              </a:rPr>
              <a:t>.</a:t>
            </a:r>
          </a:p>
          <a:p>
            <a:pPr marL="0" indent="0" algn="just">
              <a:buNone/>
            </a:pP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Học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sinh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tìm</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hiểu</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suy</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nghĩ</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và</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lập</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luận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đưa</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ra</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tranh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luận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từ</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đó</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học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sinh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tự</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điều</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chỉnh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nhận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thức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và</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lĩnh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hội</a:t>
            </a:r>
            <a:r>
              <a:rPr lang="en-US" sz="2800" b="1" dirty="0">
                <a:latin typeface="Arial" panose="020B0604020202020204" pitchFamily="34" charset="0"/>
                <a:cs typeface="Arial" panose="020B0604020202020204" pitchFamily="34" charset="0"/>
              </a:rPr>
              <a:t> tri </a:t>
            </a:r>
            <a:r>
              <a:rPr lang="en-US" sz="2800" b="1" dirty="0" err="1">
                <a:latin typeface="Arial" panose="020B0604020202020204" pitchFamily="34" charset="0"/>
                <a:cs typeface="Arial" panose="020B0604020202020204" pitchFamily="34" charset="0"/>
              </a:rPr>
              <a:t>thức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mới</a:t>
            </a:r>
            <a:r>
              <a:rPr lang="en-US" sz="2800" b="1" dirty="0">
                <a:latin typeface="Arial" panose="020B0604020202020204" pitchFamily="34" charset="0"/>
                <a:cs typeface="Arial" panose="020B0604020202020204" pitchFamily="34" charset="0"/>
              </a:rPr>
              <a:t>.</a:t>
            </a:r>
          </a:p>
          <a:p>
            <a:pPr marL="0" indent="0" algn="just">
              <a:buNone/>
            </a:pP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Hoạt</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động</a:t>
            </a:r>
            <a:r>
              <a:rPr lang="en-US" sz="2800" b="1" dirty="0">
                <a:latin typeface="Arial" panose="020B0604020202020204" pitchFamily="34" charset="0"/>
                <a:cs typeface="Arial" panose="020B0604020202020204" pitchFamily="34" charset="0"/>
              </a:rPr>
              <a:t> do GV </a:t>
            </a:r>
            <a:r>
              <a:rPr lang="en-US" sz="2800" b="1" dirty="0" err="1">
                <a:latin typeface="Arial" panose="020B0604020202020204" pitchFamily="34" charset="0"/>
                <a:cs typeface="Arial" panose="020B0604020202020204" pitchFamily="34" charset="0"/>
              </a:rPr>
              <a:t>đề</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xuất</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cho</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học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sinh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được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tổ</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chức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theo</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một</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tiến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trình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dạy</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học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nhằm</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nâng</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cao</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dần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mức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độ</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tiếp</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thu</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tự</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lực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và</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sáng</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tạo</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của</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học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sinh</a:t>
            </a:r>
            <a:r>
              <a:rPr lang="en-US" sz="2800" b="1" dirty="0">
                <a:latin typeface="Arial" panose="020B0604020202020204" pitchFamily="34" charset="0"/>
                <a:cs typeface="Arial" panose="020B0604020202020204" pitchFamily="34" charset="0"/>
              </a:rPr>
              <a:t>.</a:t>
            </a:r>
          </a:p>
          <a:p>
            <a:pPr marL="0" indent="0" algn="just">
              <a:buNone/>
            </a:pPr>
            <a:r>
              <a:rPr lang="en-US" sz="2800" b="1" dirty="0">
                <a:latin typeface="Arial" panose="020B0604020202020204" pitchFamily="34" charset="0"/>
                <a:cs typeface="Arial" panose="020B0604020202020204" pitchFamily="34" charset="0"/>
              </a:rPr>
              <a:t>- Qua </a:t>
            </a:r>
            <a:r>
              <a:rPr lang="en-US" sz="2800" b="1" dirty="0" err="1">
                <a:latin typeface="Arial" panose="020B0604020202020204" pitchFamily="34" charset="0"/>
                <a:cs typeface="Arial" panose="020B0604020202020204" pitchFamily="34" charset="0"/>
              </a:rPr>
              <a:t>các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hoạt</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động</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học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sinh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chiếm</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lĩnh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dần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các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kiến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thức</a:t>
            </a:r>
            <a:r>
              <a:rPr lang="en-US" sz="2800" b="1" dirty="0">
                <a:latin typeface="Arial" panose="020B0604020202020204" pitchFamily="34" charset="0"/>
                <a:cs typeface="Arial" panose="020B0604020202020204" pitchFamily="34" charset="0"/>
              </a:rPr>
              <a:t>, KN </a:t>
            </a:r>
            <a:r>
              <a:rPr lang="en-US" sz="2800" b="1" dirty="0" err="1">
                <a:latin typeface="Arial" panose="020B0604020202020204" pitchFamily="34" charset="0"/>
                <a:cs typeface="Arial" panose="020B0604020202020204" pitchFamily="34" charset="0"/>
              </a:rPr>
              <a:t>thực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hành</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vận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dụng</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kiến</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thức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vào</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đời</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sống</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thực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tiễn</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099557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35360" y="1454330"/>
            <a:ext cx="11377263" cy="4134911"/>
          </a:xfrm>
        </p:spPr>
        <p:txBody>
          <a:bodyPr>
            <a:noAutofit/>
          </a:bodyPr>
          <a:lstStyle/>
          <a:p>
            <a:pPr algn="just">
              <a:buFont typeface="Courier New" panose="02070309020205020404" pitchFamily="49" charset="0"/>
              <a:buChar char="o"/>
            </a:pPr>
            <a:r>
              <a:rPr lang="en-US" sz="2400" b="1" dirty="0" err="1">
                <a:latin typeface="Arial" panose="020B0604020202020204" pitchFamily="34" charset="0"/>
                <a:cs typeface="Arial" panose="020B0604020202020204" pitchFamily="34" charset="0"/>
              </a:rPr>
              <a:t>Là</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một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trong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bốn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yếu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tố</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tạo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thành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cấu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trúc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hoạt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động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dạy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chi </a:t>
            </a:r>
            <a:r>
              <a:rPr lang="en-US" sz="2400" b="1" dirty="0" err="1">
                <a:latin typeface="Arial" panose="020B0604020202020204" pitchFamily="34" charset="0"/>
                <a:cs typeface="Arial" panose="020B0604020202020204" pitchFamily="34" charset="0"/>
              </a:rPr>
              <a:t>phối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trực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tiếp</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chất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lượng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và</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hiệu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quả</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dạy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endParaRPr lang="en-US" sz="2400" b="1" dirty="0">
              <a:latin typeface="Arial" panose="020B0604020202020204" pitchFamily="34" charset="0"/>
              <a:cs typeface="Arial" panose="020B0604020202020204" pitchFamily="34" charset="0"/>
            </a:endParaRPr>
          </a:p>
          <a:p>
            <a:pPr algn="just">
              <a:buFont typeface="Courier New" panose="02070309020205020404" pitchFamily="49" charset="0"/>
              <a:buChar char="o"/>
            </a:pPr>
            <a:r>
              <a:rPr lang="en-US" sz="2400" b="1" dirty="0" err="1">
                <a:latin typeface="Arial" panose="020B0604020202020204" pitchFamily="34" charset="0"/>
                <a:cs typeface="Arial" panose="020B0604020202020204" pitchFamily="34" charset="0"/>
              </a:rPr>
              <a:t>Là</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những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điều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kiện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cụ</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thể</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dạng</a:t>
            </a:r>
            <a:r>
              <a:rPr lang="en-US" sz="2400" b="1" dirty="0">
                <a:latin typeface="Arial" panose="020B0604020202020204" pitchFamily="34" charset="0"/>
                <a:cs typeface="Arial" panose="020B0604020202020204" pitchFamily="34" charset="0"/>
              </a:rPr>
              <a:t> do </a:t>
            </a:r>
            <a:r>
              <a:rPr lang="en-US" sz="2400" b="1" dirty="0" err="1">
                <a:latin typeface="Arial" panose="020B0604020202020204" pitchFamily="34" charset="0"/>
                <a:cs typeface="Arial" panose="020B0604020202020204" pitchFamily="34" charset="0"/>
              </a:rPr>
              <a:t>người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dạy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tạo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ra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và</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tổ</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chức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người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hoạt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động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thích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nghi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trên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nền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tảng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những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lựa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chọn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đúng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đắn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phù</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hợp</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với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yêu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cầu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đặt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ra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người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nhằm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tới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mục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tiêu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của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nhiệm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vụ</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dạy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endParaRPr lang="en-US" sz="2400" b="1" dirty="0">
              <a:latin typeface="Arial" panose="020B0604020202020204" pitchFamily="34" charset="0"/>
              <a:cs typeface="Arial" panose="020B0604020202020204" pitchFamily="34" charset="0"/>
            </a:endParaRPr>
          </a:p>
          <a:p>
            <a:pPr algn="just">
              <a:buFont typeface="Courier New" panose="02070309020205020404" pitchFamily="49" charset="0"/>
              <a:buChar char="o"/>
            </a:pPr>
            <a:r>
              <a:rPr lang="en-US" sz="2400" b="1" dirty="0" err="1">
                <a:latin typeface="Arial" panose="020B0604020202020204" pitchFamily="34" charset="0"/>
                <a:cs typeface="Arial" panose="020B0604020202020204" pitchFamily="34" charset="0"/>
              </a:rPr>
              <a:t>Là</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nơi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tổ</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chức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có</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hệ</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thống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thực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hiện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thuận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lợi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các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hoạt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động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dạy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phù</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hợp</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với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các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quan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điểm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về</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dạy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triển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phẩm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chất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năng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lực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sinh</a:t>
            </a:r>
            <a:endParaRPr lang="en-US" sz="2400" b="1" dirty="0">
              <a:latin typeface="Arial" panose="020B0604020202020204" pitchFamily="34" charset="0"/>
              <a:cs typeface="Arial" panose="020B0604020202020204" pitchFamily="34" charset="0"/>
            </a:endParaRPr>
          </a:p>
        </p:txBody>
      </p:sp>
      <p:sp>
        <p:nvSpPr>
          <p:cNvPr id="5" name="TextBox 4"/>
          <p:cNvSpPr txBox="1"/>
          <p:nvPr/>
        </p:nvSpPr>
        <p:spPr>
          <a:xfrm>
            <a:off x="1524001" y="254001"/>
            <a:ext cx="8991599" cy="1200329"/>
          </a:xfrm>
          <a:prstGeom prst="rect">
            <a:avLst/>
          </a:prstGeom>
          <a:noFill/>
        </p:spPr>
        <p:txBody>
          <a:bodyPr wrap="square" rtlCol="0">
            <a:spAutoFit/>
          </a:bodyPr>
          <a:lstStyle/>
          <a:p>
            <a:pPr algn="ctr"/>
            <a:r>
              <a:rPr lang="en-US" sz="2400" b="1" dirty="0" err="1">
                <a:solidFill>
                  <a:srgbClr val="800000"/>
                </a:solidFill>
                <a:cs typeface="Arial" panose="020B0604020202020204" pitchFamily="34" charset="0"/>
              </a:rPr>
              <a:t>Môi</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trường</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tổ</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chức</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hoạt</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động</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dạy</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học</a:t>
            </a:r>
            <a:endParaRPr lang="en-US" sz="2400" b="1" dirty="0">
              <a:solidFill>
                <a:srgbClr val="800000"/>
              </a:solidFill>
              <a:cs typeface="Arial" panose="020B0604020202020204" pitchFamily="34" charset="0"/>
            </a:endParaRPr>
          </a:p>
          <a:p>
            <a:pPr algn="ct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phát</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triển</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năng</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lực</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học</a:t>
            </a:r>
            <a:r>
              <a:rPr lang="en-US" sz="2400" b="1" dirty="0">
                <a:solidFill>
                  <a:srgbClr val="800000"/>
                </a:solidFill>
                <a:cs typeface="Arial" panose="020B0604020202020204" pitchFamily="34" charset="0"/>
              </a:rPr>
              <a:t> </a:t>
            </a:r>
            <a:r>
              <a:rPr lang="en-US" sz="2400" b="1" dirty="0" err="1">
                <a:solidFill>
                  <a:srgbClr val="800000"/>
                </a:solidFill>
                <a:cs typeface="Arial" panose="020B0604020202020204" pitchFamily="34" charset="0"/>
              </a:rPr>
              <a:t>sinh</a:t>
            </a:r>
            <a:endParaRPr lang="en-US" sz="2400" b="1" dirty="0">
              <a:solidFill>
                <a:srgbClr val="800000"/>
              </a:solidFill>
              <a:cs typeface="Arial" panose="020B0604020202020204" pitchFamily="34" charset="0"/>
            </a:endParaRPr>
          </a:p>
          <a:p>
            <a:pPr algn="ctr"/>
            <a:endParaRPr lang="en-US" sz="2400" dirty="0">
              <a:solidFill>
                <a:srgbClr val="800000"/>
              </a:solidFill>
              <a:cs typeface="Arial" panose="020B0604020202020204" pitchFamily="34" charset="0"/>
            </a:endParaRPr>
          </a:p>
        </p:txBody>
      </p:sp>
    </p:spTree>
    <p:extLst>
      <p:ext uri="{BB962C8B-B14F-4D97-AF65-F5344CB8AC3E}">
        <p14:creationId xmlns:p14="http://schemas.microsoft.com/office/powerpoint/2010/main" val="334678415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35360" y="228637"/>
            <a:ext cx="11521280" cy="5793507"/>
          </a:xfrm>
        </p:spPr>
        <p:txBody>
          <a:bodyPr>
            <a:noAutofit/>
          </a:bodyPr>
          <a:lstStyle/>
          <a:p>
            <a:pPr marL="0" indent="0" algn="ctr">
              <a:buNone/>
            </a:pPr>
            <a:r>
              <a:rPr lang="en-US" sz="2800" b="1" dirty="0" err="1">
                <a:solidFill>
                  <a:srgbClr val="C00000"/>
                </a:solidFill>
                <a:latin typeface="Times New Roman" pitchFamily="18" charset="0"/>
                <a:cs typeface="Times New Roman" pitchFamily="18" charset="0"/>
              </a:rPr>
              <a:t>Môi</a:t>
            </a:r>
            <a:r>
              <a:rPr lang="en-US" sz="2800" b="1" dirty="0">
                <a:solidFill>
                  <a:srgbClr val="C00000"/>
                </a:solidFill>
                <a:latin typeface="Times New Roman" pitchFamily="18" charset="0"/>
                <a:cs typeface="Times New Roman" pitchFamily="18" charset="0"/>
              </a:rPr>
              <a:t> </a:t>
            </a:r>
            <a:r>
              <a:rPr lang="en-US" sz="2800" b="1" dirty="0" err="1">
                <a:solidFill>
                  <a:srgbClr val="C00000"/>
                </a:solidFill>
                <a:latin typeface="Times New Roman" pitchFamily="18" charset="0"/>
                <a:cs typeface="Times New Roman" pitchFamily="18" charset="0"/>
              </a:rPr>
              <a:t>trường</a:t>
            </a:r>
            <a:r>
              <a:rPr lang="en-US" sz="2800" b="1" dirty="0">
                <a:solidFill>
                  <a:srgbClr val="C00000"/>
                </a:solidFill>
                <a:latin typeface="Times New Roman" pitchFamily="18" charset="0"/>
                <a:cs typeface="Times New Roman" pitchFamily="18" charset="0"/>
              </a:rPr>
              <a:t> </a:t>
            </a:r>
            <a:r>
              <a:rPr lang="en-US" sz="2800" b="1" dirty="0" err="1">
                <a:solidFill>
                  <a:srgbClr val="C00000"/>
                </a:solidFill>
                <a:latin typeface="Times New Roman" pitchFamily="18" charset="0"/>
                <a:cs typeface="Times New Roman" pitchFamily="18" charset="0"/>
              </a:rPr>
              <a:t>dạy</a:t>
            </a:r>
            <a:r>
              <a:rPr lang="en-US" sz="2800" b="1" dirty="0">
                <a:solidFill>
                  <a:srgbClr val="C00000"/>
                </a:solidFill>
                <a:latin typeface="Times New Roman" pitchFamily="18" charset="0"/>
                <a:cs typeface="Times New Roman" pitchFamily="18" charset="0"/>
              </a:rPr>
              <a:t> </a:t>
            </a:r>
            <a:r>
              <a:rPr lang="en-US" sz="2800" b="1" dirty="0" err="1">
                <a:solidFill>
                  <a:srgbClr val="C00000"/>
                </a:solidFill>
                <a:latin typeface="Times New Roman" pitchFamily="18" charset="0"/>
                <a:cs typeface="Times New Roman" pitchFamily="18" charset="0"/>
              </a:rPr>
              <a:t>học</a:t>
            </a:r>
            <a:endParaRPr lang="en-US" sz="2800" b="1" dirty="0">
              <a:solidFill>
                <a:srgbClr val="C00000"/>
              </a:solidFill>
              <a:latin typeface="Times New Roman" pitchFamily="18" charset="0"/>
              <a:cs typeface="Times New Roman" pitchFamily="18" charset="0"/>
            </a:endParaRPr>
          </a:p>
          <a:p>
            <a:pPr marL="0" indent="0" algn="just">
              <a:buNone/>
            </a:pPr>
            <a:r>
              <a:rPr lang="en-US" sz="2800"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Khuyến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khích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việc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học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tập</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và</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khám</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phá</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trong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các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môi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trường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thật</a:t>
            </a:r>
            <a:endParaRPr lang="en-US" sz="2800" b="1" dirty="0">
              <a:latin typeface="Times New Roman" pitchFamily="18" charset="0"/>
              <a:cs typeface="Times New Roman" pitchFamily="18" charset="0"/>
            </a:endParaRPr>
          </a:p>
          <a:p>
            <a:pPr marL="0" indent="0" algn="just">
              <a:buNone/>
            </a:pP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Khuyến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khích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trách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nhiệm</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sáng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kiến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việc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đưa</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ra</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các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quyết</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định</a:t>
            </a:r>
            <a:endParaRPr lang="en-US" sz="2800" b="1" dirty="0">
              <a:latin typeface="Times New Roman" pitchFamily="18" charset="0"/>
              <a:cs typeface="Times New Roman" pitchFamily="18" charset="0"/>
            </a:endParaRPr>
          </a:p>
          <a:p>
            <a:pPr marL="0" indent="0" algn="just">
              <a:buNone/>
            </a:pP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Nuôi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dưỡng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sự</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hợp</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tác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giữa</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các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học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sinh</a:t>
            </a:r>
            <a:endParaRPr lang="en-US" sz="2800" b="1" dirty="0">
              <a:latin typeface="Times New Roman" pitchFamily="18" charset="0"/>
              <a:cs typeface="Times New Roman" pitchFamily="18" charset="0"/>
            </a:endParaRPr>
          </a:p>
          <a:p>
            <a:pPr marL="0" indent="0" algn="just">
              <a:buNone/>
            </a:pP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dụng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các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phương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pháp</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dạy</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học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khuyến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khích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và</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phát</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triển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các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loại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hình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tư</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duy</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bậc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cao</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phát</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triển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các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kiến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thức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tổng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hợp</a:t>
            </a:r>
            <a:endParaRPr lang="en-US" sz="2800" b="1" dirty="0">
              <a:latin typeface="Times New Roman" pitchFamily="18" charset="0"/>
              <a:cs typeface="Times New Roman" pitchFamily="18" charset="0"/>
            </a:endParaRPr>
          </a:p>
          <a:p>
            <a:pPr marL="0" indent="0" algn="just">
              <a:buNone/>
            </a:pP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Đánh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giá</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sự</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tiến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bộ</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của</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học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sinh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bằng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các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thao</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tác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thực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hành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trong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bối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cảnh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thực</a:t>
            </a:r>
            <a:endParaRPr lang="en-US" sz="2800" b="1" dirty="0">
              <a:latin typeface="Times New Roman" pitchFamily="18" charset="0"/>
              <a:cs typeface="Times New Roman" pitchFamily="18" charset="0"/>
            </a:endParaRPr>
          </a:p>
          <a:p>
            <a:pPr marL="0" indent="0" algn="just">
              <a:buNone/>
            </a:pP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Khuyến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khích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thực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hàn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luyện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tập</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và</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giúp</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học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sinh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phát</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triển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kiến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thức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nội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tại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sự</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chuyển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giao</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kiến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thức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sáng</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tạo</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từ</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giáo</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viên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đến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học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sinh</a:t>
            </a:r>
            <a:endParaRPr lang="en-US" sz="2800" b="1" dirty="0">
              <a:latin typeface="Times New Roman" pitchFamily="18" charset="0"/>
              <a:cs typeface="Times New Roman" pitchFamily="18" charset="0"/>
            </a:endParaRPr>
          </a:p>
          <a:p>
            <a:pPr algn="just">
              <a:buFontTx/>
              <a:buChar char="-"/>
            </a:pPr>
            <a:endParaRPr lang="en-US" sz="2800" dirty="0">
              <a:solidFill>
                <a:srgbClr val="0000FF"/>
              </a:solidFill>
              <a:latin typeface="Times New Roman" pitchFamily="18" charset="0"/>
              <a:cs typeface="Times New Roman" pitchFamily="18" charset="0"/>
            </a:endParaRPr>
          </a:p>
        </p:txBody>
      </p:sp>
    </p:spTree>
    <p:extLst>
      <p:ext uri="{BB962C8B-B14F-4D97-AF65-F5344CB8AC3E}">
        <p14:creationId xmlns:p14="http://schemas.microsoft.com/office/powerpoint/2010/main" val="128248011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314" name="Title 1">
            <a:extLst>
              <a:ext uri="{FF2B5EF4-FFF2-40B4-BE49-F238E27FC236}">
                <a16:creationId xmlns:a16="http://schemas.microsoft.com/office/drawing/2014/main" xmlns="" id="{ABAF4A0B-DE4B-4148-85DE-913B1C3260DD}"/>
              </a:ext>
            </a:extLst>
          </p:cNvPr>
          <p:cNvSpPr>
            <a:spLocks noGrp="1"/>
          </p:cNvSpPr>
          <p:nvPr>
            <p:ph type="title" idx="4294967295"/>
          </p:nvPr>
        </p:nvSpPr>
        <p:spPr>
          <a:xfrm>
            <a:off x="1774825" y="0"/>
            <a:ext cx="8229600" cy="490538"/>
          </a:xfrm>
        </p:spPr>
        <p:txBody>
          <a:bodyPr/>
          <a:lstStyle/>
          <a:p>
            <a:r>
              <a:rPr lang="en-US" altLang="en-US">
                <a:ea typeface="ＭＳ Ｐゴシック" panose="020B0600070205080204" pitchFamily="34" charset="-128"/>
              </a:rPr>
              <a:t>MỤC TIÊU </a:t>
            </a:r>
          </a:p>
        </p:txBody>
      </p:sp>
      <p:sp>
        <p:nvSpPr>
          <p:cNvPr id="13317" name="Content Placeholder 2">
            <a:extLst>
              <a:ext uri="{FF2B5EF4-FFF2-40B4-BE49-F238E27FC236}">
                <a16:creationId xmlns:a16="http://schemas.microsoft.com/office/drawing/2014/main" xmlns="" id="{6B123367-EB40-4714-B0E6-44B26F732FF1}"/>
              </a:ext>
            </a:extLst>
          </p:cNvPr>
          <p:cNvSpPr>
            <a:spLocks noGrp="1"/>
          </p:cNvSpPr>
          <p:nvPr>
            <p:ph idx="4294967295"/>
          </p:nvPr>
        </p:nvSpPr>
        <p:spPr>
          <a:xfrm>
            <a:off x="1981200" y="858839"/>
            <a:ext cx="8229600" cy="5267325"/>
          </a:xfrm>
        </p:spPr>
        <p:txBody>
          <a:bodyPr/>
          <a:lstStyle/>
          <a:p>
            <a:endParaRPr lang="en-US" altLang="en-US">
              <a:ea typeface="ＭＳ Ｐゴシック" panose="020B0600070205080204" pitchFamily="34" charset="-128"/>
            </a:endParaRPr>
          </a:p>
        </p:txBody>
      </p:sp>
      <p:graphicFrame>
        <p:nvGraphicFramePr>
          <p:cNvPr id="8" name="Content Placeholder 5">
            <a:extLst>
              <a:ext uri="{FF2B5EF4-FFF2-40B4-BE49-F238E27FC236}">
                <a16:creationId xmlns:a16="http://schemas.microsoft.com/office/drawing/2014/main" xmlns="" id="{8B2148A6-6C5A-42A6-A504-932CF5F8B71B}"/>
              </a:ext>
            </a:extLst>
          </p:cNvPr>
          <p:cNvGraphicFramePr>
            <a:graphicFrameLocks/>
          </p:cNvGraphicFramePr>
          <p:nvPr>
            <p:extLst>
              <p:ext uri="{D42A27DB-BD31-4B8C-83A1-F6EECF244321}">
                <p14:modId xmlns:p14="http://schemas.microsoft.com/office/powerpoint/2010/main" val="1313268734"/>
              </p:ext>
            </p:extLst>
          </p:nvPr>
        </p:nvGraphicFramePr>
        <p:xfrm>
          <a:off x="191344" y="643668"/>
          <a:ext cx="10019456" cy="58812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TextBox 1">
            <a:extLst>
              <a:ext uri="{FF2B5EF4-FFF2-40B4-BE49-F238E27FC236}">
                <a16:creationId xmlns:a16="http://schemas.microsoft.com/office/drawing/2014/main" xmlns="" id="{8F848322-D066-1F38-52E1-3E3B1A3F0DE2}"/>
              </a:ext>
            </a:extLst>
          </p:cNvPr>
          <p:cNvSpPr txBox="1"/>
          <p:nvPr/>
        </p:nvSpPr>
        <p:spPr>
          <a:xfrm>
            <a:off x="6672064" y="1814596"/>
            <a:ext cx="3538736" cy="3539430"/>
          </a:xfrm>
          <a:prstGeom prst="rect">
            <a:avLst/>
          </a:prstGeom>
          <a:noFill/>
        </p:spPr>
        <p:txBody>
          <a:bodyPr wrap="square" rtlCol="0">
            <a:spAutoFit/>
          </a:bodyPr>
          <a:lstStyle/>
          <a:p>
            <a:pPr algn="ctr"/>
            <a:r>
              <a:rPr lang="is-IS" sz="2800" b="1" dirty="0">
                <a:solidFill>
                  <a:srgbClr val="000000"/>
                </a:solidFill>
              </a:rPr>
              <a:t>Góp phần </a:t>
            </a:r>
          </a:p>
          <a:p>
            <a:pPr algn="ctr"/>
            <a:r>
              <a:rPr lang="is-IS" sz="2800" b="1" dirty="0">
                <a:solidFill>
                  <a:srgbClr val="000000"/>
                </a:solidFill>
              </a:rPr>
              <a:t>phát triển năng lực </a:t>
            </a:r>
          </a:p>
          <a:p>
            <a:pPr algn="ctr"/>
            <a:r>
              <a:rPr lang="is-IS" sz="2800" b="1" dirty="0">
                <a:solidFill>
                  <a:srgbClr val="000000"/>
                </a:solidFill>
              </a:rPr>
              <a:t>quản trị trường học nói chung, </a:t>
            </a:r>
          </a:p>
          <a:p>
            <a:pPr algn="ctr"/>
            <a:r>
              <a:rPr lang="is-IS" sz="2800" b="1" dirty="0">
                <a:solidFill>
                  <a:srgbClr val="000000"/>
                </a:solidFill>
              </a:rPr>
              <a:t>năng lực quản trị hoạt động dạy học, giáo dục nói riêng</a:t>
            </a:r>
            <a:endParaRPr lang="en-US" sz="2800" dirty="0">
              <a:cs typeface="Arial" pitchFamily="34" charset="0"/>
            </a:endParaRPr>
          </a:p>
          <a:p>
            <a:pPr algn="ctr"/>
            <a:endParaRPr lang="en-US" sz="2800" dirty="0"/>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935760" y="1628800"/>
            <a:ext cx="7848872" cy="4839952"/>
          </a:xfrm>
        </p:spPr>
        <p:txBody>
          <a:bodyPr>
            <a:noAutofit/>
          </a:bodyPr>
          <a:lstStyle/>
          <a:p>
            <a:pPr marL="0" indent="0" algn="just">
              <a:buNone/>
            </a:pPr>
            <a:r>
              <a:rPr lang="en-US" sz="2400" dirty="0">
                <a:latin typeface="Arial" panose="020B0604020202020204" pitchFamily="34" charset="0"/>
                <a:cs typeface="Arial" panose="020B0604020202020204" pitchFamily="34" charset="0"/>
              </a:rPr>
              <a:t>- Ý </a:t>
            </a:r>
            <a:r>
              <a:rPr lang="en-US" sz="2400" dirty="0" err="1">
                <a:latin typeface="Arial" panose="020B0604020202020204" pitchFamily="34" charset="0"/>
                <a:cs typeface="Arial" panose="020B0604020202020204" pitchFamily="34" charset="0"/>
              </a:rPr>
              <a:t>tưởng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lắng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nghe</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trước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giá</a:t>
            </a:r>
            <a:endParaRPr lang="en-US" sz="2400" dirty="0">
              <a:latin typeface="Arial" panose="020B0604020202020204" pitchFamily="34" charset="0"/>
              <a:cs typeface="Arial" panose="020B0604020202020204" pitchFamily="34" charset="0"/>
            </a:endParaRPr>
          </a:p>
          <a:p>
            <a:pPr marL="0" indent="0" algn="just">
              <a:buNone/>
            </a:pP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khuyến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ý </a:t>
            </a:r>
            <a:r>
              <a:rPr lang="en-US" sz="2400" dirty="0" err="1">
                <a:latin typeface="Arial" panose="020B0604020202020204" pitchFamily="34" charset="0"/>
                <a:cs typeface="Arial" panose="020B0604020202020204" pitchFamily="34" charset="0"/>
              </a:rPr>
              <a:t>tưởng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mới</a:t>
            </a:r>
            <a:endParaRPr lang="en-US" sz="2400" dirty="0">
              <a:latin typeface="Arial" panose="020B0604020202020204" pitchFamily="34" charset="0"/>
              <a:cs typeface="Arial" panose="020B0604020202020204" pitchFamily="34" charset="0"/>
            </a:endParaRPr>
          </a:p>
          <a:p>
            <a:pPr marL="0" indent="0" algn="just">
              <a:buNone/>
            </a:pP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giải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giải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quyết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vấn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đề</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nhóm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nhau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bị</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xem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can </a:t>
            </a:r>
            <a:r>
              <a:rPr lang="en-US" sz="2400" dirty="0" err="1">
                <a:latin typeface="Arial" panose="020B0604020202020204" pitchFamily="34" charset="0"/>
                <a:cs typeface="Arial" panose="020B0604020202020204" pitchFamily="34" charset="0"/>
              </a:rPr>
              <a:t>thiệp</a:t>
            </a:r>
            <a:r>
              <a:rPr lang="en-US" sz="2400" dirty="0">
                <a:latin typeface="Arial" panose="020B0604020202020204" pitchFamily="34" charset="0"/>
                <a:cs typeface="Arial" panose="020B0604020202020204" pitchFamily="34" charset="0"/>
              </a:rPr>
              <a:t> hay </a:t>
            </a:r>
            <a:r>
              <a:rPr lang="en-US" sz="2400" dirty="0" err="1">
                <a:latin typeface="Arial" panose="020B0604020202020204" pitchFamily="34" charset="0"/>
                <a:cs typeface="Arial" panose="020B0604020202020204" pitchFamily="34" charset="0"/>
              </a:rPr>
              <a:t>xâm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a:t>
            </a:r>
            <a:endParaRPr lang="en-US" sz="2400" dirty="0">
              <a:latin typeface="Arial" panose="020B0604020202020204" pitchFamily="34" charset="0"/>
              <a:cs typeface="Arial" panose="020B0604020202020204" pitchFamily="34" charset="0"/>
            </a:endParaRPr>
          </a:p>
          <a:p>
            <a:pPr marL="0" indent="0" algn="just">
              <a:buNone/>
            </a:pP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giải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quyết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thời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gian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riêng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án</a:t>
            </a:r>
            <a:endParaRPr lang="en-US" sz="2400" dirty="0">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xmlns="" id="{368FFF24-0221-41A8-C8FA-3F2AAF83810F}"/>
              </a:ext>
            </a:extLst>
          </p:cNvPr>
          <p:cNvSpPr txBox="1"/>
          <p:nvPr/>
        </p:nvSpPr>
        <p:spPr>
          <a:xfrm>
            <a:off x="1631504" y="476673"/>
            <a:ext cx="8772053" cy="461665"/>
          </a:xfrm>
          <a:prstGeom prst="rect">
            <a:avLst/>
          </a:prstGeom>
          <a:noFill/>
        </p:spPr>
        <p:txBody>
          <a:bodyPr wrap="square" rtlCol="0">
            <a:spAutoFit/>
          </a:bodyPr>
          <a:lstStyle/>
          <a:p>
            <a:pPr algn="ctr"/>
            <a:r>
              <a:rPr lang="en-US" sz="2400" b="1" dirty="0" err="1">
                <a:solidFill>
                  <a:srgbClr val="C00000"/>
                </a:solidFill>
                <a:cs typeface="Arial" panose="020B0604020202020204" pitchFamily="34" charset="0"/>
              </a:rPr>
              <a:t>Đặc</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điểm</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của</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môi</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trường</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phát</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triển</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phẩm</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chất</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năng</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lực</a:t>
            </a:r>
            <a:endParaRPr lang="en-US" sz="2400" dirty="0"/>
          </a:p>
        </p:txBody>
      </p:sp>
      <p:pic>
        <p:nvPicPr>
          <p:cNvPr id="8" name="Picture 7">
            <a:extLst>
              <a:ext uri="{FF2B5EF4-FFF2-40B4-BE49-F238E27FC236}">
                <a16:creationId xmlns:a16="http://schemas.microsoft.com/office/drawing/2014/main" xmlns="" id="{7D31D105-8F4F-E55A-E481-7D31BA3D67FA}"/>
              </a:ext>
            </a:extLst>
          </p:cNvPr>
          <p:cNvPicPr>
            <a:picLocks noChangeAspect="1"/>
          </p:cNvPicPr>
          <p:nvPr/>
        </p:nvPicPr>
        <p:blipFill>
          <a:blip r:embed="rId2"/>
          <a:stretch>
            <a:fillRect/>
          </a:stretch>
        </p:blipFill>
        <p:spPr>
          <a:xfrm>
            <a:off x="407368" y="3573016"/>
            <a:ext cx="3021079" cy="2376264"/>
          </a:xfrm>
          <a:prstGeom prst="rect">
            <a:avLst/>
          </a:prstGeom>
        </p:spPr>
      </p:pic>
      <p:pic>
        <p:nvPicPr>
          <p:cNvPr id="9" name="Picture 8">
            <a:extLst>
              <a:ext uri="{FF2B5EF4-FFF2-40B4-BE49-F238E27FC236}">
                <a16:creationId xmlns:a16="http://schemas.microsoft.com/office/drawing/2014/main" xmlns="" id="{51780361-4D24-F224-29FD-614DCE3BAC4C}"/>
              </a:ext>
            </a:extLst>
          </p:cNvPr>
          <p:cNvPicPr>
            <a:picLocks noChangeAspect="1"/>
          </p:cNvPicPr>
          <p:nvPr/>
        </p:nvPicPr>
        <p:blipFill>
          <a:blip r:embed="rId3"/>
          <a:stretch>
            <a:fillRect/>
          </a:stretch>
        </p:blipFill>
        <p:spPr>
          <a:xfrm>
            <a:off x="716881" y="1090689"/>
            <a:ext cx="2143125" cy="2143125"/>
          </a:xfrm>
          <a:prstGeom prst="rect">
            <a:avLst/>
          </a:prstGeom>
        </p:spPr>
      </p:pic>
    </p:spTree>
    <p:extLst>
      <p:ext uri="{BB962C8B-B14F-4D97-AF65-F5344CB8AC3E}">
        <p14:creationId xmlns:p14="http://schemas.microsoft.com/office/powerpoint/2010/main" val="392271006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178437" y="3970187"/>
            <a:ext cx="5803320" cy="1819074"/>
          </a:xfrm>
        </p:spPr>
        <p:txBody>
          <a:bodyPr>
            <a:noAutofit/>
          </a:bodyPr>
          <a:lstStyle/>
          <a:p>
            <a:pPr marL="0" indent="0">
              <a:lnSpc>
                <a:spcPct val="100000"/>
              </a:lnSpc>
              <a:buNone/>
            </a:pP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Thử</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nghiệm</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khuyến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khích</a:t>
            </a:r>
            <a:endParaRPr lang="en-US" sz="2800" dirty="0">
              <a:latin typeface="Arial" panose="020B0604020202020204" pitchFamily="34" charset="0"/>
              <a:cs typeface="Arial" panose="020B0604020202020204" pitchFamily="34" charset="0"/>
            </a:endParaRPr>
          </a:p>
          <a:p>
            <a:pPr marL="0" indent="0">
              <a:lnSpc>
                <a:spcPct val="100000"/>
              </a:lnSpc>
              <a:buNone/>
            </a:pPr>
            <a:r>
              <a:rPr lang="en-US" sz="2800" dirty="0">
                <a:latin typeface="Arial" panose="020B0604020202020204" pitchFamily="34" charset="0"/>
                <a:cs typeface="Arial" panose="020B0604020202020204" pitchFamily="34" charset="0"/>
              </a:rPr>
              <a:t>- HS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tự</a:t>
            </a:r>
            <a:r>
              <a:rPr lang="en-US" sz="2800" dirty="0">
                <a:latin typeface="Arial" panose="020B0604020202020204" pitchFamily="34" charset="0"/>
                <a:cs typeface="Arial" panose="020B0604020202020204" pitchFamily="34" charset="0"/>
              </a:rPr>
              <a:t> do </a:t>
            </a:r>
            <a:r>
              <a:rPr lang="en-US" sz="2800" dirty="0" err="1">
                <a:latin typeface="Arial" panose="020B0604020202020204" pitchFamily="34" charset="0"/>
                <a:cs typeface="Arial" panose="020B0604020202020204" pitchFamily="34" charset="0"/>
              </a:rPr>
              <a:t>diễn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tả</a:t>
            </a:r>
            <a:r>
              <a:rPr lang="en-US" sz="2800" dirty="0">
                <a:latin typeface="Arial" panose="020B0604020202020204" pitchFamily="34" charset="0"/>
                <a:cs typeface="Arial" panose="020B0604020202020204" pitchFamily="34" charset="0"/>
              </a:rPr>
              <a:t> ý </a:t>
            </a:r>
            <a:r>
              <a:rPr lang="en-US" sz="2800" dirty="0" err="1">
                <a:latin typeface="Arial" panose="020B0604020202020204" pitchFamily="34" charset="0"/>
                <a:cs typeface="Arial" panose="020B0604020202020204" pitchFamily="34" charset="0"/>
              </a:rPr>
              <a:t>tưởng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của</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mình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với</a:t>
            </a:r>
            <a:r>
              <a:rPr lang="en-US" sz="2800" dirty="0">
                <a:latin typeface="Arial" panose="020B0604020202020204" pitchFamily="34" charset="0"/>
                <a:cs typeface="Arial" panose="020B0604020202020204" pitchFamily="34" charset="0"/>
              </a:rPr>
              <a:t> GV</a:t>
            </a:r>
          </a:p>
          <a:p>
            <a:pPr marL="0" indent="0">
              <a:lnSpc>
                <a:spcPct val="100000"/>
              </a:lnSpc>
              <a:buNone/>
            </a:pPr>
            <a:r>
              <a:rPr lang="en-US" sz="2800" dirty="0">
                <a:latin typeface="Arial" panose="020B0604020202020204" pitchFamily="34" charset="0"/>
                <a:cs typeface="Arial" panose="020B0604020202020204" pitchFamily="34" charset="0"/>
              </a:rPr>
              <a:t>- HS </a:t>
            </a:r>
            <a:r>
              <a:rPr lang="en-US" sz="2800" dirty="0" err="1">
                <a:latin typeface="Arial" panose="020B0604020202020204" pitchFamily="34" charset="0"/>
                <a:cs typeface="Arial" panose="020B0604020202020204" pitchFamily="34" charset="0"/>
              </a:rPr>
              <a:t>được</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tôn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trọng</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và</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đánh</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giá</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cao</a:t>
            </a:r>
            <a:endParaRPr lang="en-US" sz="2800" dirty="0">
              <a:latin typeface="Arial" panose="020B0604020202020204" pitchFamily="34" charset="0"/>
              <a:cs typeface="Arial" panose="020B0604020202020204" pitchFamily="34" charset="0"/>
            </a:endParaRPr>
          </a:p>
          <a:p>
            <a:pPr marL="0" indent="0">
              <a:lnSpc>
                <a:spcPct val="100000"/>
              </a:lnSpc>
              <a:buNone/>
            </a:pPr>
            <a:endParaRPr lang="en-US" sz="2800" dirty="0">
              <a:solidFill>
                <a:srgbClr val="0000FF"/>
              </a:solidFill>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xmlns="" id="{28A46C1A-8A7D-3288-8239-330346CDC04F}"/>
              </a:ext>
            </a:extLst>
          </p:cNvPr>
          <p:cNvSpPr txBox="1"/>
          <p:nvPr/>
        </p:nvSpPr>
        <p:spPr>
          <a:xfrm>
            <a:off x="1631504" y="404665"/>
            <a:ext cx="8928992" cy="830997"/>
          </a:xfrm>
          <a:prstGeom prst="rect">
            <a:avLst/>
          </a:prstGeom>
          <a:noFill/>
        </p:spPr>
        <p:txBody>
          <a:bodyPr wrap="square" rtlCol="0">
            <a:spAutoFit/>
          </a:bodyPr>
          <a:lstStyle/>
          <a:p>
            <a:r>
              <a:rPr lang="en-US" sz="2400" b="1" dirty="0" err="1">
                <a:solidFill>
                  <a:srgbClr val="C00000"/>
                </a:solidFill>
                <a:cs typeface="Arial" panose="020B0604020202020204" pitchFamily="34" charset="0"/>
              </a:rPr>
              <a:t>Đặc</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điểm</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của</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môi</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trường</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phát</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triển</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phẩm</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chất</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năng</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lực</a:t>
            </a:r>
            <a:r>
              <a:rPr lang="en-US" sz="2400" b="1" dirty="0">
                <a:solidFill>
                  <a:srgbClr val="C00000"/>
                </a:solidFill>
                <a:cs typeface="Arial" panose="020B0604020202020204" pitchFamily="34" charset="0"/>
              </a:rPr>
              <a:t> (</a:t>
            </a:r>
            <a:r>
              <a:rPr lang="en-US" sz="2400" b="1" dirty="0" err="1">
                <a:solidFill>
                  <a:srgbClr val="C00000"/>
                </a:solidFill>
                <a:cs typeface="Arial" panose="020B0604020202020204" pitchFamily="34" charset="0"/>
              </a:rPr>
              <a:t>tt</a:t>
            </a:r>
            <a:r>
              <a:rPr lang="en-US" sz="2400" b="1" dirty="0">
                <a:solidFill>
                  <a:srgbClr val="C00000"/>
                </a:solidFill>
                <a:cs typeface="Arial" panose="020B0604020202020204" pitchFamily="34" charset="0"/>
              </a:rPr>
              <a:t>)</a:t>
            </a:r>
          </a:p>
          <a:p>
            <a:endParaRPr lang="en-US" sz="2400" dirty="0"/>
          </a:p>
        </p:txBody>
      </p:sp>
      <p:pic>
        <p:nvPicPr>
          <p:cNvPr id="5" name="Picture 4">
            <a:extLst>
              <a:ext uri="{FF2B5EF4-FFF2-40B4-BE49-F238E27FC236}">
                <a16:creationId xmlns:a16="http://schemas.microsoft.com/office/drawing/2014/main" xmlns="" id="{FA64977D-4003-883B-1C61-C9BAD5DF3542}"/>
              </a:ext>
            </a:extLst>
          </p:cNvPr>
          <p:cNvPicPr>
            <a:picLocks noChangeAspect="1"/>
          </p:cNvPicPr>
          <p:nvPr/>
        </p:nvPicPr>
        <p:blipFill rotWithShape="1">
          <a:blip r:embed="rId2"/>
          <a:srcRect l="1183" r="-1183" b="16246"/>
          <a:stretch/>
        </p:blipFill>
        <p:spPr>
          <a:xfrm>
            <a:off x="6110126" y="3466160"/>
            <a:ext cx="5674506" cy="3059184"/>
          </a:xfrm>
          <a:prstGeom prst="rect">
            <a:avLst/>
          </a:prstGeom>
        </p:spPr>
      </p:pic>
      <p:pic>
        <p:nvPicPr>
          <p:cNvPr id="7" name="Picture 6">
            <a:extLst>
              <a:ext uri="{FF2B5EF4-FFF2-40B4-BE49-F238E27FC236}">
                <a16:creationId xmlns:a16="http://schemas.microsoft.com/office/drawing/2014/main" xmlns="" id="{14E3C138-DCA0-F543-5680-11E7BBA5DE22}"/>
              </a:ext>
            </a:extLst>
          </p:cNvPr>
          <p:cNvPicPr>
            <a:picLocks noChangeAspect="1"/>
          </p:cNvPicPr>
          <p:nvPr/>
        </p:nvPicPr>
        <p:blipFill>
          <a:blip r:embed="rId3"/>
          <a:stretch>
            <a:fillRect/>
          </a:stretch>
        </p:blipFill>
        <p:spPr>
          <a:xfrm>
            <a:off x="911424" y="1033276"/>
            <a:ext cx="4337347" cy="2827129"/>
          </a:xfrm>
          <a:prstGeom prst="rect">
            <a:avLst/>
          </a:prstGeom>
        </p:spPr>
      </p:pic>
      <p:sp>
        <p:nvSpPr>
          <p:cNvPr id="8" name="TextBox 7">
            <a:extLst>
              <a:ext uri="{FF2B5EF4-FFF2-40B4-BE49-F238E27FC236}">
                <a16:creationId xmlns:a16="http://schemas.microsoft.com/office/drawing/2014/main" xmlns="" id="{AA3CCB5F-83D2-52DE-BA5E-7355069FBC28}"/>
              </a:ext>
            </a:extLst>
          </p:cNvPr>
          <p:cNvSpPr txBox="1"/>
          <p:nvPr/>
        </p:nvSpPr>
        <p:spPr>
          <a:xfrm>
            <a:off x="6129734" y="1408477"/>
            <a:ext cx="5798914" cy="1384995"/>
          </a:xfrm>
          <a:prstGeom prst="rect">
            <a:avLst/>
          </a:prstGeom>
          <a:noFill/>
        </p:spPr>
        <p:txBody>
          <a:bodyPr wrap="square" rtlCol="0">
            <a:spAutoFit/>
          </a:bodyPr>
          <a:lstStyle/>
          <a:p>
            <a:r>
              <a:rPr lang="en-US" sz="2800" dirty="0">
                <a:cs typeface="Arial" panose="020B0604020202020204" pitchFamily="34" charset="0"/>
              </a:rPr>
              <a:t>- HS </a:t>
            </a:r>
            <a:r>
              <a:rPr lang="en-US" sz="2800" dirty="0" err="1">
                <a:cs typeface="Arial" panose="020B0604020202020204" pitchFamily="34" charset="0"/>
              </a:rPr>
              <a:t>được</a:t>
            </a:r>
            <a:r>
              <a:rPr lang="en-US" sz="2800" dirty="0">
                <a:cs typeface="Arial" panose="020B0604020202020204" pitchFamily="34" charset="0"/>
              </a:rPr>
              <a:t> </a:t>
            </a:r>
            <a:r>
              <a:rPr lang="en-US" sz="2800" dirty="0" err="1">
                <a:cs typeface="Arial" panose="020B0604020202020204" pitchFamily="34" charset="0"/>
              </a:rPr>
              <a:t>quyền</a:t>
            </a:r>
            <a:r>
              <a:rPr lang="en-US" sz="2800" dirty="0">
                <a:cs typeface="Arial" panose="020B0604020202020204" pitchFamily="34" charset="0"/>
              </a:rPr>
              <a:t> </a:t>
            </a:r>
            <a:r>
              <a:rPr lang="en-US" sz="2800" dirty="0" err="1">
                <a:cs typeface="Arial" panose="020B0604020202020204" pitchFamily="34" charset="0"/>
              </a:rPr>
              <a:t>tự</a:t>
            </a:r>
            <a:r>
              <a:rPr lang="en-US" sz="2800" dirty="0">
                <a:cs typeface="Arial" panose="020B0604020202020204" pitchFamily="34" charset="0"/>
              </a:rPr>
              <a:t> do </a:t>
            </a:r>
            <a:r>
              <a:rPr lang="en-US" sz="2800" dirty="0" err="1">
                <a:cs typeface="Arial" panose="020B0604020202020204" pitchFamily="34" charset="0"/>
              </a:rPr>
              <a:t>để</a:t>
            </a:r>
            <a:r>
              <a:rPr lang="en-US" sz="2800" dirty="0">
                <a:cs typeface="Arial" panose="020B0604020202020204" pitchFamily="34" charset="0"/>
              </a:rPr>
              <a:t> </a:t>
            </a:r>
            <a:r>
              <a:rPr lang="en-US" sz="2800" dirty="0" err="1">
                <a:cs typeface="Arial" panose="020B0604020202020204" pitchFamily="34" charset="0"/>
              </a:rPr>
              <a:t>thể</a:t>
            </a:r>
            <a:r>
              <a:rPr lang="en-US" sz="2800" dirty="0">
                <a:cs typeface="Arial" panose="020B0604020202020204" pitchFamily="34" charset="0"/>
              </a:rPr>
              <a:t> </a:t>
            </a:r>
            <a:r>
              <a:rPr lang="en-US" sz="2800" dirty="0" err="1">
                <a:cs typeface="Arial" panose="020B0604020202020204" pitchFamily="34" charset="0"/>
              </a:rPr>
              <a:t>hiện</a:t>
            </a:r>
            <a:r>
              <a:rPr lang="en-US" sz="2800" dirty="0">
                <a:cs typeface="Arial" panose="020B0604020202020204" pitchFamily="34" charset="0"/>
              </a:rPr>
              <a:t> </a:t>
            </a:r>
            <a:r>
              <a:rPr lang="en-US" sz="2800" dirty="0" err="1">
                <a:cs typeface="Arial" panose="020B0604020202020204" pitchFamily="34" charset="0"/>
              </a:rPr>
              <a:t>công</a:t>
            </a:r>
            <a:r>
              <a:rPr lang="en-US" sz="2800" dirty="0">
                <a:cs typeface="Arial" panose="020B0604020202020204" pitchFamily="34" charset="0"/>
              </a:rPr>
              <a:t> </a:t>
            </a:r>
            <a:r>
              <a:rPr lang="en-US" sz="2800" dirty="0" err="1">
                <a:cs typeface="Arial" panose="020B0604020202020204" pitchFamily="34" charset="0"/>
              </a:rPr>
              <a:t>việc</a:t>
            </a:r>
            <a:r>
              <a:rPr lang="en-US" sz="2800" dirty="0">
                <a:cs typeface="Arial" panose="020B0604020202020204" pitchFamily="34" charset="0"/>
              </a:rPr>
              <a:t> </a:t>
            </a:r>
            <a:r>
              <a:rPr lang="en-US" sz="2800" dirty="0" err="1">
                <a:cs typeface="Arial" panose="020B0604020202020204" pitchFamily="34" charset="0"/>
              </a:rPr>
              <a:t>theo</a:t>
            </a:r>
            <a:r>
              <a:rPr lang="en-US" sz="2800" dirty="0">
                <a:cs typeface="Arial" panose="020B0604020202020204" pitchFamily="34" charset="0"/>
              </a:rPr>
              <a:t> </a:t>
            </a:r>
            <a:r>
              <a:rPr lang="en-US" sz="2800" dirty="0" err="1">
                <a:cs typeface="Arial" panose="020B0604020202020204" pitchFamily="34" charset="0"/>
              </a:rPr>
              <a:t>cách</a:t>
            </a:r>
            <a:r>
              <a:rPr lang="en-US" sz="2800" dirty="0">
                <a:cs typeface="Arial" panose="020B0604020202020204" pitchFamily="34" charset="0"/>
              </a:rPr>
              <a:t> </a:t>
            </a:r>
            <a:r>
              <a:rPr lang="en-US" sz="2800" dirty="0" err="1">
                <a:cs typeface="Arial" panose="020B0604020202020204" pitchFamily="34" charset="0"/>
              </a:rPr>
              <a:t>của</a:t>
            </a:r>
            <a:r>
              <a:rPr lang="en-US" sz="2800" dirty="0">
                <a:cs typeface="Arial" panose="020B0604020202020204" pitchFamily="34" charset="0"/>
              </a:rPr>
              <a:t> </a:t>
            </a:r>
            <a:r>
              <a:rPr lang="en-US" sz="2800" dirty="0" err="1">
                <a:cs typeface="Arial" panose="020B0604020202020204" pitchFamily="34" charset="0"/>
              </a:rPr>
              <a:t>mình</a:t>
            </a:r>
            <a:endParaRPr lang="en-US" sz="2800" dirty="0">
              <a:cs typeface="Arial" panose="020B0604020202020204" pitchFamily="34" charset="0"/>
            </a:endParaRPr>
          </a:p>
          <a:p>
            <a:r>
              <a:rPr lang="en-US" sz="2800" dirty="0">
                <a:cs typeface="Arial" panose="020B0604020202020204" pitchFamily="34" charset="0"/>
              </a:rPr>
              <a:t>- HS </a:t>
            </a:r>
            <a:r>
              <a:rPr lang="en-US" sz="2800" dirty="0" err="1">
                <a:cs typeface="Arial" panose="020B0604020202020204" pitchFamily="34" charset="0"/>
              </a:rPr>
              <a:t>không</a:t>
            </a:r>
            <a:r>
              <a:rPr lang="en-US" sz="2800" dirty="0">
                <a:cs typeface="Arial" panose="020B0604020202020204" pitchFamily="34" charset="0"/>
              </a:rPr>
              <a:t> </a:t>
            </a:r>
            <a:r>
              <a:rPr lang="en-US" sz="2800" dirty="0" err="1">
                <a:cs typeface="Arial" panose="020B0604020202020204" pitchFamily="34" charset="0"/>
              </a:rPr>
              <a:t>bị</a:t>
            </a:r>
            <a:r>
              <a:rPr lang="en-US" sz="2800" dirty="0">
                <a:cs typeface="Arial" panose="020B0604020202020204" pitchFamily="34" charset="0"/>
              </a:rPr>
              <a:t> </a:t>
            </a:r>
            <a:r>
              <a:rPr lang="en-US" sz="2800" dirty="0" err="1">
                <a:cs typeface="Arial" panose="020B0604020202020204" pitchFamily="34" charset="0"/>
              </a:rPr>
              <a:t>kiểm</a:t>
            </a:r>
            <a:r>
              <a:rPr lang="en-US" sz="2800" dirty="0">
                <a:cs typeface="Arial" panose="020B0604020202020204" pitchFamily="34" charset="0"/>
              </a:rPr>
              <a:t> </a:t>
            </a:r>
            <a:r>
              <a:rPr lang="en-US" sz="2800" dirty="0" err="1">
                <a:cs typeface="Arial" panose="020B0604020202020204" pitchFamily="34" charset="0"/>
              </a:rPr>
              <a:t>soát</a:t>
            </a:r>
            <a:r>
              <a:rPr lang="en-US" sz="2800" dirty="0">
                <a:cs typeface="Arial" panose="020B0604020202020204" pitchFamily="34" charset="0"/>
              </a:rPr>
              <a:t> </a:t>
            </a:r>
            <a:r>
              <a:rPr lang="en-US" sz="2800" dirty="0" err="1">
                <a:cs typeface="Arial" panose="020B0604020202020204" pitchFamily="34" charset="0"/>
              </a:rPr>
              <a:t>chặt</a:t>
            </a:r>
            <a:r>
              <a:rPr lang="en-US" sz="2800" dirty="0">
                <a:cs typeface="Arial" panose="020B0604020202020204" pitchFamily="34" charset="0"/>
              </a:rPr>
              <a:t> </a:t>
            </a:r>
            <a:r>
              <a:rPr lang="en-US" sz="2800" dirty="0" err="1">
                <a:cs typeface="Arial" panose="020B0604020202020204" pitchFamily="34" charset="0"/>
              </a:rPr>
              <a:t>chẽ</a:t>
            </a:r>
            <a:endParaRPr lang="en-US" sz="2800" dirty="0">
              <a:cs typeface="Arial" panose="020B0604020202020204" pitchFamily="34" charset="0"/>
            </a:endParaRPr>
          </a:p>
        </p:txBody>
      </p:sp>
    </p:spTree>
    <p:extLst>
      <p:ext uri="{BB962C8B-B14F-4D97-AF65-F5344CB8AC3E}">
        <p14:creationId xmlns:p14="http://schemas.microsoft.com/office/powerpoint/2010/main" val="117646861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xmlns="" id="{248D69BD-6DB2-4B67-B620-758C81BC7277}"/>
              </a:ext>
            </a:extLst>
          </p:cNvPr>
          <p:cNvSpPr/>
          <p:nvPr/>
        </p:nvSpPr>
        <p:spPr>
          <a:xfrm>
            <a:off x="1524000" y="0"/>
            <a:ext cx="9144000" cy="1143000"/>
          </a:xfrm>
          <a:prstGeom prst="rect">
            <a:avLst/>
          </a:prstGeom>
          <a:solidFill>
            <a:schemeClr val="bg1"/>
          </a:solidFill>
          <a:ln w="25400" cap="flat" cmpd="sng" algn="ctr">
            <a:solidFill>
              <a:srgbClr val="4F81BD">
                <a:shade val="50000"/>
              </a:srgbClr>
            </a:solidFill>
            <a:prstDash val="solid"/>
          </a:ln>
          <a:effectLst/>
        </p:spPr>
        <p:txBody>
          <a:bodyPr anchor="ctr"/>
          <a:lstStyle/>
          <a:p>
            <a:pPr algn="ctr" fontAlgn="auto">
              <a:spcBef>
                <a:spcPts val="600"/>
              </a:spcBef>
              <a:spcAft>
                <a:spcPts val="0"/>
              </a:spcAft>
              <a:defRPr/>
            </a:pPr>
            <a:endParaRPr lang="en-US" sz="2600" b="1" kern="0" dirty="0">
              <a:solidFill>
                <a:srgbClr val="008080"/>
              </a:solidFill>
              <a:latin typeface="+mn-lt"/>
            </a:endParaRPr>
          </a:p>
        </p:txBody>
      </p:sp>
      <p:sp>
        <p:nvSpPr>
          <p:cNvPr id="2" name="Rectangle 1">
            <a:extLst>
              <a:ext uri="{FF2B5EF4-FFF2-40B4-BE49-F238E27FC236}">
                <a16:creationId xmlns:a16="http://schemas.microsoft.com/office/drawing/2014/main" xmlns="" id="{1C0036E9-1934-4647-8782-B646A101493D}"/>
              </a:ext>
            </a:extLst>
          </p:cNvPr>
          <p:cNvSpPr/>
          <p:nvPr/>
        </p:nvSpPr>
        <p:spPr>
          <a:xfrm>
            <a:off x="1676400" y="309564"/>
            <a:ext cx="8763000" cy="1030287"/>
          </a:xfrm>
          <a:prstGeom prst="rect">
            <a:avLst/>
          </a:prstGeom>
        </p:spPr>
        <p:txBody>
          <a:bodyPr>
            <a:spAutoFit/>
          </a:bodyPr>
          <a:lstStyle/>
          <a:p>
            <a:pPr algn="ctr" fontAlgn="auto">
              <a:spcBef>
                <a:spcPts val="600"/>
              </a:spcBef>
              <a:spcAft>
                <a:spcPts val="0"/>
              </a:spcAft>
              <a:defRPr/>
            </a:pPr>
            <a:r>
              <a:rPr lang="en-US" sz="2800" b="1" spc="-100" dirty="0" err="1">
                <a:solidFill>
                  <a:srgbClr val="C00000"/>
                </a:solidFill>
              </a:rPr>
              <a:t>Định</a:t>
            </a:r>
            <a:r>
              <a:rPr lang="en-US" sz="2800" b="1" spc="-100" dirty="0">
                <a:solidFill>
                  <a:srgbClr val="C00000"/>
                </a:solidFill>
              </a:rPr>
              <a:t> hướng về </a:t>
            </a:r>
            <a:r>
              <a:rPr lang="en-US" sz="2800" b="1" dirty="0">
                <a:solidFill>
                  <a:srgbClr val="C00000"/>
                </a:solidFill>
              </a:rPr>
              <a:t>phương pháp, hình thức </a:t>
            </a:r>
            <a:r>
              <a:rPr lang="vi-VN" sz="2800" b="1" dirty="0">
                <a:solidFill>
                  <a:srgbClr val="C00000"/>
                </a:solidFill>
              </a:rPr>
              <a:t>giáo dục</a:t>
            </a:r>
            <a:endParaRPr lang="en-US" sz="2800" b="1" dirty="0">
              <a:solidFill>
                <a:srgbClr val="C00000"/>
              </a:solidFill>
            </a:endParaRPr>
          </a:p>
          <a:p>
            <a:pPr algn="ctr" fontAlgn="auto">
              <a:spcBef>
                <a:spcPts val="600"/>
              </a:spcBef>
              <a:spcAft>
                <a:spcPts val="0"/>
              </a:spcAft>
              <a:defRPr/>
            </a:pPr>
            <a:endParaRPr lang="en-US" sz="2800" b="1" kern="0" spc="-100" dirty="0">
              <a:solidFill>
                <a:srgbClr val="C00000"/>
              </a:solidFill>
            </a:endParaRPr>
          </a:p>
        </p:txBody>
      </p:sp>
      <p:grpSp>
        <p:nvGrpSpPr>
          <p:cNvPr id="3" name="Group 2">
            <a:extLst>
              <a:ext uri="{FF2B5EF4-FFF2-40B4-BE49-F238E27FC236}">
                <a16:creationId xmlns:a16="http://schemas.microsoft.com/office/drawing/2014/main" xmlns="" id="{682D4BB0-DC91-5803-BCF1-10305C195AF2}"/>
              </a:ext>
            </a:extLst>
          </p:cNvPr>
          <p:cNvGrpSpPr/>
          <p:nvPr/>
        </p:nvGrpSpPr>
        <p:grpSpPr>
          <a:xfrm>
            <a:off x="479376" y="1371600"/>
            <a:ext cx="11305256" cy="5181600"/>
            <a:chOff x="1881188" y="1371600"/>
            <a:chExt cx="8558212" cy="5181600"/>
          </a:xfrm>
        </p:grpSpPr>
        <p:sp>
          <p:nvSpPr>
            <p:cNvPr id="25" name="Rounded Rectangle 24">
              <a:extLst>
                <a:ext uri="{FF2B5EF4-FFF2-40B4-BE49-F238E27FC236}">
                  <a16:creationId xmlns:a16="http://schemas.microsoft.com/office/drawing/2014/main" xmlns="" id="{A3032F81-C36B-4DB3-B941-59C26B45D106}"/>
                </a:ext>
              </a:extLst>
            </p:cNvPr>
            <p:cNvSpPr/>
            <p:nvPr/>
          </p:nvSpPr>
          <p:spPr>
            <a:xfrm>
              <a:off x="1881188" y="1371600"/>
              <a:ext cx="8532812" cy="1936750"/>
            </a:xfrm>
            <a:prstGeom prst="roundRect">
              <a:avLst/>
            </a:prstGeom>
            <a:solidFill>
              <a:schemeClr val="bg1"/>
            </a:solidFill>
          </p:spPr>
          <p:style>
            <a:lnRef idx="1">
              <a:schemeClr val="accent2"/>
            </a:lnRef>
            <a:fillRef idx="2">
              <a:schemeClr val="accent2"/>
            </a:fillRef>
            <a:effectRef idx="1">
              <a:schemeClr val="accent2"/>
            </a:effectRef>
            <a:fontRef idx="minor">
              <a:schemeClr val="dk1"/>
            </a:fontRef>
          </p:style>
          <p:txBody>
            <a:bodyPr anchor="ctr"/>
            <a:lstStyle/>
            <a:p>
              <a:pPr algn="just" eaLnBrk="1" hangingPunct="1">
                <a:lnSpc>
                  <a:spcPct val="110000"/>
                </a:lnSpc>
                <a:defRPr/>
              </a:pPr>
              <a:r>
                <a:rPr lang="it-IT" sz="2400" dirty="0">
                  <a:solidFill>
                    <a:srgbClr val="002060"/>
                  </a:solidFill>
                  <a:latin typeface="Arial" pitchFamily="34" charset="0"/>
                  <a:cs typeface="Arial" pitchFamily="34" charset="0"/>
                </a:rPr>
                <a:t>- Áp dụng các phương pháp giáo dục </a:t>
              </a:r>
              <a:r>
                <a:rPr lang="it-IT" sz="2400" i="1" dirty="0">
                  <a:solidFill>
                    <a:srgbClr val="8E0000"/>
                  </a:solidFill>
                  <a:latin typeface="Arial" pitchFamily="34" charset="0"/>
                  <a:cs typeface="Arial" pitchFamily="34" charset="0"/>
                </a:rPr>
                <a:t>tích cực hoá hoạt động </a:t>
              </a:r>
              <a:r>
                <a:rPr lang="it-IT" sz="2400" dirty="0">
                  <a:solidFill>
                    <a:srgbClr val="002060"/>
                  </a:solidFill>
                  <a:latin typeface="Arial" pitchFamily="34" charset="0"/>
                  <a:cs typeface="Arial" pitchFamily="34" charset="0"/>
                </a:rPr>
                <a:t>của HS</a:t>
              </a:r>
            </a:p>
            <a:p>
              <a:pPr algn="just" eaLnBrk="1" hangingPunct="1">
                <a:lnSpc>
                  <a:spcPct val="110000"/>
                </a:lnSpc>
                <a:defRPr/>
              </a:pPr>
              <a:r>
                <a:rPr lang="it-IT" sz="2400" dirty="0">
                  <a:solidFill>
                    <a:srgbClr val="002060"/>
                  </a:solidFill>
                  <a:latin typeface="Arial" pitchFamily="34" charset="0"/>
                  <a:cs typeface="Arial" pitchFamily="34" charset="0"/>
                </a:rPr>
                <a:t>-  </a:t>
              </a:r>
              <a:r>
                <a:rPr lang="it-IT" sz="2400" i="1" dirty="0">
                  <a:solidFill>
                    <a:srgbClr val="8E0000"/>
                  </a:solidFill>
                  <a:latin typeface="Arial" pitchFamily="34" charset="0"/>
                  <a:cs typeface="Arial" pitchFamily="34" charset="0"/>
                </a:rPr>
                <a:t>Đa dạng hóa </a:t>
              </a:r>
              <a:r>
                <a:rPr lang="it-IT" sz="2400" dirty="0">
                  <a:solidFill>
                    <a:srgbClr val="002060"/>
                  </a:solidFill>
                  <a:latin typeface="Arial" pitchFamily="34" charset="0"/>
                  <a:cs typeface="Arial" pitchFamily="34" charset="0"/>
                </a:rPr>
                <a:t>các PPDH... </a:t>
              </a:r>
            </a:p>
          </p:txBody>
        </p:sp>
        <p:sp>
          <p:nvSpPr>
            <p:cNvPr id="27" name="Rounded Rectangle 26">
              <a:extLst>
                <a:ext uri="{FF2B5EF4-FFF2-40B4-BE49-F238E27FC236}">
                  <a16:creationId xmlns:a16="http://schemas.microsoft.com/office/drawing/2014/main" xmlns="" id="{03970C3E-23E9-48DA-8B6C-B7BB21418EDB}"/>
                </a:ext>
              </a:extLst>
            </p:cNvPr>
            <p:cNvSpPr/>
            <p:nvPr/>
          </p:nvSpPr>
          <p:spPr>
            <a:xfrm>
              <a:off x="1906588" y="3505200"/>
              <a:ext cx="8532812" cy="3048000"/>
            </a:xfrm>
            <a:prstGeom prst="roundRect">
              <a:avLst/>
            </a:prstGeom>
            <a:solidFill>
              <a:schemeClr val="bg1"/>
            </a:solidFill>
          </p:spPr>
          <p:style>
            <a:lnRef idx="1">
              <a:schemeClr val="accent2"/>
            </a:lnRef>
            <a:fillRef idx="2">
              <a:schemeClr val="accent2"/>
            </a:fillRef>
            <a:effectRef idx="1">
              <a:schemeClr val="accent2"/>
            </a:effectRef>
            <a:fontRef idx="minor">
              <a:schemeClr val="dk1"/>
            </a:fontRef>
          </p:style>
          <p:txBody>
            <a:bodyPr anchor="ctr"/>
            <a:lstStyle/>
            <a:p>
              <a:pPr>
                <a:lnSpc>
                  <a:spcPct val="110000"/>
                </a:lnSpc>
                <a:spcBef>
                  <a:spcPts val="600"/>
                </a:spcBef>
                <a:defRPr/>
              </a:pPr>
              <a:r>
                <a:rPr lang="it-IT" sz="2400" dirty="0">
                  <a:solidFill>
                    <a:srgbClr val="002060"/>
                  </a:solidFill>
                  <a:latin typeface="Arial" pitchFamily="34" charset="0"/>
                  <a:cs typeface="Arial" pitchFamily="34" charset="0"/>
                </a:rPr>
                <a:t>Đa dạng hóa các hình thức tổ chức dạy học/HĐGD: </a:t>
              </a:r>
            </a:p>
            <a:p>
              <a:pPr marL="342900" indent="-342900">
                <a:lnSpc>
                  <a:spcPts val="3300"/>
                </a:lnSpc>
                <a:buFontTx/>
                <a:buChar char="-"/>
                <a:defRPr/>
              </a:pPr>
              <a:r>
                <a:rPr lang="it-IT" sz="2400" dirty="0">
                  <a:solidFill>
                    <a:srgbClr val="002060"/>
                  </a:solidFill>
                  <a:latin typeface="Arial" pitchFamily="34" charset="0"/>
                  <a:cs typeface="Arial" pitchFamily="34" charset="0"/>
                </a:rPr>
                <a:t>Trong/ngoài khuôn viên nhà trường, gắn với SX-KD-DV</a:t>
              </a:r>
            </a:p>
            <a:p>
              <a:pPr marL="342900" indent="-342900" algn="just">
                <a:lnSpc>
                  <a:spcPts val="3300"/>
                </a:lnSpc>
                <a:buFontTx/>
                <a:buChar char="-"/>
                <a:defRPr/>
              </a:pPr>
              <a:r>
                <a:rPr lang="it-IT" sz="2400" spc="-100" dirty="0">
                  <a:solidFill>
                    <a:srgbClr val="002060"/>
                  </a:solidFill>
                  <a:latin typeface="Arial" pitchFamily="34" charset="0"/>
                  <a:cs typeface="Arial" pitchFamily="34" charset="0"/>
                </a:rPr>
                <a:t>Học lý thuyết, làm BT/TN-TH/dự án, trò chơi, thảo luận, </a:t>
              </a:r>
            </a:p>
            <a:p>
              <a:pPr marL="342900" indent="-342900" algn="just">
                <a:lnSpc>
                  <a:spcPts val="3300"/>
                </a:lnSpc>
                <a:buFontTx/>
                <a:buChar char="-"/>
                <a:defRPr/>
              </a:pPr>
              <a:r>
                <a:rPr lang="it-IT" sz="2400" spc="-100" dirty="0">
                  <a:solidFill>
                    <a:srgbClr val="002060"/>
                  </a:solidFill>
                  <a:latin typeface="Arial" pitchFamily="34" charset="0"/>
                  <a:cs typeface="Arial" pitchFamily="34" charset="0"/>
                </a:rPr>
                <a:t>Hoạt động trải nghiệm, tham quan, cắm trại, đọc sách, SH tập thể, HĐ phục vụ cộng đồng</a:t>
              </a:r>
            </a:p>
            <a:p>
              <a:pPr marL="342900" indent="-342900">
                <a:lnSpc>
                  <a:spcPts val="3300"/>
                </a:lnSpc>
                <a:buFontTx/>
                <a:buChar char="-"/>
                <a:defRPr/>
              </a:pPr>
              <a:r>
                <a:rPr lang="it-IT" sz="2400" dirty="0">
                  <a:solidFill>
                    <a:srgbClr val="002060"/>
                  </a:solidFill>
                  <a:latin typeface="Arial" pitchFamily="34" charset="0"/>
                  <a:cs typeface="Arial" pitchFamily="34" charset="0"/>
                </a:rPr>
                <a:t>Làm việc độc lập, theo nhóm, theo lớp</a:t>
              </a:r>
              <a:endParaRPr lang="en-US" sz="2400" dirty="0">
                <a:solidFill>
                  <a:srgbClr val="002060"/>
                </a:solidFill>
                <a:latin typeface="Arial" pitchFamily="34" charset="0"/>
                <a:cs typeface="Arial" pitchFamily="34" charset="0"/>
              </a:endParaRPr>
            </a:p>
          </p:txBody>
        </p:sp>
      </p:gr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3" name="Content Placeholder 2">
            <a:extLst>
              <a:ext uri="{FF2B5EF4-FFF2-40B4-BE49-F238E27FC236}">
                <a16:creationId xmlns:a16="http://schemas.microsoft.com/office/drawing/2014/main" xmlns="" id="{31F6B427-1F40-4B20-B7C1-0C7418E1C15E}"/>
              </a:ext>
            </a:extLst>
          </p:cNvPr>
          <p:cNvSpPr>
            <a:spLocks noGrp="1"/>
          </p:cNvSpPr>
          <p:nvPr>
            <p:ph idx="4294967295"/>
          </p:nvPr>
        </p:nvSpPr>
        <p:spPr bwMode="auto">
          <a:xfrm>
            <a:off x="335360" y="1557406"/>
            <a:ext cx="11593288" cy="51530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just" eaLnBrk="1" hangingPunct="1">
              <a:lnSpc>
                <a:spcPct val="120000"/>
              </a:lnSpc>
              <a:spcBef>
                <a:spcPts val="600"/>
              </a:spcBef>
              <a:buNone/>
            </a:pPr>
            <a:r>
              <a:rPr lang="es-ES" altLang="en-US" sz="2400" dirty="0">
                <a:latin typeface="Arial" panose="020B0604020202020204" pitchFamily="34" charset="0"/>
                <a:cs typeface="Arial" panose="020B0604020202020204" pitchFamily="34" charset="0"/>
              </a:rPr>
              <a:t>   (1) </a:t>
            </a:r>
            <a:r>
              <a:rPr lang="fr-FR" altLang="en-US" sz="2400" dirty="0">
                <a:latin typeface="Arial" panose="020B0604020202020204" pitchFamily="34" charset="0"/>
                <a:cs typeface="Arial" panose="020B0604020202020204" pitchFamily="34" charset="0"/>
              </a:rPr>
              <a:t>DH </a:t>
            </a:r>
            <a:r>
              <a:rPr lang="fr-FR" altLang="en-US" sz="2400" dirty="0" err="1">
                <a:latin typeface="Arial" panose="020B0604020202020204" pitchFamily="34" charset="0"/>
                <a:cs typeface="Arial" panose="020B0604020202020204" pitchFamily="34" charset="0"/>
              </a:rPr>
              <a:t>thông</a:t>
            </a:r>
            <a:r>
              <a:rPr lang="fr-FR" altLang="en-US" sz="2400" dirty="0">
                <a:latin typeface="Arial" panose="020B0604020202020204" pitchFamily="34" charset="0"/>
                <a:cs typeface="Arial" panose="020B0604020202020204" pitchFamily="34" charset="0"/>
              </a:rPr>
              <a:t> qua </a:t>
            </a:r>
            <a:r>
              <a:rPr lang="fr-FR" altLang="en-US" sz="2400" dirty="0" err="1">
                <a:latin typeface="Arial" panose="020B0604020202020204" pitchFamily="34" charset="0"/>
                <a:cs typeface="Arial" panose="020B0604020202020204" pitchFamily="34" charset="0"/>
              </a:rPr>
              <a:t>tổ</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chức</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liên</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tiếp</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các</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hoạt</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động</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học</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tập</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giúp</a:t>
            </a:r>
            <a:r>
              <a:rPr lang="fr-FR" altLang="en-US" sz="2400" dirty="0">
                <a:latin typeface="Arial" panose="020B0604020202020204" pitchFamily="34" charset="0"/>
                <a:cs typeface="Arial" panose="020B0604020202020204" pitchFamily="34" charset="0"/>
              </a:rPr>
              <a:t> HS </a:t>
            </a:r>
            <a:r>
              <a:rPr lang="fr-FR" altLang="en-US" sz="2400" dirty="0" err="1">
                <a:latin typeface="Arial" panose="020B0604020202020204" pitchFamily="34" charset="0"/>
                <a:cs typeface="Arial" panose="020B0604020202020204" pitchFamily="34" charset="0"/>
              </a:rPr>
              <a:t>tự</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khám</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phá</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những</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điều</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chưa</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biết</a:t>
            </a:r>
            <a:endParaRPr lang="fr-FR" altLang="en-US" sz="2400" dirty="0">
              <a:latin typeface="Arial" panose="020B0604020202020204" pitchFamily="34" charset="0"/>
              <a:cs typeface="Arial" panose="020B0604020202020204" pitchFamily="34" charset="0"/>
            </a:endParaRPr>
          </a:p>
          <a:p>
            <a:pPr algn="just" eaLnBrk="1" hangingPunct="1">
              <a:lnSpc>
                <a:spcPct val="120000"/>
              </a:lnSpc>
              <a:spcBef>
                <a:spcPts val="600"/>
              </a:spcBef>
              <a:buNone/>
            </a:pPr>
            <a:r>
              <a:rPr lang="fr-FR" altLang="en-US" sz="2400" dirty="0">
                <a:latin typeface="Arial" panose="020B0604020202020204" pitchFamily="34" charset="0"/>
                <a:cs typeface="Arial" panose="020B0604020202020204" pitchFamily="34" charset="0"/>
              </a:rPr>
              <a:t>  - HS </a:t>
            </a:r>
            <a:r>
              <a:rPr lang="fr-FR" altLang="en-US" sz="2400" dirty="0" err="1">
                <a:latin typeface="Arial" panose="020B0604020202020204" pitchFamily="34" charset="0"/>
                <a:cs typeface="Arial" panose="020B0604020202020204" pitchFamily="34" charset="0"/>
              </a:rPr>
              <a:t>tiến</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hành</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các</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hoạt</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động</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học</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tập</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như</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nhớ</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lại</a:t>
            </a:r>
            <a:r>
              <a:rPr lang="fr-FR" altLang="en-US" sz="2400" dirty="0">
                <a:latin typeface="Arial" panose="020B0604020202020204" pitchFamily="34" charset="0"/>
                <a:cs typeface="Arial" panose="020B0604020202020204" pitchFamily="34" charset="0"/>
              </a:rPr>
              <a:t> KT </a:t>
            </a:r>
            <a:r>
              <a:rPr lang="fr-FR" altLang="en-US" sz="2400" dirty="0" err="1">
                <a:latin typeface="Arial" panose="020B0604020202020204" pitchFamily="34" charset="0"/>
                <a:cs typeface="Arial" panose="020B0604020202020204" pitchFamily="34" charset="0"/>
              </a:rPr>
              <a:t>cũ</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phát</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hiện</a:t>
            </a:r>
            <a:r>
              <a:rPr lang="fr-FR" altLang="en-US" sz="2400" dirty="0">
                <a:latin typeface="Arial" panose="020B0604020202020204" pitchFamily="34" charset="0"/>
                <a:cs typeface="Arial" panose="020B0604020202020204" pitchFamily="34" charset="0"/>
              </a:rPr>
              <a:t> KT </a:t>
            </a:r>
            <a:r>
              <a:rPr lang="fr-FR" altLang="en-US" sz="2400" dirty="0" err="1">
                <a:latin typeface="Arial" panose="020B0604020202020204" pitchFamily="34" charset="0"/>
                <a:cs typeface="Arial" panose="020B0604020202020204" pitchFamily="34" charset="0"/>
              </a:rPr>
              <a:t>mới</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vận</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dụng</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sáng</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tạo</a:t>
            </a:r>
            <a:r>
              <a:rPr lang="fr-FR" altLang="en-US" sz="2400" dirty="0">
                <a:latin typeface="Arial" panose="020B0604020202020204" pitchFamily="34" charset="0"/>
                <a:cs typeface="Arial" panose="020B0604020202020204" pitchFamily="34" charset="0"/>
              </a:rPr>
              <a:t> KT </a:t>
            </a:r>
            <a:r>
              <a:rPr lang="fr-FR" altLang="en-US" sz="2400" dirty="0" err="1">
                <a:latin typeface="Arial" panose="020B0604020202020204" pitchFamily="34" charset="0"/>
                <a:cs typeface="Arial" panose="020B0604020202020204" pitchFamily="34" charset="0"/>
              </a:rPr>
              <a:t>đã</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biết</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vào</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các</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tình</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huống</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học</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tập</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hoặc</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thực</a:t>
            </a:r>
            <a:r>
              <a:rPr lang="fr-FR" altLang="en-US" sz="2400" dirty="0">
                <a:latin typeface="Arial" panose="020B0604020202020204" pitchFamily="34" charset="0"/>
                <a:cs typeface="Arial" panose="020B0604020202020204" pitchFamily="34" charset="0"/>
              </a:rPr>
              <a:t> </a:t>
            </a:r>
            <a:r>
              <a:rPr lang="fr-FR" altLang="en-US" sz="2400" dirty="0" err="1">
                <a:latin typeface="Arial" panose="020B0604020202020204" pitchFamily="34" charset="0"/>
                <a:cs typeface="Arial" panose="020B0604020202020204" pitchFamily="34" charset="0"/>
              </a:rPr>
              <a:t>tiễn</a:t>
            </a:r>
            <a:r>
              <a:rPr lang="fr-FR" altLang="en-US" sz="2400" dirty="0">
                <a:latin typeface="Arial" panose="020B0604020202020204" pitchFamily="34" charset="0"/>
                <a:cs typeface="Arial" panose="020B0604020202020204" pitchFamily="34" charset="0"/>
              </a:rPr>
              <a:t>,...  </a:t>
            </a:r>
          </a:p>
          <a:p>
            <a:pPr algn="just" eaLnBrk="1" hangingPunct="1">
              <a:lnSpc>
                <a:spcPct val="120000"/>
              </a:lnSpc>
              <a:spcBef>
                <a:spcPts val="600"/>
              </a:spcBef>
              <a:buNone/>
            </a:pPr>
            <a:r>
              <a:rPr lang="it-IT" altLang="en-US" sz="2400" dirty="0">
                <a:latin typeface="Arial" panose="020B0604020202020204" pitchFamily="34" charset="0"/>
                <a:cs typeface="Arial" panose="020B0604020202020204" pitchFamily="34" charset="0"/>
              </a:rPr>
              <a:t>    =&gt; Phát huy tính tích cực, tự giác, chủ động của HS, hình thành và phát triển năng lực tự học (sử dụng SGK, nghe, ghi chép, tìm kiếm thông tin,...) =&gt; Trau dồi các phẩm chất linh hoạt, độc lập, sáng tạo về tư duy cho HS.</a:t>
            </a:r>
            <a:endParaRPr lang="en-US" altLang="en-US" sz="2400" dirty="0">
              <a:latin typeface="Arial" panose="020B0604020202020204" pitchFamily="34" charset="0"/>
              <a:cs typeface="Arial" panose="020B0604020202020204" pitchFamily="34" charset="0"/>
            </a:endParaRPr>
          </a:p>
          <a:p>
            <a:pPr algn="just" eaLnBrk="1" hangingPunct="1">
              <a:lnSpc>
                <a:spcPct val="120000"/>
              </a:lnSpc>
              <a:spcBef>
                <a:spcPts val="600"/>
              </a:spcBef>
              <a:buNone/>
            </a:pPr>
            <a:endParaRPr lang="en-US" altLang="en-US" sz="2400" dirty="0">
              <a:latin typeface="Arial" panose="020B0604020202020204" pitchFamily="34" charset="0"/>
              <a:cs typeface="Arial" panose="020B0604020202020204" pitchFamily="34" charset="0"/>
            </a:endParaRPr>
          </a:p>
        </p:txBody>
      </p:sp>
      <p:sp>
        <p:nvSpPr>
          <p:cNvPr id="35843" name="Rectangle 2">
            <a:extLst>
              <a:ext uri="{FF2B5EF4-FFF2-40B4-BE49-F238E27FC236}">
                <a16:creationId xmlns:a16="http://schemas.microsoft.com/office/drawing/2014/main" xmlns="" id="{846958D6-4BF1-49D6-9308-A9B322431E3F}"/>
              </a:ext>
            </a:extLst>
          </p:cNvPr>
          <p:cNvSpPr>
            <a:spLocks noChangeArrowheads="1"/>
          </p:cNvSpPr>
          <p:nvPr/>
        </p:nvSpPr>
        <p:spPr bwMode="auto">
          <a:xfrm>
            <a:off x="1676400" y="152400"/>
            <a:ext cx="868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s-ES" altLang="en-US" sz="2800" b="1" dirty="0" err="1">
                <a:solidFill>
                  <a:srgbClr val="A40000"/>
                </a:solidFill>
              </a:rPr>
              <a:t>Định</a:t>
            </a:r>
            <a:r>
              <a:rPr lang="es-ES" altLang="en-US" sz="2800" b="1" dirty="0">
                <a:solidFill>
                  <a:srgbClr val="A40000"/>
                </a:solidFill>
              </a:rPr>
              <a:t> </a:t>
            </a:r>
            <a:r>
              <a:rPr lang="es-ES" altLang="en-US" sz="2800" b="1" dirty="0" err="1">
                <a:solidFill>
                  <a:srgbClr val="A40000"/>
                </a:solidFill>
              </a:rPr>
              <a:t>hướng</a:t>
            </a:r>
            <a:r>
              <a:rPr lang="es-ES" altLang="en-US" sz="2800" b="1" dirty="0">
                <a:solidFill>
                  <a:srgbClr val="A40000"/>
                </a:solidFill>
              </a:rPr>
              <a:t> </a:t>
            </a:r>
            <a:r>
              <a:rPr lang="es-ES" altLang="en-US" sz="2800" b="1" dirty="0" err="1">
                <a:solidFill>
                  <a:srgbClr val="A40000"/>
                </a:solidFill>
              </a:rPr>
              <a:t>đổi</a:t>
            </a:r>
            <a:r>
              <a:rPr lang="es-ES" altLang="en-US" sz="2800" b="1" dirty="0">
                <a:solidFill>
                  <a:srgbClr val="A40000"/>
                </a:solidFill>
              </a:rPr>
              <a:t> </a:t>
            </a:r>
            <a:r>
              <a:rPr lang="es-ES" altLang="en-US" sz="2800" b="1" dirty="0" err="1">
                <a:solidFill>
                  <a:srgbClr val="A40000"/>
                </a:solidFill>
              </a:rPr>
              <a:t>mới</a:t>
            </a:r>
            <a:r>
              <a:rPr lang="es-ES" altLang="en-US" sz="2800" b="1" dirty="0">
                <a:solidFill>
                  <a:srgbClr val="A40000"/>
                </a:solidFill>
              </a:rPr>
              <a:t> </a:t>
            </a:r>
            <a:r>
              <a:rPr lang="en-US" altLang="en-US" sz="2800" b="1" dirty="0" err="1">
                <a:solidFill>
                  <a:srgbClr val="A40000"/>
                </a:solidFill>
              </a:rPr>
              <a:t>phương</a:t>
            </a:r>
            <a:r>
              <a:rPr lang="en-US" altLang="en-US" sz="2800" b="1" dirty="0">
                <a:solidFill>
                  <a:srgbClr val="A40000"/>
                </a:solidFill>
              </a:rPr>
              <a:t> </a:t>
            </a:r>
            <a:r>
              <a:rPr lang="en-US" altLang="en-US" sz="2800" b="1" dirty="0" err="1">
                <a:solidFill>
                  <a:srgbClr val="A40000"/>
                </a:solidFill>
              </a:rPr>
              <a:t>pháp</a:t>
            </a:r>
            <a:r>
              <a:rPr lang="en-US" altLang="en-US" sz="2800" b="1" dirty="0">
                <a:solidFill>
                  <a:srgbClr val="A40000"/>
                </a:solidFill>
              </a:rPr>
              <a:t> </a:t>
            </a:r>
            <a:r>
              <a:rPr lang="en-US" altLang="en-US" sz="2800" b="1" dirty="0" err="1">
                <a:solidFill>
                  <a:srgbClr val="A40000"/>
                </a:solidFill>
              </a:rPr>
              <a:t>dạy</a:t>
            </a:r>
            <a:r>
              <a:rPr lang="en-US" altLang="en-US" sz="2800" b="1" dirty="0">
                <a:solidFill>
                  <a:srgbClr val="A40000"/>
                </a:solidFill>
              </a:rPr>
              <a:t> </a:t>
            </a:r>
            <a:r>
              <a:rPr lang="en-US" altLang="en-US" sz="2800" b="1" dirty="0" err="1">
                <a:solidFill>
                  <a:srgbClr val="A40000"/>
                </a:solidFill>
              </a:rPr>
              <a:t>học</a:t>
            </a:r>
            <a:r>
              <a:rPr lang="en-US" altLang="en-US" sz="2800" b="1" dirty="0">
                <a:solidFill>
                  <a:srgbClr val="A40000"/>
                </a:solidFill>
              </a:rPr>
              <a:t>, </a:t>
            </a:r>
          </a:p>
          <a:p>
            <a:pPr algn="ctr"/>
            <a:r>
              <a:rPr lang="en-US" altLang="en-US" sz="2800" b="1" dirty="0">
                <a:solidFill>
                  <a:srgbClr val="A40000"/>
                </a:solidFill>
              </a:rPr>
              <a:t>     </a:t>
            </a:r>
            <a:r>
              <a:rPr lang="en-US" altLang="en-US" sz="2800" b="1" dirty="0" err="1">
                <a:solidFill>
                  <a:srgbClr val="A40000"/>
                </a:solidFill>
              </a:rPr>
              <a:t>hình</a:t>
            </a:r>
            <a:r>
              <a:rPr lang="en-US" altLang="en-US" sz="2800" b="1" dirty="0">
                <a:solidFill>
                  <a:srgbClr val="A40000"/>
                </a:solidFill>
              </a:rPr>
              <a:t> </a:t>
            </a:r>
            <a:r>
              <a:rPr lang="en-US" altLang="en-US" sz="2800" b="1" dirty="0" err="1">
                <a:solidFill>
                  <a:srgbClr val="A40000"/>
                </a:solidFill>
              </a:rPr>
              <a:t>thức</a:t>
            </a:r>
            <a:r>
              <a:rPr lang="vi-VN" altLang="en-US" sz="2800" b="1" dirty="0">
                <a:solidFill>
                  <a:srgbClr val="A40000"/>
                </a:solidFill>
              </a:rPr>
              <a:t> </a:t>
            </a:r>
            <a:r>
              <a:rPr lang="en-US" altLang="en-US" sz="2800" b="1" dirty="0" err="1">
                <a:solidFill>
                  <a:srgbClr val="A40000"/>
                </a:solidFill>
              </a:rPr>
              <a:t>tổ</a:t>
            </a:r>
            <a:r>
              <a:rPr lang="en-US" altLang="en-US" sz="2800" b="1" dirty="0">
                <a:solidFill>
                  <a:srgbClr val="A40000"/>
                </a:solidFill>
              </a:rPr>
              <a:t> </a:t>
            </a:r>
            <a:r>
              <a:rPr lang="en-US" altLang="en-US" sz="2800" b="1" dirty="0" err="1">
                <a:solidFill>
                  <a:srgbClr val="A40000"/>
                </a:solidFill>
              </a:rPr>
              <a:t>chức</a:t>
            </a:r>
            <a:r>
              <a:rPr lang="en-US" altLang="en-US" sz="2800" b="1" dirty="0">
                <a:solidFill>
                  <a:srgbClr val="A40000"/>
                </a:solidFill>
              </a:rPr>
              <a:t> </a:t>
            </a:r>
            <a:r>
              <a:rPr lang="en-US" altLang="en-US" sz="2800" b="1" dirty="0" err="1">
                <a:solidFill>
                  <a:srgbClr val="A40000"/>
                </a:solidFill>
              </a:rPr>
              <a:t>dạy</a:t>
            </a:r>
            <a:r>
              <a:rPr lang="en-US" altLang="en-US" sz="2800" b="1" dirty="0">
                <a:solidFill>
                  <a:srgbClr val="A40000"/>
                </a:solidFill>
              </a:rPr>
              <a:t> </a:t>
            </a:r>
            <a:r>
              <a:rPr lang="en-US" altLang="en-US" sz="2800" b="1" dirty="0" err="1">
                <a:solidFill>
                  <a:srgbClr val="A40000"/>
                </a:solidFill>
              </a:rPr>
              <a:t>học</a:t>
            </a:r>
            <a:endParaRPr lang="en-US" altLang="en-US" sz="2800" b="1" dirty="0">
              <a:solidFill>
                <a:srgbClr val="A4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animEffect transition="in" filter="barn(inVertical)">
                                      <p:cBhvr>
                                        <p:cTn id="7" dur="500"/>
                                        <p:tgtEl>
                                          <p:spTgt spid="2048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0483">
                                            <p:txEl>
                                              <p:pRg st="1" end="1"/>
                                            </p:txEl>
                                          </p:spTgt>
                                        </p:tgtEl>
                                        <p:attrNameLst>
                                          <p:attrName>style.visibility</p:attrName>
                                        </p:attrNameLst>
                                      </p:cBhvr>
                                      <p:to>
                                        <p:strVal val="visible"/>
                                      </p:to>
                                    </p:set>
                                    <p:animEffect transition="in" filter="checkerboard(across)">
                                      <p:cBhvr>
                                        <p:cTn id="12" dur="500"/>
                                        <p:tgtEl>
                                          <p:spTgt spid="2048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20483">
                                            <p:txEl>
                                              <p:pRg st="2" end="2"/>
                                            </p:txEl>
                                          </p:spTgt>
                                        </p:tgtEl>
                                        <p:attrNameLst>
                                          <p:attrName>style.visibility</p:attrName>
                                        </p:attrNameLst>
                                      </p:cBhvr>
                                      <p:to>
                                        <p:strVal val="visible"/>
                                      </p:to>
                                    </p:set>
                                    <p:animEffect transition="in" filter="checkerboard(across)">
                                      <p:cBhvr>
                                        <p:cTn id="17" dur="500"/>
                                        <p:tgtEl>
                                          <p:spTgt spid="2048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506" name="Content Placeholder 2">
            <a:extLst>
              <a:ext uri="{FF2B5EF4-FFF2-40B4-BE49-F238E27FC236}">
                <a16:creationId xmlns:a16="http://schemas.microsoft.com/office/drawing/2014/main" xmlns="" id="{C3F1FF47-12D6-4445-915C-AF7FA60954A2}"/>
              </a:ext>
            </a:extLst>
          </p:cNvPr>
          <p:cNvSpPr>
            <a:spLocks noGrp="1"/>
          </p:cNvSpPr>
          <p:nvPr>
            <p:ph idx="4294967295"/>
          </p:nvPr>
        </p:nvSpPr>
        <p:spPr>
          <a:xfrm>
            <a:off x="191344" y="1319214"/>
            <a:ext cx="11737304" cy="5233987"/>
          </a:xfrm>
          <a:prstGeom prst="rect">
            <a:avLst/>
          </a:prstGeom>
        </p:spPr>
        <p:txBody>
          <a:bodyPr>
            <a:normAutofit/>
          </a:bodyPr>
          <a:lstStyle/>
          <a:p>
            <a:pPr algn="just" eaLnBrk="1" hangingPunct="1">
              <a:lnSpc>
                <a:spcPct val="110000"/>
              </a:lnSpc>
              <a:spcBef>
                <a:spcPts val="600"/>
              </a:spcBef>
              <a:buNone/>
              <a:defRPr/>
            </a:pPr>
            <a:r>
              <a:rPr lang="es-ES" sz="2400" dirty="0">
                <a:latin typeface="Arial" panose="020B0604020202020204" pitchFamily="34" charset="0"/>
                <a:cs typeface="Arial" panose="020B0604020202020204" pitchFamily="34" charset="0"/>
              </a:rPr>
              <a:t>    (2) </a:t>
            </a:r>
            <a:r>
              <a:rPr lang="fr-FR" sz="2400" dirty="0">
                <a:latin typeface="Arial" panose="020B0604020202020204" pitchFamily="34" charset="0"/>
                <a:cs typeface="Arial" panose="020B0604020202020204" pitchFamily="34" charset="0"/>
              </a:rPr>
              <a:t>Chú trọng rèn luyện cho HS những tri thức phương pháp để HS biết cách đọc SGK, tài liệu HT, tự tìm lại những KT đã có, suy luận để tìm tòi, phát hiện KT mới,... </a:t>
            </a:r>
          </a:p>
          <a:p>
            <a:pPr algn="just" eaLnBrk="1" hangingPunct="1">
              <a:lnSpc>
                <a:spcPct val="110000"/>
              </a:lnSpc>
              <a:spcBef>
                <a:spcPts val="600"/>
              </a:spcBef>
              <a:buNone/>
              <a:defRPr/>
            </a:pP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Rèn</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luyện</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cho</a:t>
            </a:r>
            <a:r>
              <a:rPr lang="fr-FR" sz="2400" dirty="0">
                <a:latin typeface="Arial" panose="020B0604020202020204" pitchFamily="34" charset="0"/>
                <a:cs typeface="Arial" panose="020B0604020202020204" pitchFamily="34" charset="0"/>
              </a:rPr>
              <a:t> HS </a:t>
            </a:r>
            <a:r>
              <a:rPr lang="fr-FR" sz="2400" dirty="0" err="1">
                <a:latin typeface="Arial" panose="020B0604020202020204" pitchFamily="34" charset="0"/>
                <a:cs typeface="Arial" panose="020B0604020202020204" pitchFamily="34" charset="0"/>
              </a:rPr>
              <a:t>các</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thao</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tác</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tư</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duy</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như</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phân</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tích</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tổng</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hợp</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đặc</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biệt</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hoá</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khái</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quát</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hoá</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tương</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tự</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quy</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lạ</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về</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quen</a:t>
            </a:r>
            <a:r>
              <a:rPr lang="fr-FR" sz="2400" dirty="0">
                <a:latin typeface="Arial" panose="020B0604020202020204" pitchFamily="34" charset="0"/>
                <a:cs typeface="Arial" panose="020B0604020202020204" pitchFamily="34" charset="0"/>
              </a:rPr>
              <a:t>…=&gt; </a:t>
            </a:r>
            <a:r>
              <a:rPr lang="fr-FR" sz="2400" dirty="0" err="1">
                <a:latin typeface="Arial" panose="020B0604020202020204" pitchFamily="34" charset="0"/>
                <a:cs typeface="Arial" panose="020B0604020202020204" pitchFamily="34" charset="0"/>
              </a:rPr>
              <a:t>hình</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thành</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phát</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triển</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tiềm</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năng</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sáng</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tạo</a:t>
            </a:r>
            <a:r>
              <a:rPr lang="fr-FR" sz="2400" dirty="0">
                <a:latin typeface="Arial" panose="020B0604020202020204" pitchFamily="34" charset="0"/>
                <a:cs typeface="Arial" panose="020B0604020202020204" pitchFamily="34" charset="0"/>
              </a:rPr>
              <a:t> </a:t>
            </a:r>
            <a:r>
              <a:rPr lang="fr-FR" sz="2400" dirty="0" err="1">
                <a:latin typeface="Arial" panose="020B0604020202020204" pitchFamily="34" charset="0"/>
                <a:cs typeface="Arial" panose="020B0604020202020204" pitchFamily="34" charset="0"/>
              </a:rPr>
              <a:t>của</a:t>
            </a:r>
            <a:r>
              <a:rPr lang="fr-FR" sz="2400" dirty="0">
                <a:latin typeface="Arial" panose="020B0604020202020204" pitchFamily="34" charset="0"/>
                <a:cs typeface="Arial" panose="020B0604020202020204" pitchFamily="34" charset="0"/>
              </a:rPr>
              <a:t> HS. </a:t>
            </a:r>
          </a:p>
          <a:p>
            <a:pPr algn="just" eaLnBrk="1" hangingPunct="1">
              <a:lnSpc>
                <a:spcPct val="110000"/>
              </a:lnSpc>
              <a:spcBef>
                <a:spcPts val="600"/>
              </a:spcBef>
              <a:buNone/>
              <a:defRPr/>
            </a:pPr>
            <a:r>
              <a:rPr lang="it-IT" sz="2400" dirty="0">
                <a:latin typeface="Arial" panose="020B0604020202020204" pitchFamily="34" charset="0"/>
                <a:cs typeface="Arial" panose="020B0604020202020204" pitchFamily="34" charset="0"/>
              </a:rPr>
              <a:t>          Chọn lựa và sử dụng linh hoạt các PPDH chung và PPDH đặc thù của môn học để thực hiện, đảm bảo được nguyên tắc “HS tự mình hoàn thành nhiệm vụ nhận thức với sự tổ chức, hướng dẫn của GV”. </a:t>
            </a:r>
            <a:endParaRPr lang="en-US" sz="2400" dirty="0">
              <a:latin typeface="Arial" panose="020B0604020202020204" pitchFamily="34" charset="0"/>
              <a:cs typeface="Arial" panose="020B0604020202020204" pitchFamily="34" charset="0"/>
            </a:endParaRPr>
          </a:p>
        </p:txBody>
      </p:sp>
      <p:sp>
        <p:nvSpPr>
          <p:cNvPr id="36867" name="Rectangle 2">
            <a:extLst>
              <a:ext uri="{FF2B5EF4-FFF2-40B4-BE49-F238E27FC236}">
                <a16:creationId xmlns:a16="http://schemas.microsoft.com/office/drawing/2014/main" xmlns="" id="{B7A8436B-AFDA-4F5E-999D-55333D8A945C}"/>
              </a:ext>
            </a:extLst>
          </p:cNvPr>
          <p:cNvSpPr>
            <a:spLocks noChangeArrowheads="1"/>
          </p:cNvSpPr>
          <p:nvPr/>
        </p:nvSpPr>
        <p:spPr bwMode="auto">
          <a:xfrm>
            <a:off x="1676400" y="152400"/>
            <a:ext cx="868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s-ES" altLang="en-US" sz="2800" b="1">
                <a:solidFill>
                  <a:srgbClr val="A40000"/>
                </a:solidFill>
              </a:rPr>
              <a:t>Định hướng đổi mới </a:t>
            </a:r>
            <a:r>
              <a:rPr lang="en-US" altLang="en-US" sz="2800" b="1">
                <a:solidFill>
                  <a:srgbClr val="A40000"/>
                </a:solidFill>
              </a:rPr>
              <a:t>phương pháp dạy học, </a:t>
            </a:r>
          </a:p>
          <a:p>
            <a:pPr algn="ctr"/>
            <a:r>
              <a:rPr lang="en-US" altLang="en-US" sz="2800" b="1">
                <a:solidFill>
                  <a:srgbClr val="A40000"/>
                </a:solidFill>
              </a:rPr>
              <a:t>     hình thức</a:t>
            </a:r>
            <a:r>
              <a:rPr lang="vi-VN" altLang="en-US" sz="2800" b="1">
                <a:solidFill>
                  <a:srgbClr val="A40000"/>
                </a:solidFill>
              </a:rPr>
              <a:t> </a:t>
            </a:r>
            <a:r>
              <a:rPr lang="en-US" altLang="en-US" sz="2800" b="1">
                <a:solidFill>
                  <a:srgbClr val="A40000"/>
                </a:solidFill>
              </a:rPr>
              <a:t>tổ chức dạy học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1506">
                                            <p:txEl>
                                              <p:pRg st="1" end="1"/>
                                            </p:txEl>
                                          </p:spTgt>
                                        </p:tgtEl>
                                        <p:attrNameLst>
                                          <p:attrName>style.visibility</p:attrName>
                                        </p:attrNameLst>
                                      </p:cBhvr>
                                      <p:to>
                                        <p:strVal val="visible"/>
                                      </p:to>
                                    </p:set>
                                    <p:animEffect transition="in" filter="checkerboard(across)">
                                      <p:cBhvr>
                                        <p:cTn id="7" dur="500"/>
                                        <p:tgtEl>
                                          <p:spTgt spid="21506">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1506">
                                            <p:txEl>
                                              <p:pRg st="2" end="2"/>
                                            </p:txEl>
                                          </p:spTgt>
                                        </p:tgtEl>
                                        <p:attrNameLst>
                                          <p:attrName>style.visibility</p:attrName>
                                        </p:attrNameLst>
                                      </p:cBhvr>
                                      <p:to>
                                        <p:strVal val="visible"/>
                                      </p:to>
                                    </p:set>
                                    <p:animEffect transition="in" filter="checkerboard(across)">
                                      <p:cBhvr>
                                        <p:cTn id="12" dur="500"/>
                                        <p:tgtEl>
                                          <p:spTgt spid="2150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30" name="Content Placeholder 2">
            <a:extLst>
              <a:ext uri="{FF2B5EF4-FFF2-40B4-BE49-F238E27FC236}">
                <a16:creationId xmlns:a16="http://schemas.microsoft.com/office/drawing/2014/main" xmlns="" id="{8B192640-ADCA-4251-86DD-35BE01D8D4C6}"/>
              </a:ext>
            </a:extLst>
          </p:cNvPr>
          <p:cNvSpPr>
            <a:spLocks noGrp="1"/>
          </p:cNvSpPr>
          <p:nvPr>
            <p:ph idx="4294967295"/>
          </p:nvPr>
        </p:nvSpPr>
        <p:spPr bwMode="auto">
          <a:xfrm>
            <a:off x="263352" y="955243"/>
            <a:ext cx="11521280" cy="5642109"/>
          </a:xfrm>
          <a:prstGeom prst="rect">
            <a:avLst/>
          </a:prstGeom>
        </p:spPr>
        <p:txBody>
          <a:bodyPr/>
          <a:lstStyle/>
          <a:p>
            <a:pPr algn="just" eaLnBrk="1" hangingPunct="1">
              <a:lnSpc>
                <a:spcPct val="120000"/>
              </a:lnSpc>
              <a:spcBef>
                <a:spcPts val="600"/>
              </a:spcBef>
              <a:buNone/>
              <a:defRPr/>
            </a:pPr>
            <a:r>
              <a:rPr lang="es-ES" altLang="en-US" sz="2400" dirty="0">
                <a:latin typeface="Arial" panose="020B0604020202020204" pitchFamily="34" charset="0"/>
                <a:cs typeface="Arial" panose="020B0604020202020204" pitchFamily="34" charset="0"/>
              </a:rPr>
              <a:t>    (3) </a:t>
            </a:r>
            <a:r>
              <a:rPr lang="fr-FR" altLang="en-US" sz="2400" dirty="0">
                <a:latin typeface="Arial" panose="020B0604020202020204" pitchFamily="34" charset="0"/>
                <a:cs typeface="Arial" panose="020B0604020202020204" pitchFamily="34" charset="0"/>
              </a:rPr>
              <a:t>Tăng cường phối hợp học cá nhân với học hợp tác theo phương châm “tạo ĐK cho HS nghĩ nhiều hơn, làm nhiều hơn và thảo luận nhiều hơn”</a:t>
            </a:r>
          </a:p>
          <a:p>
            <a:pPr algn="just" eaLnBrk="1" hangingPunct="1">
              <a:lnSpc>
                <a:spcPct val="120000"/>
              </a:lnSpc>
              <a:spcBef>
                <a:spcPts val="600"/>
              </a:spcBef>
              <a:buNone/>
              <a:defRPr/>
            </a:pPr>
            <a:r>
              <a:rPr lang="fr-FR" altLang="en-US" sz="2400" dirty="0">
                <a:latin typeface="Arial" panose="020B0604020202020204" pitchFamily="34" charset="0"/>
                <a:cs typeface="Arial" panose="020B0604020202020204" pitchFamily="34" charset="0"/>
              </a:rPr>
              <a:t>    =&gt; Mỗi HS vừa cố gắng tự lực một cách độc lập, vừa hợp tác chặt chẽ với nhau trong quá trình tiếp cận, phát hiện và tìm tòi kiến thức mới</a:t>
            </a:r>
          </a:p>
          <a:p>
            <a:pPr algn="just" eaLnBrk="1" hangingPunct="1">
              <a:lnSpc>
                <a:spcPct val="120000"/>
              </a:lnSpc>
              <a:spcBef>
                <a:spcPts val="600"/>
              </a:spcBef>
              <a:buNone/>
              <a:defRPr/>
            </a:pPr>
            <a:r>
              <a:rPr lang="fr-FR" altLang="en-US" sz="2400" dirty="0">
                <a:latin typeface="Arial" panose="020B0604020202020204" pitchFamily="34" charset="0"/>
                <a:cs typeface="Arial" panose="020B0604020202020204" pitchFamily="34" charset="0"/>
              </a:rPr>
              <a:t>   =&gt; Lớp học trở thành môi trường giao tiếp thầy–trò và trò–trò nhằm vận dụng sự hiểu biết và kinh nghiệm của từng cá nhân, của tập thể trong giải quyết các nhiệm vụ HT chung</a:t>
            </a:r>
          </a:p>
          <a:p>
            <a:pPr algn="just" eaLnBrk="1" hangingPunct="1">
              <a:lnSpc>
                <a:spcPct val="120000"/>
              </a:lnSpc>
              <a:spcBef>
                <a:spcPts val="600"/>
              </a:spcBef>
              <a:buNone/>
              <a:defRPr/>
            </a:pPr>
            <a:r>
              <a:rPr lang="it-IT" sz="2400" dirty="0">
                <a:latin typeface="Arial" panose="020B0604020202020204" pitchFamily="34" charset="0"/>
                <a:cs typeface="Arial" panose="020B0604020202020204" pitchFamily="34" charset="0"/>
              </a:rPr>
              <a:t>  (4) Sử dụng hiệu quả các TBDH; TBDH tự làm phù hợp với nội dung học và đối tượng HS; ứng dụng hợp lý CNTT-TT</a:t>
            </a:r>
            <a:endParaRPr lang="fr-FR" altLang="en-US" sz="2400" dirty="0">
              <a:latin typeface="Arial" panose="020B0604020202020204" pitchFamily="34" charset="0"/>
              <a:cs typeface="Arial" panose="020B0604020202020204" pitchFamily="34" charset="0"/>
            </a:endParaRPr>
          </a:p>
          <a:p>
            <a:pPr algn="just" eaLnBrk="1" hangingPunct="1">
              <a:lnSpc>
                <a:spcPct val="120000"/>
              </a:lnSpc>
              <a:spcBef>
                <a:spcPts val="600"/>
              </a:spcBef>
              <a:buNone/>
              <a:defRPr/>
            </a:pPr>
            <a:endParaRPr lang="en-US" altLang="en-US" sz="2400" dirty="0">
              <a:latin typeface="Arial" panose="020B0604020202020204" pitchFamily="34" charset="0"/>
              <a:cs typeface="Arial" panose="020B0604020202020204" pitchFamily="34" charset="0"/>
            </a:endParaRPr>
          </a:p>
        </p:txBody>
      </p:sp>
      <p:sp>
        <p:nvSpPr>
          <p:cNvPr id="37891" name="Rectangle 2">
            <a:extLst>
              <a:ext uri="{FF2B5EF4-FFF2-40B4-BE49-F238E27FC236}">
                <a16:creationId xmlns:a16="http://schemas.microsoft.com/office/drawing/2014/main" xmlns="" id="{BB444D05-38E9-4FB9-83C0-9915ECB902FB}"/>
              </a:ext>
            </a:extLst>
          </p:cNvPr>
          <p:cNvSpPr>
            <a:spLocks noChangeArrowheads="1"/>
          </p:cNvSpPr>
          <p:nvPr/>
        </p:nvSpPr>
        <p:spPr bwMode="auto">
          <a:xfrm>
            <a:off x="1657384" y="30985"/>
            <a:ext cx="868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s-ES" altLang="en-US" sz="2800" b="1" dirty="0" err="1">
                <a:solidFill>
                  <a:srgbClr val="A40000"/>
                </a:solidFill>
              </a:rPr>
              <a:t>Định</a:t>
            </a:r>
            <a:r>
              <a:rPr lang="es-ES" altLang="en-US" sz="2800" b="1" dirty="0">
                <a:solidFill>
                  <a:srgbClr val="A40000"/>
                </a:solidFill>
              </a:rPr>
              <a:t> </a:t>
            </a:r>
            <a:r>
              <a:rPr lang="es-ES" altLang="en-US" sz="2800" b="1" dirty="0" err="1">
                <a:solidFill>
                  <a:srgbClr val="A40000"/>
                </a:solidFill>
              </a:rPr>
              <a:t>hướng</a:t>
            </a:r>
            <a:r>
              <a:rPr lang="es-ES" altLang="en-US" sz="2800" b="1" dirty="0">
                <a:solidFill>
                  <a:srgbClr val="A40000"/>
                </a:solidFill>
              </a:rPr>
              <a:t> </a:t>
            </a:r>
            <a:r>
              <a:rPr lang="es-ES" altLang="en-US" sz="2800" b="1" dirty="0" err="1">
                <a:solidFill>
                  <a:srgbClr val="A40000"/>
                </a:solidFill>
              </a:rPr>
              <a:t>đổi</a:t>
            </a:r>
            <a:r>
              <a:rPr lang="es-ES" altLang="en-US" sz="2800" b="1" dirty="0">
                <a:solidFill>
                  <a:srgbClr val="A40000"/>
                </a:solidFill>
              </a:rPr>
              <a:t> </a:t>
            </a:r>
            <a:r>
              <a:rPr lang="es-ES" altLang="en-US" sz="2800" b="1" dirty="0" err="1">
                <a:solidFill>
                  <a:srgbClr val="A40000"/>
                </a:solidFill>
              </a:rPr>
              <a:t>mới</a:t>
            </a:r>
            <a:r>
              <a:rPr lang="es-ES" altLang="en-US" sz="2800" b="1" dirty="0">
                <a:solidFill>
                  <a:srgbClr val="A40000"/>
                </a:solidFill>
              </a:rPr>
              <a:t> </a:t>
            </a:r>
            <a:r>
              <a:rPr lang="en-US" altLang="en-US" sz="2800" b="1" dirty="0" err="1">
                <a:solidFill>
                  <a:srgbClr val="A40000"/>
                </a:solidFill>
              </a:rPr>
              <a:t>phương</a:t>
            </a:r>
            <a:r>
              <a:rPr lang="en-US" altLang="en-US" sz="2800" b="1" dirty="0">
                <a:solidFill>
                  <a:srgbClr val="A40000"/>
                </a:solidFill>
              </a:rPr>
              <a:t> </a:t>
            </a:r>
            <a:r>
              <a:rPr lang="en-US" altLang="en-US" sz="2800" b="1" dirty="0" err="1">
                <a:solidFill>
                  <a:srgbClr val="A40000"/>
                </a:solidFill>
              </a:rPr>
              <a:t>pháp</a:t>
            </a:r>
            <a:r>
              <a:rPr lang="en-US" altLang="en-US" sz="2800" b="1" dirty="0">
                <a:solidFill>
                  <a:srgbClr val="A40000"/>
                </a:solidFill>
              </a:rPr>
              <a:t> </a:t>
            </a:r>
            <a:r>
              <a:rPr lang="en-US" altLang="en-US" sz="2800" b="1" dirty="0" err="1">
                <a:solidFill>
                  <a:srgbClr val="A40000"/>
                </a:solidFill>
              </a:rPr>
              <a:t>dạy</a:t>
            </a:r>
            <a:r>
              <a:rPr lang="en-US" altLang="en-US" sz="2800" b="1" dirty="0">
                <a:solidFill>
                  <a:srgbClr val="A40000"/>
                </a:solidFill>
              </a:rPr>
              <a:t> </a:t>
            </a:r>
            <a:r>
              <a:rPr lang="en-US" altLang="en-US" sz="2800" b="1" dirty="0" err="1">
                <a:solidFill>
                  <a:srgbClr val="A40000"/>
                </a:solidFill>
              </a:rPr>
              <a:t>học</a:t>
            </a:r>
            <a:r>
              <a:rPr lang="en-US" altLang="en-US" sz="2800" b="1" dirty="0">
                <a:solidFill>
                  <a:srgbClr val="A40000"/>
                </a:solidFill>
              </a:rPr>
              <a:t>, </a:t>
            </a:r>
          </a:p>
          <a:p>
            <a:pPr algn="ctr"/>
            <a:r>
              <a:rPr lang="en-US" altLang="en-US" sz="2800" b="1" dirty="0">
                <a:solidFill>
                  <a:srgbClr val="A40000"/>
                </a:solidFill>
              </a:rPr>
              <a:t>     </a:t>
            </a:r>
            <a:r>
              <a:rPr lang="en-US" altLang="en-US" sz="2800" b="1" dirty="0" err="1">
                <a:solidFill>
                  <a:srgbClr val="A40000"/>
                </a:solidFill>
              </a:rPr>
              <a:t>hình</a:t>
            </a:r>
            <a:r>
              <a:rPr lang="en-US" altLang="en-US" sz="2800" b="1" dirty="0">
                <a:solidFill>
                  <a:srgbClr val="A40000"/>
                </a:solidFill>
              </a:rPr>
              <a:t> </a:t>
            </a:r>
            <a:r>
              <a:rPr lang="en-US" altLang="en-US" sz="2800" b="1" dirty="0" err="1">
                <a:solidFill>
                  <a:srgbClr val="A40000"/>
                </a:solidFill>
              </a:rPr>
              <a:t>thức</a:t>
            </a:r>
            <a:r>
              <a:rPr lang="vi-VN" altLang="en-US" sz="2800" b="1" dirty="0">
                <a:solidFill>
                  <a:srgbClr val="A40000"/>
                </a:solidFill>
              </a:rPr>
              <a:t> </a:t>
            </a:r>
            <a:r>
              <a:rPr lang="en-US" altLang="en-US" sz="2800" b="1" dirty="0" err="1">
                <a:solidFill>
                  <a:srgbClr val="A40000"/>
                </a:solidFill>
              </a:rPr>
              <a:t>tổ</a:t>
            </a:r>
            <a:r>
              <a:rPr lang="en-US" altLang="en-US" sz="2800" b="1" dirty="0">
                <a:solidFill>
                  <a:srgbClr val="A40000"/>
                </a:solidFill>
              </a:rPr>
              <a:t> </a:t>
            </a:r>
            <a:r>
              <a:rPr lang="en-US" altLang="en-US" sz="2800" b="1" dirty="0" err="1">
                <a:solidFill>
                  <a:srgbClr val="A40000"/>
                </a:solidFill>
              </a:rPr>
              <a:t>chức</a:t>
            </a:r>
            <a:r>
              <a:rPr lang="en-US" altLang="en-US" sz="2800" b="1" dirty="0">
                <a:solidFill>
                  <a:srgbClr val="A40000"/>
                </a:solidFill>
              </a:rPr>
              <a:t> </a:t>
            </a:r>
            <a:r>
              <a:rPr lang="en-US" altLang="en-US" sz="2800" b="1" dirty="0" err="1">
                <a:solidFill>
                  <a:srgbClr val="A40000"/>
                </a:solidFill>
              </a:rPr>
              <a:t>dạy</a:t>
            </a:r>
            <a:r>
              <a:rPr lang="en-US" altLang="en-US" sz="2800" b="1" dirty="0">
                <a:solidFill>
                  <a:srgbClr val="A40000"/>
                </a:solidFill>
              </a:rPr>
              <a:t> </a:t>
            </a:r>
            <a:r>
              <a:rPr lang="en-US" altLang="en-US" sz="2800" b="1" dirty="0" err="1">
                <a:solidFill>
                  <a:srgbClr val="A40000"/>
                </a:solidFill>
              </a:rPr>
              <a:t>học</a:t>
            </a:r>
            <a:endParaRPr lang="en-US" altLang="en-US" sz="2800" b="1" dirty="0">
              <a:solidFill>
                <a:srgbClr val="A4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2530">
                                            <p:txEl>
                                              <p:pRg st="1" end="1"/>
                                            </p:txEl>
                                          </p:spTgt>
                                        </p:tgtEl>
                                        <p:attrNameLst>
                                          <p:attrName>style.visibility</p:attrName>
                                        </p:attrNameLst>
                                      </p:cBhvr>
                                      <p:to>
                                        <p:strVal val="visible"/>
                                      </p:to>
                                    </p:set>
                                    <p:animEffect transition="in" filter="checkerboard(across)">
                                      <p:cBhvr>
                                        <p:cTn id="7" dur="500"/>
                                        <p:tgtEl>
                                          <p:spTgt spid="22530">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2530">
                                            <p:txEl>
                                              <p:pRg st="2" end="2"/>
                                            </p:txEl>
                                          </p:spTgt>
                                        </p:tgtEl>
                                        <p:attrNameLst>
                                          <p:attrName>style.visibility</p:attrName>
                                        </p:attrNameLst>
                                      </p:cBhvr>
                                      <p:to>
                                        <p:strVal val="visible"/>
                                      </p:to>
                                    </p:set>
                                    <p:animEffect transition="in" filter="checkerboard(across)">
                                      <p:cBhvr>
                                        <p:cTn id="12" dur="500"/>
                                        <p:tgtEl>
                                          <p:spTgt spid="22530">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22530">
                                            <p:txEl>
                                              <p:pRg st="3" end="3"/>
                                            </p:txEl>
                                          </p:spTgt>
                                        </p:tgtEl>
                                        <p:attrNameLst>
                                          <p:attrName>style.visibility</p:attrName>
                                        </p:attrNameLst>
                                      </p:cBhvr>
                                      <p:to>
                                        <p:strVal val="visible"/>
                                      </p:to>
                                    </p:set>
                                    <p:animEffect transition="in" filter="checkerboard(across)">
                                      <p:cBhvr>
                                        <p:cTn id="17" dur="500"/>
                                        <p:tgtEl>
                                          <p:spTgt spid="225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5C203E1-BC49-4337-8E81-B6E2D4FEE3C3}"/>
              </a:ext>
            </a:extLst>
          </p:cNvPr>
          <p:cNvSpPr>
            <a:spLocks noGrp="1"/>
          </p:cNvSpPr>
          <p:nvPr>
            <p:ph type="title" idx="4294967295"/>
          </p:nvPr>
        </p:nvSpPr>
        <p:spPr>
          <a:xfrm>
            <a:off x="1828800" y="152400"/>
            <a:ext cx="8458200" cy="914400"/>
          </a:xfrm>
        </p:spPr>
        <p:txBody>
          <a:bodyPr>
            <a:normAutofit fontScale="90000"/>
          </a:bodyPr>
          <a:lstStyle/>
          <a:p>
            <a:pPr algn="ctr">
              <a:defRPr/>
            </a:pPr>
            <a:r>
              <a:rPr lang="en-US" dirty="0" err="1">
                <a:solidFill>
                  <a:srgbClr val="C00000"/>
                </a:solidFill>
                <a:latin typeface="Arial" pitchFamily="34" charset="0"/>
                <a:cs typeface="Arial" pitchFamily="34" charset="0"/>
              </a:rPr>
              <a:t>Tiếp</a:t>
            </a:r>
            <a:r>
              <a:rPr lang="en-US" dirty="0">
                <a:solidFill>
                  <a:srgbClr val="C00000"/>
                </a:solidFill>
                <a:latin typeface="Arial" pitchFamily="34" charset="0"/>
                <a:cs typeface="Arial" pitchFamily="34" charset="0"/>
              </a:rPr>
              <a:t> </a:t>
            </a:r>
            <a:r>
              <a:rPr lang="en-US" dirty="0" err="1">
                <a:solidFill>
                  <a:srgbClr val="C00000"/>
                </a:solidFill>
                <a:latin typeface="Arial" pitchFamily="34" charset="0"/>
                <a:cs typeface="Arial" pitchFamily="34" charset="0"/>
              </a:rPr>
              <a:t>cận</a:t>
            </a:r>
            <a:r>
              <a:rPr lang="en-US" dirty="0">
                <a:solidFill>
                  <a:srgbClr val="C00000"/>
                </a:solidFill>
                <a:latin typeface="Arial" pitchFamily="34" charset="0"/>
                <a:cs typeface="Arial" pitchFamily="34" charset="0"/>
              </a:rPr>
              <a:t> </a:t>
            </a:r>
            <a:r>
              <a:rPr lang="en-US" dirty="0" err="1">
                <a:solidFill>
                  <a:srgbClr val="C00000"/>
                </a:solidFill>
                <a:latin typeface="Arial" pitchFamily="34" charset="0"/>
                <a:cs typeface="Arial" pitchFamily="34" charset="0"/>
              </a:rPr>
              <a:t>năng</a:t>
            </a:r>
            <a:r>
              <a:rPr lang="en-US" dirty="0">
                <a:solidFill>
                  <a:srgbClr val="C00000"/>
                </a:solidFill>
                <a:latin typeface="Arial" pitchFamily="34" charset="0"/>
                <a:cs typeface="Arial" pitchFamily="34" charset="0"/>
              </a:rPr>
              <a:t> </a:t>
            </a:r>
            <a:r>
              <a:rPr lang="en-US" dirty="0" err="1">
                <a:solidFill>
                  <a:srgbClr val="C00000"/>
                </a:solidFill>
                <a:latin typeface="Arial" pitchFamily="34" charset="0"/>
                <a:cs typeface="Arial" pitchFamily="34" charset="0"/>
              </a:rPr>
              <a:t>lực</a:t>
            </a:r>
            <a:r>
              <a:rPr lang="en-US" dirty="0">
                <a:latin typeface="Arial" pitchFamily="34" charset="0"/>
                <a:cs typeface="Arial" pitchFamily="34" charset="0"/>
              </a:rPr>
              <a:t>----------------- </a:t>
            </a:r>
            <a:r>
              <a:rPr lang="en-US" dirty="0" err="1">
                <a:solidFill>
                  <a:srgbClr val="002060"/>
                </a:solidFill>
                <a:latin typeface="Arial" pitchFamily="34" charset="0"/>
                <a:cs typeface="Arial" pitchFamily="34" charset="0"/>
              </a:rPr>
              <a:t>Tiếp</a:t>
            </a:r>
            <a:r>
              <a:rPr lang="en-US" dirty="0">
                <a:solidFill>
                  <a:srgbClr val="002060"/>
                </a:solidFill>
                <a:latin typeface="Arial" pitchFamily="34" charset="0"/>
                <a:cs typeface="Arial" pitchFamily="34" charset="0"/>
              </a:rPr>
              <a:t> </a:t>
            </a:r>
            <a:r>
              <a:rPr lang="en-US" dirty="0" err="1">
                <a:solidFill>
                  <a:srgbClr val="002060"/>
                </a:solidFill>
                <a:latin typeface="Arial" pitchFamily="34" charset="0"/>
                <a:cs typeface="Arial" pitchFamily="34" charset="0"/>
              </a:rPr>
              <a:t>cận</a:t>
            </a:r>
            <a:r>
              <a:rPr lang="en-US" dirty="0">
                <a:solidFill>
                  <a:srgbClr val="002060"/>
                </a:solidFill>
                <a:latin typeface="Arial" pitchFamily="34" charset="0"/>
                <a:cs typeface="Arial" pitchFamily="34" charset="0"/>
              </a:rPr>
              <a:t> </a:t>
            </a:r>
            <a:r>
              <a:rPr lang="en-US" dirty="0" err="1">
                <a:solidFill>
                  <a:srgbClr val="002060"/>
                </a:solidFill>
                <a:latin typeface="Arial" pitchFamily="34" charset="0"/>
                <a:cs typeface="Arial" pitchFamily="34" charset="0"/>
              </a:rPr>
              <a:t>nội</a:t>
            </a:r>
            <a:r>
              <a:rPr lang="en-US" dirty="0">
                <a:solidFill>
                  <a:srgbClr val="002060"/>
                </a:solidFill>
                <a:latin typeface="Arial" pitchFamily="34" charset="0"/>
                <a:cs typeface="Arial" pitchFamily="34" charset="0"/>
              </a:rPr>
              <a:t> dung</a:t>
            </a:r>
            <a:br>
              <a:rPr lang="en-US" dirty="0">
                <a:solidFill>
                  <a:srgbClr val="002060"/>
                </a:solidFill>
                <a:latin typeface="Arial" pitchFamily="34" charset="0"/>
                <a:cs typeface="Arial" pitchFamily="34" charset="0"/>
              </a:rPr>
            </a:br>
            <a:r>
              <a:rPr lang="en-US" dirty="0">
                <a:solidFill>
                  <a:srgbClr val="002060"/>
                </a:solidFill>
                <a:latin typeface="Arial" pitchFamily="34" charset="0"/>
                <a:cs typeface="Arial" pitchFamily="34" charset="0"/>
              </a:rPr>
              <a:t> (</a:t>
            </a:r>
            <a:r>
              <a:rPr lang="en-US" dirty="0" err="1">
                <a:solidFill>
                  <a:srgbClr val="002060"/>
                </a:solidFill>
                <a:latin typeface="Arial" pitchFamily="34" charset="0"/>
                <a:cs typeface="Arial" pitchFamily="34" charset="0"/>
              </a:rPr>
              <a:t>Griffil</a:t>
            </a:r>
            <a:r>
              <a:rPr lang="en-US" dirty="0">
                <a:solidFill>
                  <a:srgbClr val="002060"/>
                </a:solidFill>
                <a:latin typeface="Arial" pitchFamily="34" charset="0"/>
                <a:cs typeface="Arial" pitchFamily="34" charset="0"/>
              </a:rPr>
              <a:t> &amp; Smith -1997)</a:t>
            </a:r>
          </a:p>
        </p:txBody>
      </p:sp>
      <p:grpSp>
        <p:nvGrpSpPr>
          <p:cNvPr id="4" name="Group 3">
            <a:extLst>
              <a:ext uri="{FF2B5EF4-FFF2-40B4-BE49-F238E27FC236}">
                <a16:creationId xmlns:a16="http://schemas.microsoft.com/office/drawing/2014/main" xmlns="" id="{28A4F2C9-C5E2-88E7-47CE-87A4F2692255}"/>
              </a:ext>
            </a:extLst>
          </p:cNvPr>
          <p:cNvGrpSpPr/>
          <p:nvPr/>
        </p:nvGrpSpPr>
        <p:grpSpPr>
          <a:xfrm>
            <a:off x="191344" y="1196752"/>
            <a:ext cx="11521280" cy="5164634"/>
            <a:chOff x="-16813" y="1196752"/>
            <a:chExt cx="8970313" cy="5164634"/>
          </a:xfrm>
        </p:grpSpPr>
        <p:sp>
          <p:nvSpPr>
            <p:cNvPr id="38915" name="Rectangle 4">
              <a:extLst>
                <a:ext uri="{FF2B5EF4-FFF2-40B4-BE49-F238E27FC236}">
                  <a16:creationId xmlns:a16="http://schemas.microsoft.com/office/drawing/2014/main" xmlns="" id="{52654B03-4A87-49B7-8713-2169D2A0D7CD}"/>
                </a:ext>
              </a:extLst>
            </p:cNvPr>
            <p:cNvSpPr>
              <a:spLocks noChangeArrowheads="1"/>
            </p:cNvSpPr>
            <p:nvPr/>
          </p:nvSpPr>
          <p:spPr bwMode="auto">
            <a:xfrm>
              <a:off x="3619500" y="1196752"/>
              <a:ext cx="182880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b="1" dirty="0" err="1">
                  <a:solidFill>
                    <a:srgbClr val="002060"/>
                  </a:solidFill>
                </a:rPr>
                <a:t>Vai</a:t>
              </a:r>
              <a:r>
                <a:rPr lang="en-US" altLang="en-US" b="1" dirty="0">
                  <a:solidFill>
                    <a:srgbClr val="002060"/>
                  </a:solidFill>
                </a:rPr>
                <a:t> </a:t>
              </a:r>
              <a:r>
                <a:rPr lang="en-US" altLang="en-US" b="1" dirty="0" err="1">
                  <a:solidFill>
                    <a:srgbClr val="002060"/>
                  </a:solidFill>
                </a:rPr>
                <a:t>trò</a:t>
              </a:r>
              <a:r>
                <a:rPr lang="en-US" altLang="en-US" b="1" dirty="0">
                  <a:solidFill>
                    <a:srgbClr val="002060"/>
                  </a:solidFill>
                </a:rPr>
                <a:t> </a:t>
              </a:r>
              <a:r>
                <a:rPr lang="en-US" altLang="en-US" b="1" dirty="0" err="1">
                  <a:solidFill>
                    <a:srgbClr val="002060"/>
                  </a:solidFill>
                </a:rPr>
                <a:t>của</a:t>
              </a:r>
              <a:r>
                <a:rPr lang="en-US" altLang="en-US" b="1" dirty="0">
                  <a:solidFill>
                    <a:srgbClr val="002060"/>
                  </a:solidFill>
                </a:rPr>
                <a:t> GV</a:t>
              </a:r>
            </a:p>
          </p:txBody>
        </p:sp>
        <p:sp>
          <p:nvSpPr>
            <p:cNvPr id="30" name="Rectangle 5">
              <a:extLst>
                <a:ext uri="{FF2B5EF4-FFF2-40B4-BE49-F238E27FC236}">
                  <a16:creationId xmlns:a16="http://schemas.microsoft.com/office/drawing/2014/main" xmlns="" id="{8F52B6A6-C891-4AF0-8C58-1A5D329CCC6C}"/>
                </a:ext>
              </a:extLst>
            </p:cNvPr>
            <p:cNvSpPr>
              <a:spLocks noChangeArrowheads="1"/>
            </p:cNvSpPr>
            <p:nvPr/>
          </p:nvSpPr>
          <p:spPr bwMode="auto">
            <a:xfrm>
              <a:off x="114300" y="1196752"/>
              <a:ext cx="3352800" cy="4572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wrap="none" anchor="ctr"/>
            <a:lstStyle/>
            <a:p>
              <a:pPr algn="ctr">
                <a:defRPr/>
              </a:pPr>
              <a:r>
                <a:rPr lang="en-US" altLang="en-US">
                  <a:solidFill>
                    <a:srgbClr val="7030A0"/>
                  </a:solidFill>
                </a:rPr>
                <a:t>Người thúc đẩy</a:t>
              </a:r>
            </a:p>
          </p:txBody>
        </p:sp>
        <p:sp>
          <p:nvSpPr>
            <p:cNvPr id="31" name="Rectangle 7">
              <a:extLst>
                <a:ext uri="{FF2B5EF4-FFF2-40B4-BE49-F238E27FC236}">
                  <a16:creationId xmlns:a16="http://schemas.microsoft.com/office/drawing/2014/main" xmlns="" id="{034B293B-DA21-48FF-8B58-70569B760105}"/>
                </a:ext>
              </a:extLst>
            </p:cNvPr>
            <p:cNvSpPr>
              <a:spLocks noChangeArrowheads="1"/>
            </p:cNvSpPr>
            <p:nvPr/>
          </p:nvSpPr>
          <p:spPr bwMode="auto">
            <a:xfrm>
              <a:off x="5600700" y="1196752"/>
              <a:ext cx="3352800" cy="457200"/>
            </a:xfrm>
            <a:prstGeom prst="rect">
              <a:avLst/>
            </a:prstGeom>
            <a:solidFill>
              <a:srgbClr val="CCECFF"/>
            </a:solidFill>
            <a:ln>
              <a:noFill/>
            </a:ln>
            <a:effectLst>
              <a:outerShdw dist="107763" dir="2700000" algn="ctr" rotWithShape="0">
                <a:schemeClr val="bg2">
                  <a:alpha val="50000"/>
                </a:schemeClr>
              </a:outerShdw>
            </a:effectLst>
          </p:spPr>
          <p:txBody>
            <a:bodyPr wrap="none" anchor="ctr"/>
            <a:lstStyle/>
            <a:p>
              <a:pPr algn="ctr">
                <a:defRPr/>
              </a:pPr>
              <a:r>
                <a:rPr lang="en-US" dirty="0" err="1">
                  <a:solidFill>
                    <a:schemeClr val="accent6">
                      <a:lumMod val="50000"/>
                    </a:schemeClr>
                  </a:solidFill>
                </a:rPr>
                <a:t>Người</a:t>
              </a:r>
              <a:r>
                <a:rPr lang="en-US" dirty="0">
                  <a:solidFill>
                    <a:schemeClr val="accent6">
                      <a:lumMod val="50000"/>
                    </a:schemeClr>
                  </a:solidFill>
                </a:rPr>
                <a:t> </a:t>
              </a:r>
              <a:r>
                <a:rPr lang="en-US" dirty="0" err="1">
                  <a:solidFill>
                    <a:schemeClr val="accent6">
                      <a:lumMod val="50000"/>
                    </a:schemeClr>
                  </a:solidFill>
                </a:rPr>
                <a:t>truyền</a:t>
              </a:r>
              <a:r>
                <a:rPr lang="en-US" dirty="0">
                  <a:solidFill>
                    <a:schemeClr val="accent6">
                      <a:lumMod val="50000"/>
                    </a:schemeClr>
                  </a:solidFill>
                </a:rPr>
                <a:t> </a:t>
              </a:r>
              <a:r>
                <a:rPr lang="en-US" dirty="0" err="1">
                  <a:solidFill>
                    <a:schemeClr val="accent6">
                      <a:lumMod val="50000"/>
                    </a:schemeClr>
                  </a:solidFill>
                </a:rPr>
                <a:t>thụ</a:t>
              </a:r>
              <a:endParaRPr lang="en-US" dirty="0">
                <a:solidFill>
                  <a:schemeClr val="accent6">
                    <a:lumMod val="50000"/>
                  </a:schemeClr>
                </a:solidFill>
              </a:endParaRPr>
            </a:p>
          </p:txBody>
        </p:sp>
        <p:sp>
          <p:nvSpPr>
            <p:cNvPr id="38918" name="Rectangle 8">
              <a:extLst>
                <a:ext uri="{FF2B5EF4-FFF2-40B4-BE49-F238E27FC236}">
                  <a16:creationId xmlns:a16="http://schemas.microsoft.com/office/drawing/2014/main" xmlns="" id="{0C8D3483-335B-4275-B6C2-B7D23FBF2A20}"/>
                </a:ext>
              </a:extLst>
            </p:cNvPr>
            <p:cNvSpPr>
              <a:spLocks noChangeArrowheads="1"/>
            </p:cNvSpPr>
            <p:nvPr/>
          </p:nvSpPr>
          <p:spPr bwMode="auto">
            <a:xfrm>
              <a:off x="3619500" y="1831752"/>
              <a:ext cx="182880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b="1">
                  <a:solidFill>
                    <a:srgbClr val="002060"/>
                  </a:solidFill>
                </a:rPr>
                <a:t>Tập trung vào</a:t>
              </a:r>
            </a:p>
          </p:txBody>
        </p:sp>
        <p:sp>
          <p:nvSpPr>
            <p:cNvPr id="33" name="Rectangle 9">
              <a:extLst>
                <a:ext uri="{FF2B5EF4-FFF2-40B4-BE49-F238E27FC236}">
                  <a16:creationId xmlns:a16="http://schemas.microsoft.com/office/drawing/2014/main" xmlns="" id="{D279F1F3-9334-47BF-B667-232927E811DD}"/>
                </a:ext>
              </a:extLst>
            </p:cNvPr>
            <p:cNvSpPr>
              <a:spLocks noChangeArrowheads="1"/>
            </p:cNvSpPr>
            <p:nvPr/>
          </p:nvSpPr>
          <p:spPr bwMode="auto">
            <a:xfrm>
              <a:off x="114300" y="1831752"/>
              <a:ext cx="3352800" cy="4572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wrap="none" anchor="ctr"/>
            <a:lstStyle/>
            <a:p>
              <a:pPr algn="ctr">
                <a:defRPr/>
              </a:pPr>
              <a:r>
                <a:rPr lang="en-US" altLang="en-US" dirty="0" err="1">
                  <a:solidFill>
                    <a:srgbClr val="7030A0"/>
                  </a:solidFill>
                </a:rPr>
                <a:t>Sự</a:t>
              </a:r>
              <a:r>
                <a:rPr lang="en-US" altLang="en-US" dirty="0">
                  <a:solidFill>
                    <a:srgbClr val="7030A0"/>
                  </a:solidFill>
                </a:rPr>
                <a:t> </a:t>
              </a:r>
              <a:r>
                <a:rPr lang="en-US" altLang="en-US" dirty="0" err="1">
                  <a:solidFill>
                    <a:srgbClr val="7030A0"/>
                  </a:solidFill>
                </a:rPr>
                <a:t>sẵn</a:t>
              </a:r>
              <a:r>
                <a:rPr lang="en-US" altLang="en-US" dirty="0">
                  <a:solidFill>
                    <a:srgbClr val="7030A0"/>
                  </a:solidFill>
                </a:rPr>
                <a:t> </a:t>
              </a:r>
              <a:r>
                <a:rPr lang="en-US" altLang="en-US" dirty="0" err="1">
                  <a:solidFill>
                    <a:srgbClr val="7030A0"/>
                  </a:solidFill>
                </a:rPr>
                <a:t>sàng</a:t>
              </a:r>
              <a:r>
                <a:rPr lang="en-US" altLang="en-US" dirty="0">
                  <a:solidFill>
                    <a:srgbClr val="7030A0"/>
                  </a:solidFill>
                </a:rPr>
                <a:t> </a:t>
              </a:r>
              <a:r>
                <a:rPr lang="en-US" altLang="en-US" dirty="0" err="1">
                  <a:solidFill>
                    <a:srgbClr val="7030A0"/>
                  </a:solidFill>
                </a:rPr>
                <a:t>của</a:t>
              </a:r>
              <a:r>
                <a:rPr lang="en-US" altLang="en-US" dirty="0">
                  <a:solidFill>
                    <a:srgbClr val="7030A0"/>
                  </a:solidFill>
                </a:rPr>
                <a:t> </a:t>
              </a:r>
              <a:r>
                <a:rPr lang="en-US" altLang="en-US" dirty="0" err="1">
                  <a:solidFill>
                    <a:srgbClr val="7030A0"/>
                  </a:solidFill>
                </a:rPr>
                <a:t>người</a:t>
              </a:r>
              <a:r>
                <a:rPr lang="en-US" altLang="en-US" dirty="0">
                  <a:solidFill>
                    <a:srgbClr val="7030A0"/>
                  </a:solidFill>
                </a:rPr>
                <a:t> </a:t>
              </a:r>
              <a:r>
                <a:rPr lang="en-US" altLang="en-US" dirty="0" err="1">
                  <a:solidFill>
                    <a:srgbClr val="7030A0"/>
                  </a:solidFill>
                </a:rPr>
                <a:t>học</a:t>
              </a:r>
              <a:endParaRPr lang="en-US" altLang="en-US" dirty="0">
                <a:solidFill>
                  <a:srgbClr val="7030A0"/>
                </a:solidFill>
              </a:endParaRPr>
            </a:p>
          </p:txBody>
        </p:sp>
        <p:sp>
          <p:nvSpPr>
            <p:cNvPr id="34" name="Rectangle 10">
              <a:extLst>
                <a:ext uri="{FF2B5EF4-FFF2-40B4-BE49-F238E27FC236}">
                  <a16:creationId xmlns:a16="http://schemas.microsoft.com/office/drawing/2014/main" xmlns="" id="{A586399A-957C-41A2-8ECB-DAD2C3049A32}"/>
                </a:ext>
              </a:extLst>
            </p:cNvPr>
            <p:cNvSpPr>
              <a:spLocks noChangeArrowheads="1"/>
            </p:cNvSpPr>
            <p:nvPr/>
          </p:nvSpPr>
          <p:spPr bwMode="auto">
            <a:xfrm>
              <a:off x="5600700" y="1831752"/>
              <a:ext cx="3352800" cy="457200"/>
            </a:xfrm>
            <a:prstGeom prst="rect">
              <a:avLst/>
            </a:prstGeom>
            <a:solidFill>
              <a:srgbClr val="CCECFF"/>
            </a:solidFill>
            <a:ln>
              <a:noFill/>
            </a:ln>
            <a:effectLst>
              <a:outerShdw dist="107763" dir="2700000" algn="ctr" rotWithShape="0">
                <a:schemeClr val="bg2">
                  <a:alpha val="50000"/>
                </a:schemeClr>
              </a:outerShdw>
            </a:effectLst>
          </p:spPr>
          <p:txBody>
            <a:bodyPr wrap="none" anchor="ctr"/>
            <a:lstStyle/>
            <a:p>
              <a:pPr algn="ctr">
                <a:defRPr/>
              </a:pPr>
              <a:r>
                <a:rPr lang="en-US" dirty="0" err="1">
                  <a:solidFill>
                    <a:schemeClr val="accent6">
                      <a:lumMod val="50000"/>
                    </a:schemeClr>
                  </a:solidFill>
                </a:rPr>
                <a:t>Hướng</a:t>
              </a:r>
              <a:r>
                <a:rPr lang="en-US" dirty="0">
                  <a:solidFill>
                    <a:schemeClr val="accent6">
                      <a:lumMod val="50000"/>
                    </a:schemeClr>
                  </a:solidFill>
                </a:rPr>
                <a:t> </a:t>
              </a:r>
              <a:r>
                <a:rPr lang="en-US" dirty="0" err="1">
                  <a:solidFill>
                    <a:schemeClr val="accent6">
                      <a:lumMod val="50000"/>
                    </a:schemeClr>
                  </a:solidFill>
                </a:rPr>
                <a:t>dẫn</a:t>
              </a:r>
              <a:r>
                <a:rPr lang="en-US" dirty="0">
                  <a:solidFill>
                    <a:schemeClr val="accent6">
                      <a:lumMod val="50000"/>
                    </a:schemeClr>
                  </a:solidFill>
                </a:rPr>
                <a:t> </a:t>
              </a:r>
              <a:r>
                <a:rPr lang="en-US" dirty="0" err="1">
                  <a:solidFill>
                    <a:schemeClr val="accent6">
                      <a:lumMod val="50000"/>
                    </a:schemeClr>
                  </a:solidFill>
                </a:rPr>
                <a:t>của</a:t>
              </a:r>
              <a:r>
                <a:rPr lang="en-US" dirty="0">
                  <a:solidFill>
                    <a:schemeClr val="accent6">
                      <a:lumMod val="50000"/>
                    </a:schemeClr>
                  </a:solidFill>
                </a:rPr>
                <a:t> </a:t>
              </a:r>
              <a:r>
                <a:rPr lang="en-US" dirty="0" err="1">
                  <a:solidFill>
                    <a:schemeClr val="accent6">
                      <a:lumMod val="50000"/>
                    </a:schemeClr>
                  </a:solidFill>
                </a:rPr>
                <a:t>giáo</a:t>
              </a:r>
              <a:r>
                <a:rPr lang="en-US" dirty="0">
                  <a:solidFill>
                    <a:schemeClr val="accent6">
                      <a:lumMod val="50000"/>
                    </a:schemeClr>
                  </a:solidFill>
                </a:rPr>
                <a:t> </a:t>
              </a:r>
              <a:r>
                <a:rPr lang="en-US" dirty="0" err="1">
                  <a:solidFill>
                    <a:schemeClr val="accent6">
                      <a:lumMod val="50000"/>
                    </a:schemeClr>
                  </a:solidFill>
                </a:rPr>
                <a:t>viên</a:t>
              </a:r>
              <a:endParaRPr lang="en-US" dirty="0">
                <a:solidFill>
                  <a:schemeClr val="accent6">
                    <a:lumMod val="50000"/>
                  </a:schemeClr>
                </a:solidFill>
              </a:endParaRPr>
            </a:p>
          </p:txBody>
        </p:sp>
        <p:sp>
          <p:nvSpPr>
            <p:cNvPr id="38921" name="Rectangle 11">
              <a:extLst>
                <a:ext uri="{FF2B5EF4-FFF2-40B4-BE49-F238E27FC236}">
                  <a16:creationId xmlns:a16="http://schemas.microsoft.com/office/drawing/2014/main" xmlns="" id="{2BBE6E46-FD41-46E9-9BED-E8B15E86104C}"/>
                </a:ext>
              </a:extLst>
            </p:cNvPr>
            <p:cNvSpPr>
              <a:spLocks noChangeArrowheads="1"/>
            </p:cNvSpPr>
            <p:nvPr/>
          </p:nvSpPr>
          <p:spPr bwMode="auto">
            <a:xfrm>
              <a:off x="3619500" y="2466752"/>
              <a:ext cx="182880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b="1" dirty="0" err="1">
                  <a:solidFill>
                    <a:srgbClr val="002060"/>
                  </a:solidFill>
                </a:rPr>
                <a:t>Học</a:t>
              </a:r>
              <a:r>
                <a:rPr lang="en-US" altLang="en-US" b="1" dirty="0">
                  <a:solidFill>
                    <a:srgbClr val="002060"/>
                  </a:solidFill>
                </a:rPr>
                <a:t> </a:t>
              </a:r>
              <a:r>
                <a:rPr lang="en-US" altLang="en-US" b="1" dirty="0" err="1">
                  <a:solidFill>
                    <a:srgbClr val="002060"/>
                  </a:solidFill>
                </a:rPr>
                <a:t>liệu</a:t>
              </a:r>
              <a:endParaRPr lang="en-US" altLang="en-US" b="1" dirty="0">
                <a:solidFill>
                  <a:srgbClr val="002060"/>
                </a:solidFill>
              </a:endParaRPr>
            </a:p>
          </p:txBody>
        </p:sp>
        <p:sp>
          <p:nvSpPr>
            <p:cNvPr id="36" name="Rectangle 12">
              <a:extLst>
                <a:ext uri="{FF2B5EF4-FFF2-40B4-BE49-F238E27FC236}">
                  <a16:creationId xmlns:a16="http://schemas.microsoft.com/office/drawing/2014/main" xmlns="" id="{7BD2D957-8FC5-4D3B-BB6E-4D20C447D595}"/>
                </a:ext>
              </a:extLst>
            </p:cNvPr>
            <p:cNvSpPr>
              <a:spLocks noChangeArrowheads="1"/>
            </p:cNvSpPr>
            <p:nvPr/>
          </p:nvSpPr>
          <p:spPr bwMode="auto">
            <a:xfrm>
              <a:off x="114300" y="2466752"/>
              <a:ext cx="3352800" cy="4572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wrap="none" anchor="ctr"/>
            <a:lstStyle/>
            <a:p>
              <a:pPr algn="ctr">
                <a:defRPr/>
              </a:pPr>
              <a:r>
                <a:rPr lang="en-US" altLang="en-US">
                  <a:solidFill>
                    <a:srgbClr val="7030A0"/>
                  </a:solidFill>
                </a:rPr>
                <a:t>Từ nhiều nguồn</a:t>
              </a:r>
            </a:p>
          </p:txBody>
        </p:sp>
        <p:sp>
          <p:nvSpPr>
            <p:cNvPr id="37" name="Rectangle 13">
              <a:extLst>
                <a:ext uri="{FF2B5EF4-FFF2-40B4-BE49-F238E27FC236}">
                  <a16:creationId xmlns:a16="http://schemas.microsoft.com/office/drawing/2014/main" xmlns="" id="{F50B9BD7-F68A-4E2D-936F-1544A269FFB6}"/>
                </a:ext>
              </a:extLst>
            </p:cNvPr>
            <p:cNvSpPr>
              <a:spLocks noChangeArrowheads="1"/>
            </p:cNvSpPr>
            <p:nvPr/>
          </p:nvSpPr>
          <p:spPr bwMode="auto">
            <a:xfrm>
              <a:off x="5600700" y="2466752"/>
              <a:ext cx="3352800" cy="457200"/>
            </a:xfrm>
            <a:prstGeom prst="rect">
              <a:avLst/>
            </a:prstGeom>
            <a:solidFill>
              <a:srgbClr val="CCECFF"/>
            </a:solidFill>
            <a:ln>
              <a:noFill/>
            </a:ln>
            <a:effectLst>
              <a:outerShdw dist="107763" dir="2700000" algn="ctr" rotWithShape="0">
                <a:schemeClr val="bg2">
                  <a:alpha val="50000"/>
                </a:schemeClr>
              </a:outerShdw>
            </a:effectLst>
          </p:spPr>
          <p:txBody>
            <a:bodyPr wrap="none" anchor="ctr"/>
            <a:lstStyle/>
            <a:p>
              <a:pPr algn="ctr">
                <a:defRPr/>
              </a:pPr>
              <a:r>
                <a:rPr lang="en-US">
                  <a:solidFill>
                    <a:schemeClr val="accent6">
                      <a:lumMod val="50000"/>
                    </a:schemeClr>
                  </a:solidFill>
                </a:rPr>
                <a:t>Chủ yếu từ SGK</a:t>
              </a:r>
            </a:p>
          </p:txBody>
        </p:sp>
        <p:sp>
          <p:nvSpPr>
            <p:cNvPr id="38924" name="Rectangle 14">
              <a:extLst>
                <a:ext uri="{FF2B5EF4-FFF2-40B4-BE49-F238E27FC236}">
                  <a16:creationId xmlns:a16="http://schemas.microsoft.com/office/drawing/2014/main" xmlns="" id="{54266D8A-CF5C-4D96-B4EE-58FDD3869B1D}"/>
                </a:ext>
              </a:extLst>
            </p:cNvPr>
            <p:cNvSpPr>
              <a:spLocks noChangeArrowheads="1"/>
            </p:cNvSpPr>
            <p:nvPr/>
          </p:nvSpPr>
          <p:spPr bwMode="auto">
            <a:xfrm>
              <a:off x="3619500" y="3101752"/>
              <a:ext cx="182880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b="1">
                  <a:solidFill>
                    <a:srgbClr val="002060"/>
                  </a:solidFill>
                </a:rPr>
                <a:t>Phản hồi</a:t>
              </a:r>
            </a:p>
          </p:txBody>
        </p:sp>
        <p:sp>
          <p:nvSpPr>
            <p:cNvPr id="39" name="Rectangle 15">
              <a:extLst>
                <a:ext uri="{FF2B5EF4-FFF2-40B4-BE49-F238E27FC236}">
                  <a16:creationId xmlns:a16="http://schemas.microsoft.com/office/drawing/2014/main" xmlns="" id="{82A63788-C735-4CD0-A946-9066CE42A112}"/>
                </a:ext>
              </a:extLst>
            </p:cNvPr>
            <p:cNvSpPr>
              <a:spLocks noChangeArrowheads="1"/>
            </p:cNvSpPr>
            <p:nvPr/>
          </p:nvSpPr>
          <p:spPr bwMode="auto">
            <a:xfrm>
              <a:off x="114300" y="3101752"/>
              <a:ext cx="3352800" cy="4572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wrap="none" anchor="ctr"/>
            <a:lstStyle/>
            <a:p>
              <a:pPr algn="ctr">
                <a:defRPr/>
              </a:pPr>
              <a:r>
                <a:rPr lang="en-US" altLang="en-US">
                  <a:solidFill>
                    <a:srgbClr val="7030A0"/>
                  </a:solidFill>
                </a:rPr>
                <a:t>Kịp thời, liên tục</a:t>
              </a:r>
            </a:p>
          </p:txBody>
        </p:sp>
        <p:sp>
          <p:nvSpPr>
            <p:cNvPr id="40" name="Rectangle 16">
              <a:extLst>
                <a:ext uri="{FF2B5EF4-FFF2-40B4-BE49-F238E27FC236}">
                  <a16:creationId xmlns:a16="http://schemas.microsoft.com/office/drawing/2014/main" xmlns="" id="{C646D6EF-A16C-4681-ABD4-718E3EBCB820}"/>
                </a:ext>
              </a:extLst>
            </p:cNvPr>
            <p:cNvSpPr>
              <a:spLocks noChangeArrowheads="1"/>
            </p:cNvSpPr>
            <p:nvPr/>
          </p:nvSpPr>
          <p:spPr bwMode="auto">
            <a:xfrm>
              <a:off x="5600700" y="3101752"/>
              <a:ext cx="3352800" cy="457200"/>
            </a:xfrm>
            <a:prstGeom prst="rect">
              <a:avLst/>
            </a:prstGeom>
            <a:solidFill>
              <a:srgbClr val="CCECFF"/>
            </a:solidFill>
            <a:ln>
              <a:noFill/>
            </a:ln>
            <a:effectLst>
              <a:outerShdw dist="107763" dir="2700000" algn="ctr" rotWithShape="0">
                <a:schemeClr val="bg2">
                  <a:alpha val="50000"/>
                </a:schemeClr>
              </a:outerShdw>
            </a:effectLst>
          </p:spPr>
          <p:txBody>
            <a:bodyPr wrap="none" anchor="ctr"/>
            <a:lstStyle/>
            <a:p>
              <a:pPr algn="ctr">
                <a:defRPr/>
              </a:pPr>
              <a:r>
                <a:rPr lang="en-US">
                  <a:solidFill>
                    <a:schemeClr val="accent6">
                      <a:lumMod val="50000"/>
                    </a:schemeClr>
                  </a:solidFill>
                </a:rPr>
                <a:t>Chậm và định kỳ</a:t>
              </a:r>
            </a:p>
          </p:txBody>
        </p:sp>
        <p:sp>
          <p:nvSpPr>
            <p:cNvPr id="38927" name="Rectangle 17">
              <a:extLst>
                <a:ext uri="{FF2B5EF4-FFF2-40B4-BE49-F238E27FC236}">
                  <a16:creationId xmlns:a16="http://schemas.microsoft.com/office/drawing/2014/main" xmlns="" id="{D46333F7-C542-4187-A9A9-F27F14F759BB}"/>
                </a:ext>
              </a:extLst>
            </p:cNvPr>
            <p:cNvSpPr>
              <a:spLocks noChangeArrowheads="1"/>
            </p:cNvSpPr>
            <p:nvPr/>
          </p:nvSpPr>
          <p:spPr bwMode="auto">
            <a:xfrm>
              <a:off x="3619500" y="3736752"/>
              <a:ext cx="182880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b="1">
                  <a:solidFill>
                    <a:srgbClr val="002060"/>
                  </a:solidFill>
                </a:rPr>
                <a:t>Đánh giá</a:t>
              </a:r>
            </a:p>
          </p:txBody>
        </p:sp>
        <p:sp>
          <p:nvSpPr>
            <p:cNvPr id="42" name="Rectangle 18">
              <a:extLst>
                <a:ext uri="{FF2B5EF4-FFF2-40B4-BE49-F238E27FC236}">
                  <a16:creationId xmlns:a16="http://schemas.microsoft.com/office/drawing/2014/main" xmlns="" id="{B73BFA4D-6213-47F6-B59F-DC2A3887D182}"/>
                </a:ext>
              </a:extLst>
            </p:cNvPr>
            <p:cNvSpPr>
              <a:spLocks noChangeArrowheads="1"/>
            </p:cNvSpPr>
            <p:nvPr/>
          </p:nvSpPr>
          <p:spPr bwMode="auto">
            <a:xfrm>
              <a:off x="114300" y="3736752"/>
              <a:ext cx="3352800" cy="4572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wrap="none" anchor="ctr"/>
            <a:lstStyle/>
            <a:p>
              <a:pPr algn="ctr">
                <a:defRPr/>
              </a:pPr>
              <a:r>
                <a:rPr lang="en-US" altLang="en-US">
                  <a:solidFill>
                    <a:srgbClr val="7030A0"/>
                  </a:solidFill>
                </a:rPr>
                <a:t>Đối chiếu với tiêu chí</a:t>
              </a:r>
            </a:p>
          </p:txBody>
        </p:sp>
        <p:sp>
          <p:nvSpPr>
            <p:cNvPr id="43" name="Rectangle 19">
              <a:extLst>
                <a:ext uri="{FF2B5EF4-FFF2-40B4-BE49-F238E27FC236}">
                  <a16:creationId xmlns:a16="http://schemas.microsoft.com/office/drawing/2014/main" xmlns="" id="{4E4C45BB-CB31-4E16-9173-C6C9B87348E4}"/>
                </a:ext>
              </a:extLst>
            </p:cNvPr>
            <p:cNvSpPr>
              <a:spLocks noChangeArrowheads="1"/>
            </p:cNvSpPr>
            <p:nvPr/>
          </p:nvSpPr>
          <p:spPr bwMode="auto">
            <a:xfrm>
              <a:off x="5600700" y="3736752"/>
              <a:ext cx="3352800" cy="457200"/>
            </a:xfrm>
            <a:prstGeom prst="rect">
              <a:avLst/>
            </a:prstGeom>
            <a:solidFill>
              <a:srgbClr val="CCECFF"/>
            </a:solidFill>
            <a:ln>
              <a:noFill/>
            </a:ln>
            <a:effectLst>
              <a:outerShdw dist="107763" dir="2700000" algn="ctr" rotWithShape="0">
                <a:schemeClr val="bg2">
                  <a:alpha val="50000"/>
                </a:schemeClr>
              </a:outerShdw>
            </a:effectLst>
          </p:spPr>
          <p:txBody>
            <a:bodyPr wrap="none" anchor="ctr"/>
            <a:lstStyle/>
            <a:p>
              <a:pPr algn="ctr">
                <a:defRPr/>
              </a:pPr>
              <a:r>
                <a:rPr lang="en-US">
                  <a:solidFill>
                    <a:schemeClr val="accent6">
                      <a:lumMod val="50000"/>
                    </a:schemeClr>
                  </a:solidFill>
                </a:rPr>
                <a:t>So sánh giữa các học sinh</a:t>
              </a:r>
            </a:p>
          </p:txBody>
        </p:sp>
        <p:sp>
          <p:nvSpPr>
            <p:cNvPr id="38930" name="Rectangle 20">
              <a:extLst>
                <a:ext uri="{FF2B5EF4-FFF2-40B4-BE49-F238E27FC236}">
                  <a16:creationId xmlns:a16="http://schemas.microsoft.com/office/drawing/2014/main" xmlns="" id="{BBEB6757-E414-4C4E-B52E-F182C1339C97}"/>
                </a:ext>
              </a:extLst>
            </p:cNvPr>
            <p:cNvSpPr>
              <a:spLocks noChangeArrowheads="1"/>
            </p:cNvSpPr>
            <p:nvPr/>
          </p:nvSpPr>
          <p:spPr bwMode="auto">
            <a:xfrm>
              <a:off x="3619500" y="4371752"/>
              <a:ext cx="182880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b="1">
                  <a:solidFill>
                    <a:srgbClr val="002060"/>
                  </a:solidFill>
                </a:rPr>
                <a:t>Việc học</a:t>
              </a:r>
            </a:p>
          </p:txBody>
        </p:sp>
        <p:sp>
          <p:nvSpPr>
            <p:cNvPr id="45" name="Rectangle 21">
              <a:extLst>
                <a:ext uri="{FF2B5EF4-FFF2-40B4-BE49-F238E27FC236}">
                  <a16:creationId xmlns:a16="http://schemas.microsoft.com/office/drawing/2014/main" xmlns="" id="{DE228DDB-2D5E-4DE0-9FDE-C7260C50428A}"/>
                </a:ext>
              </a:extLst>
            </p:cNvPr>
            <p:cNvSpPr>
              <a:spLocks noChangeArrowheads="1"/>
            </p:cNvSpPr>
            <p:nvPr/>
          </p:nvSpPr>
          <p:spPr bwMode="auto">
            <a:xfrm>
              <a:off x="114300" y="4371752"/>
              <a:ext cx="3352800" cy="4572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wrap="none" anchor="ctr"/>
            <a:lstStyle/>
            <a:p>
              <a:pPr algn="ctr">
                <a:defRPr/>
              </a:pPr>
              <a:r>
                <a:rPr lang="en-US" altLang="en-US">
                  <a:solidFill>
                    <a:srgbClr val="7030A0"/>
                  </a:solidFill>
                </a:rPr>
                <a:t>Khám phá, lập luận, GQVĐ</a:t>
              </a:r>
            </a:p>
          </p:txBody>
        </p:sp>
        <p:sp>
          <p:nvSpPr>
            <p:cNvPr id="46" name="Rectangle 22">
              <a:extLst>
                <a:ext uri="{FF2B5EF4-FFF2-40B4-BE49-F238E27FC236}">
                  <a16:creationId xmlns:a16="http://schemas.microsoft.com/office/drawing/2014/main" xmlns="" id="{EE32099F-B01C-45F8-BF44-3910DDDBB890}"/>
                </a:ext>
              </a:extLst>
            </p:cNvPr>
            <p:cNvSpPr>
              <a:spLocks noChangeArrowheads="1"/>
            </p:cNvSpPr>
            <p:nvPr/>
          </p:nvSpPr>
          <p:spPr bwMode="auto">
            <a:xfrm>
              <a:off x="5600700" y="4371752"/>
              <a:ext cx="3352800" cy="457200"/>
            </a:xfrm>
            <a:prstGeom prst="rect">
              <a:avLst/>
            </a:prstGeom>
            <a:solidFill>
              <a:srgbClr val="CCECFF"/>
            </a:solidFill>
            <a:ln>
              <a:noFill/>
            </a:ln>
            <a:effectLst>
              <a:outerShdw dist="107763" dir="2700000" algn="ctr" rotWithShape="0">
                <a:schemeClr val="bg2">
                  <a:alpha val="50000"/>
                </a:schemeClr>
              </a:outerShdw>
            </a:effectLst>
          </p:spPr>
          <p:txBody>
            <a:bodyPr wrap="none" anchor="ctr"/>
            <a:lstStyle/>
            <a:p>
              <a:pPr algn="ctr">
                <a:defRPr/>
              </a:pPr>
              <a:r>
                <a:rPr lang="en-US" dirty="0">
                  <a:solidFill>
                    <a:schemeClr val="accent6">
                      <a:lumMod val="50000"/>
                    </a:schemeClr>
                  </a:solidFill>
                </a:rPr>
                <a:t>KT </a:t>
              </a:r>
              <a:r>
                <a:rPr lang="en-US" dirty="0" err="1">
                  <a:solidFill>
                    <a:schemeClr val="accent6">
                      <a:lumMod val="50000"/>
                    </a:schemeClr>
                  </a:solidFill>
                </a:rPr>
                <a:t>cố</a:t>
              </a:r>
              <a:r>
                <a:rPr lang="en-US" dirty="0">
                  <a:solidFill>
                    <a:schemeClr val="accent6">
                      <a:lumMod val="50000"/>
                    </a:schemeClr>
                  </a:solidFill>
                </a:rPr>
                <a:t> </a:t>
              </a:r>
              <a:r>
                <a:rPr lang="en-US" dirty="0" err="1">
                  <a:solidFill>
                    <a:schemeClr val="accent6">
                      <a:lumMod val="50000"/>
                    </a:schemeClr>
                  </a:solidFill>
                </a:rPr>
                <a:t>định</a:t>
              </a:r>
              <a:r>
                <a:rPr lang="en-US" dirty="0">
                  <a:solidFill>
                    <a:schemeClr val="accent6">
                      <a:lumMod val="50000"/>
                    </a:schemeClr>
                  </a:solidFill>
                </a:rPr>
                <a:t>, </a:t>
              </a:r>
              <a:r>
                <a:rPr lang="en-US" dirty="0" err="1">
                  <a:solidFill>
                    <a:schemeClr val="accent6">
                      <a:lumMod val="50000"/>
                    </a:schemeClr>
                  </a:solidFill>
                </a:rPr>
                <a:t>theo</a:t>
              </a:r>
              <a:r>
                <a:rPr lang="en-US" dirty="0">
                  <a:solidFill>
                    <a:schemeClr val="accent6">
                      <a:lumMod val="50000"/>
                    </a:schemeClr>
                  </a:solidFill>
                </a:rPr>
                <a:t> </a:t>
              </a:r>
              <a:r>
                <a:rPr lang="en-US" dirty="0" err="1">
                  <a:solidFill>
                    <a:schemeClr val="accent6">
                      <a:lumMod val="50000"/>
                    </a:schemeClr>
                  </a:solidFill>
                </a:rPr>
                <a:t>sự</a:t>
              </a:r>
              <a:r>
                <a:rPr lang="en-US" dirty="0">
                  <a:solidFill>
                    <a:schemeClr val="accent6">
                      <a:lumMod val="50000"/>
                    </a:schemeClr>
                  </a:solidFill>
                </a:rPr>
                <a:t> ĐK </a:t>
              </a:r>
              <a:r>
                <a:rPr lang="en-US" dirty="0" err="1">
                  <a:solidFill>
                    <a:schemeClr val="accent6">
                      <a:lumMod val="50000"/>
                    </a:schemeClr>
                  </a:solidFill>
                </a:rPr>
                <a:t>của</a:t>
              </a:r>
              <a:r>
                <a:rPr lang="en-US" dirty="0">
                  <a:solidFill>
                    <a:schemeClr val="accent6">
                      <a:lumMod val="50000"/>
                    </a:schemeClr>
                  </a:solidFill>
                </a:rPr>
                <a:t> GV</a:t>
              </a:r>
            </a:p>
          </p:txBody>
        </p:sp>
        <p:sp>
          <p:nvSpPr>
            <p:cNvPr id="38933" name="Rectangle 23">
              <a:extLst>
                <a:ext uri="{FF2B5EF4-FFF2-40B4-BE49-F238E27FC236}">
                  <a16:creationId xmlns:a16="http://schemas.microsoft.com/office/drawing/2014/main" xmlns="" id="{83D3166D-77C7-494C-A8D3-7D82DB9E3A87}"/>
                </a:ext>
              </a:extLst>
            </p:cNvPr>
            <p:cNvSpPr>
              <a:spLocks noChangeArrowheads="1"/>
            </p:cNvSpPr>
            <p:nvPr/>
          </p:nvSpPr>
          <p:spPr bwMode="auto">
            <a:xfrm>
              <a:off x="3619500" y="5006752"/>
              <a:ext cx="182880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b="1">
                  <a:solidFill>
                    <a:srgbClr val="002060"/>
                  </a:solidFill>
                </a:rPr>
                <a:t>Người học</a:t>
              </a:r>
            </a:p>
          </p:txBody>
        </p:sp>
        <p:sp>
          <p:nvSpPr>
            <p:cNvPr id="48" name="Rectangle 24">
              <a:extLst>
                <a:ext uri="{FF2B5EF4-FFF2-40B4-BE49-F238E27FC236}">
                  <a16:creationId xmlns:a16="http://schemas.microsoft.com/office/drawing/2014/main" xmlns="" id="{9D8FEF9B-4C20-465D-A690-541E6FB8CD78}"/>
                </a:ext>
              </a:extLst>
            </p:cNvPr>
            <p:cNvSpPr>
              <a:spLocks noChangeArrowheads="1"/>
            </p:cNvSpPr>
            <p:nvPr/>
          </p:nvSpPr>
          <p:spPr bwMode="auto">
            <a:xfrm>
              <a:off x="114300" y="5006752"/>
              <a:ext cx="3352800" cy="4572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wrap="none" anchor="ctr"/>
            <a:lstStyle/>
            <a:p>
              <a:pPr algn="ctr">
                <a:defRPr/>
              </a:pPr>
              <a:r>
                <a:rPr lang="en-US" altLang="en-US" dirty="0" err="1">
                  <a:solidFill>
                    <a:srgbClr val="7030A0"/>
                  </a:solidFill>
                </a:rPr>
                <a:t>Độc</a:t>
              </a:r>
              <a:r>
                <a:rPr lang="en-US" altLang="en-US" dirty="0">
                  <a:solidFill>
                    <a:srgbClr val="7030A0"/>
                  </a:solidFill>
                </a:rPr>
                <a:t> </a:t>
              </a:r>
              <a:r>
                <a:rPr lang="en-US" altLang="en-US" dirty="0" err="1">
                  <a:solidFill>
                    <a:srgbClr val="7030A0"/>
                  </a:solidFill>
                </a:rPr>
                <a:t>lập</a:t>
              </a:r>
              <a:r>
                <a:rPr lang="en-US" altLang="en-US" dirty="0">
                  <a:solidFill>
                    <a:srgbClr val="7030A0"/>
                  </a:solidFill>
                </a:rPr>
                <a:t>, </a:t>
              </a:r>
              <a:r>
                <a:rPr lang="en-US" altLang="en-US" dirty="0" err="1">
                  <a:solidFill>
                    <a:srgbClr val="7030A0"/>
                  </a:solidFill>
                </a:rPr>
                <a:t>trách</a:t>
              </a:r>
              <a:r>
                <a:rPr lang="en-US" altLang="en-US" dirty="0">
                  <a:solidFill>
                    <a:srgbClr val="7030A0"/>
                  </a:solidFill>
                </a:rPr>
                <a:t> </a:t>
              </a:r>
              <a:r>
                <a:rPr lang="en-US" altLang="en-US" dirty="0" err="1">
                  <a:solidFill>
                    <a:srgbClr val="7030A0"/>
                  </a:solidFill>
                </a:rPr>
                <a:t>nhiệm</a:t>
              </a:r>
              <a:r>
                <a:rPr lang="en-US" altLang="en-US" dirty="0">
                  <a:solidFill>
                    <a:srgbClr val="7030A0"/>
                  </a:solidFill>
                </a:rPr>
                <a:t>, </a:t>
              </a:r>
              <a:r>
                <a:rPr lang="en-US" altLang="en-US" dirty="0" err="1">
                  <a:solidFill>
                    <a:srgbClr val="7030A0"/>
                  </a:solidFill>
                </a:rPr>
                <a:t>tự</a:t>
              </a:r>
              <a:r>
                <a:rPr lang="en-US" altLang="en-US" dirty="0">
                  <a:solidFill>
                    <a:srgbClr val="7030A0"/>
                  </a:solidFill>
                </a:rPr>
                <a:t> </a:t>
              </a:r>
              <a:r>
                <a:rPr lang="en-US" altLang="en-US" dirty="0" err="1">
                  <a:solidFill>
                    <a:srgbClr val="7030A0"/>
                  </a:solidFill>
                </a:rPr>
                <a:t>G.sát</a:t>
              </a:r>
              <a:endParaRPr lang="en-US" altLang="en-US" dirty="0">
                <a:solidFill>
                  <a:srgbClr val="7030A0"/>
                </a:solidFill>
              </a:endParaRPr>
            </a:p>
          </p:txBody>
        </p:sp>
        <p:sp>
          <p:nvSpPr>
            <p:cNvPr id="49" name="Rectangle 25">
              <a:extLst>
                <a:ext uri="{FF2B5EF4-FFF2-40B4-BE49-F238E27FC236}">
                  <a16:creationId xmlns:a16="http://schemas.microsoft.com/office/drawing/2014/main" xmlns="" id="{D51B1F0E-68F6-45A2-8125-150FE9C7A67D}"/>
                </a:ext>
              </a:extLst>
            </p:cNvPr>
            <p:cNvSpPr>
              <a:spLocks noChangeArrowheads="1"/>
            </p:cNvSpPr>
            <p:nvPr/>
          </p:nvSpPr>
          <p:spPr bwMode="auto">
            <a:xfrm>
              <a:off x="5600700" y="5006752"/>
              <a:ext cx="3352800" cy="457200"/>
            </a:xfrm>
            <a:prstGeom prst="rect">
              <a:avLst/>
            </a:prstGeom>
            <a:solidFill>
              <a:srgbClr val="CCECFF"/>
            </a:solidFill>
            <a:ln>
              <a:noFill/>
            </a:ln>
            <a:effectLst>
              <a:outerShdw dist="107763" dir="2700000" algn="ctr" rotWithShape="0">
                <a:schemeClr val="bg2">
                  <a:alpha val="50000"/>
                </a:schemeClr>
              </a:outerShdw>
            </a:effectLst>
          </p:spPr>
          <p:txBody>
            <a:bodyPr wrap="none" anchor="ctr"/>
            <a:lstStyle/>
            <a:p>
              <a:pPr algn="ctr">
                <a:defRPr/>
              </a:pPr>
              <a:r>
                <a:rPr lang="en-US" spc="-100" dirty="0">
                  <a:solidFill>
                    <a:schemeClr val="accent6">
                      <a:lumMod val="50000"/>
                    </a:schemeClr>
                  </a:solidFill>
                </a:rPr>
                <a:t>Theo </a:t>
              </a:r>
              <a:r>
                <a:rPr lang="en-US" spc="-100" dirty="0" err="1">
                  <a:solidFill>
                    <a:schemeClr val="accent6">
                      <a:lumMod val="50000"/>
                    </a:schemeClr>
                  </a:solidFill>
                </a:rPr>
                <a:t>quy</a:t>
              </a:r>
              <a:r>
                <a:rPr lang="en-US" spc="-100" dirty="0">
                  <a:solidFill>
                    <a:schemeClr val="accent6">
                      <a:lumMod val="50000"/>
                    </a:schemeClr>
                  </a:solidFill>
                </a:rPr>
                <a:t> </a:t>
              </a:r>
              <a:r>
                <a:rPr lang="en-US" spc="-100" dirty="0" err="1">
                  <a:solidFill>
                    <a:schemeClr val="accent6">
                      <a:lumMod val="50000"/>
                    </a:schemeClr>
                  </a:solidFill>
                </a:rPr>
                <a:t>trình</a:t>
              </a:r>
              <a:r>
                <a:rPr lang="en-US" spc="-100" dirty="0">
                  <a:solidFill>
                    <a:schemeClr val="accent6">
                      <a:lumMod val="50000"/>
                    </a:schemeClr>
                  </a:solidFill>
                </a:rPr>
                <a:t> </a:t>
              </a:r>
              <a:r>
                <a:rPr lang="en-US" spc="-100" dirty="0" err="1">
                  <a:solidFill>
                    <a:schemeClr val="accent6">
                      <a:lumMod val="50000"/>
                    </a:schemeClr>
                  </a:solidFill>
                </a:rPr>
                <a:t>học</a:t>
              </a:r>
              <a:r>
                <a:rPr lang="en-US" spc="-100" dirty="0">
                  <a:solidFill>
                    <a:schemeClr val="accent6">
                      <a:lumMod val="50000"/>
                    </a:schemeClr>
                  </a:solidFill>
                </a:rPr>
                <a:t> </a:t>
              </a:r>
              <a:r>
                <a:rPr lang="en-US" spc="-100" dirty="0" err="1">
                  <a:solidFill>
                    <a:schemeClr val="accent6">
                      <a:lumMod val="50000"/>
                    </a:schemeClr>
                  </a:solidFill>
                </a:rPr>
                <a:t>tập</a:t>
              </a:r>
              <a:r>
                <a:rPr lang="en-US" spc="-100" dirty="0">
                  <a:solidFill>
                    <a:schemeClr val="accent6">
                      <a:lumMod val="50000"/>
                    </a:schemeClr>
                  </a:solidFill>
                </a:rPr>
                <a:t> </a:t>
              </a:r>
              <a:r>
                <a:rPr lang="en-US" spc="-100" dirty="0" err="1">
                  <a:solidFill>
                    <a:schemeClr val="accent6">
                      <a:lumMod val="50000"/>
                    </a:schemeClr>
                  </a:solidFill>
                </a:rPr>
                <a:t>đã</a:t>
              </a:r>
              <a:r>
                <a:rPr lang="en-US" spc="-100" dirty="0">
                  <a:solidFill>
                    <a:schemeClr val="accent6">
                      <a:lumMod val="50000"/>
                    </a:schemeClr>
                  </a:solidFill>
                </a:rPr>
                <a:t> </a:t>
              </a:r>
              <a:r>
                <a:rPr lang="en-US" spc="-100" dirty="0" err="1">
                  <a:solidFill>
                    <a:schemeClr val="accent6">
                      <a:lumMod val="50000"/>
                    </a:schemeClr>
                  </a:solidFill>
                </a:rPr>
                <a:t>định</a:t>
              </a:r>
              <a:r>
                <a:rPr lang="en-US" spc="-100" dirty="0">
                  <a:solidFill>
                    <a:schemeClr val="accent6">
                      <a:lumMod val="50000"/>
                    </a:schemeClr>
                  </a:solidFill>
                </a:rPr>
                <a:t> </a:t>
              </a:r>
              <a:r>
                <a:rPr lang="en-US" spc="-100" dirty="0" err="1">
                  <a:solidFill>
                    <a:schemeClr val="accent6">
                      <a:lumMod val="50000"/>
                    </a:schemeClr>
                  </a:solidFill>
                </a:rPr>
                <a:t>trước</a:t>
              </a:r>
              <a:endParaRPr lang="en-US" spc="-100" dirty="0">
                <a:solidFill>
                  <a:schemeClr val="accent6">
                    <a:lumMod val="50000"/>
                  </a:schemeClr>
                </a:solidFill>
              </a:endParaRPr>
            </a:p>
          </p:txBody>
        </p:sp>
        <p:sp>
          <p:nvSpPr>
            <p:cNvPr id="38936" name="Rectangle 26">
              <a:extLst>
                <a:ext uri="{FF2B5EF4-FFF2-40B4-BE49-F238E27FC236}">
                  <a16:creationId xmlns:a16="http://schemas.microsoft.com/office/drawing/2014/main" xmlns="" id="{35C14197-8301-4134-8F71-6631778F8186}"/>
                </a:ext>
              </a:extLst>
            </p:cNvPr>
            <p:cNvSpPr>
              <a:spLocks noChangeArrowheads="1"/>
            </p:cNvSpPr>
            <p:nvPr/>
          </p:nvSpPr>
          <p:spPr bwMode="auto">
            <a:xfrm>
              <a:off x="3619500" y="5616352"/>
              <a:ext cx="1828800" cy="6858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b="1">
                  <a:solidFill>
                    <a:srgbClr val="002060"/>
                  </a:solidFill>
                </a:rPr>
                <a:t>Báo cáo</a:t>
              </a:r>
            </a:p>
          </p:txBody>
        </p:sp>
        <p:sp>
          <p:nvSpPr>
            <p:cNvPr id="51" name="Rectangle 27">
              <a:extLst>
                <a:ext uri="{FF2B5EF4-FFF2-40B4-BE49-F238E27FC236}">
                  <a16:creationId xmlns:a16="http://schemas.microsoft.com/office/drawing/2014/main" xmlns="" id="{9C82CC2D-008E-41B0-9F62-A1D1AA4BF161}"/>
                </a:ext>
              </a:extLst>
            </p:cNvPr>
            <p:cNvSpPr>
              <a:spLocks noChangeArrowheads="1"/>
            </p:cNvSpPr>
            <p:nvPr/>
          </p:nvSpPr>
          <p:spPr bwMode="auto">
            <a:xfrm>
              <a:off x="-16813" y="5675586"/>
              <a:ext cx="3467100" cy="6858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ctr">
                <a:defRPr/>
              </a:pPr>
              <a:r>
                <a:rPr lang="en-US" altLang="en-US" dirty="0" err="1">
                  <a:solidFill>
                    <a:srgbClr val="7030A0"/>
                  </a:solidFill>
                </a:rPr>
                <a:t>Mô</a:t>
              </a:r>
              <a:r>
                <a:rPr lang="en-US" altLang="en-US" dirty="0">
                  <a:solidFill>
                    <a:srgbClr val="7030A0"/>
                  </a:solidFill>
                </a:rPr>
                <a:t> </a:t>
              </a:r>
              <a:r>
                <a:rPr lang="en-US" altLang="en-US" dirty="0" err="1">
                  <a:solidFill>
                    <a:srgbClr val="7030A0"/>
                  </a:solidFill>
                </a:rPr>
                <a:t>tả</a:t>
              </a:r>
              <a:r>
                <a:rPr lang="en-US" altLang="en-US" dirty="0">
                  <a:solidFill>
                    <a:srgbClr val="7030A0"/>
                  </a:solidFill>
                </a:rPr>
                <a:t> </a:t>
              </a:r>
              <a:r>
                <a:rPr lang="en-US" altLang="en-US" dirty="0" err="1">
                  <a:solidFill>
                    <a:srgbClr val="7030A0"/>
                  </a:solidFill>
                </a:rPr>
                <a:t>hạn</a:t>
              </a:r>
              <a:r>
                <a:rPr lang="en-US" altLang="en-US" dirty="0">
                  <a:solidFill>
                    <a:srgbClr val="7030A0"/>
                  </a:solidFill>
                </a:rPr>
                <a:t> </a:t>
              </a:r>
              <a:r>
                <a:rPr lang="en-US" altLang="en-US" dirty="0" err="1">
                  <a:solidFill>
                    <a:srgbClr val="7030A0"/>
                  </a:solidFill>
                </a:rPr>
                <a:t>chế</a:t>
              </a:r>
              <a:r>
                <a:rPr lang="en-US" altLang="en-US" dirty="0">
                  <a:solidFill>
                    <a:srgbClr val="7030A0"/>
                  </a:solidFill>
                </a:rPr>
                <a:t> </a:t>
              </a:r>
              <a:r>
                <a:rPr lang="en-US" altLang="en-US" dirty="0" err="1">
                  <a:solidFill>
                    <a:srgbClr val="7030A0"/>
                  </a:solidFill>
                </a:rPr>
                <a:t>và</a:t>
              </a:r>
              <a:r>
                <a:rPr lang="en-US" altLang="en-US" dirty="0">
                  <a:solidFill>
                    <a:srgbClr val="7030A0"/>
                  </a:solidFill>
                </a:rPr>
                <a:t> </a:t>
              </a:r>
              <a:r>
                <a:rPr lang="en-US" altLang="en-US" dirty="0" err="1">
                  <a:solidFill>
                    <a:srgbClr val="7030A0"/>
                  </a:solidFill>
                </a:rPr>
                <a:t>sự</a:t>
              </a:r>
              <a:r>
                <a:rPr lang="en-US" altLang="en-US" dirty="0">
                  <a:solidFill>
                    <a:srgbClr val="7030A0"/>
                  </a:solidFill>
                </a:rPr>
                <a:t> </a:t>
              </a:r>
              <a:r>
                <a:rPr lang="en-US" altLang="en-US" dirty="0" err="1">
                  <a:solidFill>
                    <a:srgbClr val="7030A0"/>
                  </a:solidFill>
                </a:rPr>
                <a:t>tiến</a:t>
              </a:r>
              <a:r>
                <a:rPr lang="en-US" altLang="en-US" dirty="0">
                  <a:solidFill>
                    <a:srgbClr val="7030A0"/>
                  </a:solidFill>
                </a:rPr>
                <a:t> </a:t>
              </a:r>
              <a:r>
                <a:rPr lang="en-US" altLang="en-US" dirty="0" err="1">
                  <a:solidFill>
                    <a:srgbClr val="7030A0"/>
                  </a:solidFill>
                </a:rPr>
                <a:t>bộ</a:t>
              </a:r>
              <a:r>
                <a:rPr lang="en-US" altLang="en-US" dirty="0">
                  <a:solidFill>
                    <a:srgbClr val="7030A0"/>
                  </a:solidFill>
                </a:rPr>
                <a:t> </a:t>
              </a:r>
              <a:r>
                <a:rPr lang="en-US" altLang="en-US" dirty="0" err="1">
                  <a:solidFill>
                    <a:srgbClr val="7030A0"/>
                  </a:solidFill>
                </a:rPr>
                <a:t>cho</a:t>
              </a:r>
              <a:r>
                <a:rPr lang="en-US" altLang="en-US" dirty="0">
                  <a:solidFill>
                    <a:srgbClr val="7030A0"/>
                  </a:solidFill>
                </a:rPr>
                <a:t> GV, PH, HS</a:t>
              </a:r>
            </a:p>
          </p:txBody>
        </p:sp>
        <p:sp>
          <p:nvSpPr>
            <p:cNvPr id="52" name="Rectangle 28">
              <a:extLst>
                <a:ext uri="{FF2B5EF4-FFF2-40B4-BE49-F238E27FC236}">
                  <a16:creationId xmlns:a16="http://schemas.microsoft.com/office/drawing/2014/main" xmlns="" id="{C420838E-6493-45AD-AE01-C6368DAEC98A}"/>
                </a:ext>
              </a:extLst>
            </p:cNvPr>
            <p:cNvSpPr>
              <a:spLocks noChangeArrowheads="1"/>
            </p:cNvSpPr>
            <p:nvPr/>
          </p:nvSpPr>
          <p:spPr bwMode="auto">
            <a:xfrm>
              <a:off x="5600700" y="5616352"/>
              <a:ext cx="3352800" cy="685800"/>
            </a:xfrm>
            <a:prstGeom prst="rect">
              <a:avLst/>
            </a:prstGeom>
            <a:solidFill>
              <a:srgbClr val="CCECFF"/>
            </a:solidFill>
            <a:ln>
              <a:noFill/>
            </a:ln>
            <a:effectLst>
              <a:outerShdw dist="107763" dir="2700000" algn="ctr" rotWithShape="0">
                <a:schemeClr val="bg2">
                  <a:alpha val="50000"/>
                </a:schemeClr>
              </a:outerShdw>
            </a:effectLst>
          </p:spPr>
          <p:txBody>
            <a:bodyPr anchor="ctr"/>
            <a:lstStyle/>
            <a:p>
              <a:pPr algn="ctr">
                <a:defRPr/>
              </a:pPr>
              <a:r>
                <a:rPr lang="en-US" dirty="0" err="1">
                  <a:solidFill>
                    <a:schemeClr val="accent6">
                      <a:lumMod val="50000"/>
                    </a:schemeClr>
                  </a:solidFill>
                </a:rPr>
                <a:t>Điểm</a:t>
              </a:r>
              <a:r>
                <a:rPr lang="en-US" dirty="0">
                  <a:solidFill>
                    <a:schemeClr val="accent6">
                      <a:lumMod val="50000"/>
                    </a:schemeClr>
                  </a:solidFill>
                </a:rPr>
                <a:t> </a:t>
              </a:r>
              <a:r>
                <a:rPr lang="en-US" dirty="0" err="1">
                  <a:solidFill>
                    <a:schemeClr val="accent6">
                      <a:lumMod val="50000"/>
                    </a:schemeClr>
                  </a:solidFill>
                </a:rPr>
                <a:t>số</a:t>
              </a:r>
              <a:r>
                <a:rPr lang="en-US" dirty="0">
                  <a:solidFill>
                    <a:schemeClr val="accent6">
                      <a:lumMod val="50000"/>
                    </a:schemeClr>
                  </a:solidFill>
                </a:rPr>
                <a:t>, </a:t>
              </a:r>
              <a:r>
                <a:rPr lang="en-US" dirty="0" err="1">
                  <a:solidFill>
                    <a:schemeClr val="accent6">
                      <a:lumMod val="50000"/>
                    </a:schemeClr>
                  </a:solidFill>
                </a:rPr>
                <a:t>xếp</a:t>
              </a:r>
              <a:r>
                <a:rPr lang="en-US" dirty="0">
                  <a:solidFill>
                    <a:schemeClr val="accent6">
                      <a:lumMod val="50000"/>
                    </a:schemeClr>
                  </a:solidFill>
                </a:rPr>
                <a:t> </a:t>
              </a:r>
              <a:r>
                <a:rPr lang="en-US" dirty="0" err="1">
                  <a:solidFill>
                    <a:schemeClr val="accent6">
                      <a:lumMod val="50000"/>
                    </a:schemeClr>
                  </a:solidFill>
                </a:rPr>
                <a:t>hạng</a:t>
              </a:r>
              <a:r>
                <a:rPr lang="en-US" dirty="0">
                  <a:solidFill>
                    <a:schemeClr val="accent6">
                      <a:lumMod val="50000"/>
                    </a:schemeClr>
                  </a:solidFill>
                </a:rPr>
                <a:t> </a:t>
              </a:r>
              <a:r>
                <a:rPr lang="en-US" dirty="0" err="1">
                  <a:solidFill>
                    <a:schemeClr val="accent6">
                      <a:lumMod val="50000"/>
                    </a:schemeClr>
                  </a:solidFill>
                </a:rPr>
                <a:t>cho</a:t>
              </a:r>
              <a:r>
                <a:rPr lang="en-US" dirty="0">
                  <a:solidFill>
                    <a:schemeClr val="accent6">
                      <a:lumMod val="50000"/>
                    </a:schemeClr>
                  </a:solidFill>
                </a:rPr>
                <a:t>           </a:t>
              </a:r>
              <a:r>
                <a:rPr lang="en-US" dirty="0" err="1">
                  <a:solidFill>
                    <a:schemeClr val="accent6">
                      <a:lumMod val="50000"/>
                    </a:schemeClr>
                  </a:solidFill>
                </a:rPr>
                <a:t>giáo</a:t>
              </a:r>
              <a:r>
                <a:rPr lang="en-US" dirty="0">
                  <a:solidFill>
                    <a:schemeClr val="accent6">
                      <a:lumMod val="50000"/>
                    </a:schemeClr>
                  </a:solidFill>
                </a:rPr>
                <a:t> </a:t>
              </a:r>
              <a:r>
                <a:rPr lang="en-US" dirty="0" err="1">
                  <a:solidFill>
                    <a:schemeClr val="accent6">
                      <a:lumMod val="50000"/>
                    </a:schemeClr>
                  </a:solidFill>
                </a:rPr>
                <a:t>viên</a:t>
              </a:r>
              <a:r>
                <a:rPr lang="en-US" dirty="0">
                  <a:solidFill>
                    <a:schemeClr val="accent6">
                      <a:lumMod val="50000"/>
                    </a:schemeClr>
                  </a:solidFill>
                </a:rPr>
                <a:t> </a:t>
              </a:r>
              <a:r>
                <a:rPr lang="en-US" dirty="0" err="1">
                  <a:solidFill>
                    <a:schemeClr val="accent6">
                      <a:lumMod val="50000"/>
                    </a:schemeClr>
                  </a:solidFill>
                </a:rPr>
                <a:t>và</a:t>
              </a:r>
              <a:r>
                <a:rPr lang="en-US" dirty="0">
                  <a:solidFill>
                    <a:schemeClr val="accent6">
                      <a:lumMod val="50000"/>
                    </a:schemeClr>
                  </a:solidFill>
                </a:rPr>
                <a:t> </a:t>
              </a:r>
              <a:r>
                <a:rPr lang="en-US" dirty="0" err="1">
                  <a:solidFill>
                    <a:schemeClr val="accent6">
                      <a:lumMod val="50000"/>
                    </a:schemeClr>
                  </a:solidFill>
                </a:rPr>
                <a:t>phụ</a:t>
              </a:r>
              <a:r>
                <a:rPr lang="en-US" dirty="0">
                  <a:solidFill>
                    <a:schemeClr val="accent6">
                      <a:lumMod val="50000"/>
                    </a:schemeClr>
                  </a:solidFill>
                </a:rPr>
                <a:t> </a:t>
              </a:r>
              <a:r>
                <a:rPr lang="en-US" dirty="0" err="1">
                  <a:solidFill>
                    <a:schemeClr val="accent6">
                      <a:lumMod val="50000"/>
                    </a:schemeClr>
                  </a:solidFill>
                </a:rPr>
                <a:t>huynh</a:t>
              </a:r>
              <a:endParaRPr lang="en-US" dirty="0">
                <a:solidFill>
                  <a:schemeClr val="accent6">
                    <a:lumMod val="50000"/>
                  </a:schemeClr>
                </a:solidFill>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938" name="Hình chữ nhật 1">
            <a:extLst>
              <a:ext uri="{FF2B5EF4-FFF2-40B4-BE49-F238E27FC236}">
                <a16:creationId xmlns:a16="http://schemas.microsoft.com/office/drawing/2014/main" xmlns="" id="{5DF492CB-CBE1-4AD0-A33F-CD88D80F9AD9}"/>
              </a:ext>
            </a:extLst>
          </p:cNvPr>
          <p:cNvSpPr>
            <a:spLocks noChangeArrowheads="1"/>
          </p:cNvSpPr>
          <p:nvPr/>
        </p:nvSpPr>
        <p:spPr bwMode="auto">
          <a:xfrm>
            <a:off x="1752600" y="304801"/>
            <a:ext cx="8382000"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vi-VN" altLang="en-US" sz="2600" b="1">
                <a:solidFill>
                  <a:srgbClr val="A40000"/>
                </a:solidFill>
              </a:rPr>
              <a:t>Đ</a:t>
            </a:r>
            <a:r>
              <a:rPr lang="en-US" altLang="en-US" sz="2600" b="1">
                <a:solidFill>
                  <a:srgbClr val="A40000"/>
                </a:solidFill>
              </a:rPr>
              <a:t>ịnh hướng đổ</a:t>
            </a:r>
            <a:r>
              <a:rPr lang="vi-VN" altLang="en-US" sz="2600" b="1">
                <a:solidFill>
                  <a:srgbClr val="A40000"/>
                </a:solidFill>
              </a:rPr>
              <a:t>i mới </a:t>
            </a:r>
            <a:r>
              <a:rPr lang="en-US" altLang="en-US" sz="2400" b="1">
                <a:solidFill>
                  <a:srgbClr val="A40000"/>
                </a:solidFill>
              </a:rPr>
              <a:t>phương pháp,                                hình thức kiểm tra, đánh giá</a:t>
            </a:r>
            <a:endParaRPr lang="vi-VN" altLang="en-US" sz="2600" b="1">
              <a:solidFill>
                <a:srgbClr val="A40000"/>
              </a:solidFill>
            </a:endParaRPr>
          </a:p>
        </p:txBody>
      </p:sp>
      <p:sp>
        <p:nvSpPr>
          <p:cNvPr id="3" name="Hình chữ nhật 2">
            <a:extLst>
              <a:ext uri="{FF2B5EF4-FFF2-40B4-BE49-F238E27FC236}">
                <a16:creationId xmlns:a16="http://schemas.microsoft.com/office/drawing/2014/main" xmlns="" id="{0F79433E-41CC-42C4-850B-D768194D04A3}"/>
              </a:ext>
            </a:extLst>
          </p:cNvPr>
          <p:cNvSpPr/>
          <p:nvPr/>
        </p:nvSpPr>
        <p:spPr>
          <a:xfrm>
            <a:off x="263352" y="1484785"/>
            <a:ext cx="11593288" cy="3424784"/>
          </a:xfrm>
          <a:prstGeom prst="rect">
            <a:avLst/>
          </a:prstGeom>
        </p:spPr>
        <p:txBody>
          <a:bodyPr wrap="square">
            <a:spAutoFit/>
          </a:bodyPr>
          <a:lstStyle/>
          <a:p>
            <a:pPr algn="just">
              <a:lnSpc>
                <a:spcPct val="150000"/>
              </a:lnSpc>
              <a:spcBef>
                <a:spcPts val="600"/>
              </a:spcBef>
              <a:spcAft>
                <a:spcPts val="0"/>
              </a:spcAft>
              <a:defRPr/>
            </a:pPr>
            <a:r>
              <a:rPr lang="vi-VN" sz="2400" dirty="0"/>
              <a:t>        </a:t>
            </a:r>
            <a:r>
              <a:rPr lang="fr-FR" sz="2400" dirty="0"/>
              <a:t>(1) </a:t>
            </a:r>
            <a:r>
              <a:rPr lang="vi-VN" sz="2400" dirty="0"/>
              <a:t>Đ</a:t>
            </a:r>
            <a:r>
              <a:rPr lang="en-US" sz="2400" dirty="0"/>
              <a:t>G </a:t>
            </a:r>
            <a:r>
              <a:rPr lang="vi-VN" sz="2400" dirty="0"/>
              <a:t>phải hướng tới sự phát triển PC và NL của HS thông qua mức độ đạt chuẩn KT-KN-TĐ và các biểu hiện NL, PC của HS dựa trên mục tiêu GD; coi trọng ĐG để giúp đỡ HS về phương pháp HT.</a:t>
            </a:r>
            <a:endParaRPr lang="en-US" sz="2400" dirty="0"/>
          </a:p>
          <a:p>
            <a:pPr algn="just">
              <a:lnSpc>
                <a:spcPct val="150000"/>
              </a:lnSpc>
              <a:spcBef>
                <a:spcPts val="600"/>
              </a:spcBef>
              <a:spcAft>
                <a:spcPts val="0"/>
              </a:spcAft>
              <a:defRPr/>
            </a:pPr>
            <a:r>
              <a:rPr lang="en-US" sz="2400" dirty="0"/>
              <a:t>       </a:t>
            </a:r>
            <a:r>
              <a:rPr lang="vi-VN" sz="2400" dirty="0"/>
              <a:t>(2) Chú trọng ĐG thường xuyên, kết hợp ĐG quá trình và ĐG tổng kết cuối kỳ, cuối năm học. Kết hợp ĐG của GV với tự ĐG và ĐG lẫn nhau của HS, ĐG của CMHS và cộng đồng.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arn(inVertical)">
                                      <p:cBhvr>
                                        <p:cTn id="12"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Hình chữ nhật 2">
            <a:extLst>
              <a:ext uri="{FF2B5EF4-FFF2-40B4-BE49-F238E27FC236}">
                <a16:creationId xmlns:a16="http://schemas.microsoft.com/office/drawing/2014/main" xmlns="" id="{4C7B7A50-39E7-4A54-91F9-F89C79469CD2}"/>
              </a:ext>
            </a:extLst>
          </p:cNvPr>
          <p:cNvSpPr/>
          <p:nvPr/>
        </p:nvSpPr>
        <p:spPr>
          <a:xfrm>
            <a:off x="407368" y="1528763"/>
            <a:ext cx="11521280" cy="3480183"/>
          </a:xfrm>
          <a:prstGeom prst="rect">
            <a:avLst/>
          </a:prstGeom>
        </p:spPr>
        <p:txBody>
          <a:bodyPr wrap="square">
            <a:spAutoFit/>
          </a:bodyPr>
          <a:lstStyle/>
          <a:p>
            <a:pPr algn="just">
              <a:lnSpc>
                <a:spcPct val="130000"/>
              </a:lnSpc>
              <a:spcBef>
                <a:spcPts val="600"/>
              </a:spcBef>
              <a:spcAft>
                <a:spcPts val="0"/>
              </a:spcAft>
              <a:defRPr/>
            </a:pPr>
            <a:r>
              <a:rPr lang="fr-FR" sz="2400" dirty="0"/>
              <a:t>       (</a:t>
            </a:r>
            <a:r>
              <a:rPr lang="vi-VN" sz="2400" dirty="0"/>
              <a:t>3</a:t>
            </a:r>
            <a:r>
              <a:rPr lang="fr-FR" sz="2400" dirty="0"/>
              <a:t>)</a:t>
            </a:r>
            <a:r>
              <a:rPr lang="vi-VN" sz="2400" dirty="0"/>
              <a:t> Đa dạng hóa hình thức, công cụ ĐG: các HĐ trên lớp; hồ sơ HT, vở HT; báo cáo kết quả thực hiện DA HT, NCKH,  kết quả TH-TN; bài thuyết trình (viết, trình chiếu, video clip,…) về kết quả thực hiện nhiệm vụ HT. </a:t>
            </a:r>
            <a:endParaRPr lang="en-US" sz="2400" dirty="0"/>
          </a:p>
          <a:p>
            <a:pPr algn="just">
              <a:lnSpc>
                <a:spcPct val="130000"/>
              </a:lnSpc>
              <a:spcBef>
                <a:spcPts val="600"/>
              </a:spcBef>
              <a:spcAft>
                <a:spcPts val="0"/>
              </a:spcAft>
              <a:defRPr/>
            </a:pPr>
            <a:r>
              <a:rPr lang="en-US" sz="2400" dirty="0"/>
              <a:t>       </a:t>
            </a:r>
            <a:r>
              <a:rPr lang="vi-VN" sz="2400" dirty="0"/>
              <a:t>(4) Coi trọng ĐG sự tiến bộ của mỗi HS, không so sánh HS với nhau; coi trọng việc động viên, khuyến khích sự hứng thú, tính tích cực và vượt khó trong học tập, rèn luyện của HS; giúp HS phát huy năng khiếu cá nhân; đảm bảo ĐG kịp thời, công bằng, khách quan, không tạo áp lực cho HS, GV và CMHS.</a:t>
            </a:r>
            <a:endParaRPr lang="en-US" sz="2400" dirty="0"/>
          </a:p>
        </p:txBody>
      </p:sp>
      <p:sp>
        <p:nvSpPr>
          <p:cNvPr id="40963" name="Hình chữ nhật 1">
            <a:extLst>
              <a:ext uri="{FF2B5EF4-FFF2-40B4-BE49-F238E27FC236}">
                <a16:creationId xmlns:a16="http://schemas.microsoft.com/office/drawing/2014/main" xmlns="" id="{9C3D7073-FC4E-4FA2-977B-FDE0ACC1518C}"/>
              </a:ext>
            </a:extLst>
          </p:cNvPr>
          <p:cNvSpPr>
            <a:spLocks noChangeArrowheads="1"/>
          </p:cNvSpPr>
          <p:nvPr/>
        </p:nvSpPr>
        <p:spPr bwMode="auto">
          <a:xfrm>
            <a:off x="1752600" y="304801"/>
            <a:ext cx="8382000"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vi-VN" altLang="en-US" sz="2600" b="1">
                <a:solidFill>
                  <a:srgbClr val="A40000"/>
                </a:solidFill>
              </a:rPr>
              <a:t>Đ</a:t>
            </a:r>
            <a:r>
              <a:rPr lang="en-US" altLang="en-US" sz="2600" b="1">
                <a:solidFill>
                  <a:srgbClr val="A40000"/>
                </a:solidFill>
              </a:rPr>
              <a:t>ịnh hướng đổ</a:t>
            </a:r>
            <a:r>
              <a:rPr lang="vi-VN" altLang="en-US" sz="2600" b="1">
                <a:solidFill>
                  <a:srgbClr val="A40000"/>
                </a:solidFill>
              </a:rPr>
              <a:t>i mới </a:t>
            </a:r>
            <a:r>
              <a:rPr lang="en-US" altLang="en-US" sz="2400" b="1">
                <a:solidFill>
                  <a:srgbClr val="A40000"/>
                </a:solidFill>
              </a:rPr>
              <a:t>phương pháp,                                hình thức kiểm tra, đánh giá</a:t>
            </a:r>
            <a:endParaRPr lang="vi-VN" altLang="en-US" sz="2600" b="1">
              <a:solidFill>
                <a:srgbClr val="A4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arn(inVertical)">
                                      <p:cBhvr>
                                        <p:cTn id="12"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1986" name="Title 1">
            <a:extLst>
              <a:ext uri="{FF2B5EF4-FFF2-40B4-BE49-F238E27FC236}">
                <a16:creationId xmlns:a16="http://schemas.microsoft.com/office/drawing/2014/main" xmlns="" id="{EAAFC580-074F-472F-A374-373BD30D8A41}"/>
              </a:ext>
            </a:extLst>
          </p:cNvPr>
          <p:cNvSpPr>
            <a:spLocks noGrp="1"/>
          </p:cNvSpPr>
          <p:nvPr>
            <p:ph type="title" idx="4294967295"/>
          </p:nvPr>
        </p:nvSpPr>
        <p:spPr bwMode="auto">
          <a:xfrm>
            <a:off x="2185988" y="111460"/>
            <a:ext cx="7699375" cy="68012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r>
              <a:rPr lang="en-US" altLang="en-US" dirty="0" err="1">
                <a:solidFill>
                  <a:srgbClr val="A40000"/>
                </a:solidFill>
                <a:latin typeface="Arial" panose="020B0604020202020204" pitchFamily="34" charset="0"/>
                <a:cs typeface="Arial" panose="020B0604020202020204" pitchFamily="34" charset="0"/>
              </a:rPr>
              <a:t>Dịch</a:t>
            </a:r>
            <a:r>
              <a:rPr lang="en-US" altLang="en-US" dirty="0">
                <a:solidFill>
                  <a:srgbClr val="A40000"/>
                </a:solidFill>
                <a:latin typeface="Arial" panose="020B0604020202020204" pitchFamily="34" charset="0"/>
                <a:cs typeface="Arial" panose="020B0604020202020204" pitchFamily="34" charset="0"/>
              </a:rPr>
              <a:t> </a:t>
            </a:r>
            <a:r>
              <a:rPr lang="en-US" altLang="en-US" dirty="0" err="1">
                <a:solidFill>
                  <a:srgbClr val="A40000"/>
                </a:solidFill>
                <a:latin typeface="Arial" panose="020B0604020202020204" pitchFamily="34" charset="0"/>
                <a:cs typeface="Arial" panose="020B0604020202020204" pitchFamily="34" charset="0"/>
              </a:rPr>
              <a:t>chuyển</a:t>
            </a:r>
            <a:r>
              <a:rPr lang="en-US" altLang="en-US" dirty="0">
                <a:solidFill>
                  <a:srgbClr val="A40000"/>
                </a:solidFill>
                <a:latin typeface="Arial" panose="020B0604020202020204" pitchFamily="34" charset="0"/>
                <a:cs typeface="Arial" panose="020B0604020202020204" pitchFamily="34" charset="0"/>
              </a:rPr>
              <a:t> </a:t>
            </a:r>
            <a:r>
              <a:rPr lang="en-US" altLang="en-US" dirty="0" err="1">
                <a:solidFill>
                  <a:srgbClr val="A40000"/>
                </a:solidFill>
                <a:latin typeface="Arial" panose="020B0604020202020204" pitchFamily="34" charset="0"/>
                <a:cs typeface="Arial" panose="020B0604020202020204" pitchFamily="34" charset="0"/>
              </a:rPr>
              <a:t>về</a:t>
            </a:r>
            <a:r>
              <a:rPr lang="en-US" altLang="en-US" dirty="0">
                <a:solidFill>
                  <a:srgbClr val="A40000"/>
                </a:solidFill>
                <a:latin typeface="Arial" panose="020B0604020202020204" pitchFamily="34" charset="0"/>
                <a:cs typeface="Arial" panose="020B0604020202020204" pitchFamily="34" charset="0"/>
              </a:rPr>
              <a:t> </a:t>
            </a:r>
            <a:r>
              <a:rPr lang="en-US" altLang="en-US" dirty="0" err="1">
                <a:solidFill>
                  <a:srgbClr val="A40000"/>
                </a:solidFill>
                <a:latin typeface="Arial" panose="020B0604020202020204" pitchFamily="34" charset="0"/>
                <a:cs typeface="Arial" panose="020B0604020202020204" pitchFamily="34" charset="0"/>
              </a:rPr>
              <a:t>đánh</a:t>
            </a:r>
            <a:r>
              <a:rPr lang="en-US" altLang="en-US" dirty="0">
                <a:solidFill>
                  <a:srgbClr val="A40000"/>
                </a:solidFill>
                <a:latin typeface="Arial" panose="020B0604020202020204" pitchFamily="34" charset="0"/>
                <a:cs typeface="Arial" panose="020B0604020202020204" pitchFamily="34" charset="0"/>
              </a:rPr>
              <a:t> </a:t>
            </a:r>
            <a:r>
              <a:rPr lang="en-US" altLang="en-US" dirty="0" err="1">
                <a:solidFill>
                  <a:srgbClr val="A40000"/>
                </a:solidFill>
                <a:latin typeface="Arial" panose="020B0604020202020204" pitchFamily="34" charset="0"/>
                <a:cs typeface="Arial" panose="020B0604020202020204" pitchFamily="34" charset="0"/>
              </a:rPr>
              <a:t>giá</a:t>
            </a:r>
            <a:r>
              <a:rPr lang="en-US" altLang="en-US" dirty="0">
                <a:solidFill>
                  <a:srgbClr val="FF0000"/>
                </a:solidFill>
                <a:latin typeface="Arial" panose="020B0604020202020204" pitchFamily="34" charset="0"/>
                <a:cs typeface="Arial" panose="020B0604020202020204" pitchFamily="34" charset="0"/>
              </a:rPr>
              <a:t/>
            </a:r>
            <a:br>
              <a:rPr lang="en-US" altLang="en-US" dirty="0">
                <a:solidFill>
                  <a:srgbClr val="FF0000"/>
                </a:solidFill>
                <a:latin typeface="Arial" panose="020B0604020202020204" pitchFamily="34" charset="0"/>
                <a:cs typeface="Arial" panose="020B0604020202020204" pitchFamily="34" charset="0"/>
              </a:rPr>
            </a:br>
            <a:r>
              <a:rPr lang="en-US" altLang="en-US" dirty="0" err="1">
                <a:solidFill>
                  <a:srgbClr val="FF0000"/>
                </a:solidFill>
                <a:latin typeface="Arial" panose="020B0604020202020204" pitchFamily="34" charset="0"/>
                <a:cs typeface="Arial" panose="020B0604020202020204" pitchFamily="34" charset="0"/>
              </a:rPr>
              <a:t>Cũ</a:t>
            </a:r>
            <a:r>
              <a:rPr lang="en-US" altLang="en-US" dirty="0">
                <a:latin typeface="Arial" panose="020B0604020202020204" pitchFamily="34" charset="0"/>
                <a:cs typeface="Arial" panose="020B0604020202020204" pitchFamily="34" charset="0"/>
              </a:rPr>
              <a:t> ------------------------------- </a:t>
            </a:r>
            <a:r>
              <a:rPr lang="en-US" altLang="en-US" dirty="0" err="1">
                <a:solidFill>
                  <a:srgbClr val="002060"/>
                </a:solidFill>
                <a:latin typeface="Arial" panose="020B0604020202020204" pitchFamily="34" charset="0"/>
                <a:cs typeface="Arial" panose="020B0604020202020204" pitchFamily="34" charset="0"/>
              </a:rPr>
              <a:t>Mới</a:t>
            </a:r>
            <a:endParaRPr lang="en-US" altLang="en-US" dirty="0">
              <a:solidFill>
                <a:srgbClr val="002060"/>
              </a:solidFill>
              <a:latin typeface="Arial" panose="020B0604020202020204" pitchFamily="34" charset="0"/>
              <a:cs typeface="Arial" panose="020B0604020202020204" pitchFamily="34" charset="0"/>
            </a:endParaRPr>
          </a:p>
        </p:txBody>
      </p:sp>
      <p:grpSp>
        <p:nvGrpSpPr>
          <p:cNvPr id="2" name="Group 1">
            <a:extLst>
              <a:ext uri="{FF2B5EF4-FFF2-40B4-BE49-F238E27FC236}">
                <a16:creationId xmlns:a16="http://schemas.microsoft.com/office/drawing/2014/main" xmlns="" id="{1E3534E3-6BFE-4AAD-A31E-597105301AA2}"/>
              </a:ext>
            </a:extLst>
          </p:cNvPr>
          <p:cNvGrpSpPr/>
          <p:nvPr/>
        </p:nvGrpSpPr>
        <p:grpSpPr>
          <a:xfrm>
            <a:off x="551384" y="1524000"/>
            <a:ext cx="11089231" cy="4929336"/>
            <a:chOff x="125412" y="1524000"/>
            <a:chExt cx="8893177" cy="4929336"/>
          </a:xfrm>
        </p:grpSpPr>
        <p:sp>
          <p:nvSpPr>
            <p:cNvPr id="41987" name="Rectangle 7">
              <a:extLst>
                <a:ext uri="{FF2B5EF4-FFF2-40B4-BE49-F238E27FC236}">
                  <a16:creationId xmlns:a16="http://schemas.microsoft.com/office/drawing/2014/main" xmlns="" id="{663A46F1-DC99-46CC-B2A6-FA8835A8CF26}"/>
                </a:ext>
              </a:extLst>
            </p:cNvPr>
            <p:cNvSpPr>
              <a:spLocks noChangeArrowheads="1"/>
            </p:cNvSpPr>
            <p:nvPr/>
          </p:nvSpPr>
          <p:spPr bwMode="auto">
            <a:xfrm>
              <a:off x="4522788" y="2062163"/>
              <a:ext cx="37465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1600" b="1">
                  <a:solidFill>
                    <a:srgbClr val="A40000"/>
                  </a:solidFill>
                </a:rPr>
                <a:t>1</a:t>
              </a:r>
            </a:p>
          </p:txBody>
        </p:sp>
        <p:sp>
          <p:nvSpPr>
            <p:cNvPr id="28" name="Rectangle 8">
              <a:extLst>
                <a:ext uri="{FF2B5EF4-FFF2-40B4-BE49-F238E27FC236}">
                  <a16:creationId xmlns:a16="http://schemas.microsoft.com/office/drawing/2014/main" xmlns="" id="{03D149D2-BC8B-47E6-98EB-D4B1B787BBBF}"/>
                </a:ext>
              </a:extLst>
            </p:cNvPr>
            <p:cNvSpPr>
              <a:spLocks noChangeArrowheads="1"/>
            </p:cNvSpPr>
            <p:nvPr/>
          </p:nvSpPr>
          <p:spPr bwMode="auto">
            <a:xfrm>
              <a:off x="125412" y="1600200"/>
              <a:ext cx="4230564" cy="11430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just">
                <a:defRPr/>
              </a:pPr>
              <a:r>
                <a:rPr lang="en-US" altLang="en-US" dirty="0" err="1">
                  <a:solidFill>
                    <a:srgbClr val="002060"/>
                  </a:solidFill>
                </a:rPr>
                <a:t>Đánh</a:t>
              </a:r>
              <a:r>
                <a:rPr lang="en-US" altLang="en-US" dirty="0">
                  <a:solidFill>
                    <a:srgbClr val="002060"/>
                  </a:solidFill>
                </a:rPr>
                <a:t> </a:t>
              </a:r>
              <a:r>
                <a:rPr lang="en-US" altLang="en-US" dirty="0" err="1">
                  <a:solidFill>
                    <a:srgbClr val="002060"/>
                  </a:solidFill>
                </a:rPr>
                <a:t>giá</a:t>
              </a:r>
              <a:r>
                <a:rPr lang="en-US" altLang="en-US" dirty="0">
                  <a:solidFill>
                    <a:srgbClr val="002060"/>
                  </a:solidFill>
                </a:rPr>
                <a:t> </a:t>
              </a:r>
              <a:r>
                <a:rPr lang="en-US" altLang="en-US" dirty="0" err="1">
                  <a:solidFill>
                    <a:srgbClr val="002060"/>
                  </a:solidFill>
                </a:rPr>
                <a:t>tổng</a:t>
              </a:r>
              <a:r>
                <a:rPr lang="en-US" altLang="en-US" dirty="0">
                  <a:solidFill>
                    <a:srgbClr val="002060"/>
                  </a:solidFill>
                </a:rPr>
                <a:t> </a:t>
              </a:r>
              <a:r>
                <a:rPr lang="en-US" altLang="en-US" dirty="0" err="1">
                  <a:solidFill>
                    <a:srgbClr val="002060"/>
                  </a:solidFill>
                </a:rPr>
                <a:t>kết</a:t>
              </a:r>
              <a:r>
                <a:rPr lang="en-US" altLang="en-US" dirty="0">
                  <a:solidFill>
                    <a:srgbClr val="002060"/>
                  </a:solidFill>
                </a:rPr>
                <a:t> </a:t>
              </a:r>
              <a:r>
                <a:rPr lang="en-US" altLang="en-US" dirty="0" err="1">
                  <a:solidFill>
                    <a:srgbClr val="002060"/>
                  </a:solidFill>
                </a:rPr>
                <a:t>được</a:t>
              </a:r>
              <a:r>
                <a:rPr lang="en-US" altLang="en-US" dirty="0">
                  <a:solidFill>
                    <a:srgbClr val="002060"/>
                  </a:solidFill>
                </a:rPr>
                <a:t> </a:t>
              </a:r>
              <a:r>
                <a:rPr lang="en-US" altLang="en-US" dirty="0" err="1">
                  <a:solidFill>
                    <a:srgbClr val="002060"/>
                  </a:solidFill>
                </a:rPr>
                <a:t>sử</a:t>
              </a:r>
              <a:r>
                <a:rPr lang="en-US" altLang="en-US" dirty="0">
                  <a:solidFill>
                    <a:srgbClr val="002060"/>
                  </a:solidFill>
                </a:rPr>
                <a:t> </a:t>
              </a:r>
              <a:r>
                <a:rPr lang="en-US" altLang="en-US" dirty="0" err="1">
                  <a:solidFill>
                    <a:srgbClr val="002060"/>
                  </a:solidFill>
                </a:rPr>
                <a:t>dụng</a:t>
              </a:r>
              <a:r>
                <a:rPr lang="en-US" altLang="en-US" dirty="0">
                  <a:solidFill>
                    <a:srgbClr val="002060"/>
                  </a:solidFill>
                </a:rPr>
                <a:t> </a:t>
              </a:r>
              <a:r>
                <a:rPr lang="en-US" altLang="en-US" dirty="0" err="1">
                  <a:solidFill>
                    <a:srgbClr val="002060"/>
                  </a:solidFill>
                </a:rPr>
                <a:t>chủ</a:t>
              </a:r>
              <a:r>
                <a:rPr lang="en-US" altLang="en-US" dirty="0">
                  <a:solidFill>
                    <a:srgbClr val="002060"/>
                  </a:solidFill>
                </a:rPr>
                <a:t> </a:t>
              </a:r>
              <a:r>
                <a:rPr lang="en-US" altLang="en-US" dirty="0" err="1">
                  <a:solidFill>
                    <a:srgbClr val="002060"/>
                  </a:solidFill>
                </a:rPr>
                <a:t>yếu</a:t>
              </a:r>
              <a:r>
                <a:rPr lang="en-US" altLang="en-US" dirty="0">
                  <a:solidFill>
                    <a:srgbClr val="002060"/>
                  </a:solidFill>
                </a:rPr>
                <a:t> (</a:t>
              </a:r>
              <a:r>
                <a:rPr lang="en-US" altLang="en-US" dirty="0" err="1">
                  <a:solidFill>
                    <a:srgbClr val="002060"/>
                  </a:solidFill>
                </a:rPr>
                <a:t>đôi</a:t>
              </a:r>
              <a:r>
                <a:rPr lang="en-US" altLang="en-US" dirty="0">
                  <a:solidFill>
                    <a:srgbClr val="002060"/>
                  </a:solidFill>
                </a:rPr>
                <a:t> </a:t>
              </a:r>
              <a:r>
                <a:rPr lang="en-US" altLang="en-US" dirty="0" err="1">
                  <a:solidFill>
                    <a:srgbClr val="002060"/>
                  </a:solidFill>
                </a:rPr>
                <a:t>khi</a:t>
              </a:r>
              <a:r>
                <a:rPr lang="en-US" altLang="en-US" dirty="0">
                  <a:solidFill>
                    <a:srgbClr val="002060"/>
                  </a:solidFill>
                </a:rPr>
                <a:t> </a:t>
              </a:r>
              <a:r>
                <a:rPr lang="en-US" altLang="en-US" dirty="0" err="1">
                  <a:solidFill>
                    <a:srgbClr val="002060"/>
                  </a:solidFill>
                </a:rPr>
                <a:t>là</a:t>
              </a:r>
              <a:r>
                <a:rPr lang="en-US" altLang="en-US" dirty="0">
                  <a:solidFill>
                    <a:srgbClr val="002060"/>
                  </a:solidFill>
                </a:rPr>
                <a:t> </a:t>
              </a:r>
              <a:r>
                <a:rPr lang="en-US" altLang="en-US" dirty="0" err="1">
                  <a:solidFill>
                    <a:srgbClr val="002060"/>
                  </a:solidFill>
                </a:rPr>
                <a:t>duy</a:t>
              </a:r>
              <a:r>
                <a:rPr lang="en-US" altLang="en-US" dirty="0">
                  <a:solidFill>
                    <a:srgbClr val="002060"/>
                  </a:solidFill>
                </a:rPr>
                <a:t> </a:t>
              </a:r>
              <a:r>
                <a:rPr lang="en-US" altLang="en-US" dirty="0" err="1">
                  <a:solidFill>
                    <a:srgbClr val="002060"/>
                  </a:solidFill>
                </a:rPr>
                <a:t>nhất</a:t>
              </a:r>
              <a:r>
                <a:rPr lang="en-US" altLang="en-US" dirty="0">
                  <a:solidFill>
                    <a:srgbClr val="002060"/>
                  </a:solidFill>
                </a:rPr>
                <a:t>) </a:t>
              </a:r>
              <a:r>
                <a:rPr lang="en-US" altLang="en-US" dirty="0" err="1">
                  <a:solidFill>
                    <a:srgbClr val="002060"/>
                  </a:solidFill>
                </a:rPr>
                <a:t>và</a:t>
              </a:r>
              <a:r>
                <a:rPr lang="en-US" altLang="en-US" dirty="0">
                  <a:solidFill>
                    <a:srgbClr val="002060"/>
                  </a:solidFill>
                </a:rPr>
                <a:t> </a:t>
              </a:r>
              <a:r>
                <a:rPr lang="en-US" altLang="en-US" dirty="0" err="1">
                  <a:solidFill>
                    <a:srgbClr val="002060"/>
                  </a:solidFill>
                </a:rPr>
                <a:t>dưới</a:t>
              </a:r>
              <a:r>
                <a:rPr lang="en-US" altLang="en-US" dirty="0">
                  <a:solidFill>
                    <a:srgbClr val="002060"/>
                  </a:solidFill>
                </a:rPr>
                <a:t> </a:t>
              </a:r>
              <a:r>
                <a:rPr lang="en-US" altLang="en-US" dirty="0" err="1">
                  <a:solidFill>
                    <a:srgbClr val="002060"/>
                  </a:solidFill>
                </a:rPr>
                <a:t>dạng</a:t>
              </a:r>
              <a:r>
                <a:rPr lang="en-US" altLang="en-US" dirty="0">
                  <a:solidFill>
                    <a:srgbClr val="002060"/>
                  </a:solidFill>
                </a:rPr>
                <a:t> </a:t>
              </a:r>
              <a:r>
                <a:rPr lang="en-US" altLang="en-US" dirty="0" err="1">
                  <a:solidFill>
                    <a:srgbClr val="002060"/>
                  </a:solidFill>
                </a:rPr>
                <a:t>chính</a:t>
              </a:r>
              <a:r>
                <a:rPr lang="en-US" altLang="en-US" dirty="0">
                  <a:solidFill>
                    <a:srgbClr val="002060"/>
                  </a:solidFill>
                </a:rPr>
                <a:t> </a:t>
              </a:r>
              <a:r>
                <a:rPr lang="en-US" altLang="en-US" dirty="0" err="1">
                  <a:solidFill>
                    <a:srgbClr val="002060"/>
                  </a:solidFill>
                </a:rPr>
                <a:t>thức</a:t>
              </a:r>
              <a:r>
                <a:rPr lang="en-US" altLang="en-US" dirty="0">
                  <a:solidFill>
                    <a:srgbClr val="002060"/>
                  </a:solidFill>
                </a:rPr>
                <a:t> (formal setting);</a:t>
              </a:r>
            </a:p>
          </p:txBody>
        </p:sp>
        <p:sp>
          <p:nvSpPr>
            <p:cNvPr id="53" name="Rectangle 9">
              <a:extLst>
                <a:ext uri="{FF2B5EF4-FFF2-40B4-BE49-F238E27FC236}">
                  <a16:creationId xmlns:a16="http://schemas.microsoft.com/office/drawing/2014/main" xmlns="" id="{BACD0025-95F8-473A-9366-2CCEB8ABEF9C}"/>
                </a:ext>
              </a:extLst>
            </p:cNvPr>
            <p:cNvSpPr>
              <a:spLocks noChangeArrowheads="1"/>
            </p:cNvSpPr>
            <p:nvPr/>
          </p:nvSpPr>
          <p:spPr bwMode="auto">
            <a:xfrm>
              <a:off x="5064251" y="1524000"/>
              <a:ext cx="3954338" cy="1143000"/>
            </a:xfrm>
            <a:prstGeom prst="rect">
              <a:avLst/>
            </a:prstGeom>
            <a:solidFill>
              <a:srgbClr val="CCECFF"/>
            </a:solidFill>
            <a:ln w="9525">
              <a:noFill/>
              <a:miter lim="800000"/>
              <a:headEnd/>
              <a:tailEnd/>
            </a:ln>
            <a:effectLst>
              <a:outerShdw dist="107763" dir="2700000" algn="ctr" rotWithShape="0">
                <a:schemeClr val="bg2">
                  <a:alpha val="50000"/>
                </a:schemeClr>
              </a:outerShdw>
            </a:effectLst>
          </p:spPr>
          <p:txBody>
            <a:bodyPr anchor="ctr"/>
            <a:lstStyle/>
            <a:p>
              <a:pPr algn="just">
                <a:defRPr/>
              </a:pPr>
              <a:r>
                <a:rPr lang="en-US" altLang="en-US" dirty="0" err="1">
                  <a:solidFill>
                    <a:srgbClr val="7030A0"/>
                  </a:solidFill>
                </a:rPr>
                <a:t>Đánh</a:t>
              </a:r>
              <a:r>
                <a:rPr lang="en-US" altLang="en-US" dirty="0">
                  <a:solidFill>
                    <a:srgbClr val="7030A0"/>
                  </a:solidFill>
                </a:rPr>
                <a:t> </a:t>
              </a:r>
              <a:r>
                <a:rPr lang="en-US" altLang="en-US" dirty="0" err="1">
                  <a:solidFill>
                    <a:srgbClr val="7030A0"/>
                  </a:solidFill>
                </a:rPr>
                <a:t>giá</a:t>
              </a:r>
              <a:r>
                <a:rPr lang="en-US" altLang="en-US" dirty="0">
                  <a:solidFill>
                    <a:srgbClr val="7030A0"/>
                  </a:solidFill>
                </a:rPr>
                <a:t> </a:t>
              </a:r>
              <a:r>
                <a:rPr lang="en-US" altLang="en-US" dirty="0" err="1">
                  <a:solidFill>
                    <a:srgbClr val="7030A0"/>
                  </a:solidFill>
                </a:rPr>
                <a:t>quá</a:t>
              </a:r>
              <a:r>
                <a:rPr lang="en-US" altLang="en-US" dirty="0">
                  <a:solidFill>
                    <a:srgbClr val="7030A0"/>
                  </a:solidFill>
                </a:rPr>
                <a:t> </a:t>
              </a:r>
              <a:r>
                <a:rPr lang="en-US" altLang="en-US" dirty="0" err="1">
                  <a:solidFill>
                    <a:srgbClr val="7030A0"/>
                  </a:solidFill>
                </a:rPr>
                <a:t>trình</a:t>
              </a:r>
              <a:r>
                <a:rPr lang="en-US" altLang="en-US" dirty="0">
                  <a:solidFill>
                    <a:srgbClr val="7030A0"/>
                  </a:solidFill>
                </a:rPr>
                <a:t> </a:t>
              </a:r>
              <a:r>
                <a:rPr lang="en-US" altLang="en-US" dirty="0" err="1">
                  <a:solidFill>
                    <a:srgbClr val="7030A0"/>
                  </a:solidFill>
                </a:rPr>
                <a:t>được</a:t>
              </a:r>
              <a:r>
                <a:rPr lang="en-US" altLang="en-US" dirty="0">
                  <a:solidFill>
                    <a:srgbClr val="7030A0"/>
                  </a:solidFill>
                </a:rPr>
                <a:t> </a:t>
              </a:r>
              <a:r>
                <a:rPr lang="en-US" altLang="en-US" dirty="0" err="1">
                  <a:solidFill>
                    <a:srgbClr val="7030A0"/>
                  </a:solidFill>
                </a:rPr>
                <a:t>nhấn</a:t>
              </a:r>
              <a:r>
                <a:rPr lang="en-US" altLang="en-US" dirty="0">
                  <a:solidFill>
                    <a:srgbClr val="7030A0"/>
                  </a:solidFill>
                </a:rPr>
                <a:t> </a:t>
              </a:r>
              <a:r>
                <a:rPr lang="en-US" altLang="en-US" dirty="0" err="1">
                  <a:solidFill>
                    <a:srgbClr val="7030A0"/>
                  </a:solidFill>
                </a:rPr>
                <a:t>mạnh</a:t>
              </a:r>
              <a:r>
                <a:rPr lang="en-US" altLang="en-US" dirty="0">
                  <a:solidFill>
                    <a:srgbClr val="7030A0"/>
                  </a:solidFill>
                </a:rPr>
                <a:t> </a:t>
              </a:r>
              <a:r>
                <a:rPr lang="en-US" altLang="en-US" dirty="0" err="1">
                  <a:solidFill>
                    <a:srgbClr val="7030A0"/>
                  </a:solidFill>
                </a:rPr>
                <a:t>và</a:t>
              </a:r>
              <a:r>
                <a:rPr lang="en-US" altLang="en-US" dirty="0">
                  <a:solidFill>
                    <a:srgbClr val="7030A0"/>
                  </a:solidFill>
                </a:rPr>
                <a:t> </a:t>
              </a:r>
              <a:r>
                <a:rPr lang="en-US" altLang="en-US" dirty="0" err="1">
                  <a:solidFill>
                    <a:srgbClr val="7030A0"/>
                  </a:solidFill>
                </a:rPr>
                <a:t>dưới</a:t>
              </a:r>
              <a:r>
                <a:rPr lang="en-US" altLang="en-US" dirty="0">
                  <a:solidFill>
                    <a:srgbClr val="7030A0"/>
                  </a:solidFill>
                </a:rPr>
                <a:t> </a:t>
              </a:r>
              <a:r>
                <a:rPr lang="en-US" altLang="en-US" dirty="0" err="1">
                  <a:solidFill>
                    <a:srgbClr val="7030A0"/>
                  </a:solidFill>
                </a:rPr>
                <a:t>dạng</a:t>
              </a:r>
              <a:r>
                <a:rPr lang="en-US" altLang="en-US" dirty="0">
                  <a:solidFill>
                    <a:srgbClr val="7030A0"/>
                  </a:solidFill>
                </a:rPr>
                <a:t> </a:t>
              </a:r>
              <a:r>
                <a:rPr lang="en-US" altLang="en-US" dirty="0" err="1">
                  <a:solidFill>
                    <a:srgbClr val="7030A0"/>
                  </a:solidFill>
                </a:rPr>
                <a:t>không</a:t>
              </a:r>
              <a:r>
                <a:rPr lang="en-US" altLang="en-US" dirty="0">
                  <a:solidFill>
                    <a:srgbClr val="7030A0"/>
                  </a:solidFill>
                </a:rPr>
                <a:t> </a:t>
              </a:r>
              <a:r>
                <a:rPr lang="en-US" altLang="en-US" dirty="0" err="1">
                  <a:solidFill>
                    <a:srgbClr val="7030A0"/>
                  </a:solidFill>
                </a:rPr>
                <a:t>chính</a:t>
              </a:r>
              <a:r>
                <a:rPr lang="en-US" altLang="en-US" dirty="0">
                  <a:solidFill>
                    <a:srgbClr val="7030A0"/>
                  </a:solidFill>
                </a:rPr>
                <a:t> </a:t>
              </a:r>
              <a:r>
                <a:rPr lang="en-US" altLang="en-US" dirty="0" err="1">
                  <a:solidFill>
                    <a:srgbClr val="7030A0"/>
                  </a:solidFill>
                </a:rPr>
                <a:t>thức</a:t>
              </a:r>
              <a:r>
                <a:rPr lang="en-US" altLang="en-US" dirty="0">
                  <a:solidFill>
                    <a:srgbClr val="7030A0"/>
                  </a:solidFill>
                </a:rPr>
                <a:t> (informal setting);</a:t>
              </a:r>
            </a:p>
          </p:txBody>
        </p:sp>
        <p:sp>
          <p:nvSpPr>
            <p:cNvPr id="41990" name="Rectangle 10">
              <a:extLst>
                <a:ext uri="{FF2B5EF4-FFF2-40B4-BE49-F238E27FC236}">
                  <a16:creationId xmlns:a16="http://schemas.microsoft.com/office/drawing/2014/main" xmlns="" id="{9F9E8547-336B-4B1E-8B4D-A45ECEF821BB}"/>
                </a:ext>
              </a:extLst>
            </p:cNvPr>
            <p:cNvSpPr>
              <a:spLocks noChangeArrowheads="1"/>
            </p:cNvSpPr>
            <p:nvPr/>
          </p:nvSpPr>
          <p:spPr bwMode="auto">
            <a:xfrm>
              <a:off x="4522788" y="3281363"/>
              <a:ext cx="37465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1600" b="1">
                  <a:solidFill>
                    <a:srgbClr val="A40000"/>
                  </a:solidFill>
                </a:rPr>
                <a:t>2</a:t>
              </a:r>
            </a:p>
          </p:txBody>
        </p:sp>
        <p:sp>
          <p:nvSpPr>
            <p:cNvPr id="55" name="Rectangle 11">
              <a:extLst>
                <a:ext uri="{FF2B5EF4-FFF2-40B4-BE49-F238E27FC236}">
                  <a16:creationId xmlns:a16="http://schemas.microsoft.com/office/drawing/2014/main" xmlns="" id="{6D2C29D0-5AA0-45A7-8503-1D245FD0CD98}"/>
                </a:ext>
              </a:extLst>
            </p:cNvPr>
            <p:cNvSpPr>
              <a:spLocks noChangeArrowheads="1"/>
            </p:cNvSpPr>
            <p:nvPr/>
          </p:nvSpPr>
          <p:spPr bwMode="auto">
            <a:xfrm>
              <a:off x="125412" y="3055938"/>
              <a:ext cx="4230564" cy="906462"/>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just">
                <a:defRPr/>
              </a:pPr>
              <a:r>
                <a:rPr lang="en-US" altLang="en-US" dirty="0" err="1">
                  <a:solidFill>
                    <a:srgbClr val="002060"/>
                  </a:solidFill>
                </a:rPr>
                <a:t>Dưới</a:t>
              </a:r>
              <a:r>
                <a:rPr lang="en-US" altLang="en-US" dirty="0">
                  <a:solidFill>
                    <a:srgbClr val="002060"/>
                  </a:solidFill>
                </a:rPr>
                <a:t> </a:t>
              </a:r>
              <a:r>
                <a:rPr lang="en-US" altLang="en-US" dirty="0" err="1">
                  <a:solidFill>
                    <a:srgbClr val="002060"/>
                  </a:solidFill>
                </a:rPr>
                <a:t>dạng</a:t>
              </a:r>
              <a:r>
                <a:rPr lang="en-US" altLang="en-US" dirty="0">
                  <a:solidFill>
                    <a:srgbClr val="002060"/>
                  </a:solidFill>
                </a:rPr>
                <a:t> </a:t>
              </a:r>
              <a:r>
                <a:rPr lang="en-US" altLang="en-US" dirty="0" err="1">
                  <a:solidFill>
                    <a:srgbClr val="002060"/>
                  </a:solidFill>
                </a:rPr>
                <a:t>bài</a:t>
              </a:r>
              <a:r>
                <a:rPr lang="en-US" altLang="en-US" dirty="0">
                  <a:solidFill>
                    <a:srgbClr val="002060"/>
                  </a:solidFill>
                </a:rPr>
                <a:t> </a:t>
              </a:r>
              <a:r>
                <a:rPr lang="en-US" altLang="en-US" dirty="0" err="1">
                  <a:solidFill>
                    <a:srgbClr val="002060"/>
                  </a:solidFill>
                </a:rPr>
                <a:t>thi</a:t>
              </a:r>
              <a:r>
                <a:rPr lang="en-US" altLang="en-US" dirty="0">
                  <a:solidFill>
                    <a:srgbClr val="002060"/>
                  </a:solidFill>
                </a:rPr>
                <a:t> </a:t>
              </a:r>
              <a:r>
                <a:rPr lang="en-US" altLang="en-US" dirty="0" err="1">
                  <a:solidFill>
                    <a:srgbClr val="002060"/>
                  </a:solidFill>
                </a:rPr>
                <a:t>được</a:t>
              </a:r>
              <a:r>
                <a:rPr lang="en-US" altLang="en-US" dirty="0">
                  <a:solidFill>
                    <a:srgbClr val="002060"/>
                  </a:solidFill>
                </a:rPr>
                <a:t> </a:t>
              </a:r>
              <a:r>
                <a:rPr lang="en-US" altLang="en-US" dirty="0" err="1">
                  <a:solidFill>
                    <a:srgbClr val="002060"/>
                  </a:solidFill>
                </a:rPr>
                <a:t>tổ</a:t>
              </a:r>
              <a:r>
                <a:rPr lang="en-US" altLang="en-US" dirty="0">
                  <a:solidFill>
                    <a:srgbClr val="002060"/>
                  </a:solidFill>
                </a:rPr>
                <a:t> </a:t>
              </a:r>
              <a:r>
                <a:rPr lang="en-US" altLang="en-US" dirty="0" err="1">
                  <a:solidFill>
                    <a:srgbClr val="002060"/>
                  </a:solidFill>
                </a:rPr>
                <a:t>chức</a:t>
              </a:r>
              <a:r>
                <a:rPr lang="en-US" altLang="en-US" dirty="0">
                  <a:solidFill>
                    <a:srgbClr val="002060"/>
                  </a:solidFill>
                </a:rPr>
                <a:t> </a:t>
              </a:r>
              <a:r>
                <a:rPr lang="en-US" altLang="en-US" dirty="0" err="1">
                  <a:solidFill>
                    <a:srgbClr val="002060"/>
                  </a:solidFill>
                </a:rPr>
                <a:t>cuối</a:t>
              </a:r>
              <a:r>
                <a:rPr lang="en-US" altLang="en-US" dirty="0">
                  <a:solidFill>
                    <a:srgbClr val="002060"/>
                  </a:solidFill>
                </a:rPr>
                <a:t> </a:t>
              </a:r>
              <a:r>
                <a:rPr lang="en-US" altLang="en-US" dirty="0" err="1">
                  <a:solidFill>
                    <a:srgbClr val="002060"/>
                  </a:solidFill>
                </a:rPr>
                <a:t>học</a:t>
              </a:r>
              <a:r>
                <a:rPr lang="en-US" altLang="en-US" dirty="0">
                  <a:solidFill>
                    <a:srgbClr val="002060"/>
                  </a:solidFill>
                </a:rPr>
                <a:t> </a:t>
              </a:r>
              <a:r>
                <a:rPr lang="en-US" altLang="en-US" dirty="0" err="1">
                  <a:solidFill>
                    <a:srgbClr val="002060"/>
                  </a:solidFill>
                </a:rPr>
                <a:t>kỳ</a:t>
              </a:r>
              <a:r>
                <a:rPr lang="en-US" altLang="en-US" dirty="0">
                  <a:solidFill>
                    <a:srgbClr val="002060"/>
                  </a:solidFill>
                </a:rPr>
                <a:t> </a:t>
              </a:r>
              <a:r>
                <a:rPr lang="en-US" altLang="en-US" dirty="0" err="1">
                  <a:solidFill>
                    <a:srgbClr val="002060"/>
                  </a:solidFill>
                </a:rPr>
                <a:t>hoặc</a:t>
              </a:r>
              <a:r>
                <a:rPr lang="en-US" altLang="en-US" dirty="0">
                  <a:solidFill>
                    <a:srgbClr val="002060"/>
                  </a:solidFill>
                </a:rPr>
                <a:t> </a:t>
              </a:r>
              <a:r>
                <a:rPr lang="en-US" altLang="en-US" dirty="0" err="1">
                  <a:solidFill>
                    <a:srgbClr val="002060"/>
                  </a:solidFill>
                </a:rPr>
                <a:t>cuối</a:t>
              </a:r>
              <a:r>
                <a:rPr lang="en-US" altLang="en-US" dirty="0">
                  <a:solidFill>
                    <a:srgbClr val="002060"/>
                  </a:solidFill>
                </a:rPr>
                <a:t> </a:t>
              </a:r>
              <a:r>
                <a:rPr lang="en-US" altLang="en-US" dirty="0" err="1">
                  <a:solidFill>
                    <a:srgbClr val="002060"/>
                  </a:solidFill>
                </a:rPr>
                <a:t>năm</a:t>
              </a:r>
              <a:r>
                <a:rPr lang="en-US" altLang="en-US" dirty="0">
                  <a:solidFill>
                    <a:srgbClr val="002060"/>
                  </a:solidFill>
                </a:rPr>
                <a:t>;</a:t>
              </a:r>
            </a:p>
          </p:txBody>
        </p:sp>
        <p:sp>
          <p:nvSpPr>
            <p:cNvPr id="56" name="Rectangle 12">
              <a:extLst>
                <a:ext uri="{FF2B5EF4-FFF2-40B4-BE49-F238E27FC236}">
                  <a16:creationId xmlns:a16="http://schemas.microsoft.com/office/drawing/2014/main" xmlns="" id="{10B269BD-226D-4CF6-AD0D-A4F22291094D}"/>
                </a:ext>
              </a:extLst>
            </p:cNvPr>
            <p:cNvSpPr>
              <a:spLocks noChangeArrowheads="1"/>
            </p:cNvSpPr>
            <p:nvPr/>
          </p:nvSpPr>
          <p:spPr bwMode="auto">
            <a:xfrm>
              <a:off x="5064251" y="2866020"/>
              <a:ext cx="3954338" cy="1066800"/>
            </a:xfrm>
            <a:prstGeom prst="rect">
              <a:avLst/>
            </a:prstGeom>
            <a:solidFill>
              <a:srgbClr val="CCECFF"/>
            </a:solidFill>
            <a:ln w="9525">
              <a:noFill/>
              <a:miter lim="800000"/>
              <a:headEnd/>
              <a:tailEnd/>
            </a:ln>
            <a:effectLst>
              <a:outerShdw dist="107763" dir="2700000" algn="ctr" rotWithShape="0">
                <a:schemeClr val="bg2">
                  <a:alpha val="50000"/>
                </a:schemeClr>
              </a:outerShdw>
            </a:effectLst>
          </p:spPr>
          <p:txBody>
            <a:bodyPr anchor="ctr"/>
            <a:lstStyle/>
            <a:p>
              <a:pPr algn="just">
                <a:defRPr/>
              </a:pPr>
              <a:r>
                <a:rPr lang="en-US" altLang="en-US" dirty="0" err="1">
                  <a:solidFill>
                    <a:srgbClr val="7030A0"/>
                  </a:solidFill>
                </a:rPr>
                <a:t>Đánh</a:t>
              </a:r>
              <a:r>
                <a:rPr lang="en-US" altLang="en-US" dirty="0">
                  <a:solidFill>
                    <a:srgbClr val="7030A0"/>
                  </a:solidFill>
                </a:rPr>
                <a:t> </a:t>
              </a:r>
              <a:r>
                <a:rPr lang="en-US" altLang="en-US" dirty="0" err="1">
                  <a:solidFill>
                    <a:srgbClr val="7030A0"/>
                  </a:solidFill>
                </a:rPr>
                <a:t>giá</a:t>
              </a:r>
              <a:r>
                <a:rPr lang="en-US" altLang="en-US" dirty="0">
                  <a:solidFill>
                    <a:srgbClr val="7030A0"/>
                  </a:solidFill>
                </a:rPr>
                <a:t> </a:t>
              </a:r>
              <a:r>
                <a:rPr lang="en-US" altLang="en-US" dirty="0" err="1">
                  <a:solidFill>
                    <a:srgbClr val="7030A0"/>
                  </a:solidFill>
                </a:rPr>
                <a:t>liên</a:t>
              </a:r>
              <a:r>
                <a:rPr lang="en-US" altLang="en-US" dirty="0">
                  <a:solidFill>
                    <a:srgbClr val="7030A0"/>
                  </a:solidFill>
                </a:rPr>
                <a:t> </a:t>
              </a:r>
              <a:r>
                <a:rPr lang="en-US" altLang="en-US" dirty="0" err="1">
                  <a:solidFill>
                    <a:srgbClr val="7030A0"/>
                  </a:solidFill>
                </a:rPr>
                <a:t>tục</a:t>
              </a:r>
              <a:r>
                <a:rPr lang="en-US" altLang="en-US" dirty="0">
                  <a:solidFill>
                    <a:srgbClr val="7030A0"/>
                  </a:solidFill>
                </a:rPr>
                <a:t> </a:t>
              </a:r>
              <a:r>
                <a:rPr lang="en-US" altLang="en-US" dirty="0" err="1">
                  <a:solidFill>
                    <a:srgbClr val="7030A0"/>
                  </a:solidFill>
                </a:rPr>
                <a:t>và</a:t>
              </a:r>
              <a:r>
                <a:rPr lang="en-US" altLang="en-US" dirty="0">
                  <a:solidFill>
                    <a:srgbClr val="7030A0"/>
                  </a:solidFill>
                </a:rPr>
                <a:t> </a:t>
              </a:r>
              <a:r>
                <a:rPr lang="en-US" altLang="en-US" dirty="0" err="1">
                  <a:solidFill>
                    <a:srgbClr val="7030A0"/>
                  </a:solidFill>
                </a:rPr>
                <a:t>là</a:t>
              </a:r>
              <a:r>
                <a:rPr lang="en-US" altLang="en-US" dirty="0">
                  <a:solidFill>
                    <a:srgbClr val="7030A0"/>
                  </a:solidFill>
                </a:rPr>
                <a:t> </a:t>
              </a:r>
              <a:r>
                <a:rPr lang="en-US" altLang="en-US" dirty="0" err="1">
                  <a:solidFill>
                    <a:srgbClr val="7030A0"/>
                  </a:solidFill>
                </a:rPr>
                <a:t>một</a:t>
              </a:r>
              <a:r>
                <a:rPr lang="en-US" altLang="en-US" dirty="0">
                  <a:solidFill>
                    <a:srgbClr val="7030A0"/>
                  </a:solidFill>
                </a:rPr>
                <a:t> </a:t>
              </a:r>
              <a:r>
                <a:rPr lang="en-US" altLang="en-US" dirty="0" err="1">
                  <a:solidFill>
                    <a:srgbClr val="7030A0"/>
                  </a:solidFill>
                </a:rPr>
                <a:t>phần</a:t>
              </a:r>
              <a:r>
                <a:rPr lang="en-US" altLang="en-US" dirty="0">
                  <a:solidFill>
                    <a:srgbClr val="7030A0"/>
                  </a:solidFill>
                </a:rPr>
                <a:t> </a:t>
              </a:r>
              <a:r>
                <a:rPr lang="en-US" altLang="en-US" dirty="0" err="1">
                  <a:solidFill>
                    <a:srgbClr val="7030A0"/>
                  </a:solidFill>
                </a:rPr>
                <a:t>tích</a:t>
              </a:r>
              <a:r>
                <a:rPr lang="en-US" altLang="en-US" dirty="0">
                  <a:solidFill>
                    <a:srgbClr val="7030A0"/>
                  </a:solidFill>
                </a:rPr>
                <a:t> </a:t>
              </a:r>
              <a:r>
                <a:rPr lang="en-US" altLang="en-US" dirty="0" err="1">
                  <a:solidFill>
                    <a:srgbClr val="7030A0"/>
                  </a:solidFill>
                </a:rPr>
                <a:t>hợp</a:t>
              </a:r>
              <a:r>
                <a:rPr lang="en-US" altLang="en-US" dirty="0">
                  <a:solidFill>
                    <a:srgbClr val="7030A0"/>
                  </a:solidFill>
                </a:rPr>
                <a:t> </a:t>
              </a:r>
              <a:r>
                <a:rPr lang="en-US" altLang="en-US" dirty="0" err="1">
                  <a:solidFill>
                    <a:srgbClr val="7030A0"/>
                  </a:solidFill>
                </a:rPr>
                <a:t>quan</a:t>
              </a:r>
              <a:r>
                <a:rPr lang="en-US" altLang="en-US" dirty="0">
                  <a:solidFill>
                    <a:srgbClr val="7030A0"/>
                  </a:solidFill>
                </a:rPr>
                <a:t> </a:t>
              </a:r>
              <a:r>
                <a:rPr lang="en-US" altLang="en-US" dirty="0" err="1">
                  <a:solidFill>
                    <a:srgbClr val="7030A0"/>
                  </a:solidFill>
                </a:rPr>
                <a:t>trọng</a:t>
              </a:r>
              <a:r>
                <a:rPr lang="en-US" altLang="en-US" dirty="0">
                  <a:solidFill>
                    <a:srgbClr val="7030A0"/>
                  </a:solidFill>
                </a:rPr>
                <a:t> </a:t>
              </a:r>
              <a:r>
                <a:rPr lang="en-US" altLang="en-US" dirty="0" err="1">
                  <a:solidFill>
                    <a:srgbClr val="7030A0"/>
                  </a:solidFill>
                </a:rPr>
                <a:t>của</a:t>
              </a:r>
              <a:r>
                <a:rPr lang="en-US" altLang="en-US" dirty="0">
                  <a:solidFill>
                    <a:srgbClr val="7030A0"/>
                  </a:solidFill>
                </a:rPr>
                <a:t> </a:t>
              </a:r>
              <a:r>
                <a:rPr lang="en-US" altLang="en-US" dirty="0" err="1">
                  <a:solidFill>
                    <a:srgbClr val="7030A0"/>
                  </a:solidFill>
                </a:rPr>
                <a:t>quá</a:t>
              </a:r>
              <a:r>
                <a:rPr lang="en-US" altLang="en-US" dirty="0">
                  <a:solidFill>
                    <a:srgbClr val="7030A0"/>
                  </a:solidFill>
                </a:rPr>
                <a:t> </a:t>
              </a:r>
              <a:r>
                <a:rPr lang="en-US" altLang="en-US" dirty="0" err="1">
                  <a:solidFill>
                    <a:srgbClr val="7030A0"/>
                  </a:solidFill>
                </a:rPr>
                <a:t>trình</a:t>
              </a:r>
              <a:r>
                <a:rPr lang="en-US" altLang="en-US" dirty="0">
                  <a:solidFill>
                    <a:srgbClr val="7030A0"/>
                  </a:solidFill>
                </a:rPr>
                <a:t> </a:t>
              </a:r>
              <a:r>
                <a:rPr lang="en-US" altLang="en-US" dirty="0" err="1">
                  <a:solidFill>
                    <a:srgbClr val="7030A0"/>
                  </a:solidFill>
                </a:rPr>
                <a:t>dạy</a:t>
              </a:r>
              <a:r>
                <a:rPr lang="en-US" altLang="en-US" dirty="0">
                  <a:solidFill>
                    <a:srgbClr val="7030A0"/>
                  </a:solidFill>
                </a:rPr>
                <a:t> </a:t>
              </a:r>
              <a:r>
                <a:rPr lang="en-US" altLang="en-US" dirty="0" err="1">
                  <a:solidFill>
                    <a:srgbClr val="7030A0"/>
                  </a:solidFill>
                </a:rPr>
                <a:t>học</a:t>
              </a:r>
              <a:r>
                <a:rPr lang="en-US" altLang="en-US" dirty="0">
                  <a:solidFill>
                    <a:srgbClr val="7030A0"/>
                  </a:solidFill>
                </a:rPr>
                <a:t>;</a:t>
              </a:r>
            </a:p>
          </p:txBody>
        </p:sp>
        <p:sp>
          <p:nvSpPr>
            <p:cNvPr id="41993" name="Rectangle 13">
              <a:extLst>
                <a:ext uri="{FF2B5EF4-FFF2-40B4-BE49-F238E27FC236}">
                  <a16:creationId xmlns:a16="http://schemas.microsoft.com/office/drawing/2014/main" xmlns="" id="{6BA96BB9-B161-4F07-8E5A-F746CC3BE89F}"/>
                </a:ext>
              </a:extLst>
            </p:cNvPr>
            <p:cNvSpPr>
              <a:spLocks noChangeArrowheads="1"/>
            </p:cNvSpPr>
            <p:nvPr/>
          </p:nvSpPr>
          <p:spPr bwMode="auto">
            <a:xfrm>
              <a:off x="4522788" y="4500563"/>
              <a:ext cx="37465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1600" b="1">
                  <a:solidFill>
                    <a:srgbClr val="A40000"/>
                  </a:solidFill>
                </a:rPr>
                <a:t>3</a:t>
              </a:r>
            </a:p>
          </p:txBody>
        </p:sp>
        <p:sp>
          <p:nvSpPr>
            <p:cNvPr id="58" name="Rectangle 14">
              <a:extLst>
                <a:ext uri="{FF2B5EF4-FFF2-40B4-BE49-F238E27FC236}">
                  <a16:creationId xmlns:a16="http://schemas.microsoft.com/office/drawing/2014/main" xmlns="" id="{FE4025B4-E0B8-47E4-88CA-DA8FB734B57E}"/>
                </a:ext>
              </a:extLst>
            </p:cNvPr>
            <p:cNvSpPr>
              <a:spLocks noChangeArrowheads="1"/>
            </p:cNvSpPr>
            <p:nvPr/>
          </p:nvSpPr>
          <p:spPr bwMode="auto">
            <a:xfrm>
              <a:off x="125412" y="4191000"/>
              <a:ext cx="4230564" cy="1182216"/>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just">
                <a:defRPr/>
              </a:pPr>
              <a:r>
                <a:rPr lang="en-US" altLang="en-US" dirty="0" err="1">
                  <a:solidFill>
                    <a:srgbClr val="002060"/>
                  </a:solidFill>
                </a:rPr>
                <a:t>Tham</a:t>
              </a:r>
              <a:r>
                <a:rPr lang="en-US" altLang="en-US" dirty="0">
                  <a:solidFill>
                    <a:srgbClr val="002060"/>
                  </a:solidFill>
                </a:rPr>
                <a:t> </a:t>
              </a:r>
              <a:r>
                <a:rPr lang="en-US" altLang="en-US" dirty="0" err="1">
                  <a:solidFill>
                    <a:srgbClr val="002060"/>
                  </a:solidFill>
                </a:rPr>
                <a:t>chiếu</a:t>
              </a:r>
              <a:r>
                <a:rPr lang="en-US" altLang="en-US" dirty="0">
                  <a:solidFill>
                    <a:srgbClr val="002060"/>
                  </a:solidFill>
                </a:rPr>
                <a:t> </a:t>
              </a:r>
              <a:r>
                <a:rPr lang="en-US" altLang="en-US" dirty="0" err="1">
                  <a:solidFill>
                    <a:srgbClr val="002060"/>
                  </a:solidFill>
                </a:rPr>
                <a:t>theo</a:t>
              </a:r>
              <a:r>
                <a:rPr lang="en-US" altLang="en-US" dirty="0">
                  <a:solidFill>
                    <a:srgbClr val="002060"/>
                  </a:solidFill>
                </a:rPr>
                <a:t> </a:t>
              </a:r>
              <a:r>
                <a:rPr lang="en-US" altLang="en-US" dirty="0" err="1">
                  <a:solidFill>
                    <a:srgbClr val="002060"/>
                  </a:solidFill>
                </a:rPr>
                <a:t>chuẩn</a:t>
              </a:r>
              <a:r>
                <a:rPr lang="en-US" altLang="en-US" dirty="0">
                  <a:solidFill>
                    <a:srgbClr val="002060"/>
                  </a:solidFill>
                </a:rPr>
                <a:t> </a:t>
              </a:r>
              <a:r>
                <a:rPr lang="en-US" altLang="en-US" dirty="0" err="1">
                  <a:solidFill>
                    <a:srgbClr val="002060"/>
                  </a:solidFill>
                </a:rPr>
                <a:t>mực</a:t>
              </a:r>
              <a:r>
                <a:rPr lang="en-US" altLang="en-US" dirty="0">
                  <a:solidFill>
                    <a:srgbClr val="002060"/>
                  </a:solidFill>
                </a:rPr>
                <a:t> </a:t>
              </a:r>
              <a:r>
                <a:rPr lang="en-US" altLang="en-US" dirty="0" err="1">
                  <a:solidFill>
                    <a:srgbClr val="002060"/>
                  </a:solidFill>
                </a:rPr>
                <a:t>theo</a:t>
              </a:r>
              <a:r>
                <a:rPr lang="en-US" altLang="en-US" dirty="0">
                  <a:solidFill>
                    <a:srgbClr val="002060"/>
                  </a:solidFill>
                </a:rPr>
                <a:t> </a:t>
              </a:r>
              <a:r>
                <a:rPr lang="en-US" altLang="en-US" dirty="0" err="1">
                  <a:solidFill>
                    <a:srgbClr val="002060"/>
                  </a:solidFill>
                </a:rPr>
                <a:t>cách</a:t>
              </a:r>
              <a:r>
                <a:rPr lang="en-US" altLang="en-US" dirty="0">
                  <a:solidFill>
                    <a:srgbClr val="002060"/>
                  </a:solidFill>
                </a:rPr>
                <a:t> so </a:t>
              </a:r>
              <a:r>
                <a:rPr lang="en-US" altLang="en-US" dirty="0" err="1">
                  <a:solidFill>
                    <a:srgbClr val="002060"/>
                  </a:solidFill>
                </a:rPr>
                <a:t>sánh</a:t>
              </a:r>
              <a:r>
                <a:rPr lang="en-US" altLang="en-US" dirty="0">
                  <a:solidFill>
                    <a:srgbClr val="002060"/>
                  </a:solidFill>
                </a:rPr>
                <a:t> </a:t>
              </a:r>
              <a:r>
                <a:rPr lang="en-US" altLang="en-US" dirty="0" err="1">
                  <a:solidFill>
                    <a:srgbClr val="002060"/>
                  </a:solidFill>
                </a:rPr>
                <a:t>thành</a:t>
              </a:r>
              <a:r>
                <a:rPr lang="en-US" altLang="en-US" dirty="0">
                  <a:solidFill>
                    <a:srgbClr val="002060"/>
                  </a:solidFill>
                </a:rPr>
                <a:t> </a:t>
              </a:r>
              <a:r>
                <a:rPr lang="en-US" altLang="en-US" dirty="0" err="1">
                  <a:solidFill>
                    <a:srgbClr val="002060"/>
                  </a:solidFill>
                </a:rPr>
                <a:t>tích</a:t>
              </a:r>
              <a:r>
                <a:rPr lang="en-US" altLang="en-US" dirty="0">
                  <a:solidFill>
                    <a:srgbClr val="002060"/>
                  </a:solidFill>
                </a:rPr>
                <a:t> </a:t>
              </a:r>
              <a:r>
                <a:rPr lang="en-US" altLang="en-US" dirty="0" err="1">
                  <a:solidFill>
                    <a:srgbClr val="002060"/>
                  </a:solidFill>
                </a:rPr>
                <a:t>của</a:t>
              </a:r>
              <a:r>
                <a:rPr lang="en-US" altLang="en-US" dirty="0">
                  <a:solidFill>
                    <a:srgbClr val="002060"/>
                  </a:solidFill>
                </a:rPr>
                <a:t> HS </a:t>
              </a:r>
              <a:r>
                <a:rPr lang="en-US" altLang="en-US" dirty="0" err="1">
                  <a:solidFill>
                    <a:srgbClr val="002060"/>
                  </a:solidFill>
                </a:rPr>
                <a:t>này</a:t>
              </a:r>
              <a:r>
                <a:rPr lang="en-US" altLang="en-US" dirty="0">
                  <a:solidFill>
                    <a:srgbClr val="002060"/>
                  </a:solidFill>
                </a:rPr>
                <a:t> </a:t>
              </a:r>
              <a:r>
                <a:rPr lang="en-US" altLang="en-US" dirty="0" err="1">
                  <a:solidFill>
                    <a:srgbClr val="002060"/>
                  </a:solidFill>
                </a:rPr>
                <a:t>với</a:t>
              </a:r>
              <a:r>
                <a:rPr lang="en-US" altLang="en-US" dirty="0">
                  <a:solidFill>
                    <a:srgbClr val="002060"/>
                  </a:solidFill>
                </a:rPr>
                <a:t> </a:t>
              </a:r>
              <a:r>
                <a:rPr lang="en-US" altLang="en-US" dirty="0" err="1">
                  <a:solidFill>
                    <a:srgbClr val="002060"/>
                  </a:solidFill>
                </a:rPr>
                <a:t>thành</a:t>
              </a:r>
              <a:r>
                <a:rPr lang="en-US" altLang="en-US" dirty="0">
                  <a:solidFill>
                    <a:srgbClr val="002060"/>
                  </a:solidFill>
                </a:rPr>
                <a:t> </a:t>
              </a:r>
              <a:r>
                <a:rPr lang="en-US" altLang="en-US" dirty="0" err="1">
                  <a:solidFill>
                    <a:srgbClr val="002060"/>
                  </a:solidFill>
                </a:rPr>
                <a:t>tích</a:t>
              </a:r>
              <a:r>
                <a:rPr lang="en-US" altLang="en-US" dirty="0">
                  <a:solidFill>
                    <a:srgbClr val="002060"/>
                  </a:solidFill>
                </a:rPr>
                <a:t> </a:t>
              </a:r>
              <a:r>
                <a:rPr lang="en-US" altLang="en-US" dirty="0" err="1">
                  <a:solidFill>
                    <a:srgbClr val="002060"/>
                  </a:solidFill>
                </a:rPr>
                <a:t>của</a:t>
              </a:r>
              <a:r>
                <a:rPr lang="en-US" altLang="en-US" dirty="0">
                  <a:solidFill>
                    <a:srgbClr val="002060"/>
                  </a:solidFill>
                </a:rPr>
                <a:t> HS </a:t>
              </a:r>
              <a:r>
                <a:rPr lang="en-US" altLang="en-US" dirty="0" err="1">
                  <a:solidFill>
                    <a:srgbClr val="002060"/>
                  </a:solidFill>
                </a:rPr>
                <a:t>khác</a:t>
              </a:r>
              <a:r>
                <a:rPr lang="en-US" altLang="en-US" dirty="0">
                  <a:solidFill>
                    <a:srgbClr val="002060"/>
                  </a:solidFill>
                </a:rPr>
                <a:t> </a:t>
              </a:r>
              <a:r>
                <a:rPr lang="en-US" altLang="en-US" dirty="0" err="1">
                  <a:solidFill>
                    <a:srgbClr val="002060"/>
                  </a:solidFill>
                </a:rPr>
                <a:t>dùng</a:t>
              </a:r>
              <a:r>
                <a:rPr lang="en-US" altLang="en-US" dirty="0">
                  <a:solidFill>
                    <a:srgbClr val="002060"/>
                  </a:solidFill>
                </a:rPr>
                <a:t> </a:t>
              </a:r>
              <a:r>
                <a:rPr lang="en-US" altLang="en-US" dirty="0" err="1">
                  <a:solidFill>
                    <a:srgbClr val="002060"/>
                  </a:solidFill>
                </a:rPr>
                <a:t>xếp</a:t>
              </a:r>
              <a:r>
                <a:rPr lang="en-US" altLang="en-US" dirty="0">
                  <a:solidFill>
                    <a:srgbClr val="002060"/>
                  </a:solidFill>
                </a:rPr>
                <a:t> </a:t>
              </a:r>
              <a:r>
                <a:rPr lang="en-US" altLang="en-US" dirty="0" err="1">
                  <a:solidFill>
                    <a:srgbClr val="002060"/>
                  </a:solidFill>
                </a:rPr>
                <a:t>hạng</a:t>
              </a:r>
              <a:r>
                <a:rPr lang="en-US" altLang="en-US" dirty="0">
                  <a:solidFill>
                    <a:srgbClr val="002060"/>
                  </a:solidFill>
                </a:rPr>
                <a:t> hay </a:t>
              </a:r>
              <a:r>
                <a:rPr lang="en-US" altLang="en-US" dirty="0" err="1">
                  <a:solidFill>
                    <a:srgbClr val="002060"/>
                  </a:solidFill>
                </a:rPr>
                <a:t>lựa</a:t>
              </a:r>
              <a:r>
                <a:rPr lang="en-US" altLang="en-US" dirty="0">
                  <a:solidFill>
                    <a:srgbClr val="002060"/>
                  </a:solidFill>
                </a:rPr>
                <a:t> </a:t>
              </a:r>
              <a:r>
                <a:rPr lang="en-US" altLang="en-US" dirty="0" err="1">
                  <a:solidFill>
                    <a:srgbClr val="002060"/>
                  </a:solidFill>
                </a:rPr>
                <a:t>chọn</a:t>
              </a:r>
              <a:r>
                <a:rPr lang="en-US" altLang="en-US" dirty="0">
                  <a:solidFill>
                    <a:srgbClr val="002060"/>
                  </a:solidFill>
                </a:rPr>
                <a:t>;</a:t>
              </a:r>
            </a:p>
          </p:txBody>
        </p:sp>
        <p:sp>
          <p:nvSpPr>
            <p:cNvPr id="59" name="Rectangle 15">
              <a:extLst>
                <a:ext uri="{FF2B5EF4-FFF2-40B4-BE49-F238E27FC236}">
                  <a16:creationId xmlns:a16="http://schemas.microsoft.com/office/drawing/2014/main" xmlns="" id="{93576710-360F-43C2-B0B6-E70884724431}"/>
                </a:ext>
              </a:extLst>
            </p:cNvPr>
            <p:cNvSpPr>
              <a:spLocks noChangeArrowheads="1"/>
            </p:cNvSpPr>
            <p:nvPr/>
          </p:nvSpPr>
          <p:spPr bwMode="auto">
            <a:xfrm>
              <a:off x="5064251" y="4131840"/>
              <a:ext cx="3954338" cy="1362498"/>
            </a:xfrm>
            <a:prstGeom prst="rect">
              <a:avLst/>
            </a:prstGeom>
            <a:solidFill>
              <a:srgbClr val="CCECFF"/>
            </a:solidFill>
            <a:ln>
              <a:noFill/>
            </a:ln>
            <a:effectLst>
              <a:outerShdw dist="107763" dir="2700000" algn="ctr" rotWithShape="0">
                <a:schemeClr val="bg2">
                  <a:alpha val="50000"/>
                </a:schemeClr>
              </a:outerShdw>
            </a:effectLst>
          </p:spPr>
          <p:txBody>
            <a:bodyPr anchor="ctr"/>
            <a:lstStyle/>
            <a:p>
              <a:pPr algn="just">
                <a:defRPr/>
              </a:pPr>
              <a:r>
                <a:rPr lang="en-US" spc="-100" dirty="0" err="1">
                  <a:solidFill>
                    <a:srgbClr val="7030A0"/>
                  </a:solidFill>
                </a:rPr>
                <a:t>Tham</a:t>
              </a:r>
              <a:r>
                <a:rPr lang="en-US" spc="-100" dirty="0">
                  <a:solidFill>
                    <a:srgbClr val="7030A0"/>
                  </a:solidFill>
                </a:rPr>
                <a:t> </a:t>
              </a:r>
              <a:r>
                <a:rPr lang="en-US" spc="-100" dirty="0" err="1">
                  <a:solidFill>
                    <a:srgbClr val="7030A0"/>
                  </a:solidFill>
                </a:rPr>
                <a:t>chiếu</a:t>
              </a:r>
              <a:r>
                <a:rPr lang="en-US" spc="-100" dirty="0">
                  <a:solidFill>
                    <a:srgbClr val="7030A0"/>
                  </a:solidFill>
                </a:rPr>
                <a:t> </a:t>
              </a:r>
              <a:r>
                <a:rPr lang="en-US" spc="-100" dirty="0" err="1">
                  <a:solidFill>
                    <a:srgbClr val="7030A0"/>
                  </a:solidFill>
                </a:rPr>
                <a:t>theo</a:t>
              </a:r>
              <a:r>
                <a:rPr lang="en-US" spc="-100" dirty="0">
                  <a:solidFill>
                    <a:srgbClr val="7030A0"/>
                  </a:solidFill>
                </a:rPr>
                <a:t> </a:t>
              </a:r>
              <a:r>
                <a:rPr lang="en-US" spc="-100" dirty="0" err="1">
                  <a:solidFill>
                    <a:srgbClr val="7030A0"/>
                  </a:solidFill>
                </a:rPr>
                <a:t>tiêu</a:t>
              </a:r>
              <a:r>
                <a:rPr lang="en-US" spc="-100" dirty="0">
                  <a:solidFill>
                    <a:srgbClr val="7030A0"/>
                  </a:solidFill>
                </a:rPr>
                <a:t> </a:t>
              </a:r>
              <a:r>
                <a:rPr lang="en-US" spc="-100" dirty="0" err="1">
                  <a:solidFill>
                    <a:srgbClr val="7030A0"/>
                  </a:solidFill>
                </a:rPr>
                <a:t>chí</a:t>
              </a:r>
              <a:r>
                <a:rPr lang="en-US" spc="-100" dirty="0">
                  <a:solidFill>
                    <a:srgbClr val="7030A0"/>
                  </a:solidFill>
                </a:rPr>
                <a:t> </a:t>
              </a:r>
              <a:r>
                <a:rPr lang="en-US" spc="-100" dirty="0" err="1">
                  <a:solidFill>
                    <a:srgbClr val="7030A0"/>
                  </a:solidFill>
                </a:rPr>
                <a:t>bằng</a:t>
              </a:r>
              <a:r>
                <a:rPr lang="en-US" spc="-100" dirty="0">
                  <a:solidFill>
                    <a:srgbClr val="7030A0"/>
                  </a:solidFill>
                </a:rPr>
                <a:t> </a:t>
              </a:r>
              <a:r>
                <a:rPr lang="en-US" spc="-100" dirty="0" err="1">
                  <a:solidFill>
                    <a:srgbClr val="7030A0"/>
                  </a:solidFill>
                </a:rPr>
                <a:t>cách</a:t>
              </a:r>
              <a:r>
                <a:rPr lang="en-US" spc="-100" dirty="0">
                  <a:solidFill>
                    <a:srgbClr val="7030A0"/>
                  </a:solidFill>
                </a:rPr>
                <a:t> so </a:t>
              </a:r>
              <a:r>
                <a:rPr lang="en-US" spc="-100" dirty="0" err="1">
                  <a:solidFill>
                    <a:srgbClr val="7030A0"/>
                  </a:solidFill>
                </a:rPr>
                <a:t>sánh</a:t>
              </a:r>
              <a:r>
                <a:rPr lang="en-US" spc="-100" dirty="0">
                  <a:solidFill>
                    <a:srgbClr val="7030A0"/>
                  </a:solidFill>
                </a:rPr>
                <a:t> </a:t>
              </a:r>
              <a:r>
                <a:rPr lang="en-US" spc="-100" dirty="0" err="1">
                  <a:solidFill>
                    <a:srgbClr val="7030A0"/>
                  </a:solidFill>
                </a:rPr>
                <a:t>thành</a:t>
              </a:r>
              <a:r>
                <a:rPr lang="en-US" spc="-100" dirty="0">
                  <a:solidFill>
                    <a:srgbClr val="7030A0"/>
                  </a:solidFill>
                </a:rPr>
                <a:t> </a:t>
              </a:r>
              <a:r>
                <a:rPr lang="en-US" spc="-100" dirty="0" err="1">
                  <a:solidFill>
                    <a:srgbClr val="7030A0"/>
                  </a:solidFill>
                </a:rPr>
                <a:t>tích</a:t>
              </a:r>
              <a:r>
                <a:rPr lang="en-US" spc="-100" dirty="0">
                  <a:solidFill>
                    <a:srgbClr val="7030A0"/>
                  </a:solidFill>
                </a:rPr>
                <a:t> </a:t>
              </a:r>
              <a:r>
                <a:rPr lang="en-US" spc="-100" dirty="0" err="1">
                  <a:solidFill>
                    <a:srgbClr val="7030A0"/>
                  </a:solidFill>
                </a:rPr>
                <a:t>của</a:t>
              </a:r>
              <a:r>
                <a:rPr lang="en-US" spc="-100" dirty="0">
                  <a:solidFill>
                    <a:srgbClr val="7030A0"/>
                  </a:solidFill>
                </a:rPr>
                <a:t> HS </a:t>
              </a:r>
              <a:r>
                <a:rPr lang="en-US" spc="-100" dirty="0" err="1">
                  <a:solidFill>
                    <a:srgbClr val="7030A0"/>
                  </a:solidFill>
                </a:rPr>
                <a:t>với</a:t>
              </a:r>
              <a:r>
                <a:rPr lang="en-US" spc="-100" dirty="0">
                  <a:solidFill>
                    <a:srgbClr val="7030A0"/>
                  </a:solidFill>
                </a:rPr>
                <a:t> </a:t>
              </a:r>
              <a:r>
                <a:rPr lang="en-US" spc="-100" dirty="0" err="1">
                  <a:solidFill>
                    <a:srgbClr val="7030A0"/>
                  </a:solidFill>
                </a:rPr>
                <a:t>tiêu</a:t>
              </a:r>
              <a:r>
                <a:rPr lang="en-US" spc="-100" dirty="0">
                  <a:solidFill>
                    <a:srgbClr val="7030A0"/>
                  </a:solidFill>
                </a:rPr>
                <a:t> </a:t>
              </a:r>
              <a:r>
                <a:rPr lang="en-US" spc="-100" dirty="0" err="1">
                  <a:solidFill>
                    <a:srgbClr val="7030A0"/>
                  </a:solidFill>
                </a:rPr>
                <a:t>chuẩn</a:t>
              </a:r>
              <a:r>
                <a:rPr lang="en-US" spc="-100" dirty="0">
                  <a:solidFill>
                    <a:srgbClr val="7030A0"/>
                  </a:solidFill>
                </a:rPr>
                <a:t>, </a:t>
              </a:r>
              <a:r>
                <a:rPr lang="en-US" spc="-100" dirty="0" err="1">
                  <a:solidFill>
                    <a:srgbClr val="7030A0"/>
                  </a:solidFill>
                </a:rPr>
                <a:t>tiêu</a:t>
              </a:r>
              <a:r>
                <a:rPr lang="en-US" spc="-100" dirty="0">
                  <a:solidFill>
                    <a:srgbClr val="7030A0"/>
                  </a:solidFill>
                </a:rPr>
                <a:t> </a:t>
              </a:r>
              <a:r>
                <a:rPr lang="en-US" spc="-100" dirty="0" err="1">
                  <a:solidFill>
                    <a:srgbClr val="7030A0"/>
                  </a:solidFill>
                </a:rPr>
                <a:t>chí</a:t>
              </a:r>
              <a:r>
                <a:rPr lang="en-US" spc="-100" dirty="0">
                  <a:solidFill>
                    <a:srgbClr val="7030A0"/>
                  </a:solidFill>
                </a:rPr>
                <a:t> </a:t>
              </a:r>
              <a:r>
                <a:rPr lang="en-US" spc="-100" dirty="0" err="1">
                  <a:solidFill>
                    <a:srgbClr val="7030A0"/>
                  </a:solidFill>
                </a:rPr>
                <a:t>cho</a:t>
              </a:r>
              <a:r>
                <a:rPr lang="en-US" spc="-100" dirty="0">
                  <a:solidFill>
                    <a:srgbClr val="7030A0"/>
                  </a:solidFill>
                </a:rPr>
                <a:t> </a:t>
              </a:r>
              <a:r>
                <a:rPr lang="en-US" spc="-100" dirty="0" err="1">
                  <a:solidFill>
                    <a:srgbClr val="7030A0"/>
                  </a:solidFill>
                </a:rPr>
                <a:t>trước</a:t>
              </a:r>
              <a:r>
                <a:rPr lang="en-US" spc="-100" dirty="0">
                  <a:solidFill>
                    <a:srgbClr val="7030A0"/>
                  </a:solidFill>
                </a:rPr>
                <a:t> </a:t>
              </a:r>
              <a:r>
                <a:rPr lang="en-US" spc="-100" dirty="0" err="1">
                  <a:solidFill>
                    <a:srgbClr val="7030A0"/>
                  </a:solidFill>
                </a:rPr>
                <a:t>để</a:t>
              </a:r>
              <a:r>
                <a:rPr lang="en-US" spc="-100" dirty="0">
                  <a:solidFill>
                    <a:srgbClr val="7030A0"/>
                  </a:solidFill>
                </a:rPr>
                <a:t> </a:t>
              </a:r>
              <a:r>
                <a:rPr lang="en-US" spc="-100" dirty="0" err="1">
                  <a:solidFill>
                    <a:srgbClr val="7030A0"/>
                  </a:solidFill>
                </a:rPr>
                <a:t>cung</a:t>
              </a:r>
              <a:r>
                <a:rPr lang="en-US" spc="-100" dirty="0">
                  <a:solidFill>
                    <a:srgbClr val="7030A0"/>
                  </a:solidFill>
                </a:rPr>
                <a:t> </a:t>
              </a:r>
              <a:r>
                <a:rPr lang="en-US" spc="-100" dirty="0" err="1">
                  <a:solidFill>
                    <a:srgbClr val="7030A0"/>
                  </a:solidFill>
                </a:rPr>
                <a:t>cấp</a:t>
              </a:r>
              <a:r>
                <a:rPr lang="en-US" spc="-100" dirty="0">
                  <a:solidFill>
                    <a:srgbClr val="7030A0"/>
                  </a:solidFill>
                </a:rPr>
                <a:t> </a:t>
              </a:r>
              <a:r>
                <a:rPr lang="en-US" spc="-100" dirty="0" err="1">
                  <a:solidFill>
                    <a:srgbClr val="7030A0"/>
                  </a:solidFill>
                </a:rPr>
                <a:t>các</a:t>
              </a:r>
              <a:r>
                <a:rPr lang="en-US" spc="-100" dirty="0">
                  <a:solidFill>
                    <a:srgbClr val="7030A0"/>
                  </a:solidFill>
                </a:rPr>
                <a:t> </a:t>
              </a:r>
              <a:r>
                <a:rPr lang="en-US" spc="-100" dirty="0" err="1">
                  <a:solidFill>
                    <a:srgbClr val="7030A0"/>
                  </a:solidFill>
                </a:rPr>
                <a:t>phản</a:t>
              </a:r>
              <a:r>
                <a:rPr lang="en-US" spc="-100" dirty="0">
                  <a:solidFill>
                    <a:srgbClr val="7030A0"/>
                  </a:solidFill>
                </a:rPr>
                <a:t> </a:t>
              </a:r>
              <a:r>
                <a:rPr lang="en-US" spc="-100" dirty="0" err="1">
                  <a:solidFill>
                    <a:srgbClr val="7030A0"/>
                  </a:solidFill>
                </a:rPr>
                <a:t>hồi</a:t>
              </a:r>
              <a:r>
                <a:rPr lang="en-US" spc="-100" dirty="0">
                  <a:solidFill>
                    <a:srgbClr val="7030A0"/>
                  </a:solidFill>
                </a:rPr>
                <a:t> </a:t>
              </a:r>
              <a:r>
                <a:rPr lang="en-US" spc="-100" dirty="0" err="1">
                  <a:solidFill>
                    <a:srgbClr val="7030A0"/>
                  </a:solidFill>
                </a:rPr>
                <a:t>và</a:t>
              </a:r>
              <a:r>
                <a:rPr lang="en-US" spc="-100" dirty="0">
                  <a:solidFill>
                    <a:srgbClr val="7030A0"/>
                  </a:solidFill>
                </a:rPr>
                <a:t> </a:t>
              </a:r>
              <a:r>
                <a:rPr lang="en-US" spc="-100" dirty="0" err="1">
                  <a:solidFill>
                    <a:srgbClr val="7030A0"/>
                  </a:solidFill>
                </a:rPr>
                <a:t>nâng</a:t>
              </a:r>
              <a:r>
                <a:rPr lang="en-US" spc="-100" dirty="0">
                  <a:solidFill>
                    <a:srgbClr val="7030A0"/>
                  </a:solidFill>
                </a:rPr>
                <a:t> </a:t>
              </a:r>
              <a:r>
                <a:rPr lang="en-US" spc="-100" dirty="0" err="1">
                  <a:solidFill>
                    <a:srgbClr val="7030A0"/>
                  </a:solidFill>
                </a:rPr>
                <a:t>cao</a:t>
              </a:r>
              <a:r>
                <a:rPr lang="en-US" spc="-100" dirty="0">
                  <a:solidFill>
                    <a:srgbClr val="7030A0"/>
                  </a:solidFill>
                </a:rPr>
                <a:t> </a:t>
              </a:r>
              <a:r>
                <a:rPr lang="en-US" spc="-100" dirty="0" err="1">
                  <a:solidFill>
                    <a:srgbClr val="7030A0"/>
                  </a:solidFill>
                </a:rPr>
                <a:t>thành</a:t>
              </a:r>
              <a:r>
                <a:rPr lang="en-US" spc="-100" dirty="0">
                  <a:solidFill>
                    <a:srgbClr val="7030A0"/>
                  </a:solidFill>
                </a:rPr>
                <a:t> </a:t>
              </a:r>
              <a:r>
                <a:rPr lang="en-US" spc="-100" dirty="0" err="1">
                  <a:solidFill>
                    <a:srgbClr val="7030A0"/>
                  </a:solidFill>
                </a:rPr>
                <a:t>tích</a:t>
              </a:r>
              <a:r>
                <a:rPr lang="en-US" spc="-100" dirty="0">
                  <a:solidFill>
                    <a:srgbClr val="7030A0"/>
                  </a:solidFill>
                </a:rPr>
                <a:t> </a:t>
              </a:r>
              <a:r>
                <a:rPr lang="en-US" spc="-100" dirty="0" err="1">
                  <a:solidFill>
                    <a:srgbClr val="7030A0"/>
                  </a:solidFill>
                </a:rPr>
                <a:t>học</a:t>
              </a:r>
              <a:r>
                <a:rPr lang="en-US" spc="-100" dirty="0">
                  <a:solidFill>
                    <a:srgbClr val="7030A0"/>
                  </a:solidFill>
                </a:rPr>
                <a:t> </a:t>
              </a:r>
              <a:r>
                <a:rPr lang="en-US" spc="-100" dirty="0" err="1">
                  <a:solidFill>
                    <a:srgbClr val="7030A0"/>
                  </a:solidFill>
                </a:rPr>
                <a:t>tập</a:t>
              </a:r>
              <a:r>
                <a:rPr lang="en-US" spc="-100" dirty="0">
                  <a:solidFill>
                    <a:srgbClr val="7030A0"/>
                  </a:solidFill>
                </a:rPr>
                <a:t>;</a:t>
              </a:r>
            </a:p>
          </p:txBody>
        </p:sp>
        <p:sp>
          <p:nvSpPr>
            <p:cNvPr id="41996" name="Rectangle 16">
              <a:extLst>
                <a:ext uri="{FF2B5EF4-FFF2-40B4-BE49-F238E27FC236}">
                  <a16:creationId xmlns:a16="http://schemas.microsoft.com/office/drawing/2014/main" xmlns="" id="{43A961BD-E185-4C21-BBB7-75099A4B97FD}"/>
                </a:ext>
              </a:extLst>
            </p:cNvPr>
            <p:cNvSpPr>
              <a:spLocks noChangeArrowheads="1"/>
            </p:cNvSpPr>
            <p:nvPr/>
          </p:nvSpPr>
          <p:spPr bwMode="auto">
            <a:xfrm>
              <a:off x="4522788" y="5719763"/>
              <a:ext cx="37465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1600" b="1">
                  <a:solidFill>
                    <a:srgbClr val="A40000"/>
                  </a:solidFill>
                </a:rPr>
                <a:t>4</a:t>
              </a:r>
            </a:p>
          </p:txBody>
        </p:sp>
        <p:sp>
          <p:nvSpPr>
            <p:cNvPr id="61" name="Rectangle 17">
              <a:extLst>
                <a:ext uri="{FF2B5EF4-FFF2-40B4-BE49-F238E27FC236}">
                  <a16:creationId xmlns:a16="http://schemas.microsoft.com/office/drawing/2014/main" xmlns="" id="{AC6465BF-CEBB-41DA-BA4A-208C02CC7BFD}"/>
                </a:ext>
              </a:extLst>
            </p:cNvPr>
            <p:cNvSpPr>
              <a:spLocks noChangeArrowheads="1"/>
            </p:cNvSpPr>
            <p:nvPr/>
          </p:nvSpPr>
          <p:spPr bwMode="auto">
            <a:xfrm>
              <a:off x="125412" y="5601816"/>
              <a:ext cx="4230564" cy="85152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just">
                <a:defRPr/>
              </a:pPr>
              <a:r>
                <a:rPr lang="en-US" altLang="en-US" dirty="0" err="1">
                  <a:solidFill>
                    <a:srgbClr val="002060"/>
                  </a:solidFill>
                </a:rPr>
                <a:t>Tập</a:t>
              </a:r>
              <a:r>
                <a:rPr lang="en-US" altLang="en-US" dirty="0">
                  <a:solidFill>
                    <a:srgbClr val="002060"/>
                  </a:solidFill>
                </a:rPr>
                <a:t> </a:t>
              </a:r>
              <a:r>
                <a:rPr lang="en-US" altLang="en-US" dirty="0" err="1">
                  <a:solidFill>
                    <a:srgbClr val="002060"/>
                  </a:solidFill>
                </a:rPr>
                <a:t>trung</a:t>
              </a:r>
              <a:r>
                <a:rPr lang="en-US" altLang="en-US" dirty="0">
                  <a:solidFill>
                    <a:srgbClr val="002060"/>
                  </a:solidFill>
                </a:rPr>
                <a:t> </a:t>
              </a:r>
              <a:r>
                <a:rPr lang="en-US" altLang="en-US" dirty="0" err="1">
                  <a:solidFill>
                    <a:srgbClr val="002060"/>
                  </a:solidFill>
                </a:rPr>
                <a:t>vào</a:t>
              </a:r>
              <a:r>
                <a:rPr lang="en-US" altLang="en-US" dirty="0">
                  <a:solidFill>
                    <a:srgbClr val="002060"/>
                  </a:solidFill>
                </a:rPr>
                <a:t> </a:t>
              </a:r>
              <a:r>
                <a:rPr lang="en-US" altLang="en-US" dirty="0" err="1">
                  <a:solidFill>
                    <a:srgbClr val="002060"/>
                  </a:solidFill>
                </a:rPr>
                <a:t>nội</a:t>
              </a:r>
              <a:r>
                <a:rPr lang="en-US" altLang="en-US" dirty="0">
                  <a:solidFill>
                    <a:srgbClr val="002060"/>
                  </a:solidFill>
                </a:rPr>
                <a:t> dung </a:t>
              </a:r>
              <a:r>
                <a:rPr lang="en-US" altLang="en-US" dirty="0" err="1">
                  <a:solidFill>
                    <a:srgbClr val="002060"/>
                  </a:solidFill>
                </a:rPr>
                <a:t>và</a:t>
              </a:r>
              <a:r>
                <a:rPr lang="en-US" altLang="en-US" dirty="0">
                  <a:solidFill>
                    <a:srgbClr val="002060"/>
                  </a:solidFill>
                </a:rPr>
                <a:t> </a:t>
              </a:r>
              <a:r>
                <a:rPr lang="en-US" altLang="en-US" dirty="0" err="1">
                  <a:solidFill>
                    <a:srgbClr val="002060"/>
                  </a:solidFill>
                </a:rPr>
                <a:t>thường</a:t>
              </a:r>
              <a:r>
                <a:rPr lang="en-US" altLang="en-US" dirty="0">
                  <a:solidFill>
                    <a:srgbClr val="002060"/>
                  </a:solidFill>
                </a:rPr>
                <a:t> ở </a:t>
              </a:r>
              <a:r>
                <a:rPr lang="en-US" altLang="en-US" dirty="0" err="1">
                  <a:solidFill>
                    <a:srgbClr val="002060"/>
                  </a:solidFill>
                </a:rPr>
                <a:t>mức</a:t>
              </a:r>
              <a:r>
                <a:rPr lang="en-US" altLang="en-US" dirty="0">
                  <a:solidFill>
                    <a:srgbClr val="002060"/>
                  </a:solidFill>
                </a:rPr>
                <a:t> </a:t>
              </a:r>
              <a:r>
                <a:rPr lang="en-US" altLang="en-US" dirty="0" err="1">
                  <a:solidFill>
                    <a:srgbClr val="002060"/>
                  </a:solidFill>
                </a:rPr>
                <a:t>độ</a:t>
              </a:r>
              <a:r>
                <a:rPr lang="en-US" altLang="en-US" dirty="0">
                  <a:solidFill>
                    <a:srgbClr val="002060"/>
                  </a:solidFill>
                </a:rPr>
                <a:t> </a:t>
              </a:r>
              <a:r>
                <a:rPr lang="en-US" altLang="en-US" dirty="0" err="1">
                  <a:solidFill>
                    <a:srgbClr val="002060"/>
                  </a:solidFill>
                </a:rPr>
                <a:t>tái</a:t>
              </a:r>
              <a:r>
                <a:rPr lang="en-US" altLang="en-US" dirty="0">
                  <a:solidFill>
                    <a:srgbClr val="002060"/>
                  </a:solidFill>
                </a:rPr>
                <a:t> </a:t>
              </a:r>
              <a:r>
                <a:rPr lang="en-US" altLang="en-US" dirty="0" err="1">
                  <a:solidFill>
                    <a:srgbClr val="002060"/>
                  </a:solidFill>
                </a:rPr>
                <a:t>hiện</a:t>
              </a:r>
              <a:r>
                <a:rPr lang="en-US" altLang="en-US" dirty="0">
                  <a:solidFill>
                    <a:srgbClr val="002060"/>
                  </a:solidFill>
                </a:rPr>
                <a:t> </a:t>
              </a:r>
              <a:r>
                <a:rPr lang="en-US" altLang="en-US" dirty="0" err="1">
                  <a:solidFill>
                    <a:srgbClr val="002060"/>
                  </a:solidFill>
                </a:rPr>
                <a:t>kiến</a:t>
              </a:r>
              <a:r>
                <a:rPr lang="en-US" altLang="en-US" dirty="0">
                  <a:solidFill>
                    <a:srgbClr val="002060"/>
                  </a:solidFill>
                </a:rPr>
                <a:t> </a:t>
              </a:r>
              <a:r>
                <a:rPr lang="en-US" altLang="en-US" dirty="0" err="1">
                  <a:solidFill>
                    <a:srgbClr val="002060"/>
                  </a:solidFill>
                </a:rPr>
                <a:t>thức</a:t>
              </a:r>
              <a:r>
                <a:rPr lang="en-US" altLang="en-US" dirty="0">
                  <a:solidFill>
                    <a:srgbClr val="002060"/>
                  </a:solidFill>
                </a:rPr>
                <a:t>;</a:t>
              </a:r>
            </a:p>
          </p:txBody>
        </p:sp>
        <p:sp>
          <p:nvSpPr>
            <p:cNvPr id="62" name="Rectangle 18">
              <a:extLst>
                <a:ext uri="{FF2B5EF4-FFF2-40B4-BE49-F238E27FC236}">
                  <a16:creationId xmlns:a16="http://schemas.microsoft.com/office/drawing/2014/main" xmlns="" id="{7E77B417-E996-478B-B07A-1850D30DB8BF}"/>
                </a:ext>
              </a:extLst>
            </p:cNvPr>
            <p:cNvSpPr>
              <a:spLocks noChangeArrowheads="1"/>
            </p:cNvSpPr>
            <p:nvPr/>
          </p:nvSpPr>
          <p:spPr bwMode="auto">
            <a:xfrm>
              <a:off x="5064251" y="5719762"/>
              <a:ext cx="3954338" cy="681037"/>
            </a:xfrm>
            <a:prstGeom prst="rect">
              <a:avLst/>
            </a:prstGeom>
            <a:solidFill>
              <a:srgbClr val="CCECFF"/>
            </a:solidFill>
            <a:ln w="9525">
              <a:noFill/>
              <a:miter lim="800000"/>
              <a:headEnd/>
              <a:tailEnd/>
            </a:ln>
            <a:effectLst>
              <a:outerShdw dist="107763" dir="2700000" algn="ctr" rotWithShape="0">
                <a:schemeClr val="bg2">
                  <a:alpha val="50000"/>
                </a:schemeClr>
              </a:outerShdw>
            </a:effectLst>
          </p:spPr>
          <p:txBody>
            <a:bodyPr anchor="ctr"/>
            <a:lstStyle/>
            <a:p>
              <a:pPr algn="just">
                <a:defRPr/>
              </a:pPr>
              <a:r>
                <a:rPr lang="en-US" altLang="en-US" dirty="0" err="1">
                  <a:solidFill>
                    <a:srgbClr val="7030A0"/>
                  </a:solidFill>
                </a:rPr>
                <a:t>Chú</a:t>
              </a:r>
              <a:r>
                <a:rPr lang="en-US" altLang="en-US" dirty="0">
                  <a:solidFill>
                    <a:srgbClr val="7030A0"/>
                  </a:solidFill>
                </a:rPr>
                <a:t> </a:t>
              </a:r>
              <a:r>
                <a:rPr lang="en-US" altLang="en-US" dirty="0" err="1">
                  <a:solidFill>
                    <a:srgbClr val="7030A0"/>
                  </a:solidFill>
                </a:rPr>
                <a:t>trọng</a:t>
              </a:r>
              <a:r>
                <a:rPr lang="en-US" altLang="en-US" dirty="0">
                  <a:solidFill>
                    <a:srgbClr val="7030A0"/>
                  </a:solidFill>
                </a:rPr>
                <a:t> </a:t>
              </a:r>
              <a:r>
                <a:rPr lang="en-US" altLang="en-US" dirty="0" err="1">
                  <a:solidFill>
                    <a:srgbClr val="7030A0"/>
                  </a:solidFill>
                </a:rPr>
                <a:t>vào</a:t>
              </a:r>
              <a:r>
                <a:rPr lang="en-US" altLang="en-US" dirty="0">
                  <a:solidFill>
                    <a:srgbClr val="7030A0"/>
                  </a:solidFill>
                </a:rPr>
                <a:t> </a:t>
              </a:r>
              <a:r>
                <a:rPr lang="en-US" altLang="en-US" dirty="0" err="1">
                  <a:solidFill>
                    <a:srgbClr val="7030A0"/>
                  </a:solidFill>
                </a:rPr>
                <a:t>quá</a:t>
              </a:r>
              <a:r>
                <a:rPr lang="en-US" altLang="en-US" dirty="0">
                  <a:solidFill>
                    <a:srgbClr val="7030A0"/>
                  </a:solidFill>
                </a:rPr>
                <a:t> </a:t>
              </a:r>
              <a:r>
                <a:rPr lang="en-US" altLang="en-US" dirty="0" err="1">
                  <a:solidFill>
                    <a:srgbClr val="7030A0"/>
                  </a:solidFill>
                </a:rPr>
                <a:t>trình</a:t>
              </a:r>
              <a:r>
                <a:rPr lang="en-US" altLang="en-US" dirty="0">
                  <a:solidFill>
                    <a:srgbClr val="7030A0"/>
                  </a:solidFill>
                </a:rPr>
                <a:t> </a:t>
              </a:r>
              <a:r>
                <a:rPr lang="en-US" altLang="en-US" dirty="0" err="1">
                  <a:solidFill>
                    <a:srgbClr val="7030A0"/>
                  </a:solidFill>
                </a:rPr>
                <a:t>học</a:t>
              </a:r>
              <a:r>
                <a:rPr lang="en-US" altLang="en-US" dirty="0">
                  <a:solidFill>
                    <a:srgbClr val="7030A0"/>
                  </a:solidFill>
                </a:rPr>
                <a:t> </a:t>
              </a:r>
              <a:r>
                <a:rPr lang="en-US" altLang="en-US" dirty="0" err="1">
                  <a:solidFill>
                    <a:srgbClr val="7030A0"/>
                  </a:solidFill>
                </a:rPr>
                <a:t>tập</a:t>
              </a:r>
              <a:r>
                <a:rPr lang="en-US" altLang="en-US" dirty="0">
                  <a:solidFill>
                    <a:srgbClr val="7030A0"/>
                  </a:solidFill>
                </a:rPr>
                <a:t> </a:t>
              </a:r>
              <a:r>
                <a:rPr lang="en-US" altLang="en-US" dirty="0" err="1">
                  <a:solidFill>
                    <a:srgbClr val="7030A0"/>
                  </a:solidFill>
                </a:rPr>
                <a:t>và</a:t>
              </a:r>
              <a:r>
                <a:rPr lang="en-US" altLang="en-US" dirty="0">
                  <a:solidFill>
                    <a:srgbClr val="7030A0"/>
                  </a:solidFill>
                </a:rPr>
                <a:t> </a:t>
              </a:r>
              <a:r>
                <a:rPr lang="en-US" altLang="en-US" dirty="0" err="1">
                  <a:solidFill>
                    <a:srgbClr val="7030A0"/>
                  </a:solidFill>
                </a:rPr>
                <a:t>sự</a:t>
              </a:r>
              <a:r>
                <a:rPr lang="en-US" altLang="en-US" dirty="0">
                  <a:solidFill>
                    <a:srgbClr val="7030A0"/>
                  </a:solidFill>
                </a:rPr>
                <a:t> </a:t>
              </a:r>
              <a:r>
                <a:rPr lang="en-US" altLang="en-US" dirty="0" err="1">
                  <a:solidFill>
                    <a:srgbClr val="7030A0"/>
                  </a:solidFill>
                </a:rPr>
                <a:t>tiến</a:t>
              </a:r>
              <a:r>
                <a:rPr lang="en-US" altLang="en-US" dirty="0">
                  <a:solidFill>
                    <a:srgbClr val="7030A0"/>
                  </a:solidFill>
                </a:rPr>
                <a:t> </a:t>
              </a:r>
              <a:r>
                <a:rPr lang="en-US" altLang="en-US" dirty="0" err="1">
                  <a:solidFill>
                    <a:srgbClr val="7030A0"/>
                  </a:solidFill>
                </a:rPr>
                <a:t>bộ</a:t>
              </a:r>
              <a:r>
                <a:rPr lang="en-US" altLang="en-US" dirty="0">
                  <a:solidFill>
                    <a:srgbClr val="7030A0"/>
                  </a:solidFill>
                </a:rPr>
                <a:t> </a:t>
              </a:r>
              <a:r>
                <a:rPr lang="en-US" altLang="en-US" dirty="0" err="1">
                  <a:solidFill>
                    <a:srgbClr val="7030A0"/>
                  </a:solidFill>
                </a:rPr>
                <a:t>của</a:t>
              </a:r>
              <a:r>
                <a:rPr lang="en-US" altLang="en-US" dirty="0">
                  <a:solidFill>
                    <a:srgbClr val="7030A0"/>
                  </a:solidFill>
                </a:rPr>
                <a:t> </a:t>
              </a:r>
              <a:r>
                <a:rPr lang="en-US" altLang="en-US" dirty="0" err="1">
                  <a:solidFill>
                    <a:srgbClr val="7030A0"/>
                  </a:solidFill>
                </a:rPr>
                <a:t>người</a:t>
              </a:r>
              <a:r>
                <a:rPr lang="en-US" altLang="en-US" dirty="0">
                  <a:solidFill>
                    <a:srgbClr val="7030A0"/>
                  </a:solidFill>
                </a:rPr>
                <a:t> </a:t>
              </a:r>
              <a:r>
                <a:rPr lang="en-US" altLang="en-US" dirty="0" err="1">
                  <a:solidFill>
                    <a:srgbClr val="7030A0"/>
                  </a:solidFill>
                </a:rPr>
                <a:t>học</a:t>
              </a:r>
              <a:r>
                <a:rPr lang="en-US" altLang="en-US" dirty="0">
                  <a:solidFill>
                    <a:srgbClr val="7030A0"/>
                  </a:solidFill>
                </a:rPr>
                <a:t>;</a:t>
              </a: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338" name="Title 1">
            <a:extLst>
              <a:ext uri="{FF2B5EF4-FFF2-40B4-BE49-F238E27FC236}">
                <a16:creationId xmlns:a16="http://schemas.microsoft.com/office/drawing/2014/main" xmlns="" id="{B2871954-6139-4D06-9D47-5D3F8BE1AA9D}"/>
              </a:ext>
            </a:extLst>
          </p:cNvPr>
          <p:cNvSpPr>
            <a:spLocks noGrp="1"/>
          </p:cNvSpPr>
          <p:nvPr>
            <p:ph type="title" idx="4294967295"/>
          </p:nvPr>
        </p:nvSpPr>
        <p:spPr>
          <a:xfrm>
            <a:off x="1703512" y="159397"/>
            <a:ext cx="8229600" cy="490537"/>
          </a:xfrm>
        </p:spPr>
        <p:txBody>
          <a:bodyPr/>
          <a:lstStyle/>
          <a:p>
            <a:pPr algn="ctr"/>
            <a:r>
              <a:rPr lang="en-US" altLang="en-US" dirty="0">
                <a:solidFill>
                  <a:schemeClr val="accent1"/>
                </a:solidFill>
                <a:ea typeface="ＭＳ Ｐゴシック" panose="020B0600070205080204" pitchFamily="34" charset="-128"/>
              </a:rPr>
              <a:t>NỘI DUNG CHUYÊN ĐỀ</a:t>
            </a:r>
          </a:p>
        </p:txBody>
      </p:sp>
      <p:pic>
        <p:nvPicPr>
          <p:cNvPr id="3" name="Content Placeholder 2">
            <a:extLst>
              <a:ext uri="{FF2B5EF4-FFF2-40B4-BE49-F238E27FC236}">
                <a16:creationId xmlns:a16="http://schemas.microsoft.com/office/drawing/2014/main" xmlns="" id="{EC43F8F2-53DD-04D1-2F13-31CA746571D9}"/>
              </a:ext>
            </a:extLst>
          </p:cNvPr>
          <p:cNvPicPr>
            <a:picLocks noGrp="1" noChangeAspect="1"/>
          </p:cNvPicPr>
          <p:nvPr>
            <p:ph idx="4294967295"/>
          </p:nvPr>
        </p:nvPicPr>
        <p:blipFill>
          <a:blip r:embed="rId2"/>
          <a:stretch>
            <a:fillRect/>
          </a:stretch>
        </p:blipFill>
        <p:spPr>
          <a:xfrm>
            <a:off x="335360" y="620689"/>
            <a:ext cx="11593288" cy="5832647"/>
          </a:xfrm>
          <a:prstGeom prst="rect">
            <a:avLst/>
          </a:prstGeom>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xmlns="" id="{D12FD6A6-FF6E-40AA-85A6-4AD4D8650544}"/>
              </a:ext>
            </a:extLst>
          </p:cNvPr>
          <p:cNvGrpSpPr/>
          <p:nvPr/>
        </p:nvGrpSpPr>
        <p:grpSpPr>
          <a:xfrm>
            <a:off x="407368" y="1746250"/>
            <a:ext cx="11233247" cy="4724400"/>
            <a:chOff x="179512" y="1746250"/>
            <a:chExt cx="8784975" cy="4724400"/>
          </a:xfrm>
        </p:grpSpPr>
        <p:sp>
          <p:nvSpPr>
            <p:cNvPr id="43010" name="Rectangle 6">
              <a:extLst>
                <a:ext uri="{FF2B5EF4-FFF2-40B4-BE49-F238E27FC236}">
                  <a16:creationId xmlns:a16="http://schemas.microsoft.com/office/drawing/2014/main" xmlns="" id="{A2A2AE7C-1220-4DB1-9EEF-E0C48E17061C}"/>
                </a:ext>
              </a:extLst>
            </p:cNvPr>
            <p:cNvSpPr>
              <a:spLocks noChangeArrowheads="1"/>
            </p:cNvSpPr>
            <p:nvPr/>
          </p:nvSpPr>
          <p:spPr bwMode="auto">
            <a:xfrm>
              <a:off x="4494213" y="1898650"/>
              <a:ext cx="37465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1600" b="1">
                  <a:solidFill>
                    <a:srgbClr val="A40000"/>
                  </a:solidFill>
                </a:rPr>
                <a:t>1</a:t>
              </a:r>
            </a:p>
          </p:txBody>
        </p:sp>
        <p:sp>
          <p:nvSpPr>
            <p:cNvPr id="16" name="Rectangle 7">
              <a:extLst>
                <a:ext uri="{FF2B5EF4-FFF2-40B4-BE49-F238E27FC236}">
                  <a16:creationId xmlns:a16="http://schemas.microsoft.com/office/drawing/2014/main" xmlns="" id="{7427FB36-7D9A-4147-8533-CD2F46FC3955}"/>
                </a:ext>
              </a:extLst>
            </p:cNvPr>
            <p:cNvSpPr>
              <a:spLocks noChangeArrowheads="1"/>
            </p:cNvSpPr>
            <p:nvPr/>
          </p:nvSpPr>
          <p:spPr bwMode="auto">
            <a:xfrm>
              <a:off x="179512" y="1746250"/>
              <a:ext cx="4019426" cy="6858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just">
                <a:defRPr/>
              </a:pPr>
              <a:r>
                <a:rPr lang="en-US" altLang="en-US" dirty="0">
                  <a:solidFill>
                    <a:srgbClr val="002060"/>
                  </a:solidFill>
                </a:rPr>
                <a:t>Thu </a:t>
              </a:r>
              <a:r>
                <a:rPr lang="en-US" altLang="en-US" dirty="0" err="1">
                  <a:solidFill>
                    <a:srgbClr val="002060"/>
                  </a:solidFill>
                </a:rPr>
                <a:t>thập</a:t>
              </a:r>
              <a:r>
                <a:rPr lang="en-US" altLang="en-US" dirty="0">
                  <a:solidFill>
                    <a:srgbClr val="002060"/>
                  </a:solidFill>
                </a:rPr>
                <a:t> </a:t>
              </a:r>
              <a:r>
                <a:rPr lang="en-US" altLang="en-US" dirty="0" err="1">
                  <a:solidFill>
                    <a:srgbClr val="002060"/>
                  </a:solidFill>
                </a:rPr>
                <a:t>bằng</a:t>
              </a:r>
              <a:r>
                <a:rPr lang="en-US" altLang="en-US" dirty="0">
                  <a:solidFill>
                    <a:srgbClr val="002060"/>
                  </a:solidFill>
                </a:rPr>
                <a:t> </a:t>
              </a:r>
              <a:r>
                <a:rPr lang="en-US" altLang="en-US" dirty="0" err="1">
                  <a:solidFill>
                    <a:srgbClr val="002060"/>
                  </a:solidFill>
                </a:rPr>
                <a:t>chứng</a:t>
              </a:r>
              <a:r>
                <a:rPr lang="en-US" altLang="en-US" dirty="0">
                  <a:solidFill>
                    <a:srgbClr val="002060"/>
                  </a:solidFill>
                </a:rPr>
                <a:t> </a:t>
              </a:r>
              <a:r>
                <a:rPr lang="en-US" altLang="en-US" dirty="0" err="1">
                  <a:solidFill>
                    <a:srgbClr val="002060"/>
                  </a:solidFill>
                </a:rPr>
                <a:t>gián</a:t>
              </a:r>
              <a:r>
                <a:rPr lang="en-US" altLang="en-US" dirty="0">
                  <a:solidFill>
                    <a:srgbClr val="002060"/>
                  </a:solidFill>
                </a:rPr>
                <a:t> </a:t>
              </a:r>
              <a:r>
                <a:rPr lang="en-US" altLang="en-US" dirty="0" err="1">
                  <a:solidFill>
                    <a:srgbClr val="002060"/>
                  </a:solidFill>
                </a:rPr>
                <a:t>tiếp</a:t>
              </a:r>
              <a:r>
                <a:rPr lang="en-US" altLang="en-US" dirty="0">
                  <a:solidFill>
                    <a:srgbClr val="002060"/>
                  </a:solidFill>
                </a:rPr>
                <a:t>;</a:t>
              </a:r>
            </a:p>
          </p:txBody>
        </p:sp>
        <p:sp>
          <p:nvSpPr>
            <p:cNvPr id="17" name="Rectangle 8">
              <a:extLst>
                <a:ext uri="{FF2B5EF4-FFF2-40B4-BE49-F238E27FC236}">
                  <a16:creationId xmlns:a16="http://schemas.microsoft.com/office/drawing/2014/main" xmlns="" id="{6D064868-0B1A-4BBD-BFE4-3E2EECEBC535}"/>
                </a:ext>
              </a:extLst>
            </p:cNvPr>
            <p:cNvSpPr>
              <a:spLocks noChangeArrowheads="1"/>
            </p:cNvSpPr>
            <p:nvPr/>
          </p:nvSpPr>
          <p:spPr bwMode="auto">
            <a:xfrm>
              <a:off x="5076056" y="1746250"/>
              <a:ext cx="3888431" cy="685800"/>
            </a:xfrm>
            <a:prstGeom prst="rect">
              <a:avLst/>
            </a:prstGeom>
            <a:solidFill>
              <a:srgbClr val="CCECFF"/>
            </a:solidFill>
            <a:ln w="9525">
              <a:noFill/>
              <a:miter lim="800000"/>
              <a:headEnd/>
              <a:tailEnd/>
            </a:ln>
            <a:effectLst>
              <a:outerShdw dist="107763" dir="2700000" algn="ctr" rotWithShape="0">
                <a:schemeClr val="bg2">
                  <a:alpha val="50000"/>
                </a:schemeClr>
              </a:outerShdw>
            </a:effectLst>
          </p:spPr>
          <p:txBody>
            <a:bodyPr anchor="ctr"/>
            <a:lstStyle/>
            <a:p>
              <a:pPr algn="just">
                <a:defRPr/>
              </a:pPr>
              <a:r>
                <a:rPr lang="en-US" altLang="en-US">
                  <a:solidFill>
                    <a:srgbClr val="7030A0"/>
                  </a:solidFill>
                </a:rPr>
                <a:t>Thu thập bằng chứng trực tiếp;</a:t>
              </a:r>
            </a:p>
          </p:txBody>
        </p:sp>
        <p:sp>
          <p:nvSpPr>
            <p:cNvPr id="43013" name="Rectangle 9">
              <a:extLst>
                <a:ext uri="{FF2B5EF4-FFF2-40B4-BE49-F238E27FC236}">
                  <a16:creationId xmlns:a16="http://schemas.microsoft.com/office/drawing/2014/main" xmlns="" id="{5C91E7C2-2CFB-4F62-AE8F-40E3C311A6D6}"/>
                </a:ext>
              </a:extLst>
            </p:cNvPr>
            <p:cNvSpPr>
              <a:spLocks noChangeArrowheads="1"/>
            </p:cNvSpPr>
            <p:nvPr/>
          </p:nvSpPr>
          <p:spPr bwMode="auto">
            <a:xfrm>
              <a:off x="4494213" y="2908300"/>
              <a:ext cx="37465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1600" b="1">
                  <a:solidFill>
                    <a:srgbClr val="A40000"/>
                  </a:solidFill>
                </a:rPr>
                <a:t>2</a:t>
              </a:r>
            </a:p>
          </p:txBody>
        </p:sp>
        <p:sp>
          <p:nvSpPr>
            <p:cNvPr id="19" name="Rectangle 10">
              <a:extLst>
                <a:ext uri="{FF2B5EF4-FFF2-40B4-BE49-F238E27FC236}">
                  <a16:creationId xmlns:a16="http://schemas.microsoft.com/office/drawing/2014/main" xmlns="" id="{A1CCA5F0-D611-463C-B6E4-F55229174CCF}"/>
                </a:ext>
              </a:extLst>
            </p:cNvPr>
            <p:cNvSpPr>
              <a:spLocks noChangeArrowheads="1"/>
            </p:cNvSpPr>
            <p:nvPr/>
          </p:nvSpPr>
          <p:spPr bwMode="auto">
            <a:xfrm>
              <a:off x="179512" y="2755900"/>
              <a:ext cx="4019426" cy="6858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just">
                <a:defRPr/>
              </a:pPr>
              <a:r>
                <a:rPr lang="en-US" altLang="en-US" dirty="0" err="1">
                  <a:solidFill>
                    <a:srgbClr val="002060"/>
                  </a:solidFill>
                </a:rPr>
                <a:t>Lựa</a:t>
              </a:r>
              <a:r>
                <a:rPr lang="en-US" altLang="en-US" dirty="0">
                  <a:solidFill>
                    <a:srgbClr val="002060"/>
                  </a:solidFill>
                </a:rPr>
                <a:t> </a:t>
              </a:r>
              <a:r>
                <a:rPr lang="en-US" altLang="en-US" dirty="0" err="1">
                  <a:solidFill>
                    <a:srgbClr val="002060"/>
                  </a:solidFill>
                </a:rPr>
                <a:t>chọn</a:t>
              </a:r>
              <a:r>
                <a:rPr lang="en-US" altLang="en-US" dirty="0">
                  <a:solidFill>
                    <a:srgbClr val="002060"/>
                  </a:solidFill>
                </a:rPr>
                <a:t> </a:t>
              </a:r>
              <a:r>
                <a:rPr lang="en-US" altLang="en-US" dirty="0" err="1">
                  <a:solidFill>
                    <a:srgbClr val="002060"/>
                  </a:solidFill>
                </a:rPr>
                <a:t>câu</a:t>
              </a:r>
              <a:r>
                <a:rPr lang="en-US" altLang="en-US" dirty="0">
                  <a:solidFill>
                    <a:srgbClr val="002060"/>
                  </a:solidFill>
                </a:rPr>
                <a:t> </a:t>
              </a:r>
              <a:r>
                <a:rPr lang="en-US" altLang="en-US" dirty="0" err="1">
                  <a:solidFill>
                    <a:srgbClr val="002060"/>
                  </a:solidFill>
                </a:rPr>
                <a:t>trả</a:t>
              </a:r>
              <a:r>
                <a:rPr lang="en-US" altLang="en-US" dirty="0">
                  <a:solidFill>
                    <a:srgbClr val="002060"/>
                  </a:solidFill>
                </a:rPr>
                <a:t> </a:t>
              </a:r>
              <a:r>
                <a:rPr lang="en-US" altLang="en-US" dirty="0" err="1">
                  <a:solidFill>
                    <a:srgbClr val="002060"/>
                  </a:solidFill>
                </a:rPr>
                <a:t>lời</a:t>
              </a:r>
              <a:r>
                <a:rPr lang="en-US" altLang="en-US" dirty="0">
                  <a:solidFill>
                    <a:srgbClr val="002060"/>
                  </a:solidFill>
                </a:rPr>
                <a:t>;</a:t>
              </a:r>
            </a:p>
          </p:txBody>
        </p:sp>
        <p:sp>
          <p:nvSpPr>
            <p:cNvPr id="20" name="Rectangle 11">
              <a:extLst>
                <a:ext uri="{FF2B5EF4-FFF2-40B4-BE49-F238E27FC236}">
                  <a16:creationId xmlns:a16="http://schemas.microsoft.com/office/drawing/2014/main" xmlns="" id="{C1350B2E-E61F-4F97-A314-CE9152948970}"/>
                </a:ext>
              </a:extLst>
            </p:cNvPr>
            <p:cNvSpPr>
              <a:spLocks noChangeArrowheads="1"/>
            </p:cNvSpPr>
            <p:nvPr/>
          </p:nvSpPr>
          <p:spPr bwMode="auto">
            <a:xfrm>
              <a:off x="5076056" y="2755900"/>
              <a:ext cx="3888431" cy="685800"/>
            </a:xfrm>
            <a:prstGeom prst="rect">
              <a:avLst/>
            </a:prstGeom>
            <a:solidFill>
              <a:srgbClr val="CCECFF"/>
            </a:solidFill>
            <a:ln w="9525">
              <a:noFill/>
              <a:miter lim="800000"/>
              <a:headEnd/>
              <a:tailEnd/>
            </a:ln>
            <a:effectLst>
              <a:outerShdw dist="107763" dir="2700000" algn="ctr" rotWithShape="0">
                <a:schemeClr val="bg2">
                  <a:alpha val="50000"/>
                </a:schemeClr>
              </a:outerShdw>
            </a:effectLst>
          </p:spPr>
          <p:txBody>
            <a:bodyPr anchor="ctr"/>
            <a:lstStyle/>
            <a:p>
              <a:pPr algn="just">
                <a:defRPr/>
              </a:pPr>
              <a:r>
                <a:rPr lang="en-US" altLang="en-US" dirty="0" err="1">
                  <a:solidFill>
                    <a:srgbClr val="7030A0"/>
                  </a:solidFill>
                </a:rPr>
                <a:t>Thực</a:t>
              </a:r>
              <a:r>
                <a:rPr lang="en-US" altLang="en-US" dirty="0">
                  <a:solidFill>
                    <a:srgbClr val="7030A0"/>
                  </a:solidFill>
                </a:rPr>
                <a:t> </a:t>
              </a:r>
              <a:r>
                <a:rPr lang="en-US" altLang="en-US" dirty="0" err="1">
                  <a:solidFill>
                    <a:srgbClr val="7030A0"/>
                  </a:solidFill>
                </a:rPr>
                <a:t>hiện</a:t>
              </a:r>
              <a:r>
                <a:rPr lang="en-US" altLang="en-US" dirty="0">
                  <a:solidFill>
                    <a:srgbClr val="7030A0"/>
                  </a:solidFill>
                </a:rPr>
                <a:t> </a:t>
              </a:r>
              <a:r>
                <a:rPr lang="en-US" altLang="en-US" dirty="0" err="1">
                  <a:solidFill>
                    <a:srgbClr val="7030A0"/>
                  </a:solidFill>
                </a:rPr>
                <a:t>một</a:t>
              </a:r>
              <a:r>
                <a:rPr lang="en-US" altLang="en-US" dirty="0">
                  <a:solidFill>
                    <a:srgbClr val="7030A0"/>
                  </a:solidFill>
                </a:rPr>
                <a:t> </a:t>
              </a:r>
              <a:r>
                <a:rPr lang="en-US" altLang="en-US" dirty="0" err="1">
                  <a:solidFill>
                    <a:srgbClr val="7030A0"/>
                  </a:solidFill>
                </a:rPr>
                <a:t>hoạt</a:t>
              </a:r>
              <a:r>
                <a:rPr lang="en-US" altLang="en-US" dirty="0">
                  <a:solidFill>
                    <a:srgbClr val="7030A0"/>
                  </a:solidFill>
                </a:rPr>
                <a:t> </a:t>
              </a:r>
              <a:r>
                <a:rPr lang="en-US" altLang="en-US" dirty="0" err="1">
                  <a:solidFill>
                    <a:srgbClr val="7030A0"/>
                  </a:solidFill>
                </a:rPr>
                <a:t>động</a:t>
              </a:r>
              <a:r>
                <a:rPr lang="en-US" altLang="en-US" dirty="0">
                  <a:solidFill>
                    <a:srgbClr val="7030A0"/>
                  </a:solidFill>
                </a:rPr>
                <a:t>;</a:t>
              </a:r>
            </a:p>
          </p:txBody>
        </p:sp>
        <p:sp>
          <p:nvSpPr>
            <p:cNvPr id="43016" name="Rectangle 12">
              <a:extLst>
                <a:ext uri="{FF2B5EF4-FFF2-40B4-BE49-F238E27FC236}">
                  <a16:creationId xmlns:a16="http://schemas.microsoft.com/office/drawing/2014/main" xmlns="" id="{58FA3C66-CB3F-47DA-9537-68F6D3757083}"/>
                </a:ext>
              </a:extLst>
            </p:cNvPr>
            <p:cNvSpPr>
              <a:spLocks noChangeArrowheads="1"/>
            </p:cNvSpPr>
            <p:nvPr/>
          </p:nvSpPr>
          <p:spPr bwMode="auto">
            <a:xfrm>
              <a:off x="4494213" y="3917950"/>
              <a:ext cx="37465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1600" b="1">
                  <a:solidFill>
                    <a:srgbClr val="A40000"/>
                  </a:solidFill>
                </a:rPr>
                <a:t>3</a:t>
              </a:r>
            </a:p>
          </p:txBody>
        </p:sp>
        <p:sp>
          <p:nvSpPr>
            <p:cNvPr id="22" name="Rectangle 13">
              <a:extLst>
                <a:ext uri="{FF2B5EF4-FFF2-40B4-BE49-F238E27FC236}">
                  <a16:creationId xmlns:a16="http://schemas.microsoft.com/office/drawing/2014/main" xmlns="" id="{74FFEA76-C068-4C4A-A32C-6AE1DE357432}"/>
                </a:ext>
              </a:extLst>
            </p:cNvPr>
            <p:cNvSpPr>
              <a:spLocks noChangeArrowheads="1"/>
            </p:cNvSpPr>
            <p:nvPr/>
          </p:nvSpPr>
          <p:spPr bwMode="auto">
            <a:xfrm>
              <a:off x="179512" y="3765550"/>
              <a:ext cx="4019426" cy="6858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just">
                <a:defRPr/>
              </a:pPr>
              <a:r>
                <a:rPr lang="en-US" altLang="en-US" dirty="0" err="1">
                  <a:solidFill>
                    <a:srgbClr val="002060"/>
                  </a:solidFill>
                </a:rPr>
                <a:t>Tình</a:t>
              </a:r>
              <a:r>
                <a:rPr lang="en-US" altLang="en-US" dirty="0">
                  <a:solidFill>
                    <a:srgbClr val="002060"/>
                  </a:solidFill>
                </a:rPr>
                <a:t> </a:t>
              </a:r>
              <a:r>
                <a:rPr lang="en-US" altLang="en-US" dirty="0" err="1">
                  <a:solidFill>
                    <a:srgbClr val="002060"/>
                  </a:solidFill>
                </a:rPr>
                <a:t>huống</a:t>
              </a:r>
              <a:r>
                <a:rPr lang="en-US" altLang="en-US" dirty="0">
                  <a:solidFill>
                    <a:srgbClr val="002060"/>
                  </a:solidFill>
                </a:rPr>
                <a:t> </a:t>
              </a:r>
              <a:r>
                <a:rPr lang="en-US" altLang="en-US" dirty="0" err="1">
                  <a:solidFill>
                    <a:srgbClr val="002060"/>
                  </a:solidFill>
                </a:rPr>
                <a:t>giả</a:t>
              </a:r>
              <a:r>
                <a:rPr lang="en-US" altLang="en-US" dirty="0">
                  <a:solidFill>
                    <a:srgbClr val="002060"/>
                  </a:solidFill>
                </a:rPr>
                <a:t> </a:t>
              </a:r>
              <a:r>
                <a:rPr lang="en-US" altLang="en-US" dirty="0" err="1">
                  <a:solidFill>
                    <a:srgbClr val="002060"/>
                  </a:solidFill>
                </a:rPr>
                <a:t>định</a:t>
              </a:r>
              <a:r>
                <a:rPr lang="en-US" altLang="en-US" dirty="0">
                  <a:solidFill>
                    <a:srgbClr val="002060"/>
                  </a:solidFill>
                </a:rPr>
                <a:t>;</a:t>
              </a:r>
            </a:p>
          </p:txBody>
        </p:sp>
        <p:sp>
          <p:nvSpPr>
            <p:cNvPr id="23" name="Rectangle 14">
              <a:extLst>
                <a:ext uri="{FF2B5EF4-FFF2-40B4-BE49-F238E27FC236}">
                  <a16:creationId xmlns:a16="http://schemas.microsoft.com/office/drawing/2014/main" xmlns="" id="{AC24AAAA-522B-4A95-B588-50CD61D4C643}"/>
                </a:ext>
              </a:extLst>
            </p:cNvPr>
            <p:cNvSpPr>
              <a:spLocks noChangeArrowheads="1"/>
            </p:cNvSpPr>
            <p:nvPr/>
          </p:nvSpPr>
          <p:spPr bwMode="auto">
            <a:xfrm>
              <a:off x="5076054" y="3765550"/>
              <a:ext cx="3888431" cy="685800"/>
            </a:xfrm>
            <a:prstGeom prst="rect">
              <a:avLst/>
            </a:prstGeom>
            <a:solidFill>
              <a:srgbClr val="CCECFF"/>
            </a:solidFill>
            <a:ln w="9525">
              <a:noFill/>
              <a:miter lim="800000"/>
              <a:headEnd/>
              <a:tailEnd/>
            </a:ln>
            <a:effectLst>
              <a:outerShdw dist="107763" dir="2700000" algn="ctr" rotWithShape="0">
                <a:schemeClr val="bg2">
                  <a:alpha val="50000"/>
                </a:schemeClr>
              </a:outerShdw>
            </a:effectLst>
          </p:spPr>
          <p:txBody>
            <a:bodyPr anchor="ctr"/>
            <a:lstStyle/>
            <a:p>
              <a:pPr algn="just">
                <a:defRPr/>
              </a:pPr>
              <a:r>
                <a:rPr lang="en-US" altLang="en-US" dirty="0" err="1">
                  <a:solidFill>
                    <a:srgbClr val="7030A0"/>
                  </a:solidFill>
                </a:rPr>
                <a:t>Liên</a:t>
              </a:r>
              <a:r>
                <a:rPr lang="en-US" altLang="en-US" dirty="0">
                  <a:solidFill>
                    <a:srgbClr val="7030A0"/>
                  </a:solidFill>
                </a:rPr>
                <a:t> </a:t>
              </a:r>
              <a:r>
                <a:rPr lang="en-US" altLang="en-US" dirty="0" err="1">
                  <a:solidFill>
                    <a:srgbClr val="7030A0"/>
                  </a:solidFill>
                </a:rPr>
                <a:t>quan</a:t>
              </a:r>
              <a:r>
                <a:rPr lang="en-US" altLang="en-US" dirty="0">
                  <a:solidFill>
                    <a:srgbClr val="7030A0"/>
                  </a:solidFill>
                </a:rPr>
                <a:t> </a:t>
              </a:r>
              <a:r>
                <a:rPr lang="en-US" altLang="en-US" dirty="0" err="1">
                  <a:solidFill>
                    <a:srgbClr val="7030A0"/>
                  </a:solidFill>
                </a:rPr>
                <a:t>tới</a:t>
              </a:r>
              <a:r>
                <a:rPr lang="en-US" altLang="en-US" dirty="0">
                  <a:solidFill>
                    <a:srgbClr val="7030A0"/>
                  </a:solidFill>
                </a:rPr>
                <a:t> </a:t>
              </a:r>
              <a:r>
                <a:rPr lang="en-US" altLang="en-US" dirty="0" err="1">
                  <a:solidFill>
                    <a:srgbClr val="7030A0"/>
                  </a:solidFill>
                </a:rPr>
                <a:t>cuộc</a:t>
              </a:r>
              <a:r>
                <a:rPr lang="en-US" altLang="en-US" dirty="0">
                  <a:solidFill>
                    <a:srgbClr val="7030A0"/>
                  </a:solidFill>
                </a:rPr>
                <a:t> </a:t>
              </a:r>
              <a:r>
                <a:rPr lang="en-US" altLang="en-US" dirty="0" err="1">
                  <a:solidFill>
                    <a:srgbClr val="7030A0"/>
                  </a:solidFill>
                </a:rPr>
                <a:t>sống</a:t>
              </a:r>
              <a:r>
                <a:rPr lang="en-US" altLang="en-US" dirty="0">
                  <a:solidFill>
                    <a:srgbClr val="7030A0"/>
                  </a:solidFill>
                </a:rPr>
                <a:t> </a:t>
              </a:r>
              <a:r>
                <a:rPr lang="en-US" altLang="en-US" dirty="0" err="1">
                  <a:solidFill>
                    <a:srgbClr val="7030A0"/>
                  </a:solidFill>
                </a:rPr>
                <a:t>thực</a:t>
              </a:r>
              <a:r>
                <a:rPr lang="en-US" altLang="en-US" dirty="0">
                  <a:solidFill>
                    <a:srgbClr val="7030A0"/>
                  </a:solidFill>
                </a:rPr>
                <a:t> </a:t>
              </a:r>
            </a:p>
          </p:txBody>
        </p:sp>
        <p:sp>
          <p:nvSpPr>
            <p:cNvPr id="43019" name="Rectangle 15">
              <a:extLst>
                <a:ext uri="{FF2B5EF4-FFF2-40B4-BE49-F238E27FC236}">
                  <a16:creationId xmlns:a16="http://schemas.microsoft.com/office/drawing/2014/main" xmlns="" id="{EB0FBF27-1915-4BE5-8341-FA46972565D6}"/>
                </a:ext>
              </a:extLst>
            </p:cNvPr>
            <p:cNvSpPr>
              <a:spLocks noChangeArrowheads="1"/>
            </p:cNvSpPr>
            <p:nvPr/>
          </p:nvSpPr>
          <p:spPr bwMode="auto">
            <a:xfrm>
              <a:off x="4495800" y="4876800"/>
              <a:ext cx="37465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1600">
                  <a:solidFill>
                    <a:srgbClr val="A40000"/>
                  </a:solidFill>
                </a:rPr>
                <a:t>4</a:t>
              </a:r>
            </a:p>
          </p:txBody>
        </p:sp>
        <p:sp>
          <p:nvSpPr>
            <p:cNvPr id="25" name="Rectangle 16">
              <a:extLst>
                <a:ext uri="{FF2B5EF4-FFF2-40B4-BE49-F238E27FC236}">
                  <a16:creationId xmlns:a16="http://schemas.microsoft.com/office/drawing/2014/main" xmlns="" id="{76BCEF5B-D8B8-4AC2-B905-ADB49C46C76D}"/>
                </a:ext>
              </a:extLst>
            </p:cNvPr>
            <p:cNvSpPr>
              <a:spLocks noChangeArrowheads="1"/>
            </p:cNvSpPr>
            <p:nvPr/>
          </p:nvSpPr>
          <p:spPr bwMode="auto">
            <a:xfrm>
              <a:off x="179512" y="4775200"/>
              <a:ext cx="4019426" cy="6858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just">
                <a:defRPr/>
              </a:pPr>
              <a:r>
                <a:rPr lang="en-US" altLang="en-US" dirty="0" err="1">
                  <a:solidFill>
                    <a:srgbClr val="002060"/>
                  </a:solidFill>
                </a:rPr>
                <a:t>Nhớ</a:t>
              </a:r>
              <a:r>
                <a:rPr lang="en-US" altLang="en-US" dirty="0">
                  <a:solidFill>
                    <a:srgbClr val="002060"/>
                  </a:solidFill>
                </a:rPr>
                <a:t> </a:t>
              </a:r>
              <a:r>
                <a:rPr lang="en-US" altLang="en-US" dirty="0" err="1">
                  <a:solidFill>
                    <a:srgbClr val="002060"/>
                  </a:solidFill>
                </a:rPr>
                <a:t>lại</a:t>
              </a:r>
              <a:r>
                <a:rPr lang="en-US" altLang="en-US" dirty="0">
                  <a:solidFill>
                    <a:srgbClr val="002060"/>
                  </a:solidFill>
                </a:rPr>
                <a:t> </a:t>
              </a:r>
              <a:r>
                <a:rPr lang="en-US" altLang="en-US" dirty="0" err="1">
                  <a:solidFill>
                    <a:srgbClr val="002060"/>
                  </a:solidFill>
                </a:rPr>
                <a:t>và</a:t>
              </a:r>
              <a:r>
                <a:rPr lang="en-US" altLang="en-US" dirty="0">
                  <a:solidFill>
                    <a:srgbClr val="002060"/>
                  </a:solidFill>
                </a:rPr>
                <a:t> </a:t>
              </a:r>
              <a:r>
                <a:rPr lang="en-US" altLang="en-US" dirty="0" err="1">
                  <a:solidFill>
                    <a:srgbClr val="002060"/>
                  </a:solidFill>
                </a:rPr>
                <a:t>tổ</a:t>
              </a:r>
              <a:r>
                <a:rPr lang="en-US" altLang="en-US" dirty="0">
                  <a:solidFill>
                    <a:srgbClr val="002060"/>
                  </a:solidFill>
                </a:rPr>
                <a:t> </a:t>
              </a:r>
              <a:r>
                <a:rPr lang="en-US" altLang="en-US" dirty="0" err="1">
                  <a:solidFill>
                    <a:srgbClr val="002060"/>
                  </a:solidFill>
                </a:rPr>
                <a:t>chức</a:t>
              </a:r>
              <a:r>
                <a:rPr lang="en-US" altLang="en-US" dirty="0">
                  <a:solidFill>
                    <a:srgbClr val="002060"/>
                  </a:solidFill>
                </a:rPr>
                <a:t> </a:t>
              </a:r>
              <a:r>
                <a:rPr lang="en-US" altLang="en-US" dirty="0" err="1">
                  <a:solidFill>
                    <a:srgbClr val="002060"/>
                  </a:solidFill>
                </a:rPr>
                <a:t>thông</a:t>
              </a:r>
              <a:r>
                <a:rPr lang="en-US" altLang="en-US" dirty="0">
                  <a:solidFill>
                    <a:srgbClr val="002060"/>
                  </a:solidFill>
                </a:rPr>
                <a:t> tin;</a:t>
              </a:r>
            </a:p>
          </p:txBody>
        </p:sp>
        <p:sp>
          <p:nvSpPr>
            <p:cNvPr id="26" name="Rectangle 17">
              <a:extLst>
                <a:ext uri="{FF2B5EF4-FFF2-40B4-BE49-F238E27FC236}">
                  <a16:creationId xmlns:a16="http://schemas.microsoft.com/office/drawing/2014/main" xmlns="" id="{6F94AC17-9BB5-4D1C-A994-6455E7663D24}"/>
                </a:ext>
              </a:extLst>
            </p:cNvPr>
            <p:cNvSpPr>
              <a:spLocks noChangeArrowheads="1"/>
            </p:cNvSpPr>
            <p:nvPr/>
          </p:nvSpPr>
          <p:spPr bwMode="auto">
            <a:xfrm>
              <a:off x="5076054" y="4775200"/>
              <a:ext cx="3888431" cy="685800"/>
            </a:xfrm>
            <a:prstGeom prst="rect">
              <a:avLst/>
            </a:prstGeom>
            <a:solidFill>
              <a:srgbClr val="CCECFF"/>
            </a:solidFill>
            <a:ln w="9525">
              <a:noFill/>
              <a:miter lim="800000"/>
              <a:headEnd/>
              <a:tailEnd/>
            </a:ln>
            <a:effectLst>
              <a:outerShdw dist="107763" dir="2700000" algn="ctr" rotWithShape="0">
                <a:schemeClr val="bg2">
                  <a:alpha val="50000"/>
                </a:schemeClr>
              </a:outerShdw>
            </a:effectLst>
          </p:spPr>
          <p:txBody>
            <a:bodyPr anchor="ctr"/>
            <a:lstStyle/>
            <a:p>
              <a:pPr algn="just">
                <a:defRPr/>
              </a:pPr>
              <a:r>
                <a:rPr lang="en-US" altLang="en-US" dirty="0" err="1">
                  <a:solidFill>
                    <a:srgbClr val="7030A0"/>
                  </a:solidFill>
                </a:rPr>
                <a:t>Kiến</a:t>
              </a:r>
              <a:r>
                <a:rPr lang="en-US" altLang="en-US" dirty="0">
                  <a:solidFill>
                    <a:srgbClr val="7030A0"/>
                  </a:solidFill>
                </a:rPr>
                <a:t> </a:t>
              </a:r>
              <a:r>
                <a:rPr lang="en-US" altLang="en-US" dirty="0" err="1">
                  <a:solidFill>
                    <a:srgbClr val="7030A0"/>
                  </a:solidFill>
                </a:rPr>
                <a:t>tạo</a:t>
              </a:r>
              <a:r>
                <a:rPr lang="en-US" altLang="en-US" dirty="0">
                  <a:solidFill>
                    <a:srgbClr val="7030A0"/>
                  </a:solidFill>
                </a:rPr>
                <a:t> hay </a:t>
              </a:r>
              <a:r>
                <a:rPr lang="en-US" altLang="en-US" dirty="0" err="1">
                  <a:solidFill>
                    <a:srgbClr val="7030A0"/>
                  </a:solidFill>
                </a:rPr>
                <a:t>sử</a:t>
              </a:r>
              <a:r>
                <a:rPr lang="en-US" altLang="en-US" dirty="0">
                  <a:solidFill>
                    <a:srgbClr val="7030A0"/>
                  </a:solidFill>
                </a:rPr>
                <a:t> </a:t>
              </a:r>
              <a:r>
                <a:rPr lang="en-US" altLang="en-US" dirty="0" err="1">
                  <a:solidFill>
                    <a:srgbClr val="7030A0"/>
                  </a:solidFill>
                </a:rPr>
                <a:t>dụng</a:t>
              </a:r>
              <a:r>
                <a:rPr lang="en-US" altLang="en-US" dirty="0">
                  <a:solidFill>
                    <a:srgbClr val="7030A0"/>
                  </a:solidFill>
                </a:rPr>
                <a:t> </a:t>
              </a:r>
              <a:r>
                <a:rPr lang="en-US" altLang="en-US" dirty="0" err="1">
                  <a:solidFill>
                    <a:srgbClr val="7030A0"/>
                  </a:solidFill>
                </a:rPr>
                <a:t>thông</a:t>
              </a:r>
              <a:r>
                <a:rPr lang="en-US" altLang="en-US" dirty="0">
                  <a:solidFill>
                    <a:srgbClr val="7030A0"/>
                  </a:solidFill>
                </a:rPr>
                <a:t> tin;</a:t>
              </a:r>
            </a:p>
          </p:txBody>
        </p:sp>
        <p:sp>
          <p:nvSpPr>
            <p:cNvPr id="43022" name="Rectangle 18">
              <a:extLst>
                <a:ext uri="{FF2B5EF4-FFF2-40B4-BE49-F238E27FC236}">
                  <a16:creationId xmlns:a16="http://schemas.microsoft.com/office/drawing/2014/main" xmlns="" id="{CE140173-ED37-424D-9D04-A222000C2618}"/>
                </a:ext>
              </a:extLst>
            </p:cNvPr>
            <p:cNvSpPr>
              <a:spLocks noChangeArrowheads="1"/>
            </p:cNvSpPr>
            <p:nvPr/>
          </p:nvSpPr>
          <p:spPr bwMode="auto">
            <a:xfrm>
              <a:off x="4494213" y="5937250"/>
              <a:ext cx="374650" cy="457200"/>
            </a:xfrm>
            <a:prstGeom prst="rect">
              <a:avLst/>
            </a:prstGeom>
            <a:solidFill>
              <a:srgbClr val="FFCC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1600">
                  <a:solidFill>
                    <a:srgbClr val="A40000"/>
                  </a:solidFill>
                </a:rPr>
                <a:t>5</a:t>
              </a:r>
            </a:p>
          </p:txBody>
        </p:sp>
        <p:sp>
          <p:nvSpPr>
            <p:cNvPr id="30" name="Rectangle 19">
              <a:extLst>
                <a:ext uri="{FF2B5EF4-FFF2-40B4-BE49-F238E27FC236}">
                  <a16:creationId xmlns:a16="http://schemas.microsoft.com/office/drawing/2014/main" xmlns="" id="{F01677CE-C90F-4442-98DE-27297F2F1EBA}"/>
                </a:ext>
              </a:extLst>
            </p:cNvPr>
            <p:cNvSpPr>
              <a:spLocks noChangeArrowheads="1"/>
            </p:cNvSpPr>
            <p:nvPr/>
          </p:nvSpPr>
          <p:spPr bwMode="auto">
            <a:xfrm>
              <a:off x="179512" y="5784850"/>
              <a:ext cx="4019426" cy="685800"/>
            </a:xfrm>
            <a:prstGeom prst="rect">
              <a:avLst/>
            </a:prstGeom>
            <a:solidFill>
              <a:srgbClr val="FFFFCC"/>
            </a:solidFill>
            <a:ln w="9525">
              <a:noFill/>
              <a:miter lim="800000"/>
              <a:headEnd/>
              <a:tailEnd/>
            </a:ln>
            <a:effectLst>
              <a:outerShdw dist="107763" dir="8100000" algn="ctr" rotWithShape="0">
                <a:schemeClr val="bg2">
                  <a:alpha val="50000"/>
                </a:schemeClr>
              </a:outerShdw>
            </a:effectLst>
          </p:spPr>
          <p:txBody>
            <a:bodyPr anchor="ctr"/>
            <a:lstStyle/>
            <a:p>
              <a:pPr algn="just">
                <a:defRPr/>
              </a:pPr>
              <a:r>
                <a:rPr lang="en-US" altLang="en-US" dirty="0" err="1">
                  <a:solidFill>
                    <a:srgbClr val="002060"/>
                  </a:solidFill>
                </a:rPr>
                <a:t>Hoạt</a:t>
              </a:r>
              <a:r>
                <a:rPr lang="en-US" altLang="en-US" dirty="0">
                  <a:solidFill>
                    <a:srgbClr val="002060"/>
                  </a:solidFill>
                </a:rPr>
                <a:t> </a:t>
              </a:r>
              <a:r>
                <a:rPr lang="en-US" altLang="en-US" dirty="0" err="1">
                  <a:solidFill>
                    <a:srgbClr val="002060"/>
                  </a:solidFill>
                </a:rPr>
                <a:t>động</a:t>
              </a:r>
              <a:r>
                <a:rPr lang="en-US" altLang="en-US" dirty="0">
                  <a:solidFill>
                    <a:srgbClr val="002060"/>
                  </a:solidFill>
                </a:rPr>
                <a:t> </a:t>
              </a:r>
              <a:r>
                <a:rPr lang="en-US" altLang="en-US" dirty="0" err="1">
                  <a:solidFill>
                    <a:srgbClr val="002060"/>
                  </a:solidFill>
                </a:rPr>
                <a:t>của</a:t>
              </a:r>
              <a:r>
                <a:rPr lang="en-US" altLang="en-US" dirty="0">
                  <a:solidFill>
                    <a:srgbClr val="002060"/>
                  </a:solidFill>
                </a:rPr>
                <a:t> GV </a:t>
              </a:r>
              <a:r>
                <a:rPr lang="en-US" altLang="en-US" dirty="0" err="1">
                  <a:solidFill>
                    <a:srgbClr val="002060"/>
                  </a:solidFill>
                </a:rPr>
                <a:t>là</a:t>
              </a:r>
              <a:r>
                <a:rPr lang="en-US" altLang="en-US" dirty="0">
                  <a:solidFill>
                    <a:srgbClr val="002060"/>
                  </a:solidFill>
                </a:rPr>
                <a:t> </a:t>
              </a:r>
              <a:r>
                <a:rPr lang="en-US" altLang="en-US" dirty="0" err="1">
                  <a:solidFill>
                    <a:srgbClr val="002060"/>
                  </a:solidFill>
                </a:rPr>
                <a:t>trung</a:t>
              </a:r>
              <a:r>
                <a:rPr lang="en-US" altLang="en-US" dirty="0">
                  <a:solidFill>
                    <a:srgbClr val="002060"/>
                  </a:solidFill>
                </a:rPr>
                <a:t> </a:t>
              </a:r>
              <a:r>
                <a:rPr lang="en-US" altLang="en-US" dirty="0" err="1">
                  <a:solidFill>
                    <a:srgbClr val="002060"/>
                  </a:solidFill>
                </a:rPr>
                <a:t>tâm</a:t>
              </a:r>
              <a:r>
                <a:rPr lang="en-US" altLang="en-US" dirty="0">
                  <a:solidFill>
                    <a:srgbClr val="002060"/>
                  </a:solidFill>
                </a:rPr>
                <a:t>;</a:t>
              </a:r>
            </a:p>
          </p:txBody>
        </p:sp>
        <p:sp>
          <p:nvSpPr>
            <p:cNvPr id="31" name="Rectangle 20">
              <a:extLst>
                <a:ext uri="{FF2B5EF4-FFF2-40B4-BE49-F238E27FC236}">
                  <a16:creationId xmlns:a16="http://schemas.microsoft.com/office/drawing/2014/main" xmlns="" id="{4051C49B-BEA9-4716-A82F-22E987200076}"/>
                </a:ext>
              </a:extLst>
            </p:cNvPr>
            <p:cNvSpPr>
              <a:spLocks noChangeArrowheads="1"/>
            </p:cNvSpPr>
            <p:nvPr/>
          </p:nvSpPr>
          <p:spPr bwMode="auto">
            <a:xfrm>
              <a:off x="5076052" y="5784850"/>
              <a:ext cx="3888431" cy="685800"/>
            </a:xfrm>
            <a:prstGeom prst="rect">
              <a:avLst/>
            </a:prstGeom>
            <a:solidFill>
              <a:srgbClr val="CCECFF"/>
            </a:solidFill>
            <a:ln w="9525">
              <a:noFill/>
              <a:miter lim="800000"/>
              <a:headEnd/>
              <a:tailEnd/>
            </a:ln>
            <a:effectLst>
              <a:outerShdw dist="107763" dir="2700000" algn="ctr" rotWithShape="0">
                <a:schemeClr val="bg2">
                  <a:alpha val="50000"/>
                </a:schemeClr>
              </a:outerShdw>
            </a:effectLst>
          </p:spPr>
          <p:txBody>
            <a:bodyPr anchor="ctr"/>
            <a:lstStyle/>
            <a:p>
              <a:pPr algn="just">
                <a:defRPr/>
              </a:pPr>
              <a:r>
                <a:rPr lang="en-US" altLang="en-US">
                  <a:solidFill>
                    <a:srgbClr val="7030A0"/>
                  </a:solidFill>
                </a:rPr>
                <a:t>Học sinh làm trung tâm;</a:t>
              </a:r>
            </a:p>
          </p:txBody>
        </p:sp>
      </p:grpSp>
      <p:sp>
        <p:nvSpPr>
          <p:cNvPr id="32" name="Title 1">
            <a:extLst>
              <a:ext uri="{FF2B5EF4-FFF2-40B4-BE49-F238E27FC236}">
                <a16:creationId xmlns:a16="http://schemas.microsoft.com/office/drawing/2014/main" xmlns="" id="{FD3A66C7-F7E4-45E2-A910-429CBAF9776F}"/>
              </a:ext>
            </a:extLst>
          </p:cNvPr>
          <p:cNvSpPr txBox="1">
            <a:spLocks/>
          </p:cNvSpPr>
          <p:nvPr/>
        </p:nvSpPr>
        <p:spPr>
          <a:xfrm>
            <a:off x="2166939" y="228600"/>
            <a:ext cx="7699375" cy="990600"/>
          </a:xfrm>
          <a:prstGeom prst="rect">
            <a:avLst/>
          </a:prstGeom>
        </p:spPr>
        <p:txBody>
          <a:bodyPr lIns="0" rIns="0" bIns="0" anchor="b">
            <a:normAutofit/>
          </a:bodyPr>
          <a:lstStyle/>
          <a:p>
            <a:pPr algn="ctr" fontAlgn="auto">
              <a:spcAft>
                <a:spcPts val="0"/>
              </a:spcAft>
              <a:defRPr/>
            </a:pPr>
            <a:r>
              <a:rPr lang="en-US" sz="2800" b="1">
                <a:solidFill>
                  <a:srgbClr val="A40000"/>
                </a:solidFill>
                <a:ea typeface="+mj-ea"/>
              </a:rPr>
              <a:t>Dịch chuyển về đánh giá</a:t>
            </a:r>
            <a:r>
              <a:rPr lang="en-US" sz="2800" b="1">
                <a:solidFill>
                  <a:srgbClr val="FF0000"/>
                </a:solidFill>
                <a:ea typeface="+mj-ea"/>
              </a:rPr>
              <a:t/>
            </a:r>
            <a:br>
              <a:rPr lang="en-US" sz="2800" b="1">
                <a:solidFill>
                  <a:srgbClr val="FF0000"/>
                </a:solidFill>
                <a:ea typeface="+mj-ea"/>
              </a:rPr>
            </a:br>
            <a:r>
              <a:rPr lang="en-US" sz="2800" b="1">
                <a:solidFill>
                  <a:srgbClr val="FF0000"/>
                </a:solidFill>
                <a:ea typeface="+mj-ea"/>
              </a:rPr>
              <a:t>Cũ</a:t>
            </a:r>
            <a:r>
              <a:rPr lang="en-US" sz="2800" b="1">
                <a:solidFill>
                  <a:schemeClr val="tx2"/>
                </a:solidFill>
                <a:ea typeface="+mj-ea"/>
              </a:rPr>
              <a:t> ------------------------------- </a:t>
            </a:r>
            <a:r>
              <a:rPr lang="en-US" sz="2800" b="1">
                <a:solidFill>
                  <a:srgbClr val="002060"/>
                </a:solidFill>
                <a:ea typeface="+mj-ea"/>
              </a:rPr>
              <a:t>Mới</a:t>
            </a:r>
            <a:endParaRPr lang="en-US" sz="2800" b="1" dirty="0">
              <a:solidFill>
                <a:srgbClr val="002060"/>
              </a:solidFill>
              <a:ea typeface="+mj-ea"/>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Hộp Văn bản 2">
            <a:extLst>
              <a:ext uri="{FF2B5EF4-FFF2-40B4-BE49-F238E27FC236}">
                <a16:creationId xmlns:a16="http://schemas.microsoft.com/office/drawing/2014/main" xmlns="" id="{B99E3219-7B0A-4736-A874-09BA6657A9DD}"/>
              </a:ext>
            </a:extLst>
          </p:cNvPr>
          <p:cNvSpPr txBox="1">
            <a:spLocks noChangeArrowheads="1"/>
          </p:cNvSpPr>
          <p:nvPr/>
        </p:nvSpPr>
        <p:spPr bwMode="auto">
          <a:xfrm>
            <a:off x="335360" y="1196976"/>
            <a:ext cx="11449272" cy="31539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57200" indent="-4572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lnSpc>
                <a:spcPct val="130000"/>
              </a:lnSpc>
              <a:spcBef>
                <a:spcPts val="600"/>
              </a:spcBef>
              <a:buFontTx/>
              <a:buAutoNum type="arabicPeriod"/>
            </a:pPr>
            <a:r>
              <a:rPr lang="es-ES" altLang="vi-VN" sz="2400" dirty="0" err="1">
                <a:solidFill>
                  <a:srgbClr val="002060"/>
                </a:solidFill>
              </a:rPr>
              <a:t>Địa</a:t>
            </a:r>
            <a:r>
              <a:rPr lang="es-ES" altLang="vi-VN" sz="2400" dirty="0">
                <a:solidFill>
                  <a:srgbClr val="002060"/>
                </a:solidFill>
              </a:rPr>
              <a:t> </a:t>
            </a:r>
            <a:r>
              <a:rPr lang="es-ES" altLang="vi-VN" sz="2400" dirty="0" err="1">
                <a:solidFill>
                  <a:srgbClr val="002060"/>
                </a:solidFill>
              </a:rPr>
              <a:t>điểm</a:t>
            </a:r>
            <a:r>
              <a:rPr lang="es-ES" altLang="vi-VN" sz="2400" dirty="0">
                <a:solidFill>
                  <a:srgbClr val="002060"/>
                </a:solidFill>
              </a:rPr>
              <a:t>, </a:t>
            </a:r>
            <a:r>
              <a:rPr lang="es-ES" altLang="vi-VN" sz="2400" dirty="0" err="1">
                <a:solidFill>
                  <a:srgbClr val="002060"/>
                </a:solidFill>
              </a:rPr>
              <a:t>diện</a:t>
            </a:r>
            <a:r>
              <a:rPr lang="es-ES" altLang="vi-VN" sz="2400" dirty="0">
                <a:solidFill>
                  <a:srgbClr val="002060"/>
                </a:solidFill>
              </a:rPr>
              <a:t> </a:t>
            </a:r>
            <a:r>
              <a:rPr lang="es-ES" altLang="vi-VN" sz="2400" dirty="0" err="1">
                <a:solidFill>
                  <a:srgbClr val="002060"/>
                </a:solidFill>
              </a:rPr>
              <a:t>tích</a:t>
            </a:r>
            <a:r>
              <a:rPr lang="es-ES" altLang="vi-VN" sz="2400" dirty="0">
                <a:solidFill>
                  <a:srgbClr val="002060"/>
                </a:solidFill>
              </a:rPr>
              <a:t>, </a:t>
            </a:r>
            <a:r>
              <a:rPr lang="es-ES" altLang="vi-VN" sz="2400" dirty="0" err="1">
                <a:solidFill>
                  <a:srgbClr val="002060"/>
                </a:solidFill>
              </a:rPr>
              <a:t>quy</a:t>
            </a:r>
            <a:r>
              <a:rPr lang="es-ES" altLang="vi-VN" sz="2400" dirty="0">
                <a:solidFill>
                  <a:srgbClr val="002060"/>
                </a:solidFill>
              </a:rPr>
              <a:t> </a:t>
            </a:r>
            <a:r>
              <a:rPr lang="es-ES" altLang="vi-VN" sz="2400" dirty="0" err="1">
                <a:solidFill>
                  <a:srgbClr val="002060"/>
                </a:solidFill>
              </a:rPr>
              <a:t>mô</a:t>
            </a:r>
            <a:r>
              <a:rPr lang="es-ES" altLang="vi-VN" sz="2400" dirty="0">
                <a:solidFill>
                  <a:srgbClr val="002060"/>
                </a:solidFill>
              </a:rPr>
              <a:t> </a:t>
            </a:r>
            <a:r>
              <a:rPr lang="es-ES" altLang="vi-VN" sz="2400" dirty="0" err="1">
                <a:solidFill>
                  <a:srgbClr val="002060"/>
                </a:solidFill>
              </a:rPr>
              <a:t>nhà</a:t>
            </a:r>
            <a:r>
              <a:rPr lang="es-ES" altLang="vi-VN" sz="2400" dirty="0">
                <a:solidFill>
                  <a:srgbClr val="002060"/>
                </a:solidFill>
              </a:rPr>
              <a:t> </a:t>
            </a:r>
            <a:r>
              <a:rPr lang="es-ES" altLang="vi-VN" sz="2400" dirty="0" err="1">
                <a:solidFill>
                  <a:srgbClr val="002060"/>
                </a:solidFill>
              </a:rPr>
              <a:t>trường</a:t>
            </a:r>
            <a:r>
              <a:rPr lang="es-ES" altLang="vi-VN" sz="2400" dirty="0">
                <a:solidFill>
                  <a:srgbClr val="002060"/>
                </a:solidFill>
              </a:rPr>
              <a:t>; </a:t>
            </a:r>
            <a:r>
              <a:rPr lang="es-ES" altLang="vi-VN" sz="2400" dirty="0" err="1">
                <a:solidFill>
                  <a:srgbClr val="002060"/>
                </a:solidFill>
              </a:rPr>
              <a:t>khối</a:t>
            </a:r>
            <a:r>
              <a:rPr lang="es-ES" altLang="vi-VN" sz="2400" dirty="0">
                <a:solidFill>
                  <a:srgbClr val="002060"/>
                </a:solidFill>
              </a:rPr>
              <a:t> </a:t>
            </a:r>
            <a:r>
              <a:rPr lang="es-ES" altLang="vi-VN" sz="2400" dirty="0" err="1">
                <a:solidFill>
                  <a:srgbClr val="002060"/>
                </a:solidFill>
              </a:rPr>
              <a:t>phòng</a:t>
            </a:r>
            <a:r>
              <a:rPr lang="es-ES" altLang="vi-VN" sz="2400" dirty="0">
                <a:solidFill>
                  <a:srgbClr val="002060"/>
                </a:solidFill>
              </a:rPr>
              <a:t> </a:t>
            </a:r>
            <a:r>
              <a:rPr lang="es-ES" altLang="vi-VN" sz="2400" dirty="0" err="1">
                <a:solidFill>
                  <a:srgbClr val="002060"/>
                </a:solidFill>
              </a:rPr>
              <a:t>học</a:t>
            </a:r>
            <a:r>
              <a:rPr lang="es-ES" altLang="vi-VN" sz="2400" dirty="0">
                <a:solidFill>
                  <a:srgbClr val="002060"/>
                </a:solidFill>
              </a:rPr>
              <a:t> </a:t>
            </a:r>
            <a:r>
              <a:rPr lang="es-ES" altLang="vi-VN" sz="2400" dirty="0" err="1">
                <a:solidFill>
                  <a:srgbClr val="002060"/>
                </a:solidFill>
              </a:rPr>
              <a:t>tập</a:t>
            </a:r>
            <a:r>
              <a:rPr lang="es-ES" altLang="vi-VN" sz="2400" dirty="0">
                <a:solidFill>
                  <a:srgbClr val="002060"/>
                </a:solidFill>
              </a:rPr>
              <a:t>; </a:t>
            </a:r>
            <a:r>
              <a:rPr lang="es-ES" altLang="vi-VN" sz="2400" dirty="0" err="1">
                <a:solidFill>
                  <a:srgbClr val="002060"/>
                </a:solidFill>
              </a:rPr>
              <a:t>khối</a:t>
            </a:r>
            <a:r>
              <a:rPr lang="es-ES" altLang="vi-VN" sz="2400" dirty="0">
                <a:solidFill>
                  <a:srgbClr val="002060"/>
                </a:solidFill>
              </a:rPr>
              <a:t> </a:t>
            </a:r>
            <a:r>
              <a:rPr lang="es-ES" altLang="vi-VN" sz="2400" dirty="0" err="1">
                <a:solidFill>
                  <a:srgbClr val="002060"/>
                </a:solidFill>
              </a:rPr>
              <a:t>phòng</a:t>
            </a:r>
            <a:r>
              <a:rPr lang="es-ES" altLang="vi-VN" sz="2400" dirty="0">
                <a:solidFill>
                  <a:srgbClr val="002060"/>
                </a:solidFill>
              </a:rPr>
              <a:t> </a:t>
            </a:r>
            <a:r>
              <a:rPr lang="es-ES" altLang="vi-VN" sz="2400" dirty="0" err="1">
                <a:solidFill>
                  <a:srgbClr val="002060"/>
                </a:solidFill>
              </a:rPr>
              <a:t>hỗ</a:t>
            </a:r>
            <a:r>
              <a:rPr lang="es-ES" altLang="vi-VN" sz="2400" dirty="0">
                <a:solidFill>
                  <a:srgbClr val="002060"/>
                </a:solidFill>
              </a:rPr>
              <a:t> </a:t>
            </a:r>
            <a:r>
              <a:rPr lang="es-ES" altLang="vi-VN" sz="2400" dirty="0" err="1">
                <a:solidFill>
                  <a:srgbClr val="002060"/>
                </a:solidFill>
              </a:rPr>
              <a:t>trợ</a:t>
            </a:r>
            <a:r>
              <a:rPr lang="es-ES" altLang="vi-VN" sz="2400" dirty="0">
                <a:solidFill>
                  <a:srgbClr val="002060"/>
                </a:solidFill>
              </a:rPr>
              <a:t> </a:t>
            </a:r>
            <a:r>
              <a:rPr lang="es-ES" altLang="vi-VN" sz="2400" dirty="0" err="1">
                <a:solidFill>
                  <a:srgbClr val="002060"/>
                </a:solidFill>
              </a:rPr>
              <a:t>học</a:t>
            </a:r>
            <a:r>
              <a:rPr lang="es-ES" altLang="vi-VN" sz="2400" dirty="0">
                <a:solidFill>
                  <a:srgbClr val="002060"/>
                </a:solidFill>
              </a:rPr>
              <a:t> </a:t>
            </a:r>
            <a:r>
              <a:rPr lang="es-ES" altLang="vi-VN" sz="2400" dirty="0" err="1">
                <a:solidFill>
                  <a:srgbClr val="002060"/>
                </a:solidFill>
              </a:rPr>
              <a:t>tập</a:t>
            </a:r>
            <a:r>
              <a:rPr lang="es-ES" altLang="vi-VN" sz="2400" dirty="0">
                <a:solidFill>
                  <a:srgbClr val="002060"/>
                </a:solidFill>
              </a:rPr>
              <a:t>; </a:t>
            </a:r>
            <a:r>
              <a:rPr lang="es-ES" altLang="vi-VN" sz="2400" dirty="0" err="1">
                <a:solidFill>
                  <a:srgbClr val="002060"/>
                </a:solidFill>
              </a:rPr>
              <a:t>thư</a:t>
            </a:r>
            <a:r>
              <a:rPr lang="es-ES" altLang="vi-VN" sz="2400" dirty="0">
                <a:solidFill>
                  <a:srgbClr val="002060"/>
                </a:solidFill>
              </a:rPr>
              <a:t> </a:t>
            </a:r>
            <a:r>
              <a:rPr lang="es-ES" altLang="vi-VN" sz="2400" dirty="0" err="1">
                <a:solidFill>
                  <a:srgbClr val="002060"/>
                </a:solidFill>
              </a:rPr>
              <a:t>viện</a:t>
            </a:r>
            <a:r>
              <a:rPr lang="es-ES" altLang="vi-VN" sz="2400" dirty="0">
                <a:solidFill>
                  <a:srgbClr val="002060"/>
                </a:solidFill>
              </a:rPr>
              <a:t>; </a:t>
            </a:r>
            <a:r>
              <a:rPr lang="es-ES" altLang="vi-VN" sz="2400" dirty="0" err="1">
                <a:solidFill>
                  <a:srgbClr val="002060"/>
                </a:solidFill>
              </a:rPr>
              <a:t>khối</a:t>
            </a:r>
            <a:r>
              <a:rPr lang="es-ES" altLang="vi-VN" sz="2400" dirty="0">
                <a:solidFill>
                  <a:srgbClr val="002060"/>
                </a:solidFill>
              </a:rPr>
              <a:t> </a:t>
            </a:r>
            <a:r>
              <a:rPr lang="es-ES" altLang="vi-VN" sz="2400" dirty="0" err="1">
                <a:solidFill>
                  <a:srgbClr val="002060"/>
                </a:solidFill>
              </a:rPr>
              <a:t>phòng</a:t>
            </a:r>
            <a:r>
              <a:rPr lang="es-ES" altLang="vi-VN" sz="2400" dirty="0">
                <a:solidFill>
                  <a:srgbClr val="002060"/>
                </a:solidFill>
              </a:rPr>
              <a:t> </a:t>
            </a:r>
            <a:r>
              <a:rPr lang="es-ES" altLang="vi-VN" sz="2400" dirty="0" err="1">
                <a:solidFill>
                  <a:srgbClr val="002060"/>
                </a:solidFill>
              </a:rPr>
              <a:t>hành</a:t>
            </a:r>
            <a:r>
              <a:rPr lang="es-ES" altLang="vi-VN" sz="2400" dirty="0">
                <a:solidFill>
                  <a:srgbClr val="002060"/>
                </a:solidFill>
              </a:rPr>
              <a:t> </a:t>
            </a:r>
            <a:r>
              <a:rPr lang="es-ES" altLang="vi-VN" sz="2400" dirty="0" err="1">
                <a:solidFill>
                  <a:srgbClr val="002060"/>
                </a:solidFill>
              </a:rPr>
              <a:t>chính</a:t>
            </a:r>
            <a:r>
              <a:rPr lang="es-ES" altLang="vi-VN" sz="2400" dirty="0">
                <a:solidFill>
                  <a:srgbClr val="002060"/>
                </a:solidFill>
              </a:rPr>
              <a:t> </a:t>
            </a:r>
            <a:r>
              <a:rPr lang="es-ES" altLang="vi-VN" sz="2400" dirty="0" err="1">
                <a:solidFill>
                  <a:srgbClr val="002060"/>
                </a:solidFill>
              </a:rPr>
              <a:t>quản</a:t>
            </a:r>
            <a:r>
              <a:rPr lang="es-ES" altLang="vi-VN" sz="2400" dirty="0">
                <a:solidFill>
                  <a:srgbClr val="002060"/>
                </a:solidFill>
              </a:rPr>
              <a:t> </a:t>
            </a:r>
            <a:r>
              <a:rPr lang="es-ES" altLang="vi-VN" sz="2400" dirty="0" err="1">
                <a:solidFill>
                  <a:srgbClr val="002060"/>
                </a:solidFill>
              </a:rPr>
              <a:t>trị</a:t>
            </a:r>
            <a:r>
              <a:rPr lang="es-ES" altLang="vi-VN" sz="2400" dirty="0">
                <a:solidFill>
                  <a:srgbClr val="002060"/>
                </a:solidFill>
              </a:rPr>
              <a:t>; </a:t>
            </a:r>
            <a:r>
              <a:rPr lang="es-ES" altLang="vi-VN" sz="2400" dirty="0" err="1">
                <a:solidFill>
                  <a:srgbClr val="002060"/>
                </a:solidFill>
              </a:rPr>
              <a:t>khu</a:t>
            </a:r>
            <a:r>
              <a:rPr lang="es-ES" altLang="vi-VN" sz="2400" dirty="0">
                <a:solidFill>
                  <a:srgbClr val="002060"/>
                </a:solidFill>
              </a:rPr>
              <a:t> </a:t>
            </a:r>
            <a:r>
              <a:rPr lang="es-ES" altLang="vi-VN" sz="2400" dirty="0" err="1">
                <a:solidFill>
                  <a:srgbClr val="002060"/>
                </a:solidFill>
              </a:rPr>
              <a:t>sân</a:t>
            </a:r>
            <a:r>
              <a:rPr lang="es-ES" altLang="vi-VN" sz="2400" dirty="0">
                <a:solidFill>
                  <a:srgbClr val="002060"/>
                </a:solidFill>
              </a:rPr>
              <a:t> </a:t>
            </a:r>
            <a:r>
              <a:rPr lang="es-ES" altLang="vi-VN" sz="2400" dirty="0" err="1">
                <a:solidFill>
                  <a:srgbClr val="002060"/>
                </a:solidFill>
              </a:rPr>
              <a:t>chơi</a:t>
            </a:r>
            <a:r>
              <a:rPr lang="es-ES" altLang="vi-VN" sz="2400" dirty="0">
                <a:solidFill>
                  <a:srgbClr val="002060"/>
                </a:solidFill>
              </a:rPr>
              <a:t>, </a:t>
            </a:r>
            <a:r>
              <a:rPr lang="es-ES" altLang="vi-VN" sz="2400" dirty="0" err="1">
                <a:solidFill>
                  <a:srgbClr val="002060"/>
                </a:solidFill>
              </a:rPr>
              <a:t>thể</a:t>
            </a:r>
            <a:r>
              <a:rPr lang="es-ES" altLang="vi-VN" sz="2400" dirty="0">
                <a:solidFill>
                  <a:srgbClr val="002060"/>
                </a:solidFill>
              </a:rPr>
              <a:t> </a:t>
            </a:r>
            <a:r>
              <a:rPr lang="es-ES" altLang="vi-VN" sz="2400" dirty="0" err="1">
                <a:solidFill>
                  <a:srgbClr val="002060"/>
                </a:solidFill>
              </a:rPr>
              <a:t>dục</a:t>
            </a:r>
            <a:r>
              <a:rPr lang="es-ES" altLang="vi-VN" sz="2400" dirty="0">
                <a:solidFill>
                  <a:srgbClr val="002060"/>
                </a:solidFill>
              </a:rPr>
              <a:t> </a:t>
            </a:r>
            <a:r>
              <a:rPr lang="es-ES" altLang="vi-VN" sz="2400" dirty="0" err="1">
                <a:solidFill>
                  <a:srgbClr val="002060"/>
                </a:solidFill>
              </a:rPr>
              <a:t>thể</a:t>
            </a:r>
            <a:r>
              <a:rPr lang="es-ES" altLang="vi-VN" sz="2400" dirty="0">
                <a:solidFill>
                  <a:srgbClr val="002060"/>
                </a:solidFill>
              </a:rPr>
              <a:t> </a:t>
            </a:r>
            <a:r>
              <a:rPr lang="es-ES" altLang="vi-VN" sz="2400" dirty="0" err="1">
                <a:solidFill>
                  <a:srgbClr val="002060"/>
                </a:solidFill>
              </a:rPr>
              <a:t>thao</a:t>
            </a:r>
            <a:r>
              <a:rPr lang="es-ES" altLang="vi-VN" sz="2400" dirty="0">
                <a:solidFill>
                  <a:srgbClr val="002060"/>
                </a:solidFill>
              </a:rPr>
              <a:t>; </a:t>
            </a:r>
            <a:r>
              <a:rPr lang="es-ES" altLang="vi-VN" sz="2400" dirty="0" err="1">
                <a:solidFill>
                  <a:srgbClr val="002060"/>
                </a:solidFill>
              </a:rPr>
              <a:t>khối</a:t>
            </a:r>
            <a:r>
              <a:rPr lang="es-ES" altLang="vi-VN" sz="2400" dirty="0">
                <a:solidFill>
                  <a:srgbClr val="002060"/>
                </a:solidFill>
              </a:rPr>
              <a:t> </a:t>
            </a:r>
            <a:r>
              <a:rPr lang="es-ES" altLang="vi-VN" sz="2400" dirty="0" err="1">
                <a:solidFill>
                  <a:srgbClr val="002060"/>
                </a:solidFill>
              </a:rPr>
              <a:t>phụ</a:t>
            </a:r>
            <a:r>
              <a:rPr lang="es-ES" altLang="vi-VN" sz="2400" dirty="0">
                <a:solidFill>
                  <a:srgbClr val="002060"/>
                </a:solidFill>
              </a:rPr>
              <a:t> </a:t>
            </a:r>
            <a:r>
              <a:rPr lang="es-ES" altLang="vi-VN" sz="2400" dirty="0" err="1">
                <a:solidFill>
                  <a:srgbClr val="002060"/>
                </a:solidFill>
              </a:rPr>
              <a:t>trợ</a:t>
            </a:r>
            <a:r>
              <a:rPr lang="es-ES" altLang="vi-VN" sz="2400" dirty="0">
                <a:solidFill>
                  <a:srgbClr val="002060"/>
                </a:solidFill>
              </a:rPr>
              <a:t>; </a:t>
            </a:r>
            <a:r>
              <a:rPr lang="es-ES" altLang="vi-VN" sz="2400" dirty="0" err="1">
                <a:solidFill>
                  <a:srgbClr val="002060"/>
                </a:solidFill>
              </a:rPr>
              <a:t>khối</a:t>
            </a:r>
            <a:r>
              <a:rPr lang="es-ES" altLang="vi-VN" sz="2400" dirty="0">
                <a:solidFill>
                  <a:srgbClr val="002060"/>
                </a:solidFill>
              </a:rPr>
              <a:t> </a:t>
            </a:r>
            <a:r>
              <a:rPr lang="es-ES" altLang="vi-VN" sz="2400" dirty="0" err="1">
                <a:solidFill>
                  <a:srgbClr val="002060"/>
                </a:solidFill>
              </a:rPr>
              <a:t>phục</a:t>
            </a:r>
            <a:r>
              <a:rPr lang="es-ES" altLang="vi-VN" sz="2400" dirty="0">
                <a:solidFill>
                  <a:srgbClr val="002060"/>
                </a:solidFill>
              </a:rPr>
              <a:t> </a:t>
            </a:r>
            <a:r>
              <a:rPr lang="es-ES" altLang="vi-VN" sz="2400" dirty="0" err="1">
                <a:solidFill>
                  <a:srgbClr val="002060"/>
                </a:solidFill>
              </a:rPr>
              <a:t>vụ</a:t>
            </a:r>
            <a:r>
              <a:rPr lang="es-ES" altLang="vi-VN" sz="2400" dirty="0">
                <a:solidFill>
                  <a:srgbClr val="002060"/>
                </a:solidFill>
              </a:rPr>
              <a:t> </a:t>
            </a:r>
            <a:r>
              <a:rPr lang="es-ES" altLang="vi-VN" sz="2400" dirty="0" err="1">
                <a:solidFill>
                  <a:srgbClr val="002060"/>
                </a:solidFill>
              </a:rPr>
              <a:t>sinh</a:t>
            </a:r>
            <a:r>
              <a:rPr lang="es-ES" altLang="vi-VN" sz="2400" dirty="0">
                <a:solidFill>
                  <a:srgbClr val="002060"/>
                </a:solidFill>
              </a:rPr>
              <a:t> </a:t>
            </a:r>
            <a:r>
              <a:rPr lang="es-ES" altLang="vi-VN" sz="2400" dirty="0" err="1">
                <a:solidFill>
                  <a:srgbClr val="002060"/>
                </a:solidFill>
              </a:rPr>
              <a:t>hoạt</a:t>
            </a:r>
            <a:r>
              <a:rPr lang="es-ES" altLang="vi-VN" sz="2400" dirty="0">
                <a:solidFill>
                  <a:srgbClr val="002060"/>
                </a:solidFill>
              </a:rPr>
              <a:t>; </a:t>
            </a:r>
          </a:p>
          <a:p>
            <a:pPr algn="just">
              <a:lnSpc>
                <a:spcPct val="130000"/>
              </a:lnSpc>
              <a:spcBef>
                <a:spcPts val="600"/>
              </a:spcBef>
              <a:buFontTx/>
              <a:buAutoNum type="arabicPeriod"/>
            </a:pPr>
            <a:r>
              <a:rPr lang="es-ES" altLang="vi-VN" sz="2400" dirty="0" err="1">
                <a:solidFill>
                  <a:srgbClr val="002060"/>
                </a:solidFill>
              </a:rPr>
              <a:t>Hạ</a:t>
            </a:r>
            <a:r>
              <a:rPr lang="es-ES" altLang="vi-VN" sz="2400" dirty="0">
                <a:solidFill>
                  <a:srgbClr val="002060"/>
                </a:solidFill>
              </a:rPr>
              <a:t> </a:t>
            </a:r>
            <a:r>
              <a:rPr lang="es-ES" altLang="vi-VN" sz="2400" dirty="0" err="1">
                <a:solidFill>
                  <a:srgbClr val="002060"/>
                </a:solidFill>
              </a:rPr>
              <a:t>tầng</a:t>
            </a:r>
            <a:r>
              <a:rPr lang="es-ES" altLang="vi-VN" sz="2400" dirty="0">
                <a:solidFill>
                  <a:srgbClr val="002060"/>
                </a:solidFill>
              </a:rPr>
              <a:t> </a:t>
            </a:r>
            <a:r>
              <a:rPr lang="es-ES" altLang="vi-VN" sz="2400" dirty="0" err="1">
                <a:solidFill>
                  <a:srgbClr val="002060"/>
                </a:solidFill>
              </a:rPr>
              <a:t>kĩ</a:t>
            </a:r>
            <a:r>
              <a:rPr lang="es-ES" altLang="vi-VN" sz="2400" dirty="0">
                <a:solidFill>
                  <a:srgbClr val="002060"/>
                </a:solidFill>
              </a:rPr>
              <a:t> </a:t>
            </a:r>
            <a:r>
              <a:rPr lang="es-ES" altLang="vi-VN" sz="2400" dirty="0" err="1">
                <a:solidFill>
                  <a:srgbClr val="002060"/>
                </a:solidFill>
              </a:rPr>
              <a:t>thuật</a:t>
            </a:r>
            <a:r>
              <a:rPr lang="es-ES" altLang="vi-VN" sz="2400" dirty="0">
                <a:solidFill>
                  <a:srgbClr val="002060"/>
                </a:solidFill>
              </a:rPr>
              <a:t> </a:t>
            </a:r>
            <a:r>
              <a:rPr lang="es-ES" altLang="vi-VN" sz="2400" dirty="0" err="1">
                <a:solidFill>
                  <a:srgbClr val="002060"/>
                </a:solidFill>
              </a:rPr>
              <a:t>và</a:t>
            </a:r>
            <a:r>
              <a:rPr lang="es-ES" altLang="vi-VN" sz="2400" dirty="0">
                <a:solidFill>
                  <a:srgbClr val="002060"/>
                </a:solidFill>
              </a:rPr>
              <a:t> TBDH </a:t>
            </a:r>
            <a:r>
              <a:rPr lang="en-US" altLang="vi-VN" sz="2400" dirty="0" err="1">
                <a:solidFill>
                  <a:srgbClr val="002060"/>
                </a:solidFill>
              </a:rPr>
              <a:t>tối</a:t>
            </a:r>
            <a:r>
              <a:rPr lang="en-US" altLang="vi-VN" sz="2400" dirty="0">
                <a:solidFill>
                  <a:srgbClr val="002060"/>
                </a:solidFill>
              </a:rPr>
              <a:t> </a:t>
            </a:r>
            <a:r>
              <a:rPr lang="en-US" altLang="vi-VN" sz="2400" dirty="0" err="1">
                <a:solidFill>
                  <a:srgbClr val="002060"/>
                </a:solidFill>
              </a:rPr>
              <a:t>thiểu</a:t>
            </a:r>
            <a:r>
              <a:rPr lang="es-ES" altLang="vi-VN" sz="2400" dirty="0">
                <a:solidFill>
                  <a:srgbClr val="002060"/>
                </a:solidFill>
              </a:rPr>
              <a:t> </a:t>
            </a:r>
            <a:r>
              <a:rPr lang="es-ES" altLang="vi-VN" sz="2400" dirty="0" err="1">
                <a:solidFill>
                  <a:srgbClr val="002060"/>
                </a:solidFill>
              </a:rPr>
              <a:t>bảo</a:t>
            </a:r>
            <a:r>
              <a:rPr lang="es-ES" altLang="vi-VN" sz="2400" dirty="0">
                <a:solidFill>
                  <a:srgbClr val="002060"/>
                </a:solidFill>
              </a:rPr>
              <a:t> </a:t>
            </a:r>
            <a:r>
              <a:rPr lang="es-ES" altLang="vi-VN" sz="2400" dirty="0" err="1">
                <a:solidFill>
                  <a:srgbClr val="002060"/>
                </a:solidFill>
              </a:rPr>
              <a:t>đảm</a:t>
            </a:r>
            <a:r>
              <a:rPr lang="es-ES" altLang="vi-VN" sz="2400" dirty="0">
                <a:solidFill>
                  <a:srgbClr val="002060"/>
                </a:solidFill>
              </a:rPr>
              <a:t> </a:t>
            </a:r>
            <a:r>
              <a:rPr lang="es-ES" altLang="vi-VN" sz="2400" dirty="0" err="1">
                <a:solidFill>
                  <a:srgbClr val="002060"/>
                </a:solidFill>
              </a:rPr>
              <a:t>theo</a:t>
            </a:r>
            <a:r>
              <a:rPr lang="es-ES" altLang="vi-VN" sz="2400" dirty="0">
                <a:solidFill>
                  <a:srgbClr val="002060"/>
                </a:solidFill>
              </a:rPr>
              <a:t> </a:t>
            </a:r>
            <a:r>
              <a:rPr lang="es-ES" altLang="vi-VN" sz="2400" dirty="0" err="1">
                <a:solidFill>
                  <a:srgbClr val="002060"/>
                </a:solidFill>
              </a:rPr>
              <a:t>quy</a:t>
            </a:r>
            <a:r>
              <a:rPr lang="es-ES" altLang="vi-VN" sz="2400" dirty="0">
                <a:solidFill>
                  <a:srgbClr val="002060"/>
                </a:solidFill>
              </a:rPr>
              <a:t> </a:t>
            </a:r>
            <a:r>
              <a:rPr lang="es-ES" altLang="vi-VN" sz="2400" dirty="0" err="1">
                <a:solidFill>
                  <a:srgbClr val="002060"/>
                </a:solidFill>
              </a:rPr>
              <a:t>định</a:t>
            </a:r>
            <a:r>
              <a:rPr lang="es-ES" altLang="vi-VN" sz="2400" dirty="0">
                <a:solidFill>
                  <a:srgbClr val="002060"/>
                </a:solidFill>
              </a:rPr>
              <a:t> </a:t>
            </a:r>
            <a:r>
              <a:rPr lang="es-ES" altLang="vi-VN" sz="2400" dirty="0" err="1">
                <a:solidFill>
                  <a:srgbClr val="002060"/>
                </a:solidFill>
              </a:rPr>
              <a:t>của</a:t>
            </a:r>
            <a:r>
              <a:rPr lang="es-ES" altLang="vi-VN" sz="2400" dirty="0">
                <a:solidFill>
                  <a:srgbClr val="002060"/>
                </a:solidFill>
              </a:rPr>
              <a:t> </a:t>
            </a:r>
            <a:r>
              <a:rPr lang="es-ES" altLang="vi-VN" sz="2400" dirty="0" err="1">
                <a:solidFill>
                  <a:srgbClr val="002060"/>
                </a:solidFill>
              </a:rPr>
              <a:t>Bộ</a:t>
            </a:r>
            <a:r>
              <a:rPr lang="es-ES" altLang="vi-VN" sz="2400" dirty="0">
                <a:solidFill>
                  <a:srgbClr val="002060"/>
                </a:solidFill>
              </a:rPr>
              <a:t> GDĐT </a:t>
            </a:r>
            <a:endParaRPr lang="es-ES" altLang="vi-VN" sz="2400" i="1" dirty="0">
              <a:solidFill>
                <a:srgbClr val="002060"/>
              </a:solidFill>
            </a:endParaRPr>
          </a:p>
          <a:p>
            <a:pPr algn="just">
              <a:lnSpc>
                <a:spcPct val="130000"/>
              </a:lnSpc>
              <a:spcBef>
                <a:spcPts val="600"/>
              </a:spcBef>
              <a:buFontTx/>
              <a:buAutoNum type="arabicPeriod"/>
            </a:pPr>
            <a:r>
              <a:rPr lang="vi-VN" altLang="vi-VN" sz="2400" dirty="0">
                <a:solidFill>
                  <a:srgbClr val="002060"/>
                </a:solidFill>
              </a:rPr>
              <a:t>Các môn học/</a:t>
            </a:r>
            <a:r>
              <a:rPr lang="en-US" altLang="vi-VN" sz="2400" dirty="0">
                <a:solidFill>
                  <a:srgbClr val="002060"/>
                </a:solidFill>
              </a:rPr>
              <a:t>HĐGD</a:t>
            </a:r>
            <a:r>
              <a:rPr lang="vi-VN" altLang="vi-VN" sz="2400" dirty="0">
                <a:solidFill>
                  <a:srgbClr val="002060"/>
                </a:solidFill>
              </a:rPr>
              <a:t> có định hướng về </a:t>
            </a:r>
            <a:r>
              <a:rPr lang="en-US" altLang="vi-VN" sz="2400" dirty="0">
                <a:solidFill>
                  <a:srgbClr val="002060"/>
                </a:solidFill>
              </a:rPr>
              <a:t>CSVC</a:t>
            </a:r>
            <a:r>
              <a:rPr lang="vi-VN" altLang="vi-VN" sz="2400" dirty="0">
                <a:solidFill>
                  <a:srgbClr val="002060"/>
                </a:solidFill>
              </a:rPr>
              <a:t>, </a:t>
            </a:r>
            <a:r>
              <a:rPr lang="en-US" altLang="vi-VN" sz="2400" dirty="0">
                <a:solidFill>
                  <a:srgbClr val="002060"/>
                </a:solidFill>
              </a:rPr>
              <a:t>TBDH</a:t>
            </a:r>
            <a:r>
              <a:rPr lang="vi-VN" altLang="vi-VN" sz="2400" dirty="0">
                <a:solidFill>
                  <a:srgbClr val="002060"/>
                </a:solidFill>
              </a:rPr>
              <a:t> theo đặc thù bộ môn</a:t>
            </a:r>
            <a:r>
              <a:rPr lang="en-US" altLang="vi-VN" sz="2400" dirty="0">
                <a:solidFill>
                  <a:srgbClr val="002060"/>
                </a:solidFill>
              </a:rPr>
              <a:t>;</a:t>
            </a:r>
          </a:p>
          <a:p>
            <a:pPr algn="just">
              <a:lnSpc>
                <a:spcPct val="130000"/>
              </a:lnSpc>
              <a:spcBef>
                <a:spcPts val="600"/>
              </a:spcBef>
            </a:pPr>
            <a:r>
              <a:rPr lang="es-ES" altLang="vi-VN" sz="2400" i="1" dirty="0">
                <a:solidFill>
                  <a:srgbClr val="002060"/>
                </a:solidFill>
              </a:rPr>
              <a:t>      =&gt;</a:t>
            </a:r>
            <a:r>
              <a:rPr lang="es-ES" altLang="vi-VN" sz="2400" i="1" dirty="0" err="1">
                <a:solidFill>
                  <a:srgbClr val="002060"/>
                </a:solidFill>
              </a:rPr>
              <a:t>Đổi</a:t>
            </a:r>
            <a:r>
              <a:rPr lang="es-ES" altLang="vi-VN" sz="2400" i="1" dirty="0">
                <a:solidFill>
                  <a:srgbClr val="002060"/>
                </a:solidFill>
              </a:rPr>
              <a:t> </a:t>
            </a:r>
            <a:r>
              <a:rPr lang="es-ES" altLang="vi-VN" sz="2400" i="1" dirty="0" err="1">
                <a:solidFill>
                  <a:srgbClr val="002060"/>
                </a:solidFill>
              </a:rPr>
              <a:t>mới</a:t>
            </a:r>
            <a:r>
              <a:rPr lang="es-ES" altLang="vi-VN" sz="2400" i="1" dirty="0">
                <a:solidFill>
                  <a:srgbClr val="002060"/>
                </a:solidFill>
              </a:rPr>
              <a:t> </a:t>
            </a:r>
            <a:r>
              <a:rPr lang="es-ES" altLang="vi-VN" sz="2400" i="1" dirty="0" err="1">
                <a:solidFill>
                  <a:srgbClr val="002060"/>
                </a:solidFill>
              </a:rPr>
              <a:t>cách</a:t>
            </a:r>
            <a:r>
              <a:rPr lang="es-ES" altLang="vi-VN" sz="2400" i="1" dirty="0">
                <a:solidFill>
                  <a:srgbClr val="002060"/>
                </a:solidFill>
              </a:rPr>
              <a:t> </a:t>
            </a:r>
            <a:r>
              <a:rPr lang="es-ES" altLang="vi-VN" sz="2400" i="1" dirty="0" err="1">
                <a:solidFill>
                  <a:srgbClr val="002060"/>
                </a:solidFill>
              </a:rPr>
              <a:t>tiếp</a:t>
            </a:r>
            <a:r>
              <a:rPr lang="es-ES" altLang="vi-VN" sz="2400" i="1" dirty="0">
                <a:solidFill>
                  <a:srgbClr val="002060"/>
                </a:solidFill>
              </a:rPr>
              <a:t> </a:t>
            </a:r>
            <a:r>
              <a:rPr lang="es-ES" altLang="vi-VN" sz="2400" i="1" dirty="0" err="1">
                <a:solidFill>
                  <a:srgbClr val="002060"/>
                </a:solidFill>
              </a:rPr>
              <a:t>cận</a:t>
            </a:r>
            <a:r>
              <a:rPr lang="es-ES" altLang="vi-VN" sz="2400" i="1" dirty="0">
                <a:solidFill>
                  <a:srgbClr val="002060"/>
                </a:solidFill>
              </a:rPr>
              <a:t> </a:t>
            </a:r>
            <a:r>
              <a:rPr lang="es-ES" altLang="vi-VN" sz="2400" i="1" dirty="0" err="1">
                <a:solidFill>
                  <a:srgbClr val="002060"/>
                </a:solidFill>
              </a:rPr>
              <a:t>điều</a:t>
            </a:r>
            <a:r>
              <a:rPr lang="es-ES" altLang="vi-VN" sz="2400" i="1" dirty="0">
                <a:solidFill>
                  <a:srgbClr val="002060"/>
                </a:solidFill>
              </a:rPr>
              <a:t> </a:t>
            </a:r>
            <a:r>
              <a:rPr lang="es-ES" altLang="vi-VN" sz="2400" i="1" dirty="0" err="1">
                <a:solidFill>
                  <a:srgbClr val="002060"/>
                </a:solidFill>
              </a:rPr>
              <a:t>kiện</a:t>
            </a:r>
            <a:r>
              <a:rPr lang="es-ES" altLang="vi-VN" sz="2400" i="1" dirty="0">
                <a:solidFill>
                  <a:srgbClr val="002060"/>
                </a:solidFill>
              </a:rPr>
              <a:t> </a:t>
            </a:r>
            <a:r>
              <a:rPr lang="es-ES" altLang="vi-VN" sz="2400" i="1" dirty="0" err="1">
                <a:solidFill>
                  <a:srgbClr val="002060"/>
                </a:solidFill>
              </a:rPr>
              <a:t>dạy</a:t>
            </a:r>
            <a:r>
              <a:rPr lang="es-ES" altLang="vi-VN" sz="2400" i="1" dirty="0">
                <a:solidFill>
                  <a:srgbClr val="002060"/>
                </a:solidFill>
              </a:rPr>
              <a:t> </a:t>
            </a:r>
            <a:r>
              <a:rPr lang="es-ES" altLang="vi-VN" sz="2400" i="1" dirty="0" err="1">
                <a:solidFill>
                  <a:srgbClr val="002060"/>
                </a:solidFill>
              </a:rPr>
              <a:t>học</a:t>
            </a:r>
            <a:r>
              <a:rPr lang="es-ES" altLang="vi-VN" sz="2400" i="1" dirty="0">
                <a:solidFill>
                  <a:srgbClr val="002060"/>
                </a:solidFill>
              </a:rPr>
              <a:t>/</a:t>
            </a:r>
            <a:r>
              <a:rPr lang="es-ES" altLang="vi-VN" sz="2400" i="1" dirty="0" err="1">
                <a:solidFill>
                  <a:srgbClr val="002060"/>
                </a:solidFill>
              </a:rPr>
              <a:t>giáo</a:t>
            </a:r>
            <a:r>
              <a:rPr lang="es-ES" altLang="vi-VN" sz="2400" i="1" dirty="0">
                <a:solidFill>
                  <a:srgbClr val="002060"/>
                </a:solidFill>
              </a:rPr>
              <a:t> </a:t>
            </a:r>
            <a:r>
              <a:rPr lang="es-ES" altLang="vi-VN" sz="2400" i="1" dirty="0" err="1">
                <a:solidFill>
                  <a:srgbClr val="002060"/>
                </a:solidFill>
              </a:rPr>
              <a:t>dục</a:t>
            </a:r>
            <a:endParaRPr lang="en-US" altLang="vi-VN" sz="2400" dirty="0">
              <a:solidFill>
                <a:srgbClr val="002060"/>
              </a:solidFill>
            </a:endParaRPr>
          </a:p>
        </p:txBody>
      </p:sp>
      <p:sp>
        <p:nvSpPr>
          <p:cNvPr id="44035" name="Hộp Văn bản 3">
            <a:extLst>
              <a:ext uri="{FF2B5EF4-FFF2-40B4-BE49-F238E27FC236}">
                <a16:creationId xmlns:a16="http://schemas.microsoft.com/office/drawing/2014/main" xmlns="" id="{1E2E61C5-162E-4449-A0B1-C5FF4290CF27}"/>
              </a:ext>
            </a:extLst>
          </p:cNvPr>
          <p:cNvSpPr txBox="1">
            <a:spLocks noChangeArrowheads="1"/>
          </p:cNvSpPr>
          <p:nvPr/>
        </p:nvSpPr>
        <p:spPr bwMode="auto">
          <a:xfrm>
            <a:off x="1981200" y="304800"/>
            <a:ext cx="84582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vi-VN" sz="2800" b="1" dirty="0">
                <a:solidFill>
                  <a:srgbClr val="C00000"/>
                </a:solidFill>
              </a:rPr>
              <a:t> </a:t>
            </a:r>
            <a:r>
              <a:rPr lang="vi-VN" altLang="vi-VN" sz="2800" b="1" dirty="0">
                <a:solidFill>
                  <a:srgbClr val="C00000"/>
                </a:solidFill>
              </a:rPr>
              <a:t>Cơ sở vật chất, thiết bị </a:t>
            </a:r>
            <a:r>
              <a:rPr lang="en-US" altLang="vi-VN" sz="2800" b="1" dirty="0" err="1">
                <a:solidFill>
                  <a:srgbClr val="C00000"/>
                </a:solidFill>
              </a:rPr>
              <a:t>dạy</a:t>
            </a:r>
            <a:r>
              <a:rPr lang="en-US" altLang="vi-VN" sz="2800" b="1" dirty="0">
                <a:solidFill>
                  <a:srgbClr val="C00000"/>
                </a:solidFill>
              </a:rPr>
              <a:t> </a:t>
            </a:r>
            <a:r>
              <a:rPr lang="en-US" altLang="vi-VN" sz="2800" b="1" dirty="0" err="1">
                <a:solidFill>
                  <a:srgbClr val="C00000"/>
                </a:solidFill>
              </a:rPr>
              <a:t>học</a:t>
            </a:r>
            <a:endParaRPr lang="vi-VN" altLang="vi-VN" sz="2800" b="1" dirty="0">
              <a:solidFill>
                <a:srgbClr val="C00000"/>
              </a:solidFill>
            </a:endParaRPr>
          </a:p>
          <a:p>
            <a:pPr algn="ctr"/>
            <a:endParaRPr lang="vi-VN" altLang="vi-VN" sz="2800" dirty="0">
              <a:solidFill>
                <a:srgbClr val="C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checkerboard(across)">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checkerboard(across)">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checkerboard(across)">
                                      <p:cBhvr>
                                        <p:cTn id="22"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42F3DD3-889D-1F2F-CCFA-719D09F8BA22}"/>
              </a:ext>
            </a:extLst>
          </p:cNvPr>
          <p:cNvSpPr>
            <a:spLocks noGrp="1"/>
          </p:cNvSpPr>
          <p:nvPr>
            <p:ph type="title" idx="4294967295"/>
          </p:nvPr>
        </p:nvSpPr>
        <p:spPr>
          <a:xfrm>
            <a:off x="1981200" y="274639"/>
            <a:ext cx="8229600" cy="490537"/>
          </a:xfrm>
        </p:spPr>
        <p:txBody>
          <a:bodyPr/>
          <a:lstStyle/>
          <a:p>
            <a:pPr algn="ctr"/>
            <a:r>
              <a:rPr lang="en-US" dirty="0" err="1">
                <a:solidFill>
                  <a:schemeClr val="accent1"/>
                </a:solidFill>
                <a:latin typeface="Arial" panose="020B0604020202020204" pitchFamily="34" charset="0"/>
                <a:cs typeface="Arial" panose="020B0604020202020204" pitchFamily="34" charset="0"/>
              </a:rPr>
              <a:t>Yêu</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cầu</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về</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phối</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hợp</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lực</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lượng</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giáo</a:t>
            </a:r>
            <a:r>
              <a:rPr lang="en-US" dirty="0">
                <a:solidFill>
                  <a:schemeClr val="accent1"/>
                </a:solidFill>
                <a:latin typeface="Arial" panose="020B0604020202020204" pitchFamily="34" charset="0"/>
                <a:cs typeface="Arial" panose="020B0604020202020204" pitchFamily="34" charset="0"/>
              </a:rPr>
              <a:t> </a:t>
            </a:r>
            <a:r>
              <a:rPr lang="en-US" dirty="0" err="1">
                <a:solidFill>
                  <a:schemeClr val="accent1"/>
                </a:solidFill>
                <a:latin typeface="Arial" panose="020B0604020202020204" pitchFamily="34" charset="0"/>
                <a:cs typeface="Arial" panose="020B0604020202020204" pitchFamily="34" charset="0"/>
              </a:rPr>
              <a:t>dục</a:t>
            </a:r>
            <a:r>
              <a:rPr lang="en-US" dirty="0">
                <a:solidFill>
                  <a:schemeClr val="accent1"/>
                </a:solidFill>
                <a:latin typeface="Arial" panose="020B0604020202020204" pitchFamily="34" charset="0"/>
                <a:cs typeface="Arial" panose="020B0604020202020204" pitchFamily="34" charset="0"/>
              </a:rPr>
              <a:t> </a:t>
            </a:r>
          </a:p>
        </p:txBody>
      </p:sp>
      <p:graphicFrame>
        <p:nvGraphicFramePr>
          <p:cNvPr id="6" name="Content Placeholder 5">
            <a:extLst>
              <a:ext uri="{FF2B5EF4-FFF2-40B4-BE49-F238E27FC236}">
                <a16:creationId xmlns:a16="http://schemas.microsoft.com/office/drawing/2014/main" xmlns="" id="{CDF89103-17E6-A4F5-560F-B8C9046A6F87}"/>
              </a:ext>
            </a:extLst>
          </p:cNvPr>
          <p:cNvGraphicFramePr>
            <a:graphicFrameLocks noGrp="1"/>
          </p:cNvGraphicFramePr>
          <p:nvPr>
            <p:ph idx="4294967295"/>
            <p:extLst>
              <p:ext uri="{D42A27DB-BD31-4B8C-83A1-F6EECF244321}">
                <p14:modId xmlns:p14="http://schemas.microsoft.com/office/powerpoint/2010/main" val="3747440729"/>
              </p:ext>
            </p:extLst>
          </p:nvPr>
        </p:nvGraphicFramePr>
        <p:xfrm>
          <a:off x="623392" y="858839"/>
          <a:ext cx="11017224" cy="57245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6055697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2" name="Title 1">
            <a:extLst>
              <a:ext uri="{FF2B5EF4-FFF2-40B4-BE49-F238E27FC236}">
                <a16:creationId xmlns:a16="http://schemas.microsoft.com/office/drawing/2014/main" xmlns="" id="{031C0EA1-16B4-4904-A246-4A75E4BADEEA}"/>
              </a:ext>
            </a:extLst>
          </p:cNvPr>
          <p:cNvSpPr>
            <a:spLocks noGrp="1"/>
          </p:cNvSpPr>
          <p:nvPr>
            <p:ph type="title" idx="4294967295"/>
          </p:nvPr>
        </p:nvSpPr>
        <p:spPr>
          <a:xfrm>
            <a:off x="1981200" y="274639"/>
            <a:ext cx="8229600" cy="490537"/>
          </a:xfrm>
        </p:spPr>
        <p:txBody>
          <a:bodyPr/>
          <a:lstStyle/>
          <a:p>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QUAN NIỆM VỀ DẠY HỌC</a:t>
            </a:r>
          </a:p>
        </p:txBody>
      </p:sp>
      <p:graphicFrame>
        <p:nvGraphicFramePr>
          <p:cNvPr id="6" name="Content Placeholder 5">
            <a:extLst>
              <a:ext uri="{FF2B5EF4-FFF2-40B4-BE49-F238E27FC236}">
                <a16:creationId xmlns:a16="http://schemas.microsoft.com/office/drawing/2014/main" xmlns="" id="{B76EB2E5-ED9A-4461-80FC-575A372F50FD}"/>
              </a:ext>
            </a:extLst>
          </p:cNvPr>
          <p:cNvGraphicFramePr>
            <a:graphicFrameLocks noGrp="1"/>
          </p:cNvGraphicFramePr>
          <p:nvPr>
            <p:ph idx="4294967295"/>
            <p:extLst>
              <p:ext uri="{D42A27DB-BD31-4B8C-83A1-F6EECF244321}">
                <p14:modId xmlns:p14="http://schemas.microsoft.com/office/powerpoint/2010/main" val="331337548"/>
              </p:ext>
            </p:extLst>
          </p:nvPr>
        </p:nvGraphicFramePr>
        <p:xfrm>
          <a:off x="1199456" y="908721"/>
          <a:ext cx="10297144" cy="52174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7390708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xmlns="" id="{DEB8198D-2F83-41E0-A88B-CFD63A5C838C}"/>
              </a:ext>
            </a:extLst>
          </p:cNvPr>
          <p:cNvGraphicFramePr>
            <a:graphicFrameLocks noGrp="1"/>
          </p:cNvGraphicFramePr>
          <p:nvPr>
            <p:ph idx="4294967295"/>
            <p:extLst>
              <p:ext uri="{D42A27DB-BD31-4B8C-83A1-F6EECF244321}">
                <p14:modId xmlns:p14="http://schemas.microsoft.com/office/powerpoint/2010/main" val="1000289697"/>
              </p:ext>
            </p:extLst>
          </p:nvPr>
        </p:nvGraphicFramePr>
        <p:xfrm>
          <a:off x="119336" y="1295401"/>
          <a:ext cx="11809312" cy="4949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507" name="Title 1">
            <a:extLst>
              <a:ext uri="{FF2B5EF4-FFF2-40B4-BE49-F238E27FC236}">
                <a16:creationId xmlns:a16="http://schemas.microsoft.com/office/drawing/2014/main" xmlns="" id="{4FE6326C-C783-424B-9002-3DCE643A7D62}"/>
              </a:ext>
            </a:extLst>
          </p:cNvPr>
          <p:cNvSpPr>
            <a:spLocks noGrp="1"/>
          </p:cNvSpPr>
          <p:nvPr>
            <p:ph type="title" idx="4294967295"/>
          </p:nvPr>
        </p:nvSpPr>
        <p:spPr>
          <a:xfrm>
            <a:off x="1881188" y="1"/>
            <a:ext cx="8786812" cy="1268413"/>
          </a:xfrm>
        </p:spPr>
        <p:txBody>
          <a:bodyPr/>
          <a:lstStyle/>
          <a:p>
            <a:r>
              <a:rPr lang="en-US" altLang="en-US" dirty="0">
                <a:solidFill>
                  <a:schemeClr val="accent1"/>
                </a:solidFill>
                <a:ea typeface="ＭＳ Ｐゴシック" panose="020B0600070205080204" pitchFamily="34" charset="-128"/>
              </a:rPr>
              <a:t>DẠY HỌC PHÁT TRIỂN NĂNG LỰC NGƯỜI HỌC</a:t>
            </a:r>
          </a:p>
        </p:txBody>
      </p:sp>
    </p:spTree>
    <p:extLst>
      <p:ext uri="{BB962C8B-B14F-4D97-AF65-F5344CB8AC3E}">
        <p14:creationId xmlns:p14="http://schemas.microsoft.com/office/powerpoint/2010/main" val="359493591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a:extLst>
              <a:ext uri="{FF2B5EF4-FFF2-40B4-BE49-F238E27FC236}">
                <a16:creationId xmlns:a16="http://schemas.microsoft.com/office/drawing/2014/main" xmlns="" id="{31876C0F-15FB-4429-97AE-F5CA62A87DF5}"/>
              </a:ext>
            </a:extLst>
          </p:cNvPr>
          <p:cNvSpPr>
            <a:spLocks noGrp="1"/>
          </p:cNvSpPr>
          <p:nvPr>
            <p:ph type="title" idx="4294967295"/>
          </p:nvPr>
        </p:nvSpPr>
        <p:spPr>
          <a:xfrm>
            <a:off x="1981200" y="274639"/>
            <a:ext cx="8229600" cy="490537"/>
          </a:xfrm>
        </p:spPr>
        <p:txBody>
          <a:bodyPr/>
          <a:lstStyle/>
          <a:p>
            <a:r>
              <a:rPr lang="en-US" altLang="en-US" dirty="0" err="1">
                <a:latin typeface="Arial" panose="020B0604020202020204" pitchFamily="34" charset="0"/>
                <a:ea typeface="ＭＳ Ｐゴシック" panose="020B0600070205080204" pitchFamily="34" charset="-128"/>
                <a:cs typeface="Arial" panose="020B0604020202020204" pitchFamily="34" charset="0"/>
              </a:rPr>
              <a:t>Giáo</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dục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là</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gì</a:t>
            </a:r>
            <a:r>
              <a:rPr lang="en-US" altLang="en-US" dirty="0">
                <a:latin typeface="Arial" panose="020B0604020202020204" pitchFamily="34" charset="0"/>
                <a:ea typeface="ＭＳ Ｐゴシック" panose="020B0600070205080204" pitchFamily="34" charset="-128"/>
                <a:cs typeface="Arial" panose="020B0604020202020204" pitchFamily="34" charset="0"/>
              </a:rPr>
              <a:t>?</a:t>
            </a:r>
          </a:p>
        </p:txBody>
      </p:sp>
      <p:sp>
        <p:nvSpPr>
          <p:cNvPr id="28675" name="Content Placeholder 2">
            <a:extLst>
              <a:ext uri="{FF2B5EF4-FFF2-40B4-BE49-F238E27FC236}">
                <a16:creationId xmlns:a16="http://schemas.microsoft.com/office/drawing/2014/main" xmlns="" id="{64C7FF61-F415-45CB-8D44-31341366617B}"/>
              </a:ext>
            </a:extLst>
          </p:cNvPr>
          <p:cNvSpPr>
            <a:spLocks noGrp="1"/>
          </p:cNvSpPr>
          <p:nvPr>
            <p:ph idx="4294967295"/>
          </p:nvPr>
        </p:nvSpPr>
        <p:spPr>
          <a:xfrm>
            <a:off x="0" y="1341439"/>
            <a:ext cx="11784631" cy="4784725"/>
          </a:xfrm>
        </p:spPr>
        <p:txBody>
          <a:bodyPr/>
          <a:lstStyle/>
          <a:p>
            <a:pPr algn="just">
              <a:lnSpc>
                <a:spcPct val="150000"/>
              </a:lnSpc>
            </a:pP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Giáo</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dục</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là</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quá</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trình</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toàn</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vẹn</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hình</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thành</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nhân</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cách</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tổ</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chức</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một</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cách</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có</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mục</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đích</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có</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kế</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hoạch</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thông</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qua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hoạt</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động</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quan</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hệ</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giữa</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người</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giáo</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dục</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người</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được</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giáo</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dục</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nhằm</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truyền</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đạt</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lĩnh</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hội</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những</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kinh</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nghiệm</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loài</a:t>
            </a:r>
            <a:r>
              <a:rPr lang="en-US" altLang="en-US" sz="3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latin typeface="Arial" panose="020B0604020202020204" pitchFamily="34" charset="0"/>
                <a:ea typeface="ＭＳ Ｐゴシック" panose="020B0600070205080204" pitchFamily="34" charset="-128"/>
                <a:cs typeface="Arial" panose="020B0604020202020204" pitchFamily="34" charset="0"/>
              </a:rPr>
              <a:t>người</a:t>
            </a:r>
            <a:endParaRPr lang="en-US" altLang="en-US" sz="3200" dirty="0">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54640816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a:extLst>
              <a:ext uri="{FF2B5EF4-FFF2-40B4-BE49-F238E27FC236}">
                <a16:creationId xmlns:a16="http://schemas.microsoft.com/office/drawing/2014/main" xmlns="" id="{BFEAB7E0-3BE6-486D-8BCC-107A1B951757}"/>
              </a:ext>
            </a:extLst>
          </p:cNvPr>
          <p:cNvSpPr>
            <a:spLocks noGrp="1"/>
          </p:cNvSpPr>
          <p:nvPr>
            <p:ph type="title" idx="4294967295"/>
          </p:nvPr>
        </p:nvSpPr>
        <p:spPr>
          <a:xfrm>
            <a:off x="1981200" y="274639"/>
            <a:ext cx="8229600" cy="490537"/>
          </a:xfrm>
        </p:spPr>
        <p:txBody>
          <a:bodyPr/>
          <a:lstStyle/>
          <a:p>
            <a:r>
              <a:rPr lang="en-US" altLang="en-US" sz="3200">
                <a:ea typeface="ＭＳ Ｐゴシック" panose="020B0600070205080204" pitchFamily="34" charset="-128"/>
              </a:rPr>
              <a:t>Tìm hiểu thêm</a:t>
            </a:r>
          </a:p>
        </p:txBody>
      </p:sp>
      <p:graphicFrame>
        <p:nvGraphicFramePr>
          <p:cNvPr id="6" name="Content Placeholder 5">
            <a:extLst>
              <a:ext uri="{FF2B5EF4-FFF2-40B4-BE49-F238E27FC236}">
                <a16:creationId xmlns:a16="http://schemas.microsoft.com/office/drawing/2014/main" xmlns="" id="{3F03AFE8-644E-41AD-9EAD-44BE8A594DE0}"/>
              </a:ext>
            </a:extLst>
          </p:cNvPr>
          <p:cNvGraphicFramePr>
            <a:graphicFrameLocks noGrp="1"/>
          </p:cNvGraphicFramePr>
          <p:nvPr>
            <p:ph idx="4294967295"/>
            <p:extLst>
              <p:ext uri="{D42A27DB-BD31-4B8C-83A1-F6EECF244321}">
                <p14:modId xmlns:p14="http://schemas.microsoft.com/office/powerpoint/2010/main" val="4118054534"/>
              </p:ext>
            </p:extLst>
          </p:nvPr>
        </p:nvGraphicFramePr>
        <p:xfrm>
          <a:off x="479376" y="1196753"/>
          <a:ext cx="11089232" cy="49294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862407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626" name="Title 1">
            <a:extLst>
              <a:ext uri="{FF2B5EF4-FFF2-40B4-BE49-F238E27FC236}">
                <a16:creationId xmlns:a16="http://schemas.microsoft.com/office/drawing/2014/main" xmlns="" id="{B37CF577-CA2E-4607-81E7-2595A94B650A}"/>
              </a:ext>
            </a:extLst>
          </p:cNvPr>
          <p:cNvSpPr>
            <a:spLocks noGrp="1"/>
          </p:cNvSpPr>
          <p:nvPr>
            <p:ph type="title" idx="4294967295"/>
          </p:nvPr>
        </p:nvSpPr>
        <p:spPr>
          <a:xfrm>
            <a:off x="1981200" y="274639"/>
            <a:ext cx="8229600" cy="490537"/>
          </a:xfrm>
        </p:spPr>
        <p:txBody>
          <a:bodyPr/>
          <a:lstStyle/>
          <a:p>
            <a:endParaRPr lang="en-US" altLang="en-US">
              <a:ea typeface="ＭＳ Ｐゴシック" panose="020B0600070205080204" pitchFamily="34" charset="-128"/>
            </a:endParaRPr>
          </a:p>
        </p:txBody>
      </p:sp>
      <p:graphicFrame>
        <p:nvGraphicFramePr>
          <p:cNvPr id="4" name="Content Placeholder 3">
            <a:extLst>
              <a:ext uri="{FF2B5EF4-FFF2-40B4-BE49-F238E27FC236}">
                <a16:creationId xmlns:a16="http://schemas.microsoft.com/office/drawing/2014/main" xmlns="" id="{99BEA643-22B1-4FCB-8F39-99F42F5F5E40}"/>
              </a:ext>
            </a:extLst>
          </p:cNvPr>
          <p:cNvGraphicFramePr>
            <a:graphicFrameLocks noGrp="1"/>
          </p:cNvGraphicFramePr>
          <p:nvPr>
            <p:ph idx="4294967295"/>
            <p:extLst>
              <p:ext uri="{D42A27DB-BD31-4B8C-83A1-F6EECF244321}">
                <p14:modId xmlns:p14="http://schemas.microsoft.com/office/powerpoint/2010/main" val="2312686108"/>
              </p:ext>
            </p:extLst>
          </p:nvPr>
        </p:nvGraphicFramePr>
        <p:xfrm>
          <a:off x="335360" y="1448404"/>
          <a:ext cx="7344817"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ounded Rectangle 2">
            <a:extLst>
              <a:ext uri="{FF2B5EF4-FFF2-40B4-BE49-F238E27FC236}">
                <a16:creationId xmlns:a16="http://schemas.microsoft.com/office/drawing/2014/main" xmlns="" id="{74FEE256-696A-4D5C-BDBF-4A3177E5953F}"/>
              </a:ext>
            </a:extLst>
          </p:cNvPr>
          <p:cNvSpPr>
            <a:spLocks noChangeArrowheads="1"/>
          </p:cNvSpPr>
          <p:nvPr/>
        </p:nvSpPr>
        <p:spPr bwMode="auto">
          <a:xfrm>
            <a:off x="7469229" y="1475691"/>
            <a:ext cx="4440237" cy="4537075"/>
          </a:xfrm>
          <a:prstGeom prst="roundRect">
            <a:avLst>
              <a:gd name="adj" fmla="val 16667"/>
            </a:avLst>
          </a:prstGeom>
          <a:gradFill rotWithShape="1">
            <a:gsLst>
              <a:gs pos="0">
                <a:srgbClr val="FCF1F4"/>
              </a:gs>
              <a:gs pos="64999">
                <a:srgbClr val="F5DDE4"/>
              </a:gs>
              <a:gs pos="100000">
                <a:srgbClr val="F1CFD9"/>
              </a:gs>
            </a:gsLst>
            <a:lin ang="5400000" scaled="1"/>
          </a:gradFill>
          <a:ln w="9525">
            <a:solidFill>
              <a:srgbClr val="C4A6B0"/>
            </a:solidFill>
            <a:round/>
            <a:headEnd/>
            <a:tailEnd/>
          </a:ln>
          <a:effectLst>
            <a:outerShdw blurRad="40000" dist="20000" dir="5400000" rotWithShape="0">
              <a:srgbClr val="808080">
                <a:alpha val="37999"/>
              </a:srgbClr>
            </a:outerShdw>
          </a:effectLst>
        </p:spPr>
        <p:txBody>
          <a:bodyPr anchor="ctr"/>
          <a:lstStyle/>
          <a:p>
            <a:pPr algn="ctr">
              <a:defRPr/>
            </a:pPr>
            <a:r>
              <a:rPr lang="en-US" sz="3200" dirty="0" err="1">
                <a:solidFill>
                  <a:srgbClr val="000000"/>
                </a:solidFill>
              </a:rPr>
              <a:t>Tại</a:t>
            </a:r>
            <a:r>
              <a:rPr lang="en-US" sz="3200" dirty="0">
                <a:solidFill>
                  <a:srgbClr val="000000"/>
                </a:solidFill>
              </a:rPr>
              <a:t> </a:t>
            </a:r>
            <a:r>
              <a:rPr lang="en-US" sz="3200" dirty="0" err="1">
                <a:solidFill>
                  <a:srgbClr val="000000"/>
                </a:solidFill>
              </a:rPr>
              <a:t>sao</a:t>
            </a:r>
            <a:r>
              <a:rPr lang="en-US" sz="3200" dirty="0">
                <a:solidFill>
                  <a:srgbClr val="000000"/>
                </a:solidFill>
              </a:rPr>
              <a:t> </a:t>
            </a:r>
            <a:r>
              <a:rPr lang="en-US" sz="3200" dirty="0" err="1">
                <a:solidFill>
                  <a:srgbClr val="000000"/>
                </a:solidFill>
              </a:rPr>
              <a:t>phải</a:t>
            </a:r>
            <a:endParaRPr lang="en-US" sz="3200" dirty="0">
              <a:solidFill>
                <a:srgbClr val="000000"/>
              </a:solidFill>
            </a:endParaRPr>
          </a:p>
          <a:p>
            <a:pPr algn="ctr">
              <a:defRPr/>
            </a:pPr>
            <a:r>
              <a:rPr lang="en-US" sz="3200" dirty="0">
                <a:solidFill>
                  <a:srgbClr val="000000"/>
                </a:solidFill>
              </a:rPr>
              <a:t> </a:t>
            </a:r>
            <a:r>
              <a:rPr lang="en-US" sz="3200" dirty="0" err="1">
                <a:solidFill>
                  <a:srgbClr val="000000"/>
                </a:solidFill>
              </a:rPr>
              <a:t>Dạy</a:t>
            </a:r>
            <a:r>
              <a:rPr lang="en-US" sz="3200" dirty="0">
                <a:solidFill>
                  <a:srgbClr val="000000"/>
                </a:solidFill>
              </a:rPr>
              <a:t> </a:t>
            </a:r>
            <a:r>
              <a:rPr lang="en-US" sz="3200" dirty="0" err="1">
                <a:solidFill>
                  <a:srgbClr val="000000"/>
                </a:solidFill>
              </a:rPr>
              <a:t>học</a:t>
            </a:r>
            <a:r>
              <a:rPr lang="en-US" sz="3200" dirty="0">
                <a:solidFill>
                  <a:srgbClr val="000000"/>
                </a:solidFill>
              </a:rPr>
              <a:t> </a:t>
            </a:r>
            <a:r>
              <a:rPr lang="en-US" sz="3200" dirty="0" err="1">
                <a:solidFill>
                  <a:srgbClr val="000000"/>
                </a:solidFill>
              </a:rPr>
              <a:t>tích</a:t>
            </a:r>
            <a:r>
              <a:rPr lang="en-US" sz="3200" dirty="0">
                <a:solidFill>
                  <a:srgbClr val="000000"/>
                </a:solidFill>
              </a:rPr>
              <a:t> </a:t>
            </a:r>
            <a:r>
              <a:rPr lang="en-US" sz="3200" dirty="0" err="1">
                <a:solidFill>
                  <a:srgbClr val="000000"/>
                </a:solidFill>
              </a:rPr>
              <a:t>hợp</a:t>
            </a:r>
            <a:r>
              <a:rPr lang="en-US" sz="3200" dirty="0">
                <a:solidFill>
                  <a:srgbClr val="000000"/>
                </a:solidFill>
              </a:rPr>
              <a:t>? </a:t>
            </a:r>
          </a:p>
          <a:p>
            <a:pPr algn="ctr">
              <a:defRPr/>
            </a:pPr>
            <a:r>
              <a:rPr lang="en-US" sz="3200" dirty="0" err="1">
                <a:solidFill>
                  <a:srgbClr val="000000"/>
                </a:solidFill>
              </a:rPr>
              <a:t>Dạy</a:t>
            </a:r>
            <a:r>
              <a:rPr lang="en-US" sz="3200" dirty="0">
                <a:solidFill>
                  <a:srgbClr val="000000"/>
                </a:solidFill>
              </a:rPr>
              <a:t> </a:t>
            </a:r>
            <a:r>
              <a:rPr lang="en-US" sz="3200" dirty="0" err="1">
                <a:solidFill>
                  <a:srgbClr val="000000"/>
                </a:solidFill>
              </a:rPr>
              <a:t>học</a:t>
            </a:r>
            <a:r>
              <a:rPr lang="en-US" sz="3200" dirty="0">
                <a:solidFill>
                  <a:srgbClr val="000000"/>
                </a:solidFill>
              </a:rPr>
              <a:t> </a:t>
            </a:r>
            <a:r>
              <a:rPr lang="en-US" sz="3200" dirty="0" err="1">
                <a:solidFill>
                  <a:srgbClr val="000000"/>
                </a:solidFill>
              </a:rPr>
              <a:t>phân</a:t>
            </a:r>
            <a:r>
              <a:rPr lang="en-US" sz="3200" dirty="0">
                <a:solidFill>
                  <a:srgbClr val="000000"/>
                </a:solidFill>
              </a:rPr>
              <a:t> </a:t>
            </a:r>
            <a:r>
              <a:rPr lang="en-US" sz="3200" dirty="0" err="1">
                <a:solidFill>
                  <a:srgbClr val="000000"/>
                </a:solidFill>
              </a:rPr>
              <a:t>hoá</a:t>
            </a:r>
            <a:r>
              <a:rPr lang="en-US" sz="3200" dirty="0">
                <a:solidFill>
                  <a:srgbClr val="000000"/>
                </a:solidFill>
              </a:rPr>
              <a:t>?</a:t>
            </a:r>
          </a:p>
        </p:txBody>
      </p:sp>
      <p:sp>
        <p:nvSpPr>
          <p:cNvPr id="5" name="Right Arrow 4">
            <a:extLst>
              <a:ext uri="{FF2B5EF4-FFF2-40B4-BE49-F238E27FC236}">
                <a16:creationId xmlns:a16="http://schemas.microsoft.com/office/drawing/2014/main" xmlns="" id="{2F492E6F-BC51-43E7-8469-05A094ABC610}"/>
              </a:ext>
            </a:extLst>
          </p:cNvPr>
          <p:cNvSpPr>
            <a:spLocks noChangeArrowheads="1"/>
          </p:cNvSpPr>
          <p:nvPr/>
        </p:nvSpPr>
        <p:spPr bwMode="auto">
          <a:xfrm>
            <a:off x="5879976" y="3494691"/>
            <a:ext cx="1512888" cy="433387"/>
          </a:xfrm>
          <a:prstGeom prst="rightArrow">
            <a:avLst>
              <a:gd name="adj1" fmla="val 50000"/>
              <a:gd name="adj2" fmla="val 50003"/>
            </a:avLst>
          </a:prstGeom>
          <a:gradFill rotWithShape="1">
            <a:gsLst>
              <a:gs pos="0">
                <a:srgbClr val="A50755"/>
              </a:gs>
              <a:gs pos="20000">
                <a:srgbClr val="A20A55"/>
              </a:gs>
              <a:gs pos="100000">
                <a:srgbClr val="7B053F"/>
              </a:gs>
            </a:gsLst>
            <a:lin ang="5400000"/>
          </a:gradFill>
          <a:ln w="9525">
            <a:solidFill>
              <a:srgbClr val="941956"/>
            </a:solidFill>
            <a:miter lim="800000"/>
            <a:headEnd/>
            <a:tailEnd/>
          </a:ln>
          <a:effectLst>
            <a:outerShdw blurRad="40000" dist="23000" dir="5400000" rotWithShape="0">
              <a:srgbClr val="808080">
                <a:alpha val="34999"/>
              </a:srgbClr>
            </a:outerShdw>
          </a:effectLst>
        </p:spPr>
        <p:txBody>
          <a:bodyPr anchor="ctr"/>
          <a:lstStyle/>
          <a:p>
            <a:pPr algn="ctr">
              <a:defRPr/>
            </a:pPr>
            <a:endParaRPr lang="en-US">
              <a:solidFill>
                <a:schemeClr val="lt1"/>
              </a:solidFill>
              <a:latin typeface="+mn-lt"/>
              <a:ea typeface="+mn-ea"/>
            </a:endParaRPr>
          </a:p>
        </p:txBody>
      </p:sp>
      <p:pic>
        <p:nvPicPr>
          <p:cNvPr id="26630" name="Picture 1">
            <a:extLst>
              <a:ext uri="{FF2B5EF4-FFF2-40B4-BE49-F238E27FC236}">
                <a16:creationId xmlns:a16="http://schemas.microsoft.com/office/drawing/2014/main" xmlns="" id="{57AE2DBC-B827-475A-8C1C-56B88BCD2CA5}"/>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919288" y="333375"/>
            <a:ext cx="3529012"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xmlns="" id="{77B44B0E-1C61-4654-A09C-74869068A36F}"/>
              </a:ext>
            </a:extLst>
          </p:cNvPr>
          <p:cNvGraphicFramePr>
            <a:graphicFrameLocks noGrp="1"/>
          </p:cNvGraphicFramePr>
          <p:nvPr>
            <p:ph idx="4294967295"/>
            <p:extLst>
              <p:ext uri="{D42A27DB-BD31-4B8C-83A1-F6EECF244321}">
                <p14:modId xmlns:p14="http://schemas.microsoft.com/office/powerpoint/2010/main" val="1548430652"/>
              </p:ext>
            </p:extLst>
          </p:nvPr>
        </p:nvGraphicFramePr>
        <p:xfrm>
          <a:off x="623392" y="1372278"/>
          <a:ext cx="11017224" cy="51047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7651" name="Picture 2">
            <a:extLst>
              <a:ext uri="{FF2B5EF4-FFF2-40B4-BE49-F238E27FC236}">
                <a16:creationId xmlns:a16="http://schemas.microsoft.com/office/drawing/2014/main" xmlns="" id="{CDA56CF9-94C9-438C-9D6A-68384417A9D6}"/>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1"/>
            <a:ext cx="3492500" cy="181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30" name="Title 1">
            <a:extLst>
              <a:ext uri="{FF2B5EF4-FFF2-40B4-BE49-F238E27FC236}">
                <a16:creationId xmlns:a16="http://schemas.microsoft.com/office/drawing/2014/main" xmlns="" id="{47A95AC3-A038-4580-81BF-DB87C2DBEEE9}"/>
              </a:ext>
            </a:extLst>
          </p:cNvPr>
          <p:cNvSpPr>
            <a:spLocks noGrp="1"/>
          </p:cNvSpPr>
          <p:nvPr>
            <p:ph type="title" idx="4294967295"/>
          </p:nvPr>
        </p:nvSpPr>
        <p:spPr>
          <a:xfrm>
            <a:off x="1981200" y="274639"/>
            <a:ext cx="8229600" cy="490537"/>
          </a:xfrm>
        </p:spPr>
        <p:txBody>
          <a:bodyPr/>
          <a:lstStyle/>
          <a:p>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Thực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hiện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yêu</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cầu</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đổi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mới</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giáo</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dục</a:t>
            </a:r>
            <a:endPar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6" name="Content Placeholder 5">
            <a:extLst>
              <a:ext uri="{FF2B5EF4-FFF2-40B4-BE49-F238E27FC236}">
                <a16:creationId xmlns:a16="http://schemas.microsoft.com/office/drawing/2014/main" xmlns="" id="{E04DF056-3DE2-4138-9974-BAF1E64F9D50}"/>
              </a:ext>
            </a:extLst>
          </p:cNvPr>
          <p:cNvGraphicFramePr>
            <a:graphicFrameLocks noGrp="1"/>
          </p:cNvGraphicFramePr>
          <p:nvPr>
            <p:ph idx="4294967295"/>
            <p:extLst>
              <p:ext uri="{D42A27DB-BD31-4B8C-83A1-F6EECF244321}">
                <p14:modId xmlns:p14="http://schemas.microsoft.com/office/powerpoint/2010/main" val="1888409312"/>
              </p:ext>
            </p:extLst>
          </p:nvPr>
        </p:nvGraphicFramePr>
        <p:xfrm>
          <a:off x="3071664" y="836713"/>
          <a:ext cx="7272808" cy="52894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362" name="Content Placeholder 2">
            <a:extLst>
              <a:ext uri="{FF2B5EF4-FFF2-40B4-BE49-F238E27FC236}">
                <a16:creationId xmlns:a16="http://schemas.microsoft.com/office/drawing/2014/main" xmlns="" id="{D77C648F-DA9C-4DDE-BE97-738D176402BC}"/>
              </a:ext>
            </a:extLst>
          </p:cNvPr>
          <p:cNvSpPr>
            <a:spLocks noGrp="1"/>
          </p:cNvSpPr>
          <p:nvPr>
            <p:ph idx="4294967295"/>
          </p:nvPr>
        </p:nvSpPr>
        <p:spPr>
          <a:xfrm>
            <a:off x="335360" y="1125538"/>
            <a:ext cx="11377264" cy="5427662"/>
          </a:xfrm>
        </p:spPr>
        <p:txBody>
          <a:bodyPr/>
          <a:lstStyle/>
          <a:p>
            <a:pPr marL="249238" indent="0" algn="just">
              <a:buNone/>
            </a:pP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Tài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liệu</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cơ</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bản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a:t>
            </a:r>
          </a:p>
          <a:p>
            <a:pPr marL="706438" indent="-457200" algn="just">
              <a:buFontTx/>
              <a:buAutoNum type="arabicPeriod"/>
            </a:pP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Bộ</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GD&amp;ĐT,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viện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QLGD (2020)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Quản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trị</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hoạt</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động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dạy</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giáo</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dục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Mô</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đun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01)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theo</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CT ETEP)</a:t>
            </a:r>
          </a:p>
          <a:p>
            <a:pPr marL="706438" indent="-457200" algn="just">
              <a:buFontTx/>
              <a:buAutoNum type="arabicPeriod"/>
            </a:pPr>
            <a:r>
              <a:rPr lang="en-US" altLang="en-US" sz="2200" dirty="0">
                <a:latin typeface="Arial" panose="020B0604020202020204" pitchFamily="34" charset="0"/>
                <a:ea typeface="ＭＳ Ｐゴシック" panose="020B0600070205080204" pitchFamily="34" charset="-128"/>
                <a:cs typeface="Arial" panose="020B0604020202020204" pitchFamily="34" charset="0"/>
              </a:rPr>
              <a:t>H</a:t>
            </a:r>
            <a:r>
              <a:rPr lang="pl-PL" altLang="en-US" sz="2200" dirty="0">
                <a:latin typeface="Arial" panose="020B0604020202020204" pitchFamily="34" charset="0"/>
                <a:ea typeface="ＭＳ Ｐゴシック" panose="020B0600070205080204" pitchFamily="34" charset="-128"/>
                <a:cs typeface="Arial" panose="020B0604020202020204" pitchFamily="34" charset="0"/>
              </a:rPr>
              <a:t>ọc viện Quản lý giáo dục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tái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bản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pl-PL" altLang="en-US" sz="2200" dirty="0">
                <a:latin typeface="Arial" panose="020B0604020202020204" pitchFamily="34" charset="0"/>
                <a:ea typeface="ＭＳ Ｐゴシック" panose="020B0600070205080204" pitchFamily="34" charset="-128"/>
                <a:cs typeface="Arial" panose="020B0604020202020204" pitchFamily="34" charset="0"/>
              </a:rPr>
              <a:t>20</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20</a:t>
            </a:r>
            <a:r>
              <a:rPr lang="pl-PL" altLang="en-US" sz="2200" dirty="0">
                <a:latin typeface="Arial" panose="020B0604020202020204" pitchFamily="34" charset="0"/>
                <a:ea typeface="ＭＳ Ｐゴシック" panose="020B0600070205080204" pitchFamily="34" charset="-128"/>
                <a:cs typeface="Arial" panose="020B0604020202020204" pitchFamily="34" charset="0"/>
              </a:rPr>
              <a:t>)</a:t>
            </a:r>
            <a:r>
              <a:rPr lang="en-US" altLang="en-US" sz="22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Quản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lý</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trường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phổ</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thông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NXB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Đại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kinh</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tế</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Quốc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dân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Hà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p>
          <a:p>
            <a:pPr marL="249238" indent="0" algn="just">
              <a:buNone/>
            </a:pP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Tài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liệu</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tham</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khảo</a:t>
            </a:r>
            <a:endParaRPr lang="en-US" altLang="en-US" sz="2200" dirty="0">
              <a:latin typeface="Arial" panose="020B0604020202020204" pitchFamily="34" charset="0"/>
              <a:ea typeface="ＭＳ Ｐゴシック" panose="020B0600070205080204" pitchFamily="34" charset="-128"/>
              <a:cs typeface="Arial" panose="020B0604020202020204" pitchFamily="34" charset="0"/>
            </a:endParaRPr>
          </a:p>
          <a:p>
            <a:pPr marL="249238" indent="0" algn="just">
              <a:buNone/>
            </a:pPr>
            <a:r>
              <a:rPr lang="en-US" altLang="en-US" sz="2200" dirty="0">
                <a:latin typeface="Arial" panose="020B0604020202020204" pitchFamily="34" charset="0"/>
                <a:ea typeface="ＭＳ Ｐゴシック" panose="020B0600070205080204" pitchFamily="34" charset="-128"/>
                <a:cs typeface="Arial" panose="020B0604020202020204" pitchFamily="34" charset="0"/>
              </a:rPr>
              <a:t>3. Bernd Meier – Nguyễn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Văn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Cường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(2014),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Lý</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luận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dạy</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hiện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đại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Cơ</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sở</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đổi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mới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mục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tiêu</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dung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phương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pháp</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dạy</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NXB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Đại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sư</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phạm</a:t>
            </a:r>
            <a:endParaRPr lang="en-US" altLang="en-US" sz="2200" dirty="0">
              <a:latin typeface="Arial" panose="020B0604020202020204" pitchFamily="34" charset="0"/>
              <a:ea typeface="ＭＳ Ｐゴシック" panose="020B0600070205080204" pitchFamily="34" charset="-128"/>
              <a:cs typeface="Arial" panose="020B0604020202020204" pitchFamily="34" charset="0"/>
            </a:endParaRPr>
          </a:p>
          <a:p>
            <a:pPr marL="249238" indent="0" algn="just">
              <a:buNone/>
            </a:pPr>
            <a:r>
              <a:rPr lang="en-US" altLang="en-US" sz="2200" dirty="0">
                <a:latin typeface="Arial" panose="020B0604020202020204" pitchFamily="34" charset="0"/>
                <a:ea typeface="ＭＳ Ｐゴシック" panose="020B0600070205080204" pitchFamily="34" charset="-128"/>
                <a:cs typeface="Arial" panose="020B0604020202020204" pitchFamily="34" charset="0"/>
              </a:rPr>
              <a:t>4. Nguyễn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Văn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Cường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 Bernd Meier (2010),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Một</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số</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vấn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đề</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chung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về</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đổi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mới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phương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pháp</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dạy</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ở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trường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trung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phổ</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thông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Dự</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án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phát</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triển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giáo</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dục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trung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phổ</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thông</a:t>
            </a:r>
            <a:endParaRPr lang="en-US" altLang="en-US" sz="22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5363" name="Title 1">
            <a:extLst>
              <a:ext uri="{FF2B5EF4-FFF2-40B4-BE49-F238E27FC236}">
                <a16:creationId xmlns:a16="http://schemas.microsoft.com/office/drawing/2014/main" xmlns="" id="{BFB30A06-763A-4C86-8843-489D16F98473}"/>
              </a:ext>
            </a:extLst>
          </p:cNvPr>
          <p:cNvSpPr>
            <a:spLocks noGrp="1"/>
          </p:cNvSpPr>
          <p:nvPr>
            <p:ph type="title" idx="4294967295"/>
          </p:nvPr>
        </p:nvSpPr>
        <p:spPr>
          <a:xfrm>
            <a:off x="1774826" y="274639"/>
            <a:ext cx="8435975" cy="561975"/>
          </a:xfrm>
        </p:spPr>
        <p:txBody>
          <a:bodyPr/>
          <a:lstStyle/>
          <a:p>
            <a:pPr algn="ct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Tài</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liệu</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tập</a:t>
            </a:r>
            <a:endPar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722" name="Title 1">
            <a:extLst>
              <a:ext uri="{FF2B5EF4-FFF2-40B4-BE49-F238E27FC236}">
                <a16:creationId xmlns:a16="http://schemas.microsoft.com/office/drawing/2014/main" xmlns="" id="{A02DD037-8D0F-4EB9-83FA-B4D194C22AAE}"/>
              </a:ext>
            </a:extLst>
          </p:cNvPr>
          <p:cNvSpPr>
            <a:spLocks noGrp="1"/>
          </p:cNvSpPr>
          <p:nvPr>
            <p:ph type="title" idx="4294967295"/>
          </p:nvPr>
        </p:nvSpPr>
        <p:spPr>
          <a:xfrm>
            <a:off x="1981200" y="274639"/>
            <a:ext cx="8229600" cy="1138237"/>
          </a:xfrm>
        </p:spPr>
        <p:txBody>
          <a:bodyPr/>
          <a:lstStyle/>
          <a:p>
            <a:pPr algn="ct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Dạy</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tích</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cực</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theo</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hướng</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b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b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phát</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triển</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năng</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lực</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sinh</a:t>
            </a:r>
            <a:endPar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xmlns="" id="{603213C0-A52A-47B3-9694-8D2BACADFD24}"/>
              </a:ext>
            </a:extLst>
          </p:cNvPr>
          <p:cNvGraphicFramePr>
            <a:graphicFrameLocks noGrp="1"/>
          </p:cNvGraphicFramePr>
          <p:nvPr>
            <p:ph idx="4294967295"/>
            <p:extLst>
              <p:ext uri="{D42A27DB-BD31-4B8C-83A1-F6EECF244321}">
                <p14:modId xmlns:p14="http://schemas.microsoft.com/office/powerpoint/2010/main" val="1043229704"/>
              </p:ext>
            </p:extLst>
          </p:nvPr>
        </p:nvGraphicFramePr>
        <p:xfrm>
          <a:off x="1415480" y="1798638"/>
          <a:ext cx="10081120" cy="45259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746" name="Title 1">
            <a:extLst>
              <a:ext uri="{FF2B5EF4-FFF2-40B4-BE49-F238E27FC236}">
                <a16:creationId xmlns:a16="http://schemas.microsoft.com/office/drawing/2014/main" xmlns="" id="{B299D8BC-FFD9-4D58-A0DF-73CE358766DD}"/>
              </a:ext>
            </a:extLst>
          </p:cNvPr>
          <p:cNvSpPr>
            <a:spLocks noGrp="1"/>
          </p:cNvSpPr>
          <p:nvPr>
            <p:ph type="title" idx="4294967295"/>
          </p:nvPr>
        </p:nvSpPr>
        <p:spPr>
          <a:xfrm>
            <a:off x="2971800" y="473076"/>
            <a:ext cx="7239000" cy="652463"/>
          </a:xfrm>
        </p:spPr>
        <p:txBody>
          <a:bodyPr/>
          <a:lstStyle/>
          <a:p>
            <a:r>
              <a:rPr lang="en-US" altLang="en-US" dirty="0">
                <a:solidFill>
                  <a:srgbClr val="A50021"/>
                </a:solidFill>
                <a:latin typeface="Arial" panose="020B0604020202020204" pitchFamily="34" charset="0"/>
                <a:ea typeface="ＭＳ Ｐゴシック" panose="020B0600070205080204" pitchFamily="34" charset="-128"/>
                <a:cs typeface="Arial" panose="020B0604020202020204" pitchFamily="34" charset="0"/>
              </a:rPr>
              <a:t> TÍCH CỰC TRONG DẠY HỌC </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xmlns="" id="{C610C2B9-0CD8-423E-9E59-3DCBF72CDB90}"/>
              </a:ext>
            </a:extLst>
          </p:cNvPr>
          <p:cNvGraphicFramePr>
            <a:graphicFrameLocks noGrp="1"/>
          </p:cNvGraphicFramePr>
          <p:nvPr>
            <p:ph idx="4294967295"/>
            <p:extLst>
              <p:ext uri="{D42A27DB-BD31-4B8C-83A1-F6EECF244321}">
                <p14:modId xmlns:p14="http://schemas.microsoft.com/office/powerpoint/2010/main" val="1888387392"/>
              </p:ext>
            </p:extLst>
          </p:nvPr>
        </p:nvGraphicFramePr>
        <p:xfrm>
          <a:off x="119336" y="1412776"/>
          <a:ext cx="11737304" cy="50558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770" name="Picture 1">
            <a:extLst>
              <a:ext uri="{FF2B5EF4-FFF2-40B4-BE49-F238E27FC236}">
                <a16:creationId xmlns:a16="http://schemas.microsoft.com/office/drawing/2014/main" xmlns="" id="{235ED773-E878-408B-AC10-1269F20DCDC6}"/>
              </a:ext>
            </a:extLst>
          </p:cNvPr>
          <p:cNvPicPr>
            <a:picLocks/>
          </p:cNvPicPr>
          <p:nvPr/>
        </p:nvPicPr>
        <p:blipFill rotWithShape="1">
          <a:blip r:embed="rId2">
            <a:extLst>
              <a:ext uri="{28A0092B-C50C-407E-A947-70E740481C1C}">
                <a14:useLocalDpi xmlns:a14="http://schemas.microsoft.com/office/drawing/2010/main" val="0"/>
              </a:ext>
            </a:extLst>
          </a:blip>
          <a:srcRect b="8280"/>
          <a:stretch/>
        </p:blipFill>
        <p:spPr bwMode="auto">
          <a:xfrm>
            <a:off x="407368" y="0"/>
            <a:ext cx="11377264" cy="6381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794" name="Title 1">
            <a:extLst>
              <a:ext uri="{FF2B5EF4-FFF2-40B4-BE49-F238E27FC236}">
                <a16:creationId xmlns:a16="http://schemas.microsoft.com/office/drawing/2014/main" xmlns="" id="{07B8E95B-2E57-48F9-A8FA-F2D8BA3D2C01}"/>
              </a:ext>
            </a:extLst>
          </p:cNvPr>
          <p:cNvSpPr>
            <a:spLocks noGrp="1"/>
          </p:cNvSpPr>
          <p:nvPr>
            <p:ph type="title" idx="4294967295"/>
          </p:nvPr>
        </p:nvSpPr>
        <p:spPr>
          <a:xfrm>
            <a:off x="1981200" y="274639"/>
            <a:ext cx="8229600" cy="490537"/>
          </a:xfrm>
        </p:spPr>
        <p:txBody>
          <a:bodyPr/>
          <a:lstStyle/>
          <a:p>
            <a:r>
              <a:rPr lang="en-US" altLang="en-US" dirty="0">
                <a:solidFill>
                  <a:srgbClr val="A50021"/>
                </a:solidFill>
                <a:latin typeface="Arial" panose="020B0604020202020204" pitchFamily="34" charset="0"/>
                <a:ea typeface="ＭＳ Ｐゴシック" panose="020B0600070205080204" pitchFamily="34" charset="-128"/>
                <a:cs typeface="Arial" panose="020B0604020202020204" pitchFamily="34" charset="0"/>
              </a:rPr>
              <a:t>TÍNH TÍCH CỰC TRONG DẠY HỌC</a:t>
            </a:r>
          </a:p>
        </p:txBody>
      </p:sp>
      <p:graphicFrame>
        <p:nvGraphicFramePr>
          <p:cNvPr id="4" name="Content Placeholder 3">
            <a:extLst>
              <a:ext uri="{FF2B5EF4-FFF2-40B4-BE49-F238E27FC236}">
                <a16:creationId xmlns:a16="http://schemas.microsoft.com/office/drawing/2014/main" xmlns="" id="{33BB5A4A-07C4-423A-B95C-4A0F97854724}"/>
              </a:ext>
            </a:extLst>
          </p:cNvPr>
          <p:cNvGraphicFramePr>
            <a:graphicFrameLocks noGrp="1"/>
          </p:cNvGraphicFramePr>
          <p:nvPr>
            <p:ph idx="4294967295"/>
            <p:extLst>
              <p:ext uri="{D42A27DB-BD31-4B8C-83A1-F6EECF244321}">
                <p14:modId xmlns:p14="http://schemas.microsoft.com/office/powerpoint/2010/main" val="422059297"/>
              </p:ext>
            </p:extLst>
          </p:nvPr>
        </p:nvGraphicFramePr>
        <p:xfrm>
          <a:off x="479376" y="1268760"/>
          <a:ext cx="11233248" cy="50558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818" name="Title 1">
            <a:extLst>
              <a:ext uri="{FF2B5EF4-FFF2-40B4-BE49-F238E27FC236}">
                <a16:creationId xmlns:a16="http://schemas.microsoft.com/office/drawing/2014/main" xmlns="" id="{4CED81F8-85D9-472B-899C-BEDB0B40D5AF}"/>
              </a:ext>
            </a:extLst>
          </p:cNvPr>
          <p:cNvSpPr>
            <a:spLocks noGrp="1"/>
          </p:cNvSpPr>
          <p:nvPr>
            <p:ph type="title" idx="4294967295"/>
          </p:nvPr>
        </p:nvSpPr>
        <p:spPr>
          <a:xfrm>
            <a:off x="1981200" y="274639"/>
            <a:ext cx="8229600" cy="490537"/>
          </a:xfrm>
        </p:spPr>
        <p:txBody>
          <a:bodyPr/>
          <a:lstStyle/>
          <a:p>
            <a:r>
              <a:rPr lang="en-US" altLang="en-US" dirty="0">
                <a:solidFill>
                  <a:srgbClr val="A50021"/>
                </a:solidFill>
                <a:latin typeface="Arial" panose="020B0604020202020204" pitchFamily="34" charset="0"/>
                <a:ea typeface="ＭＳ Ｐゴシック" panose="020B0600070205080204" pitchFamily="34" charset="-128"/>
                <a:cs typeface="Arial" panose="020B0604020202020204" pitchFamily="34" charset="0"/>
              </a:rPr>
              <a:t>TÍNH TÍCH CỰC TRONG DẠY HỌC</a:t>
            </a:r>
          </a:p>
        </p:txBody>
      </p:sp>
      <p:graphicFrame>
        <p:nvGraphicFramePr>
          <p:cNvPr id="4" name="Content Placeholder 3">
            <a:extLst>
              <a:ext uri="{FF2B5EF4-FFF2-40B4-BE49-F238E27FC236}">
                <a16:creationId xmlns:a16="http://schemas.microsoft.com/office/drawing/2014/main" xmlns="" id="{2F3A47CB-0366-4F27-98EE-2279B5480966}"/>
              </a:ext>
            </a:extLst>
          </p:cNvPr>
          <p:cNvGraphicFramePr>
            <a:graphicFrameLocks noGrp="1"/>
          </p:cNvGraphicFramePr>
          <p:nvPr>
            <p:ph idx="4294967295"/>
            <p:extLst>
              <p:ext uri="{D42A27DB-BD31-4B8C-83A1-F6EECF244321}">
                <p14:modId xmlns:p14="http://schemas.microsoft.com/office/powerpoint/2010/main" val="569592413"/>
              </p:ext>
            </p:extLst>
          </p:nvPr>
        </p:nvGraphicFramePr>
        <p:xfrm>
          <a:off x="407368" y="1196752"/>
          <a:ext cx="11449272" cy="45259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842" name="Title 1">
            <a:extLst>
              <a:ext uri="{FF2B5EF4-FFF2-40B4-BE49-F238E27FC236}">
                <a16:creationId xmlns:a16="http://schemas.microsoft.com/office/drawing/2014/main" xmlns="" id="{46CF1494-D289-44BA-A21A-823720612B76}"/>
              </a:ext>
            </a:extLst>
          </p:cNvPr>
          <p:cNvSpPr>
            <a:spLocks noGrp="1"/>
          </p:cNvSpPr>
          <p:nvPr>
            <p:ph type="title" idx="4294967295"/>
          </p:nvPr>
        </p:nvSpPr>
        <p:spPr>
          <a:xfrm>
            <a:off x="1981200" y="274639"/>
            <a:ext cx="8229600" cy="490537"/>
          </a:xfrm>
        </p:spPr>
        <p:txBody>
          <a:bodyPr/>
          <a:lstStyle/>
          <a:p>
            <a:r>
              <a:rPr lang="en-US" altLang="en-US" dirty="0">
                <a:solidFill>
                  <a:srgbClr val="A50021"/>
                </a:solidFill>
                <a:latin typeface="Arial" panose="020B0604020202020204" pitchFamily="34" charset="0"/>
                <a:ea typeface="ＭＳ Ｐゴシック" panose="020B0600070205080204" pitchFamily="34" charset="-128"/>
                <a:cs typeface="Arial" panose="020B0604020202020204" pitchFamily="34" charset="0"/>
              </a:rPr>
              <a:t>TÍNH TÍCH CỰC TRONG DẠY HỌC</a:t>
            </a:r>
          </a:p>
        </p:txBody>
      </p:sp>
      <p:graphicFrame>
        <p:nvGraphicFramePr>
          <p:cNvPr id="4" name="Content Placeholder 3">
            <a:extLst>
              <a:ext uri="{FF2B5EF4-FFF2-40B4-BE49-F238E27FC236}">
                <a16:creationId xmlns:a16="http://schemas.microsoft.com/office/drawing/2014/main" xmlns="" id="{44224BFB-B994-47B1-8988-8B47483B487B}"/>
              </a:ext>
            </a:extLst>
          </p:cNvPr>
          <p:cNvGraphicFramePr>
            <a:graphicFrameLocks noGrp="1"/>
          </p:cNvGraphicFramePr>
          <p:nvPr>
            <p:ph idx="4294967295"/>
            <p:extLst>
              <p:ext uri="{D42A27DB-BD31-4B8C-83A1-F6EECF244321}">
                <p14:modId xmlns:p14="http://schemas.microsoft.com/office/powerpoint/2010/main" val="4156573908"/>
              </p:ext>
            </p:extLst>
          </p:nvPr>
        </p:nvGraphicFramePr>
        <p:xfrm>
          <a:off x="191344" y="980728"/>
          <a:ext cx="11593288" cy="53438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6866" name="Title 1">
            <a:extLst>
              <a:ext uri="{FF2B5EF4-FFF2-40B4-BE49-F238E27FC236}">
                <a16:creationId xmlns:a16="http://schemas.microsoft.com/office/drawing/2014/main" xmlns="" id="{DD529ADE-D9BC-486A-B0D3-79D21ADC70BA}"/>
              </a:ext>
            </a:extLst>
          </p:cNvPr>
          <p:cNvSpPr>
            <a:spLocks noGrp="1"/>
          </p:cNvSpPr>
          <p:nvPr>
            <p:ph type="title" idx="4294967295"/>
          </p:nvPr>
        </p:nvSpPr>
        <p:spPr>
          <a:xfrm>
            <a:off x="1981200" y="274639"/>
            <a:ext cx="8229600" cy="490537"/>
          </a:xfrm>
        </p:spPr>
        <p:txBody>
          <a:bodyPr/>
          <a:lstStyle/>
          <a:p>
            <a:r>
              <a:rPr lang="en-US" altLang="en-US" dirty="0">
                <a:solidFill>
                  <a:srgbClr val="A50021"/>
                </a:solidFill>
                <a:latin typeface="Arial" panose="020B0604020202020204" pitchFamily="34" charset="0"/>
                <a:ea typeface="ＭＳ Ｐゴシック" panose="020B0600070205080204" pitchFamily="34" charset="-128"/>
                <a:cs typeface="Arial" panose="020B0604020202020204" pitchFamily="34" charset="0"/>
              </a:rPr>
              <a:t>TÍNH TÍCH CỰC TRONG DẠY HỌC</a:t>
            </a:r>
          </a:p>
        </p:txBody>
      </p:sp>
      <p:graphicFrame>
        <p:nvGraphicFramePr>
          <p:cNvPr id="4" name="Content Placeholder 3">
            <a:extLst>
              <a:ext uri="{FF2B5EF4-FFF2-40B4-BE49-F238E27FC236}">
                <a16:creationId xmlns:a16="http://schemas.microsoft.com/office/drawing/2014/main" xmlns="" id="{ECC39828-A5EE-4285-AA92-EA2D4AE15649}"/>
              </a:ext>
            </a:extLst>
          </p:cNvPr>
          <p:cNvGraphicFramePr>
            <a:graphicFrameLocks noGrp="1"/>
          </p:cNvGraphicFramePr>
          <p:nvPr>
            <p:ph idx="4294967295"/>
            <p:extLst>
              <p:ext uri="{D42A27DB-BD31-4B8C-83A1-F6EECF244321}">
                <p14:modId xmlns:p14="http://schemas.microsoft.com/office/powerpoint/2010/main" val="3959686971"/>
              </p:ext>
            </p:extLst>
          </p:nvPr>
        </p:nvGraphicFramePr>
        <p:xfrm>
          <a:off x="335360" y="1124744"/>
          <a:ext cx="11377264" cy="51998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892" name="Rectangle 3">
            <a:extLst>
              <a:ext uri="{FF2B5EF4-FFF2-40B4-BE49-F238E27FC236}">
                <a16:creationId xmlns:a16="http://schemas.microsoft.com/office/drawing/2014/main" xmlns="" id="{B739F9D5-6085-4BC1-8E09-42ECC50085EE}"/>
              </a:ext>
            </a:extLst>
          </p:cNvPr>
          <p:cNvSpPr>
            <a:spLocks noGrp="1" noChangeArrowheads="1"/>
          </p:cNvSpPr>
          <p:nvPr>
            <p:ph idx="4294967295"/>
          </p:nvPr>
        </p:nvSpPr>
        <p:spPr>
          <a:xfrm>
            <a:off x="335360" y="1628775"/>
            <a:ext cx="11665296" cy="4497388"/>
          </a:xfrm>
        </p:spPr>
        <p:txBody>
          <a:bodyPr vert="horz" wrap="square" lIns="91440" tIns="45720" rIns="91440" bIns="45720" numCol="1" anchor="t" anchorCtr="0" compatLnSpc="1">
            <a:prstTxWarp prst="textNoShape">
              <a:avLst/>
            </a:prstTxWarp>
          </a:bodyPr>
          <a:lstStyle/>
          <a:p>
            <a:pPr marL="0" indent="0" algn="just" eaLnBrk="1" hangingPunct="1">
              <a:lnSpc>
                <a:spcPct val="100000"/>
              </a:lnSpc>
              <a:spcBef>
                <a:spcPct val="20000"/>
              </a:spcBef>
              <a:spcAft>
                <a:spcPct val="0"/>
              </a:spcAft>
              <a:buNone/>
            </a:pPr>
            <a:r>
              <a:rPr lang="en-US" altLang="en-US" sz="3600" dirty="0">
                <a:latin typeface="Times New Roman" panose="02020603050405020304" pitchFamily="18" charset="0"/>
                <a:ea typeface="ＭＳ Ｐゴシック" panose="020B0600070205080204" pitchFamily="34" charset="-128"/>
              </a:rPr>
              <a:t> 1. </a:t>
            </a:r>
            <a:r>
              <a:rPr lang="en-US" altLang="en-US" sz="3600" dirty="0" err="1">
                <a:latin typeface="Times New Roman" panose="02020603050405020304" pitchFamily="18" charset="0"/>
                <a:ea typeface="ＭＳ Ｐゴシック" panose="020B0600070205080204" pitchFamily="34" charset="-128"/>
              </a:rPr>
              <a:t>Không</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khí</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học</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tập</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và</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các</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mối</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quan</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hệ</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trong</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lớp</a:t>
            </a:r>
            <a:r>
              <a:rPr lang="en-US" altLang="en-US" sz="3600" dirty="0">
                <a:latin typeface="Times New Roman" panose="02020603050405020304" pitchFamily="18" charset="0"/>
                <a:ea typeface="ＭＳ Ｐゴシック" panose="020B0600070205080204" pitchFamily="34" charset="-128"/>
              </a:rPr>
              <a:t>/</a:t>
            </a:r>
            <a:r>
              <a:rPr lang="en-US" altLang="en-US" sz="3600" dirty="0" err="1">
                <a:latin typeface="Times New Roman" panose="02020603050405020304" pitchFamily="18" charset="0"/>
                <a:ea typeface="ＭＳ Ｐゴシック" panose="020B0600070205080204" pitchFamily="34" charset="-128"/>
              </a:rPr>
              <a:t>nhóm</a:t>
            </a:r>
            <a:endParaRPr lang="en-US" altLang="en-US" sz="3600" dirty="0">
              <a:latin typeface="Times New Roman" panose="02020603050405020304" pitchFamily="18" charset="0"/>
              <a:ea typeface="ＭＳ Ｐゴシック" panose="020B0600070205080204" pitchFamily="34" charset="-128"/>
            </a:endParaRPr>
          </a:p>
          <a:p>
            <a:pPr marL="0" indent="0" algn="just" eaLnBrk="1" hangingPunct="1">
              <a:lnSpc>
                <a:spcPct val="100000"/>
              </a:lnSpc>
              <a:spcBef>
                <a:spcPct val="20000"/>
              </a:spcBef>
              <a:spcAft>
                <a:spcPct val="0"/>
              </a:spcAft>
              <a:buNone/>
            </a:pPr>
            <a:r>
              <a:rPr lang="en-US" altLang="en-US" sz="3600" dirty="0">
                <a:latin typeface="Times New Roman" panose="02020603050405020304" pitchFamily="18" charset="0"/>
                <a:ea typeface="ＭＳ Ｐゴシック" panose="020B0600070205080204" pitchFamily="34" charset="-128"/>
              </a:rPr>
              <a:t> 2. </a:t>
            </a:r>
            <a:r>
              <a:rPr lang="en-US" altLang="en-US" sz="3600" dirty="0" err="1">
                <a:latin typeface="Times New Roman" panose="02020603050405020304" pitchFamily="18" charset="0"/>
                <a:ea typeface="ＭＳ Ｐゴシック" panose="020B0600070205080204" pitchFamily="34" charset="-128"/>
              </a:rPr>
              <a:t>Sự</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phù</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hợp</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với</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mức</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độ</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phát</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triển</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của</a:t>
            </a:r>
            <a:r>
              <a:rPr lang="en-US" altLang="en-US" sz="3600" dirty="0">
                <a:latin typeface="Times New Roman" panose="02020603050405020304" pitchFamily="18" charset="0"/>
                <a:ea typeface="ＭＳ Ｐゴシック" panose="020B0600070205080204" pitchFamily="34" charset="-128"/>
              </a:rPr>
              <a:t> HS</a:t>
            </a:r>
          </a:p>
          <a:p>
            <a:pPr marL="0" indent="0" algn="just" eaLnBrk="1" hangingPunct="1">
              <a:lnSpc>
                <a:spcPct val="100000"/>
              </a:lnSpc>
              <a:spcBef>
                <a:spcPct val="20000"/>
              </a:spcBef>
              <a:spcAft>
                <a:spcPct val="0"/>
              </a:spcAft>
              <a:buNone/>
            </a:pPr>
            <a:r>
              <a:rPr lang="en-US" altLang="en-US" sz="3600" dirty="0">
                <a:latin typeface="Times New Roman" panose="02020603050405020304" pitchFamily="18" charset="0"/>
                <a:ea typeface="ＭＳ Ｐゴシック" panose="020B0600070205080204" pitchFamily="34" charset="-128"/>
              </a:rPr>
              <a:t> 3. </a:t>
            </a:r>
            <a:r>
              <a:rPr lang="en-US" altLang="en-US" sz="3600" dirty="0" err="1">
                <a:latin typeface="Times New Roman" panose="02020603050405020304" pitchFamily="18" charset="0"/>
                <a:ea typeface="ＭＳ Ｐゴシック" panose="020B0600070205080204" pitchFamily="34" charset="-128"/>
              </a:rPr>
              <a:t>Sự</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gần</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gũi</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với</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thực</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tế</a:t>
            </a:r>
            <a:endParaRPr lang="en-US" altLang="en-US" sz="3600" dirty="0">
              <a:latin typeface="Times New Roman" panose="02020603050405020304" pitchFamily="18" charset="0"/>
              <a:ea typeface="ＭＳ Ｐゴシック" panose="020B0600070205080204" pitchFamily="34" charset="-128"/>
            </a:endParaRPr>
          </a:p>
          <a:p>
            <a:pPr marL="0" indent="0" algn="just" eaLnBrk="1" hangingPunct="1">
              <a:lnSpc>
                <a:spcPct val="100000"/>
              </a:lnSpc>
              <a:spcBef>
                <a:spcPct val="20000"/>
              </a:spcBef>
              <a:spcAft>
                <a:spcPct val="0"/>
              </a:spcAft>
              <a:buNone/>
            </a:pPr>
            <a:r>
              <a:rPr lang="en-US" altLang="en-US" sz="3600" dirty="0">
                <a:latin typeface="Times New Roman" panose="02020603050405020304" pitchFamily="18" charset="0"/>
                <a:ea typeface="ＭＳ Ｐゴシック" panose="020B0600070205080204" pitchFamily="34" charset="-128"/>
              </a:rPr>
              <a:t>4.  </a:t>
            </a:r>
            <a:r>
              <a:rPr lang="en-US" altLang="en-US" sz="3600" dirty="0" err="1">
                <a:latin typeface="Times New Roman" panose="02020603050405020304" pitchFamily="18" charset="0"/>
                <a:ea typeface="ＭＳ Ｐゴシック" panose="020B0600070205080204" pitchFamily="34" charset="-128"/>
              </a:rPr>
              <a:t>Mức</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độ</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và</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sự</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đa</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dạng</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của</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hoạt</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động</a:t>
            </a:r>
            <a:endParaRPr lang="en-US" altLang="en-US" sz="3600" dirty="0">
              <a:latin typeface="Times New Roman" panose="02020603050405020304" pitchFamily="18" charset="0"/>
              <a:ea typeface="ＭＳ Ｐゴシック" panose="020B0600070205080204" pitchFamily="34" charset="-128"/>
            </a:endParaRPr>
          </a:p>
          <a:p>
            <a:pPr marL="0" indent="0" algn="just" eaLnBrk="1" hangingPunct="1">
              <a:lnSpc>
                <a:spcPct val="100000"/>
              </a:lnSpc>
              <a:spcBef>
                <a:spcPct val="20000"/>
              </a:spcBef>
              <a:spcAft>
                <a:spcPct val="0"/>
              </a:spcAft>
              <a:buNone/>
            </a:pPr>
            <a:r>
              <a:rPr lang="en-US" altLang="en-US" sz="3600" dirty="0">
                <a:latin typeface="Times New Roman" panose="02020603050405020304" pitchFamily="18" charset="0"/>
                <a:ea typeface="ＭＳ Ｐゴシック" panose="020B0600070205080204" pitchFamily="34" charset="-128"/>
              </a:rPr>
              <a:t>5.  </a:t>
            </a:r>
            <a:r>
              <a:rPr lang="en-US" altLang="en-US" sz="3600" dirty="0" err="1">
                <a:latin typeface="Times New Roman" panose="02020603050405020304" pitchFamily="18" charset="0"/>
                <a:ea typeface="ＭＳ Ｐゴシック" panose="020B0600070205080204" pitchFamily="34" charset="-128"/>
              </a:rPr>
              <a:t>Phạm</a:t>
            </a:r>
            <a:r>
              <a:rPr lang="en-US" altLang="en-US" sz="3600" dirty="0">
                <a:latin typeface="Times New Roman" panose="02020603050405020304" pitchFamily="18" charset="0"/>
                <a:ea typeface="ＭＳ Ｐゴシック" panose="020B0600070205080204" pitchFamily="34" charset="-128"/>
              </a:rPr>
              <a:t> vi </a:t>
            </a:r>
            <a:r>
              <a:rPr lang="en-US" altLang="en-US" sz="3600" dirty="0" err="1">
                <a:latin typeface="Times New Roman" panose="02020603050405020304" pitchFamily="18" charset="0"/>
                <a:ea typeface="ＭＳ Ｐゴシック" panose="020B0600070205080204" pitchFamily="34" charset="-128"/>
              </a:rPr>
              <a:t>tự</a:t>
            </a:r>
            <a:r>
              <a:rPr lang="en-US" altLang="en-US" sz="3600" dirty="0">
                <a:latin typeface="Times New Roman" panose="02020603050405020304" pitchFamily="18" charset="0"/>
                <a:ea typeface="ＭＳ Ｐゴシック" panose="020B0600070205080204" pitchFamily="34" charset="-128"/>
              </a:rPr>
              <a:t> do </a:t>
            </a:r>
            <a:r>
              <a:rPr lang="en-US" altLang="en-US" sz="3600" dirty="0" err="1">
                <a:latin typeface="Times New Roman" panose="02020603050405020304" pitchFamily="18" charset="0"/>
                <a:ea typeface="ＭＳ Ｐゴシック" panose="020B0600070205080204" pitchFamily="34" charset="-128"/>
              </a:rPr>
              <a:t>sáng</a:t>
            </a:r>
            <a:r>
              <a:rPr lang="en-US" altLang="en-US" sz="3600" dirty="0">
                <a:latin typeface="Times New Roman" panose="02020603050405020304" pitchFamily="18" charset="0"/>
                <a:ea typeface="ＭＳ Ｐゴシック" panose="020B0600070205080204" pitchFamily="34" charset="-128"/>
              </a:rPr>
              <a:t> </a:t>
            </a:r>
            <a:r>
              <a:rPr lang="en-US" altLang="en-US" sz="3600" dirty="0" err="1">
                <a:latin typeface="Times New Roman" panose="02020603050405020304" pitchFamily="18" charset="0"/>
                <a:ea typeface="ＭＳ Ｐゴシック" panose="020B0600070205080204" pitchFamily="34" charset="-128"/>
              </a:rPr>
              <a:t>tạo</a:t>
            </a:r>
            <a:endParaRPr lang="en-US" altLang="en-US" sz="3600" dirty="0">
              <a:latin typeface="Times New Roman" panose="02020603050405020304" pitchFamily="18" charset="0"/>
              <a:ea typeface="ＭＳ Ｐゴシック" panose="020B0600070205080204" pitchFamily="34" charset="-128"/>
            </a:endParaRPr>
          </a:p>
        </p:txBody>
      </p:sp>
      <p:sp>
        <p:nvSpPr>
          <p:cNvPr id="37893" name="Rectangle 2">
            <a:extLst>
              <a:ext uri="{FF2B5EF4-FFF2-40B4-BE49-F238E27FC236}">
                <a16:creationId xmlns:a16="http://schemas.microsoft.com/office/drawing/2014/main" xmlns="" id="{36B52AFC-E554-47D8-8089-2CB106D376BE}"/>
              </a:ext>
            </a:extLst>
          </p:cNvPr>
          <p:cNvSpPr>
            <a:spLocks noGrp="1" noChangeArrowheads="1"/>
          </p:cNvSpPr>
          <p:nvPr>
            <p:ph type="title" idx="4294967295"/>
          </p:nvPr>
        </p:nvSpPr>
        <p:spPr>
          <a:xfrm>
            <a:off x="1981200" y="274639"/>
            <a:ext cx="8229600" cy="922337"/>
          </a:xfrm>
        </p:spPr>
        <p:txBody>
          <a:bodyPr/>
          <a:lstStyle/>
          <a:p>
            <a:pPr eaLnBrk="1" hangingPunct="1">
              <a:buFont typeface="Wingdings" panose="05000000000000000000" pitchFamily="2" charset="2"/>
              <a:buNone/>
            </a:pPr>
            <a:r>
              <a:rPr lang="en-GB" altLang="en-US" sz="4000">
                <a:solidFill>
                  <a:srgbClr val="660066"/>
                </a:solidFill>
                <a:latin typeface="Times New Roman" panose="02020603050405020304" pitchFamily="18" charset="0"/>
                <a:ea typeface="ＭＳ Ｐゴシック" panose="020B0600070205080204" pitchFamily="34" charset="-128"/>
              </a:rPr>
              <a:t>5 yếu </a:t>
            </a:r>
            <a:r>
              <a:rPr lang="en-US" altLang="en-US" sz="4000">
                <a:solidFill>
                  <a:srgbClr val="660066"/>
                </a:solidFill>
                <a:latin typeface="Times New Roman" panose="02020603050405020304" pitchFamily="18" charset="0"/>
                <a:ea typeface="ＭＳ Ｐゴシック" panose="020B0600070205080204" pitchFamily="34" charset="-128"/>
              </a:rPr>
              <a:t>tố thúc đẩy dạy và học tích cực</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914" name="Rectangle 2">
            <a:extLst>
              <a:ext uri="{FF2B5EF4-FFF2-40B4-BE49-F238E27FC236}">
                <a16:creationId xmlns:a16="http://schemas.microsoft.com/office/drawing/2014/main" xmlns="" id="{5CF9FD6E-F18C-44DF-B38C-3CBE246D383D}"/>
              </a:ext>
            </a:extLst>
          </p:cNvPr>
          <p:cNvSpPr>
            <a:spLocks noGrp="1" noChangeArrowheads="1"/>
          </p:cNvSpPr>
          <p:nvPr>
            <p:ph type="title"/>
          </p:nvPr>
        </p:nvSpPr>
        <p:spPr/>
        <p:txBody>
          <a:bodyPr/>
          <a:lstStyle/>
          <a:p>
            <a:r>
              <a:rPr lang="de-DE" altLang="en-US" sz="3600">
                <a:latin typeface=".VnTime" panose="020B7200000000000000" pitchFamily="34" charset="0"/>
                <a:ea typeface="ＭＳ Ｐゴシック" panose="020B0600070205080204" pitchFamily="34" charset="-128"/>
              </a:rPr>
              <a:t/>
            </a:r>
            <a:br>
              <a:rPr lang="de-DE" altLang="en-US" sz="3600">
                <a:latin typeface=".VnTime" panose="020B7200000000000000" pitchFamily="34" charset="0"/>
                <a:ea typeface="ＭＳ Ｐゴシック" panose="020B0600070205080204" pitchFamily="34" charset="-128"/>
              </a:rPr>
            </a:br>
            <a:endParaRPr lang="de-DE" altLang="en-US">
              <a:ea typeface="ＭＳ Ｐゴシック" panose="020B0600070205080204" pitchFamily="34" charset="-128"/>
            </a:endParaRPr>
          </a:p>
        </p:txBody>
      </p:sp>
      <p:sp>
        <p:nvSpPr>
          <p:cNvPr id="38915" name="Rectangle 3">
            <a:extLst>
              <a:ext uri="{FF2B5EF4-FFF2-40B4-BE49-F238E27FC236}">
                <a16:creationId xmlns:a16="http://schemas.microsoft.com/office/drawing/2014/main" xmlns="" id="{6F9122F5-B8E4-423F-AF1F-A404CCA0352B}"/>
              </a:ext>
            </a:extLst>
          </p:cNvPr>
          <p:cNvSpPr>
            <a:spLocks noGrp="1" noChangeArrowheads="1"/>
          </p:cNvSpPr>
          <p:nvPr>
            <p:ph type="body" sz="half" idx="1"/>
          </p:nvPr>
        </p:nvSpPr>
        <p:spPr>
          <a:xfrm>
            <a:off x="1919288" y="1628776"/>
            <a:ext cx="4038600" cy="4525963"/>
          </a:xfrm>
        </p:spPr>
        <p:txBody>
          <a:bodyPr/>
          <a:lstStyle/>
          <a:p>
            <a:pPr>
              <a:buFont typeface="Wingdings" panose="05000000000000000000" pitchFamily="2" charset="2"/>
              <a:buNone/>
            </a:pPr>
            <a:r>
              <a:rPr lang="de-DE" altLang="en-US" sz="2800">
                <a:latin typeface=".VnTime" panose="020B7200000000000000" pitchFamily="34" charset="0"/>
                <a:ea typeface="ＭＳ Ｐゴシック" panose="020B0600070205080204" pitchFamily="34" charset="-128"/>
              </a:rPr>
              <a:t>	</a:t>
            </a:r>
            <a:endParaRPr lang="de-DE" altLang="en-US" sz="1400">
              <a:latin typeface=".VnTime" panose="020B7200000000000000" pitchFamily="34" charset="0"/>
              <a:ea typeface="ＭＳ Ｐゴシック" panose="020B0600070205080204" pitchFamily="34" charset="-128"/>
            </a:endParaRPr>
          </a:p>
        </p:txBody>
      </p:sp>
      <p:sp>
        <p:nvSpPr>
          <p:cNvPr id="38916" name="Rectangle 4">
            <a:extLst>
              <a:ext uri="{FF2B5EF4-FFF2-40B4-BE49-F238E27FC236}">
                <a16:creationId xmlns:a16="http://schemas.microsoft.com/office/drawing/2014/main" xmlns="" id="{2ECB6CDC-6E58-44B0-AB6A-78239ED27072}"/>
              </a:ext>
            </a:extLst>
          </p:cNvPr>
          <p:cNvSpPr>
            <a:spLocks noGrp="1" noChangeArrowheads="1"/>
          </p:cNvSpPr>
          <p:nvPr>
            <p:ph sz="quarter" idx="2"/>
          </p:nvPr>
        </p:nvSpPr>
        <p:spPr/>
        <p:txBody>
          <a:bodyPr/>
          <a:lstStyle/>
          <a:p>
            <a:pPr>
              <a:buFont typeface="Wingdings" panose="05000000000000000000" pitchFamily="2" charset="2"/>
              <a:buNone/>
            </a:pPr>
            <a:endParaRPr lang="de-DE" altLang="en-US" sz="2400">
              <a:ea typeface="ＭＳ Ｐゴシック" panose="020B0600070205080204" pitchFamily="34" charset="-128"/>
            </a:endParaRPr>
          </a:p>
          <a:p>
            <a:endParaRPr lang="de-DE" altLang="en-US" sz="2400">
              <a:ea typeface="ＭＳ Ｐゴシック" panose="020B0600070205080204" pitchFamily="34" charset="-128"/>
            </a:endParaRPr>
          </a:p>
        </p:txBody>
      </p:sp>
      <p:sp>
        <p:nvSpPr>
          <p:cNvPr id="16389" name="Rectangle 5">
            <a:extLst>
              <a:ext uri="{FF2B5EF4-FFF2-40B4-BE49-F238E27FC236}">
                <a16:creationId xmlns:a16="http://schemas.microsoft.com/office/drawing/2014/main" xmlns="" id="{AFD9A16C-51F9-46F6-B51B-D5EB5E0D925C}"/>
              </a:ext>
            </a:extLst>
          </p:cNvPr>
          <p:cNvSpPr>
            <a:spLocks noChangeArrowheads="1"/>
          </p:cNvSpPr>
          <p:nvPr/>
        </p:nvSpPr>
        <p:spPr bwMode="auto">
          <a:xfrm>
            <a:off x="1524000" y="1"/>
            <a:ext cx="9144000" cy="765175"/>
          </a:xfrm>
          <a:prstGeom prst="rect">
            <a:avLst/>
          </a:prstGeom>
          <a:gradFill rotWithShape="1">
            <a:gsLst>
              <a:gs pos="0">
                <a:srgbClr val="BFCEDF">
                  <a:alpha val="70000"/>
                </a:srgbClr>
              </a:gs>
              <a:gs pos="100000">
                <a:srgbClr val="BFCEDF">
                  <a:alpha val="70000"/>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lnSpc>
                <a:spcPct val="90000"/>
              </a:lnSpc>
              <a:spcBef>
                <a:spcPct val="20000"/>
              </a:spcBef>
              <a:defRPr/>
            </a:pPr>
            <a:endParaRPr lang="en-US" sz="2400" b="1">
              <a:latin typeface="Arial" charset="0"/>
              <a:ea typeface="ＭＳ Ｐゴシック" charset="0"/>
              <a:cs typeface="ＭＳ Ｐゴシック" charset="0"/>
            </a:endParaRPr>
          </a:p>
        </p:txBody>
      </p:sp>
      <p:sp>
        <p:nvSpPr>
          <p:cNvPr id="16390" name="Text Box 6">
            <a:extLst>
              <a:ext uri="{FF2B5EF4-FFF2-40B4-BE49-F238E27FC236}">
                <a16:creationId xmlns:a16="http://schemas.microsoft.com/office/drawing/2014/main" xmlns="" id="{5E392703-F76A-43C7-AB0F-B79F4A51D57F}"/>
              </a:ext>
            </a:extLst>
          </p:cNvPr>
          <p:cNvSpPr txBox="1">
            <a:spLocks noChangeArrowheads="1"/>
          </p:cNvSpPr>
          <p:nvPr/>
        </p:nvSpPr>
        <p:spPr bwMode="auto">
          <a:xfrm>
            <a:off x="1774825" y="1"/>
            <a:ext cx="871378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100">
                <a:solidFill>
                  <a:schemeClr val="tx1"/>
                </a:solidFill>
                <a:latin typeface="Arial" pitchFamily="34" charset="0"/>
                <a:ea typeface="ＭＳ Ｐゴシック" pitchFamily="34" charset="-128"/>
              </a:defRPr>
            </a:lvl1pPr>
            <a:lvl2pPr marL="742950" indent="-285750" eaLnBrk="0" hangingPunct="0">
              <a:defRPr sz="2100">
                <a:solidFill>
                  <a:schemeClr val="tx1"/>
                </a:solidFill>
                <a:latin typeface="Arial" pitchFamily="34" charset="0"/>
                <a:ea typeface="ＭＳ Ｐゴシック" pitchFamily="34" charset="-128"/>
              </a:defRPr>
            </a:lvl2pPr>
            <a:lvl3pPr marL="1143000" indent="-228600" eaLnBrk="0" hangingPunct="0">
              <a:defRPr sz="2100">
                <a:solidFill>
                  <a:schemeClr val="tx1"/>
                </a:solidFill>
                <a:latin typeface="Arial" pitchFamily="34" charset="0"/>
                <a:ea typeface="ＭＳ Ｐゴシック" pitchFamily="34" charset="-128"/>
              </a:defRPr>
            </a:lvl3pPr>
            <a:lvl4pPr marL="1600200" indent="-228600" eaLnBrk="0" hangingPunct="0">
              <a:defRPr sz="2100">
                <a:solidFill>
                  <a:schemeClr val="tx1"/>
                </a:solidFill>
                <a:latin typeface="Arial" pitchFamily="34" charset="0"/>
                <a:ea typeface="ＭＳ Ｐゴシック" pitchFamily="34" charset="-128"/>
              </a:defRPr>
            </a:lvl4pPr>
            <a:lvl5pPr marL="2057400" indent="-228600" eaLnBrk="0" hangingPunct="0">
              <a:defRPr sz="21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9pPr>
          </a:lstStyle>
          <a:p>
            <a:pPr algn="ctr" eaLnBrk="1" hangingPunct="1">
              <a:defRPr/>
            </a:pPr>
            <a:r>
              <a:rPr lang="de-DE" sz="2400" b="1"/>
              <a:t> MÔ HÌNH BA BÌNH DIỆN CỦA PPDH </a:t>
            </a:r>
          </a:p>
          <a:p>
            <a:pPr algn="ctr" eaLnBrk="1" hangingPunct="1">
              <a:defRPr/>
            </a:pPr>
            <a:r>
              <a:rPr lang="de-DE" sz="2400" b="1"/>
              <a:t>Quan điểm DH – PPDH - Kỹ thuật DH</a:t>
            </a:r>
          </a:p>
        </p:txBody>
      </p:sp>
      <p:grpSp>
        <p:nvGrpSpPr>
          <p:cNvPr id="38919" name="Group 7">
            <a:extLst>
              <a:ext uri="{FF2B5EF4-FFF2-40B4-BE49-F238E27FC236}">
                <a16:creationId xmlns:a16="http://schemas.microsoft.com/office/drawing/2014/main" xmlns="" id="{25E715C8-3065-4DC5-99FA-88EDB0A4B993}"/>
              </a:ext>
            </a:extLst>
          </p:cNvPr>
          <p:cNvGrpSpPr>
            <a:grpSpLocks noChangeAspect="1"/>
          </p:cNvGrpSpPr>
          <p:nvPr/>
        </p:nvGrpSpPr>
        <p:grpSpPr bwMode="auto">
          <a:xfrm>
            <a:off x="3000376" y="1125539"/>
            <a:ext cx="5541963" cy="5126037"/>
            <a:chOff x="1111" y="444"/>
            <a:chExt cx="3491" cy="3229"/>
          </a:xfrm>
        </p:grpSpPr>
        <p:sp>
          <p:nvSpPr>
            <p:cNvPr id="38929" name="AutoShape 8">
              <a:extLst>
                <a:ext uri="{FF2B5EF4-FFF2-40B4-BE49-F238E27FC236}">
                  <a16:creationId xmlns:a16="http://schemas.microsoft.com/office/drawing/2014/main" xmlns="" id="{BD1395CA-4DB5-4C08-9538-4F823DEA3B36}"/>
                </a:ext>
              </a:extLst>
            </p:cNvPr>
            <p:cNvSpPr>
              <a:spLocks noChangeAspect="1" noChangeArrowheads="1" noTextEdit="1"/>
            </p:cNvSpPr>
            <p:nvPr/>
          </p:nvSpPr>
          <p:spPr bwMode="auto">
            <a:xfrm>
              <a:off x="1111" y="444"/>
              <a:ext cx="3491" cy="3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930" name="_s16393">
              <a:extLst>
                <a:ext uri="{FF2B5EF4-FFF2-40B4-BE49-F238E27FC236}">
                  <a16:creationId xmlns:a16="http://schemas.microsoft.com/office/drawing/2014/main" xmlns="" id="{D8A9A8F6-AC82-43B9-987B-2A7008510DBC}"/>
                </a:ext>
              </a:extLst>
            </p:cNvPr>
            <p:cNvSpPr>
              <a:spLocks noChangeArrowheads="1"/>
            </p:cNvSpPr>
            <p:nvPr/>
          </p:nvSpPr>
          <p:spPr bwMode="auto">
            <a:xfrm flipV="1">
              <a:off x="1111" y="2848"/>
              <a:ext cx="3491" cy="8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601 w 21600"/>
                <a:gd name="T13" fmla="*/ 3613 h 21600"/>
                <a:gd name="T14" fmla="*/ 17999 w 21600"/>
                <a:gd name="T15" fmla="*/ 18013 h 21600"/>
              </a:gdLst>
              <a:ahLst/>
              <a:cxnLst>
                <a:cxn ang="T8">
                  <a:pos x="T0" y="T1"/>
                </a:cxn>
                <a:cxn ang="T9">
                  <a:pos x="T2" y="T3"/>
                </a:cxn>
                <a:cxn ang="T10">
                  <a:pos x="T4" y="T5"/>
                </a:cxn>
                <a:cxn ang="T11">
                  <a:pos x="T6" y="T7"/>
                </a:cxn>
              </a:cxnLst>
              <a:rect l="T12" t="T13" r="T14" b="T15"/>
              <a:pathLst>
                <a:path w="21600" h="21600">
                  <a:moveTo>
                    <a:pt x="0" y="0"/>
                  </a:moveTo>
                  <a:lnTo>
                    <a:pt x="3600" y="21600"/>
                  </a:lnTo>
                  <a:lnTo>
                    <a:pt x="18000" y="21600"/>
                  </a:lnTo>
                  <a:lnTo>
                    <a:pt x="21600" y="0"/>
                  </a:lnTo>
                  <a:lnTo>
                    <a:pt x="0" y="0"/>
                  </a:lnTo>
                  <a:close/>
                </a:path>
              </a:pathLst>
            </a:custGeom>
            <a:gradFill rotWithShape="1">
              <a:gsLst>
                <a:gs pos="0">
                  <a:schemeClr val="accent1"/>
                </a:gs>
                <a:gs pos="100000">
                  <a:schemeClr val="bg1"/>
                </a:gs>
              </a:gsLst>
              <a:path path="rect">
                <a:fillToRect l="100000" b="100000"/>
              </a:path>
            </a:gradFill>
            <a:ln w="9525">
              <a:miter lim="800000"/>
              <a:headEnd/>
              <a:tailEnd/>
            </a:ln>
            <a:scene3d>
              <a:camera prst="legacyObliqueTopRight"/>
              <a:lightRig rig="legacyFlat3" dir="b"/>
            </a:scene3d>
            <a:sp3d extrusionH="887400" prstMaterial="legacyMatte">
              <a:bevelT w="13500" h="13500" prst="angle"/>
              <a:bevelB w="13500" h="13500" prst="angle"/>
              <a:extrusionClr>
                <a:schemeClr val="accent1"/>
              </a:extrusionClr>
              <a:contourClr>
                <a:schemeClr val="accent1"/>
              </a:contourClr>
            </a:sp3d>
          </p:spPr>
          <p:txBody>
            <a:bodyPr rot="10800000" wrap="none" anchor="ctr">
              <a:flatTx/>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de-DE" altLang="en-US" sz="2000" b="1"/>
                <a:t>KỸ THUẬT DẠY HỌC</a:t>
              </a:r>
            </a:p>
          </p:txBody>
        </p:sp>
        <p:sp>
          <p:nvSpPr>
            <p:cNvPr id="38931" name="_s16394">
              <a:extLst>
                <a:ext uri="{FF2B5EF4-FFF2-40B4-BE49-F238E27FC236}">
                  <a16:creationId xmlns:a16="http://schemas.microsoft.com/office/drawing/2014/main" xmlns="" id="{767D9E33-59B4-4F27-A3EB-0CF78F72C67C}"/>
                </a:ext>
              </a:extLst>
            </p:cNvPr>
            <p:cNvSpPr>
              <a:spLocks noChangeArrowheads="1"/>
            </p:cNvSpPr>
            <p:nvPr/>
          </p:nvSpPr>
          <p:spPr bwMode="auto">
            <a:xfrm flipV="1">
              <a:off x="1610" y="1668"/>
              <a:ext cx="2327" cy="10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2 w 21600"/>
                <a:gd name="T13" fmla="*/ 4500 h 21600"/>
                <a:gd name="T14" fmla="*/ 17098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gradFill rotWithShape="1">
              <a:gsLst>
                <a:gs pos="0">
                  <a:schemeClr val="folHlink"/>
                </a:gs>
                <a:gs pos="100000">
                  <a:schemeClr val="bg1"/>
                </a:gs>
              </a:gsLst>
              <a:path path="rect">
                <a:fillToRect l="100000" b="100000"/>
              </a:path>
            </a:gradFill>
            <a:ln w="9525">
              <a:miter lim="800000"/>
              <a:headEnd/>
              <a:tailEnd/>
            </a:ln>
            <a:scene3d>
              <a:camera prst="legacyObliqueTopRight"/>
              <a:lightRig rig="legacyFlat3" dir="b"/>
            </a:scene3d>
            <a:sp3d extrusionH="887400" prstMaterial="legacyMatte">
              <a:bevelT w="13500" h="13500" prst="angle"/>
              <a:bevelB w="13500" h="13500" prst="angle"/>
              <a:extrusionClr>
                <a:schemeClr val="folHlink"/>
              </a:extrusionClr>
              <a:contourClr>
                <a:schemeClr val="folHlink"/>
              </a:contourClr>
            </a:sp3d>
          </p:spPr>
          <p:txBody>
            <a:bodyPr rot="10800000" wrap="none" anchor="ctr">
              <a:flatTx/>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de-DE" altLang="en-US" sz="2400" b="1">
                  <a:latin typeface=".VnArial" panose="020B7200000000000000" pitchFamily="34" charset="0"/>
                </a:rPr>
                <a:t>PH</a:t>
              </a:r>
              <a:r>
                <a:rPr lang="de-DE" altLang="en-US" sz="2400" b="1"/>
                <a:t>ƯƠNG PHÁP </a:t>
              </a:r>
              <a:br>
                <a:rPr lang="de-DE" altLang="en-US" sz="2400" b="1"/>
              </a:br>
              <a:r>
                <a:rPr lang="de-DE" altLang="en-US" sz="2400" b="1"/>
                <a:t>DẠY HỌC </a:t>
              </a:r>
            </a:p>
            <a:p>
              <a:pPr algn="ctr" eaLnBrk="1" hangingPunct="1"/>
              <a:r>
                <a:rPr lang="de-DE" altLang="en-US" sz="2000" b="1"/>
                <a:t>(theo nghĩa hẹp)</a:t>
              </a:r>
              <a:r>
                <a:rPr lang="de-DE" altLang="en-US" sz="2400" b="1"/>
                <a:t> </a:t>
              </a:r>
            </a:p>
          </p:txBody>
        </p:sp>
        <p:sp>
          <p:nvSpPr>
            <p:cNvPr id="38932" name="_s16395">
              <a:extLst>
                <a:ext uri="{FF2B5EF4-FFF2-40B4-BE49-F238E27FC236}">
                  <a16:creationId xmlns:a16="http://schemas.microsoft.com/office/drawing/2014/main" xmlns="" id="{5A84A0FC-AEE1-4EC4-B4D8-CD9C81D0B3FA}"/>
                </a:ext>
              </a:extLst>
            </p:cNvPr>
            <p:cNvSpPr>
              <a:spLocks noChangeArrowheads="1"/>
            </p:cNvSpPr>
            <p:nvPr/>
          </p:nvSpPr>
          <p:spPr bwMode="auto">
            <a:xfrm flipV="1">
              <a:off x="2108" y="444"/>
              <a:ext cx="1134" cy="10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200 w 21600"/>
                <a:gd name="T13" fmla="*/ 7200 h 21600"/>
                <a:gd name="T14" fmla="*/ 14400 w 21600"/>
                <a:gd name="T15" fmla="*/ 14400 h 21600"/>
              </a:gdLst>
              <a:ahLst/>
              <a:cxnLst>
                <a:cxn ang="T8">
                  <a:pos x="T0" y="T1"/>
                </a:cxn>
                <a:cxn ang="T9">
                  <a:pos x="T2" y="T3"/>
                </a:cxn>
                <a:cxn ang="T10">
                  <a:pos x="T4" y="T5"/>
                </a:cxn>
                <a:cxn ang="T11">
                  <a:pos x="T6" y="T7"/>
                </a:cxn>
              </a:cxnLst>
              <a:rect l="T12" t="T13" r="T14" b="T15"/>
              <a:pathLst>
                <a:path w="21600" h="21600">
                  <a:moveTo>
                    <a:pt x="0" y="0"/>
                  </a:moveTo>
                  <a:lnTo>
                    <a:pt x="10800" y="21600"/>
                  </a:lnTo>
                  <a:lnTo>
                    <a:pt x="21600" y="0"/>
                  </a:lnTo>
                  <a:lnTo>
                    <a:pt x="0" y="0"/>
                  </a:lnTo>
                  <a:close/>
                </a:path>
              </a:pathLst>
            </a:custGeom>
            <a:gradFill rotWithShape="1">
              <a:gsLst>
                <a:gs pos="0">
                  <a:schemeClr val="bg2"/>
                </a:gs>
                <a:gs pos="100000">
                  <a:schemeClr val="bg1"/>
                </a:gs>
              </a:gsLst>
              <a:path path="rect">
                <a:fillToRect l="100000" b="100000"/>
              </a:path>
            </a:gradFill>
            <a:ln w="9525">
              <a:miter lim="800000"/>
              <a:headEnd/>
              <a:tailEnd/>
            </a:ln>
            <a:scene3d>
              <a:camera prst="legacyObliqueTopRight"/>
              <a:lightRig rig="legacyFlat3" dir="b"/>
            </a:scene3d>
            <a:sp3d extrusionH="887400" prstMaterial="legacyMatte">
              <a:bevelT w="13500" h="13500" prst="angle"/>
              <a:bevelB w="13500" h="13500" prst="angle"/>
              <a:extrusionClr>
                <a:schemeClr val="bg2"/>
              </a:extrusionClr>
              <a:contourClr>
                <a:schemeClr val="bg2"/>
              </a:contourClr>
            </a:sp3d>
          </p:spPr>
          <p:txBody>
            <a:bodyPr rot="10800000" wrap="none" anchor="ctr">
              <a:flatTx/>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de-DE" altLang="en-US" sz="100" b="1"/>
                <a:t>1</a:t>
              </a:r>
            </a:p>
            <a:p>
              <a:pPr algn="ctr" eaLnBrk="1" hangingPunct="1"/>
              <a:endParaRPr lang="de-DE" altLang="en-US" sz="100" b="1"/>
            </a:p>
            <a:p>
              <a:pPr algn="ctr" eaLnBrk="1" hangingPunct="1"/>
              <a:endParaRPr lang="de-DE" altLang="en-US" sz="2000" b="1"/>
            </a:p>
          </p:txBody>
        </p:sp>
      </p:grpSp>
      <p:sp>
        <p:nvSpPr>
          <p:cNvPr id="16396" name="AutoShape 12">
            <a:extLst>
              <a:ext uri="{FF2B5EF4-FFF2-40B4-BE49-F238E27FC236}">
                <a16:creationId xmlns:a16="http://schemas.microsoft.com/office/drawing/2014/main" xmlns="" id="{BE87796F-873A-4789-BF8A-7847E11E3A24}"/>
              </a:ext>
            </a:extLst>
          </p:cNvPr>
          <p:cNvSpPr>
            <a:spLocks noChangeArrowheads="1"/>
          </p:cNvSpPr>
          <p:nvPr/>
        </p:nvSpPr>
        <p:spPr bwMode="auto">
          <a:xfrm>
            <a:off x="1631951" y="5229226"/>
            <a:ext cx="2555875" cy="576263"/>
          </a:xfrm>
          <a:prstGeom prst="rightArrow">
            <a:avLst>
              <a:gd name="adj1" fmla="val 50000"/>
              <a:gd name="adj2" fmla="val 110881"/>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de-DE" sz="2000" b="1"/>
              <a:t>Bình diện vi mô</a:t>
            </a:r>
          </a:p>
        </p:txBody>
      </p:sp>
      <p:sp>
        <p:nvSpPr>
          <p:cNvPr id="16397" name="Text Box 13">
            <a:extLst>
              <a:ext uri="{FF2B5EF4-FFF2-40B4-BE49-F238E27FC236}">
                <a16:creationId xmlns:a16="http://schemas.microsoft.com/office/drawing/2014/main" xmlns="" id="{E0F1A977-4410-4126-9101-AC544EE7BA2A}"/>
              </a:ext>
            </a:extLst>
          </p:cNvPr>
          <p:cNvSpPr txBox="1">
            <a:spLocks noChangeArrowheads="1"/>
          </p:cNvSpPr>
          <p:nvPr/>
        </p:nvSpPr>
        <p:spPr bwMode="auto">
          <a:xfrm>
            <a:off x="1847851" y="3562350"/>
            <a:ext cx="1063625"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endParaRPr lang="en-US">
              <a:latin typeface="Arial" charset="0"/>
              <a:ea typeface="ＭＳ Ｐゴシック" charset="0"/>
              <a:cs typeface="ＭＳ Ｐゴシック" charset="0"/>
            </a:endParaRPr>
          </a:p>
        </p:txBody>
      </p:sp>
      <p:sp>
        <p:nvSpPr>
          <p:cNvPr id="16398" name="Text Box 14">
            <a:extLst>
              <a:ext uri="{FF2B5EF4-FFF2-40B4-BE49-F238E27FC236}">
                <a16:creationId xmlns:a16="http://schemas.microsoft.com/office/drawing/2014/main" xmlns="" id="{421BB967-B486-4973-AE07-190B1F135D5C}"/>
              </a:ext>
            </a:extLst>
          </p:cNvPr>
          <p:cNvSpPr txBox="1">
            <a:spLocks noChangeArrowheads="1"/>
          </p:cNvSpPr>
          <p:nvPr/>
        </p:nvSpPr>
        <p:spPr bwMode="auto">
          <a:xfrm>
            <a:off x="2782888" y="3500438"/>
            <a:ext cx="184150"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endParaRPr lang="en-US">
              <a:latin typeface="Arial" charset="0"/>
              <a:ea typeface="ＭＳ Ｐゴシック" charset="0"/>
              <a:cs typeface="ＭＳ Ｐゴシック" charset="0"/>
            </a:endParaRPr>
          </a:p>
        </p:txBody>
      </p:sp>
      <p:sp>
        <p:nvSpPr>
          <p:cNvPr id="16399" name="AutoShape 15">
            <a:extLst>
              <a:ext uri="{FF2B5EF4-FFF2-40B4-BE49-F238E27FC236}">
                <a16:creationId xmlns:a16="http://schemas.microsoft.com/office/drawing/2014/main" xmlns="" id="{D14A11BD-D144-4F04-9F37-84DED1CD2555}"/>
              </a:ext>
            </a:extLst>
          </p:cNvPr>
          <p:cNvSpPr>
            <a:spLocks noChangeArrowheads="1"/>
          </p:cNvSpPr>
          <p:nvPr/>
        </p:nvSpPr>
        <p:spPr bwMode="auto">
          <a:xfrm>
            <a:off x="1703388" y="3357563"/>
            <a:ext cx="2806700" cy="647700"/>
          </a:xfrm>
          <a:prstGeom prst="rightArrow">
            <a:avLst>
              <a:gd name="adj1" fmla="val 50000"/>
              <a:gd name="adj2" fmla="val 108333"/>
            </a:avLst>
          </a:prstGeom>
          <a:solidFill>
            <a:srgbClr val="99CC00"/>
          </a:solidFill>
          <a:ln w="9525">
            <a:solidFill>
              <a:schemeClr val="bg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de-DE" sz="2000" b="1"/>
              <a:t>Bình diện trung gian</a:t>
            </a:r>
          </a:p>
        </p:txBody>
      </p:sp>
      <p:sp>
        <p:nvSpPr>
          <p:cNvPr id="16400" name="AutoShape 16">
            <a:extLst>
              <a:ext uri="{FF2B5EF4-FFF2-40B4-BE49-F238E27FC236}">
                <a16:creationId xmlns:a16="http://schemas.microsoft.com/office/drawing/2014/main" xmlns="" id="{1FAF463A-466A-44B7-9DA1-2122E7AA86CA}"/>
              </a:ext>
            </a:extLst>
          </p:cNvPr>
          <p:cNvSpPr>
            <a:spLocks noChangeArrowheads="1"/>
          </p:cNvSpPr>
          <p:nvPr/>
        </p:nvSpPr>
        <p:spPr bwMode="auto">
          <a:xfrm>
            <a:off x="1774826" y="1484313"/>
            <a:ext cx="2303463" cy="647700"/>
          </a:xfrm>
          <a:prstGeom prst="rightArrow">
            <a:avLst>
              <a:gd name="adj1" fmla="val 50000"/>
              <a:gd name="adj2" fmla="val 88909"/>
            </a:avLst>
          </a:prstGeom>
          <a:solidFill>
            <a:srgbClr val="C0C0C0"/>
          </a:solidFill>
          <a:ln w="9525">
            <a:solidFill>
              <a:srgbClr val="C0C0C0"/>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de-DE" sz="2000" b="1"/>
              <a:t>Bình diện vĩ mô</a:t>
            </a:r>
          </a:p>
        </p:txBody>
      </p:sp>
      <p:sp>
        <p:nvSpPr>
          <p:cNvPr id="16401" name="Text Box 17">
            <a:extLst>
              <a:ext uri="{FF2B5EF4-FFF2-40B4-BE49-F238E27FC236}">
                <a16:creationId xmlns:a16="http://schemas.microsoft.com/office/drawing/2014/main" xmlns="" id="{B3B28D03-928D-4942-8FD1-8105B13D2290}"/>
              </a:ext>
            </a:extLst>
          </p:cNvPr>
          <p:cNvSpPr txBox="1">
            <a:spLocks noChangeArrowheads="1"/>
          </p:cNvSpPr>
          <p:nvPr/>
        </p:nvSpPr>
        <p:spPr bwMode="auto">
          <a:xfrm>
            <a:off x="7751764" y="1628775"/>
            <a:ext cx="1728787" cy="41549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100">
                <a:solidFill>
                  <a:schemeClr val="tx1"/>
                </a:solidFill>
                <a:latin typeface="Arial" pitchFamily="34" charset="0"/>
                <a:ea typeface="ＭＳ Ｐゴシック" pitchFamily="34" charset="-128"/>
              </a:defRPr>
            </a:lvl1pPr>
            <a:lvl2pPr marL="742950" indent="-285750" eaLnBrk="0" hangingPunct="0">
              <a:defRPr sz="2100">
                <a:solidFill>
                  <a:schemeClr val="tx1"/>
                </a:solidFill>
                <a:latin typeface="Arial" pitchFamily="34" charset="0"/>
                <a:ea typeface="ＭＳ Ｐゴシック" pitchFamily="34" charset="-128"/>
              </a:defRPr>
            </a:lvl2pPr>
            <a:lvl3pPr marL="1143000" indent="-228600" eaLnBrk="0" hangingPunct="0">
              <a:defRPr sz="2100">
                <a:solidFill>
                  <a:schemeClr val="tx1"/>
                </a:solidFill>
                <a:latin typeface="Arial" pitchFamily="34" charset="0"/>
                <a:ea typeface="ＭＳ Ｐゴシック" pitchFamily="34" charset="-128"/>
              </a:defRPr>
            </a:lvl3pPr>
            <a:lvl4pPr marL="1600200" indent="-228600" eaLnBrk="0" hangingPunct="0">
              <a:defRPr sz="2100">
                <a:solidFill>
                  <a:schemeClr val="tx1"/>
                </a:solidFill>
                <a:latin typeface="Arial" pitchFamily="34" charset="0"/>
                <a:ea typeface="ＭＳ Ｐゴシック" pitchFamily="34" charset="-128"/>
              </a:defRPr>
            </a:lvl4pPr>
            <a:lvl5pPr marL="2057400" indent="-228600" eaLnBrk="0" hangingPunct="0">
              <a:defRPr sz="21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9pPr>
          </a:lstStyle>
          <a:p>
            <a:pPr eaLnBrk="1" hangingPunct="1">
              <a:spcBef>
                <a:spcPct val="50000"/>
              </a:spcBef>
              <a:defRPr/>
            </a:pPr>
            <a:r>
              <a:rPr lang="de-DE"/>
              <a:t>PP vĩ mô</a:t>
            </a:r>
          </a:p>
        </p:txBody>
      </p:sp>
      <p:sp>
        <p:nvSpPr>
          <p:cNvPr id="16402" name="Text Box 18">
            <a:extLst>
              <a:ext uri="{FF2B5EF4-FFF2-40B4-BE49-F238E27FC236}">
                <a16:creationId xmlns:a16="http://schemas.microsoft.com/office/drawing/2014/main" xmlns="" id="{F16D9090-568E-4F47-806A-12AA9837696C}"/>
              </a:ext>
            </a:extLst>
          </p:cNvPr>
          <p:cNvSpPr txBox="1">
            <a:spLocks noChangeArrowheads="1"/>
          </p:cNvSpPr>
          <p:nvPr/>
        </p:nvSpPr>
        <p:spPr bwMode="auto">
          <a:xfrm>
            <a:off x="7967664" y="3500438"/>
            <a:ext cx="1728787" cy="415498"/>
          </a:xfrm>
          <a:prstGeom prst="rect">
            <a:avLst/>
          </a:prstGeom>
          <a:solidFill>
            <a:srgbClr val="99CC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100">
                <a:solidFill>
                  <a:schemeClr val="tx1"/>
                </a:solidFill>
                <a:latin typeface="Arial" pitchFamily="34" charset="0"/>
                <a:ea typeface="ＭＳ Ｐゴシック" pitchFamily="34" charset="-128"/>
              </a:defRPr>
            </a:lvl1pPr>
            <a:lvl2pPr marL="742950" indent="-285750" eaLnBrk="0" hangingPunct="0">
              <a:defRPr sz="2100">
                <a:solidFill>
                  <a:schemeClr val="tx1"/>
                </a:solidFill>
                <a:latin typeface="Arial" pitchFamily="34" charset="0"/>
                <a:ea typeface="ＭＳ Ｐゴシック" pitchFamily="34" charset="-128"/>
              </a:defRPr>
            </a:lvl2pPr>
            <a:lvl3pPr marL="1143000" indent="-228600" eaLnBrk="0" hangingPunct="0">
              <a:defRPr sz="2100">
                <a:solidFill>
                  <a:schemeClr val="tx1"/>
                </a:solidFill>
                <a:latin typeface="Arial" pitchFamily="34" charset="0"/>
                <a:ea typeface="ＭＳ Ｐゴシック" pitchFamily="34" charset="-128"/>
              </a:defRPr>
            </a:lvl3pPr>
            <a:lvl4pPr marL="1600200" indent="-228600" eaLnBrk="0" hangingPunct="0">
              <a:defRPr sz="2100">
                <a:solidFill>
                  <a:schemeClr val="tx1"/>
                </a:solidFill>
                <a:latin typeface="Arial" pitchFamily="34" charset="0"/>
                <a:ea typeface="ＭＳ Ｐゴシック" pitchFamily="34" charset="-128"/>
              </a:defRPr>
            </a:lvl4pPr>
            <a:lvl5pPr marL="2057400" indent="-228600" eaLnBrk="0" hangingPunct="0">
              <a:defRPr sz="21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9pPr>
          </a:lstStyle>
          <a:p>
            <a:pPr eaLnBrk="1" hangingPunct="1">
              <a:spcBef>
                <a:spcPct val="50000"/>
              </a:spcBef>
              <a:defRPr/>
            </a:pPr>
            <a:r>
              <a:rPr lang="de-DE"/>
              <a:t>PP Cụ thể</a:t>
            </a:r>
          </a:p>
        </p:txBody>
      </p:sp>
      <p:sp>
        <p:nvSpPr>
          <p:cNvPr id="16403" name="Text Box 19">
            <a:extLst>
              <a:ext uri="{FF2B5EF4-FFF2-40B4-BE49-F238E27FC236}">
                <a16:creationId xmlns:a16="http://schemas.microsoft.com/office/drawing/2014/main" xmlns="" id="{8C519642-F71A-4F7C-B5F8-D33B2813F0FB}"/>
              </a:ext>
            </a:extLst>
          </p:cNvPr>
          <p:cNvSpPr txBox="1">
            <a:spLocks noChangeArrowheads="1"/>
          </p:cNvSpPr>
          <p:nvPr/>
        </p:nvSpPr>
        <p:spPr bwMode="auto">
          <a:xfrm>
            <a:off x="8904288" y="5445125"/>
            <a:ext cx="1223962" cy="738664"/>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de-DE">
                <a:latin typeface="Arial" charset="0"/>
                <a:ea typeface="ＭＳ Ｐゴシック" charset="0"/>
                <a:cs typeface="ＭＳ Ｐゴシック" charset="0"/>
              </a:rPr>
              <a:t>PP vi mô</a:t>
            </a:r>
          </a:p>
        </p:txBody>
      </p:sp>
      <p:sp>
        <p:nvSpPr>
          <p:cNvPr id="16404" name="Text Box 20">
            <a:extLst>
              <a:ext uri="{FF2B5EF4-FFF2-40B4-BE49-F238E27FC236}">
                <a16:creationId xmlns:a16="http://schemas.microsoft.com/office/drawing/2014/main" xmlns="" id="{217C73EC-3270-4972-9666-69038E8D60FD}"/>
              </a:ext>
            </a:extLst>
          </p:cNvPr>
          <p:cNvSpPr txBox="1">
            <a:spLocks noChangeArrowheads="1"/>
          </p:cNvSpPr>
          <p:nvPr/>
        </p:nvSpPr>
        <p:spPr bwMode="auto">
          <a:xfrm>
            <a:off x="4583114" y="1484314"/>
            <a:ext cx="1800225"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de-DE" sz="2400" b="1">
                <a:latin typeface="Arial" charset="0"/>
                <a:ea typeface="ＭＳ Ｐゴシック" charset="0"/>
                <a:cs typeface="ＭＳ Ｐゴシック" charset="0"/>
              </a:rPr>
              <a:t>QUAN ĐIỂM DẠY HỌC</a:t>
            </a:r>
          </a:p>
        </p:txBody>
      </p:sp>
    </p:spTree>
  </p:cSld>
  <p:clrMapOvr>
    <a:masterClrMapping/>
  </p:clrMapOvr>
  <p:transition spd="slow"/>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1986" name="Title 1">
            <a:extLst>
              <a:ext uri="{FF2B5EF4-FFF2-40B4-BE49-F238E27FC236}">
                <a16:creationId xmlns:a16="http://schemas.microsoft.com/office/drawing/2014/main" xmlns="" id="{272A2D3E-7F7B-47AC-803F-22601457D678}"/>
              </a:ext>
            </a:extLst>
          </p:cNvPr>
          <p:cNvSpPr>
            <a:spLocks noGrp="1"/>
          </p:cNvSpPr>
          <p:nvPr>
            <p:ph type="title" idx="4294967295"/>
          </p:nvPr>
        </p:nvSpPr>
        <p:spPr>
          <a:xfrm>
            <a:off x="1981200" y="274639"/>
            <a:ext cx="8229600" cy="490537"/>
          </a:xfrm>
        </p:spPr>
        <p:txBody>
          <a:bodyPr/>
          <a:lstStyle/>
          <a:p>
            <a:r>
              <a:rPr lang="en-US" altLang="en-US" dirty="0">
                <a:latin typeface="Arial" panose="020B0604020202020204" pitchFamily="34" charset="0"/>
                <a:ea typeface="ＭＳ Ｐゴシック" panose="020B0600070205080204" pitchFamily="34" charset="-128"/>
                <a:cs typeface="Arial" panose="020B0604020202020204" pitchFamily="34" charset="0"/>
              </a:rPr>
              <a:t>BÀI TOÁN ĐẦU CỪU- ĐUÔI THUYỀN TRƯỞNG…</a:t>
            </a:r>
          </a:p>
        </p:txBody>
      </p:sp>
      <p:pic>
        <p:nvPicPr>
          <p:cNvPr id="41987" name="Content Placeholder 5" descr="1-slnp-8808-1404107975.jpg">
            <a:extLst>
              <a:ext uri="{FF2B5EF4-FFF2-40B4-BE49-F238E27FC236}">
                <a16:creationId xmlns:a16="http://schemas.microsoft.com/office/drawing/2014/main" xmlns="" id="{E91F4C51-FC57-4880-B2AA-D0E29A2121C3}"/>
              </a:ext>
            </a:extLst>
          </p:cNvPr>
          <p:cNvPicPr>
            <a:picLocks noGrp="1" noChangeAspect="1"/>
          </p:cNvPicPr>
          <p:nvPr>
            <p:ph idx="4294967295"/>
          </p:nvPr>
        </p:nvPicPr>
        <p:blipFill>
          <a:blip r:embed="rId2">
            <a:extLst>
              <a:ext uri="{28A0092B-C50C-407E-A947-70E740481C1C}">
                <a14:useLocalDpi xmlns:a14="http://schemas.microsoft.com/office/drawing/2010/main" val="0"/>
              </a:ext>
            </a:extLst>
          </a:blip>
          <a:srcRect l="-1028"/>
          <a:stretch>
            <a:fillRect/>
          </a:stretch>
        </p:blipFill>
        <p:spPr>
          <a:xfrm>
            <a:off x="191344" y="1052513"/>
            <a:ext cx="11737304" cy="5289550"/>
          </a:xfrm>
        </p:spPr>
      </p:pic>
      <p:sp>
        <p:nvSpPr>
          <p:cNvPr id="2" name="Rounded Rectangle 1">
            <a:extLst>
              <a:ext uri="{FF2B5EF4-FFF2-40B4-BE49-F238E27FC236}">
                <a16:creationId xmlns:a16="http://schemas.microsoft.com/office/drawing/2014/main" xmlns="" id="{9B35D2FA-D514-4CC0-9336-7F1B569F8168}"/>
              </a:ext>
            </a:extLst>
          </p:cNvPr>
          <p:cNvSpPr>
            <a:spLocks noChangeArrowheads="1"/>
          </p:cNvSpPr>
          <p:nvPr/>
        </p:nvSpPr>
        <p:spPr bwMode="auto">
          <a:xfrm>
            <a:off x="335360" y="1125538"/>
            <a:ext cx="11593288" cy="2519362"/>
          </a:xfrm>
          <a:prstGeom prst="roundRect">
            <a:avLst>
              <a:gd name="adj" fmla="val 16667"/>
            </a:avLst>
          </a:prstGeom>
          <a:gradFill rotWithShape="1">
            <a:gsLst>
              <a:gs pos="0">
                <a:srgbClr val="F7F0E9"/>
              </a:gs>
              <a:gs pos="64999">
                <a:srgbClr val="E8D7C5"/>
              </a:gs>
              <a:gs pos="100000">
                <a:srgbClr val="E0C6AC"/>
              </a:gs>
            </a:gsLst>
            <a:lin ang="5400000" scaled="1"/>
          </a:gradFill>
          <a:ln w="9525">
            <a:solidFill>
              <a:srgbClr val="866222"/>
            </a:solidFill>
            <a:round/>
            <a:headEnd/>
            <a:tailEnd/>
          </a:ln>
          <a:effectLst>
            <a:outerShdw blurRad="40000" dist="20000" dir="5400000" rotWithShape="0">
              <a:srgbClr val="808080">
                <a:alpha val="37999"/>
              </a:srgbClr>
            </a:outerShdw>
          </a:effectLst>
        </p:spPr>
        <p:txBody>
          <a:bodyPr anchor="ctr"/>
          <a:lstStyle/>
          <a:p>
            <a:pPr algn="ctr">
              <a:defRPr/>
            </a:pPr>
            <a:r>
              <a:rPr lang="en-US" sz="2800" dirty="0" err="1">
                <a:solidFill>
                  <a:srgbClr val="000000"/>
                </a:solidFill>
              </a:rPr>
              <a:t>Thầy</a:t>
            </a:r>
            <a:r>
              <a:rPr lang="en-US" sz="2800" dirty="0">
                <a:solidFill>
                  <a:srgbClr val="000000"/>
                </a:solidFill>
              </a:rPr>
              <a:t>/ </a:t>
            </a:r>
            <a:r>
              <a:rPr lang="en-US" sz="2800" dirty="0" err="1">
                <a:solidFill>
                  <a:srgbClr val="000000"/>
                </a:solidFill>
              </a:rPr>
              <a:t>Cô</a:t>
            </a:r>
            <a:r>
              <a:rPr lang="en-US" sz="2800" dirty="0">
                <a:solidFill>
                  <a:srgbClr val="000000"/>
                </a:solidFill>
              </a:rPr>
              <a:t> </a:t>
            </a:r>
            <a:r>
              <a:rPr lang="en-US" sz="2800" dirty="0" err="1">
                <a:solidFill>
                  <a:srgbClr val="000000"/>
                </a:solidFill>
              </a:rPr>
              <a:t>có</a:t>
            </a:r>
            <a:r>
              <a:rPr lang="en-US" sz="2800" dirty="0">
                <a:solidFill>
                  <a:srgbClr val="000000"/>
                </a:solidFill>
              </a:rPr>
              <a:t> ý </a:t>
            </a:r>
            <a:r>
              <a:rPr lang="en-US" sz="2800" dirty="0" err="1">
                <a:solidFill>
                  <a:srgbClr val="000000"/>
                </a:solidFill>
              </a:rPr>
              <a:t>kiến</a:t>
            </a:r>
            <a:r>
              <a:rPr lang="en-US" sz="2800" dirty="0">
                <a:solidFill>
                  <a:srgbClr val="000000"/>
                </a:solidFill>
              </a:rPr>
              <a:t> </a:t>
            </a:r>
            <a:r>
              <a:rPr lang="en-US" sz="2800" dirty="0" err="1">
                <a:solidFill>
                  <a:srgbClr val="000000"/>
                </a:solidFill>
              </a:rPr>
              <a:t>gì</a:t>
            </a:r>
            <a:r>
              <a:rPr lang="en-US" sz="2800" dirty="0">
                <a:solidFill>
                  <a:srgbClr val="000000"/>
                </a:solidFill>
              </a:rPr>
              <a:t> </a:t>
            </a:r>
            <a:r>
              <a:rPr lang="en-US" sz="2800" dirty="0" err="1">
                <a:solidFill>
                  <a:srgbClr val="000000"/>
                </a:solidFill>
              </a:rPr>
              <a:t>về</a:t>
            </a:r>
            <a:r>
              <a:rPr lang="en-US" sz="2800" dirty="0">
                <a:solidFill>
                  <a:srgbClr val="000000"/>
                </a:solidFill>
              </a:rPr>
              <a:t> </a:t>
            </a:r>
            <a:r>
              <a:rPr lang="en-US" sz="2800" dirty="0" err="1">
                <a:solidFill>
                  <a:srgbClr val="000000"/>
                </a:solidFill>
              </a:rPr>
              <a:t>đề</a:t>
            </a:r>
            <a:r>
              <a:rPr lang="en-US" sz="2800" dirty="0">
                <a:solidFill>
                  <a:srgbClr val="000000"/>
                </a:solidFill>
              </a:rPr>
              <a:t> </a:t>
            </a:r>
            <a:r>
              <a:rPr lang="en-US" sz="2800" dirty="0" err="1">
                <a:solidFill>
                  <a:srgbClr val="000000"/>
                </a:solidFill>
              </a:rPr>
              <a:t>bài</a:t>
            </a:r>
            <a:r>
              <a:rPr lang="en-US" sz="2800" dirty="0">
                <a:solidFill>
                  <a:srgbClr val="000000"/>
                </a:solidFill>
              </a:rPr>
              <a:t> </a:t>
            </a:r>
            <a:r>
              <a:rPr lang="en-US" sz="2800" dirty="0" err="1">
                <a:solidFill>
                  <a:srgbClr val="000000"/>
                </a:solidFill>
              </a:rPr>
              <a:t>này</a:t>
            </a:r>
            <a:r>
              <a:rPr lang="en-US" sz="2800" dirty="0">
                <a:solidFill>
                  <a:srgbClr val="000000"/>
                </a:solidFill>
              </a:rPr>
              <a:t>?</a:t>
            </a:r>
          </a:p>
          <a:p>
            <a:pPr algn="ctr">
              <a:defRPr/>
            </a:pPr>
            <a:r>
              <a:rPr lang="en-US" sz="2800" dirty="0" err="1">
                <a:solidFill>
                  <a:srgbClr val="000000"/>
                </a:solidFill>
              </a:rPr>
              <a:t>Nếu</a:t>
            </a:r>
            <a:r>
              <a:rPr lang="en-US" sz="2800" dirty="0">
                <a:solidFill>
                  <a:srgbClr val="000000"/>
                </a:solidFill>
              </a:rPr>
              <a:t> </a:t>
            </a:r>
            <a:r>
              <a:rPr lang="en-US" sz="2800" dirty="0" err="1">
                <a:solidFill>
                  <a:srgbClr val="000000"/>
                </a:solidFill>
              </a:rPr>
              <a:t>học</a:t>
            </a:r>
            <a:r>
              <a:rPr lang="en-US" sz="2800" dirty="0">
                <a:solidFill>
                  <a:srgbClr val="000000"/>
                </a:solidFill>
              </a:rPr>
              <a:t> </a:t>
            </a:r>
            <a:r>
              <a:rPr lang="en-US" sz="2800" dirty="0" err="1">
                <a:solidFill>
                  <a:srgbClr val="000000"/>
                </a:solidFill>
              </a:rPr>
              <a:t>sinh</a:t>
            </a:r>
            <a:r>
              <a:rPr lang="en-US" sz="2800" dirty="0">
                <a:solidFill>
                  <a:srgbClr val="000000"/>
                </a:solidFill>
              </a:rPr>
              <a:t> hay con </a:t>
            </a:r>
            <a:r>
              <a:rPr lang="en-US" sz="2800" dirty="0" err="1">
                <a:solidFill>
                  <a:srgbClr val="000000"/>
                </a:solidFill>
              </a:rPr>
              <a:t>hỏi</a:t>
            </a:r>
            <a:r>
              <a:rPr lang="en-US" sz="2800" dirty="0">
                <a:solidFill>
                  <a:srgbClr val="000000"/>
                </a:solidFill>
              </a:rPr>
              <a:t> </a:t>
            </a:r>
            <a:r>
              <a:rPr lang="en-US" sz="2800" dirty="0" err="1">
                <a:solidFill>
                  <a:srgbClr val="000000"/>
                </a:solidFill>
              </a:rPr>
              <a:t>thì</a:t>
            </a:r>
            <a:r>
              <a:rPr lang="en-US" sz="2800" dirty="0">
                <a:solidFill>
                  <a:srgbClr val="000000"/>
                </a:solidFill>
              </a:rPr>
              <a:t> </a:t>
            </a:r>
            <a:r>
              <a:rPr lang="en-US" sz="2800" dirty="0" err="1">
                <a:solidFill>
                  <a:srgbClr val="000000"/>
                </a:solidFill>
              </a:rPr>
              <a:t>Thầy</a:t>
            </a:r>
            <a:r>
              <a:rPr lang="en-US" sz="2800" dirty="0">
                <a:solidFill>
                  <a:srgbClr val="000000"/>
                </a:solidFill>
              </a:rPr>
              <a:t>/ </a:t>
            </a:r>
            <a:r>
              <a:rPr lang="en-US" sz="2800" dirty="0" err="1">
                <a:solidFill>
                  <a:srgbClr val="000000"/>
                </a:solidFill>
              </a:rPr>
              <a:t>Cô</a:t>
            </a:r>
            <a:r>
              <a:rPr lang="en-US" sz="2800" dirty="0">
                <a:solidFill>
                  <a:srgbClr val="000000"/>
                </a:solidFill>
              </a:rPr>
              <a:t> </a:t>
            </a:r>
            <a:r>
              <a:rPr lang="en-US" sz="2800" dirty="0" err="1">
                <a:solidFill>
                  <a:srgbClr val="000000"/>
                </a:solidFill>
              </a:rPr>
              <a:t>sẽ</a:t>
            </a:r>
            <a:r>
              <a:rPr lang="en-US" sz="2800" dirty="0">
                <a:solidFill>
                  <a:srgbClr val="000000"/>
                </a:solidFill>
              </a:rPr>
              <a:t> </a:t>
            </a:r>
            <a:r>
              <a:rPr lang="en-US" sz="2800" dirty="0" err="1">
                <a:solidFill>
                  <a:srgbClr val="000000"/>
                </a:solidFill>
              </a:rPr>
              <a:t>làm</a:t>
            </a:r>
            <a:r>
              <a:rPr lang="en-US" sz="2800" dirty="0">
                <a:solidFill>
                  <a:srgbClr val="000000"/>
                </a:solidFill>
              </a:rPr>
              <a:t> </a:t>
            </a:r>
            <a:r>
              <a:rPr lang="en-US" sz="2800" dirty="0" err="1">
                <a:solidFill>
                  <a:srgbClr val="000000"/>
                </a:solidFill>
              </a:rPr>
              <a:t>gì</a:t>
            </a:r>
            <a:r>
              <a:rPr lang="en-US" sz="2800" dirty="0">
                <a:solidFill>
                  <a:srgbClr val="000000"/>
                </a:solidFill>
              </a:rPr>
              <a:t> </a:t>
            </a:r>
            <a:r>
              <a:rPr lang="en-US" sz="2800" dirty="0" err="1">
                <a:solidFill>
                  <a:srgbClr val="000000"/>
                </a:solidFill>
              </a:rPr>
              <a:t>để</a:t>
            </a:r>
            <a:r>
              <a:rPr lang="en-US" sz="2800" dirty="0">
                <a:solidFill>
                  <a:srgbClr val="000000"/>
                </a:solidFill>
              </a:rPr>
              <a:t> </a:t>
            </a:r>
            <a:r>
              <a:rPr lang="en-US" sz="2800" dirty="0" err="1">
                <a:solidFill>
                  <a:srgbClr val="000000"/>
                </a:solidFill>
              </a:rPr>
              <a:t>giúp</a:t>
            </a:r>
            <a:r>
              <a:rPr lang="en-US" sz="2800" dirty="0">
                <a:solidFill>
                  <a:srgbClr val="000000"/>
                </a:solidFill>
              </a:rPr>
              <a:t> con?</a:t>
            </a:r>
          </a:p>
          <a:p>
            <a:pPr algn="ctr">
              <a:defRPr/>
            </a:pPr>
            <a:r>
              <a:rPr lang="en-US" sz="2800" dirty="0">
                <a:solidFill>
                  <a:srgbClr val="000000"/>
                </a:solidFill>
              </a:rPr>
              <a:t> </a:t>
            </a:r>
            <a:r>
              <a:rPr lang="en-US" sz="2800" dirty="0" err="1">
                <a:solidFill>
                  <a:srgbClr val="000000"/>
                </a:solidFill>
              </a:rPr>
              <a:t>Cần</a:t>
            </a:r>
            <a:r>
              <a:rPr lang="en-US" sz="2800" dirty="0">
                <a:solidFill>
                  <a:srgbClr val="000000"/>
                </a:solidFill>
              </a:rPr>
              <a:t> </a:t>
            </a:r>
            <a:r>
              <a:rPr lang="en-US" sz="2800" dirty="0" err="1">
                <a:solidFill>
                  <a:srgbClr val="000000"/>
                </a:solidFill>
              </a:rPr>
              <a:t>chú</a:t>
            </a:r>
            <a:r>
              <a:rPr lang="en-US" sz="2800" dirty="0">
                <a:solidFill>
                  <a:srgbClr val="000000"/>
                </a:solidFill>
              </a:rPr>
              <a:t> ý </a:t>
            </a:r>
            <a:r>
              <a:rPr lang="en-US" sz="2800" dirty="0" err="1">
                <a:solidFill>
                  <a:srgbClr val="000000"/>
                </a:solidFill>
              </a:rPr>
              <a:t>gì</a:t>
            </a:r>
            <a:r>
              <a:rPr lang="en-US" sz="2800" dirty="0">
                <a:solidFill>
                  <a:srgbClr val="000000"/>
                </a:solidFill>
              </a:rPr>
              <a:t> </a:t>
            </a:r>
            <a:r>
              <a:rPr lang="en-US" sz="2800" dirty="0" err="1">
                <a:solidFill>
                  <a:srgbClr val="000000"/>
                </a:solidFill>
              </a:rPr>
              <a:t>cho</a:t>
            </a:r>
            <a:r>
              <a:rPr lang="en-US" sz="2800" dirty="0">
                <a:solidFill>
                  <a:srgbClr val="000000"/>
                </a:solidFill>
              </a:rPr>
              <a:t> </a:t>
            </a:r>
            <a:r>
              <a:rPr lang="en-US" sz="2800" dirty="0" err="1">
                <a:solidFill>
                  <a:srgbClr val="000000"/>
                </a:solidFill>
              </a:rPr>
              <a:t>trong</a:t>
            </a:r>
            <a:r>
              <a:rPr lang="en-US" sz="2800" dirty="0">
                <a:solidFill>
                  <a:srgbClr val="000000"/>
                </a:solidFill>
              </a:rPr>
              <a:t> </a:t>
            </a:r>
            <a:r>
              <a:rPr lang="en-US" sz="2800" dirty="0" err="1">
                <a:solidFill>
                  <a:srgbClr val="000000"/>
                </a:solidFill>
              </a:rPr>
              <a:t>dạy</a:t>
            </a:r>
            <a:r>
              <a:rPr lang="en-US" sz="2800" dirty="0">
                <a:solidFill>
                  <a:srgbClr val="000000"/>
                </a:solidFill>
              </a:rPr>
              <a:t> </a:t>
            </a:r>
            <a:r>
              <a:rPr lang="en-US" sz="2800" dirty="0" err="1">
                <a:solidFill>
                  <a:srgbClr val="000000"/>
                </a:solidFill>
              </a:rPr>
              <a:t>học</a:t>
            </a:r>
            <a:r>
              <a:rPr lang="en-US" sz="2800" dirty="0">
                <a:solidFill>
                  <a:srgbClr val="000000"/>
                </a:solidFill>
              </a:rPr>
              <a:t> </a:t>
            </a:r>
            <a:r>
              <a:rPr lang="en-US" sz="2800" dirty="0" err="1">
                <a:solidFill>
                  <a:srgbClr val="000000"/>
                </a:solidFill>
              </a:rPr>
              <a:t>hiện</a:t>
            </a:r>
            <a:r>
              <a:rPr lang="en-US" sz="2800" dirty="0">
                <a:solidFill>
                  <a:srgbClr val="000000"/>
                </a:solidFill>
              </a:rPr>
              <a:t> nay? </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6" name="Content Placeholder 2">
            <a:extLst>
              <a:ext uri="{FF2B5EF4-FFF2-40B4-BE49-F238E27FC236}">
                <a16:creationId xmlns:a16="http://schemas.microsoft.com/office/drawing/2014/main" xmlns="" id="{69317424-CEEE-4925-8E05-EFCE1694E2C4}"/>
              </a:ext>
            </a:extLst>
          </p:cNvPr>
          <p:cNvSpPr>
            <a:spLocks noGrp="1"/>
          </p:cNvSpPr>
          <p:nvPr>
            <p:ph idx="4294967295"/>
          </p:nvPr>
        </p:nvSpPr>
        <p:spPr>
          <a:xfrm>
            <a:off x="263352" y="692150"/>
            <a:ext cx="11521280" cy="5861050"/>
          </a:xfrm>
        </p:spPr>
        <p:txBody>
          <a:bodyPr/>
          <a:lstStyle/>
          <a:p>
            <a:pPr marL="249238" indent="9525" algn="just">
              <a:buNone/>
            </a:pPr>
            <a:endParaRPr lang="en-US" altLang="en-US" sz="2200" dirty="0">
              <a:latin typeface="Arial" panose="020B0604020202020204" pitchFamily="34" charset="0"/>
              <a:ea typeface="ＭＳ Ｐゴシック" panose="020B0600070205080204" pitchFamily="34" charset="-128"/>
              <a:cs typeface="Arial" panose="020B0604020202020204" pitchFamily="34" charset="0"/>
            </a:endParaRPr>
          </a:p>
          <a:p>
            <a:pPr marL="249238" indent="9525" algn="just">
              <a:buNone/>
            </a:pPr>
            <a:r>
              <a:rPr lang="en-US" altLang="en-US" sz="2200" dirty="0">
                <a:latin typeface="Arial" panose="020B0604020202020204" pitchFamily="34" charset="0"/>
                <a:ea typeface="ＭＳ Ｐゴシック" panose="020B0600070205080204" pitchFamily="34" charset="-128"/>
                <a:cs typeface="Arial" panose="020B0604020202020204" pitchFamily="34" charset="0"/>
              </a:rPr>
              <a:t>5. </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Nguyễn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Công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Khanh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(2013</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Đổi</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mới</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kiểm</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tra</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đánh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giá</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sinh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theo</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cách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tiếp</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cận</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năng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lực</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Trường</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ĐHSP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Hà</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Nội</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a:t>
            </a:r>
          </a:p>
          <a:p>
            <a:pPr marL="249238" indent="9525" algn="just">
              <a:buNone/>
            </a:pPr>
            <a:r>
              <a:rPr lang="en-US" altLang="en-US" sz="2200" dirty="0">
                <a:latin typeface="Arial" panose="020B0604020202020204" pitchFamily="34" charset="0"/>
                <a:ea typeface="ＭＳ Ｐゴシック" panose="020B0600070205080204" pitchFamily="34" charset="-128"/>
                <a:cs typeface="Arial" panose="020B0604020202020204" pitchFamily="34" charset="0"/>
                <a:hlinkClick r:id="rId2"/>
              </a:rPr>
              <a:t>6.https://www.slideshare.net/thienvu_pham/k-lut-tch-cc-ts-ho-bn-quyn-plan-vietnam</a:t>
            </a:r>
            <a:endParaRPr lang="en-US" altLang="en-US" sz="2200" dirty="0">
              <a:latin typeface="Arial" panose="020B0604020202020204" pitchFamily="34" charset="0"/>
              <a:ea typeface="ＭＳ Ｐゴシック" panose="020B0600070205080204" pitchFamily="34" charset="-128"/>
              <a:cs typeface="Arial" panose="020B0604020202020204" pitchFamily="34" charset="0"/>
            </a:endParaRPr>
          </a:p>
          <a:p>
            <a:pPr marL="249238" indent="9525" algn="just">
              <a:buNone/>
            </a:pPr>
            <a:r>
              <a:rPr lang="en-US" altLang="en-US" sz="2400" dirty="0">
                <a:latin typeface="Arial" panose="020B0604020202020204" pitchFamily="34" charset="0"/>
                <a:ea typeface="ＭＳ Ｐゴシック" panose="020B0600070205080204" pitchFamily="34" charset="-128"/>
                <a:cs typeface="Arial" panose="020B0604020202020204" pitchFamily="34" charset="0"/>
              </a:rPr>
              <a:t>7.SEAMEO </a:t>
            </a:r>
            <a:r>
              <a:rPr lang="en-US" altLang="en-US" sz="2400" dirty="0" err="1">
                <a:latin typeface="Arial" panose="020B0604020202020204" pitchFamily="34" charset="0"/>
                <a:ea typeface="ＭＳ Ｐゴシック" panose="020B0600070205080204" pitchFamily="34" charset="-128"/>
                <a:cs typeface="Arial" panose="020B0604020202020204" pitchFamily="34" charset="0"/>
              </a:rPr>
              <a:t>innotech</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(2007),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Khẳng</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định</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vai</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trò</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lãnh</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đạo</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và</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chức</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năng</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quản</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lý</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chuyên</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môn</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của</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hiệu</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400" i="1" dirty="0" err="1">
                <a:latin typeface="Arial" panose="020B0604020202020204" pitchFamily="34" charset="0"/>
                <a:ea typeface="ＭＳ Ｐゴシック" panose="020B0600070205080204" pitchFamily="34" charset="-128"/>
                <a:cs typeface="Arial" panose="020B0604020202020204" pitchFamily="34" charset="0"/>
              </a:rPr>
              <a:t>trưởng</a:t>
            </a:r>
            <a:r>
              <a:rPr lang="en-US" altLang="en-US" sz="2400" i="1" dirty="0">
                <a:latin typeface="Arial" panose="020B0604020202020204" pitchFamily="34" charset="0"/>
                <a:ea typeface="ＭＳ Ｐゴシック" panose="020B0600070205080204" pitchFamily="34" charset="-128"/>
                <a:cs typeface="Arial" panose="020B0604020202020204" pitchFamily="34" charset="0"/>
              </a:rPr>
              <a:t>,</a:t>
            </a:r>
            <a:r>
              <a:rPr lang="en-US" altLang="en-US" sz="2400" dirty="0">
                <a:latin typeface="Arial" panose="020B0604020202020204" pitchFamily="34" charset="0"/>
                <a:ea typeface="ＭＳ Ｐゴシック" panose="020B0600070205080204" pitchFamily="34" charset="-128"/>
                <a:cs typeface="Arial" panose="020B0604020202020204" pitchFamily="34" charset="0"/>
              </a:rPr>
              <a:t> </a:t>
            </a:r>
          </a:p>
          <a:p>
            <a:pPr marL="249238" indent="9525" algn="just">
              <a:buNone/>
            </a:pPr>
            <a:r>
              <a:rPr lang="en-US" altLang="en-US" sz="2200" dirty="0">
                <a:latin typeface="Arial" panose="020B0604020202020204" pitchFamily="34" charset="0"/>
                <a:ea typeface="ＭＳ Ｐゴシック" panose="020B0600070205080204" pitchFamily="34" charset="-128"/>
                <a:cs typeface="Arial" panose="020B0604020202020204" pitchFamily="34" charset="0"/>
              </a:rPr>
              <a:t>8.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Một</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số</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tài</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liệu</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cập</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nhật</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mô</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đun</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theo</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CT ETEP, RGEP,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Điều</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lệ</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trường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cấp</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bậc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Quy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định</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đánh</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giá</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HS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tiểu</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học</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thông</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tư</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số</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27/2020/TT-BGDĐT), Quy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định</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đánh</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giá</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HS THCS, THPT (Thông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tư</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a:t>
            </a:r>
            <a:r>
              <a:rPr lang="en-US" altLang="en-US" sz="2200" dirty="0" err="1">
                <a:latin typeface="Arial" panose="020B0604020202020204" pitchFamily="34" charset="0"/>
                <a:ea typeface="ＭＳ Ｐゴシック" panose="020B0600070205080204" pitchFamily="34" charset="-128"/>
                <a:cs typeface="Arial" panose="020B0604020202020204" pitchFamily="34" charset="0"/>
              </a:rPr>
              <a:t>số</a:t>
            </a:r>
            <a:r>
              <a:rPr lang="en-US" altLang="en-US" sz="2200" dirty="0">
                <a:latin typeface="Arial" panose="020B0604020202020204" pitchFamily="34" charset="0"/>
                <a:ea typeface="ＭＳ Ｐゴシック" panose="020B0600070205080204" pitchFamily="34" charset="-128"/>
                <a:cs typeface="Arial" panose="020B0604020202020204" pitchFamily="34" charset="0"/>
              </a:rPr>
              <a:t> 22/2021/TT-BGDĐT)…</a:t>
            </a:r>
          </a:p>
        </p:txBody>
      </p:sp>
      <p:sp>
        <p:nvSpPr>
          <p:cNvPr id="16387" name="Title 1">
            <a:extLst>
              <a:ext uri="{FF2B5EF4-FFF2-40B4-BE49-F238E27FC236}">
                <a16:creationId xmlns:a16="http://schemas.microsoft.com/office/drawing/2014/main" xmlns="" id="{04A93AD3-4A67-4ABC-9048-D7C9EBBA4029}"/>
              </a:ext>
            </a:extLst>
          </p:cNvPr>
          <p:cNvSpPr>
            <a:spLocks noGrp="1"/>
          </p:cNvSpPr>
          <p:nvPr>
            <p:ph type="title" idx="4294967295"/>
          </p:nvPr>
        </p:nvSpPr>
        <p:spPr>
          <a:xfrm>
            <a:off x="1891507" y="304801"/>
            <a:ext cx="8435975" cy="561975"/>
          </a:xfrm>
        </p:spPr>
        <p:txBody>
          <a:bodyPr/>
          <a:lstStyle/>
          <a:p>
            <a:pPr algn="ct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Tài</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liệu</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học</a:t>
            </a:r>
            <a:r>
              <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sz="3200"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tập</a:t>
            </a:r>
            <a:endParaRPr lang="en-US" altLang="en-US" sz="3200" dirty="0">
              <a:solidFill>
                <a:schemeClr val="accent1"/>
              </a:solidFill>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010" name="Title 1">
            <a:extLst>
              <a:ext uri="{FF2B5EF4-FFF2-40B4-BE49-F238E27FC236}">
                <a16:creationId xmlns:a16="http://schemas.microsoft.com/office/drawing/2014/main" xmlns="" id="{675F245B-68AD-4CD0-8F56-6228491B38FD}"/>
              </a:ext>
            </a:extLst>
          </p:cNvPr>
          <p:cNvSpPr>
            <a:spLocks noGrp="1"/>
          </p:cNvSpPr>
          <p:nvPr>
            <p:ph type="title" idx="4294967295"/>
          </p:nvPr>
        </p:nvSpPr>
        <p:spPr>
          <a:xfrm>
            <a:off x="345933" y="1162356"/>
            <a:ext cx="11737304" cy="922337"/>
          </a:xfrm>
        </p:spPr>
        <p:txBody>
          <a:bodyPr/>
          <a:lstStyle/>
          <a:p>
            <a:pPr algn="just"/>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Môn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Toán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có</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thể</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hình</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thành</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và</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phát</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triển</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ở HS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những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năng</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lực</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chemeClr val="accent1"/>
                </a:solidFill>
                <a:latin typeface="Arial" panose="020B0604020202020204" pitchFamily="34" charset="0"/>
                <a:ea typeface="ＭＳ Ｐゴシック" panose="020B0600070205080204" pitchFamily="34" charset="-128"/>
                <a:cs typeface="Arial" panose="020B0604020202020204" pitchFamily="34" charset="0"/>
              </a:rPr>
              <a:t>nào</a:t>
            </a: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 </a:t>
            </a:r>
          </a:p>
        </p:txBody>
      </p:sp>
      <p:sp>
        <p:nvSpPr>
          <p:cNvPr id="43011" name="Content Placeholder 2">
            <a:extLst>
              <a:ext uri="{FF2B5EF4-FFF2-40B4-BE49-F238E27FC236}">
                <a16:creationId xmlns:a16="http://schemas.microsoft.com/office/drawing/2014/main" xmlns="" id="{FD06DDF5-120C-4357-863D-929E3C74BE5D}"/>
              </a:ext>
            </a:extLst>
          </p:cNvPr>
          <p:cNvSpPr>
            <a:spLocks noGrp="1"/>
          </p:cNvSpPr>
          <p:nvPr>
            <p:ph idx="4294967295"/>
          </p:nvPr>
        </p:nvSpPr>
        <p:spPr>
          <a:xfrm>
            <a:off x="1855586" y="2564904"/>
            <a:ext cx="4358999" cy="2808312"/>
          </a:xfrm>
        </p:spPr>
        <p:txBody>
          <a:bodyPr/>
          <a:lstStyle/>
          <a:p>
            <a:r>
              <a:rPr lang="en-US" altLang="en-US" dirty="0" err="1">
                <a:latin typeface="Arial" panose="020B0604020202020204" pitchFamily="34" charset="0"/>
                <a:ea typeface="ＭＳ Ｐゴシック" panose="020B0600070205080204" pitchFamily="34" charset="-128"/>
                <a:cs typeface="Arial" panose="020B0604020202020204" pitchFamily="34" charset="0"/>
              </a:rPr>
              <a:t>Năng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lực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tư</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duy</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lô</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gic</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a:p>
            <a:r>
              <a:rPr lang="en-US" altLang="en-US" dirty="0" err="1">
                <a:latin typeface="Arial" panose="020B0604020202020204" pitchFamily="34" charset="0"/>
                <a:ea typeface="ＭＳ Ｐゴシック" panose="020B0600070205080204" pitchFamily="34" charset="-128"/>
                <a:cs typeface="Arial" panose="020B0604020202020204" pitchFamily="34" charset="0"/>
              </a:rPr>
              <a:t>Năng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lực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tính</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toán</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a:p>
            <a:r>
              <a:rPr lang="en-US" altLang="en-US" dirty="0">
                <a:latin typeface="Arial" panose="020B0604020202020204" pitchFamily="34" charset="0"/>
                <a:ea typeface="ＭＳ Ｐゴシック" panose="020B0600070205080204" pitchFamily="34" charset="-128"/>
                <a:cs typeface="Arial" panose="020B0604020202020204" pitchFamily="34" charset="0"/>
              </a:rPr>
              <a:t>NL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giải</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quyết</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vấn</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đề</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a:p>
            <a:r>
              <a:rPr lang="en-US" altLang="en-US" dirty="0">
                <a:latin typeface="Arial" panose="020B0604020202020204" pitchFamily="34" charset="0"/>
                <a:ea typeface="ＭＳ Ｐゴシック" panose="020B0600070205080204" pitchFamily="34" charset="-128"/>
                <a:cs typeface="Arial" panose="020B0604020202020204" pitchFamily="34" charset="0"/>
              </a:rPr>
              <a:t>NL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tưởng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tượng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không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gian</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a:p>
            <a:r>
              <a:rPr lang="en-US" altLang="en-US" dirty="0">
                <a:latin typeface="Arial" panose="020B0604020202020204" pitchFamily="34" charset="0"/>
                <a:ea typeface="ＭＳ Ｐゴシック" panose="020B0600070205080204" pitchFamily="34" charset="-128"/>
                <a:cs typeface="Arial" panose="020B0604020202020204" pitchFamily="34" charset="0"/>
              </a:rPr>
              <a:t>NL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sử</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dụng</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các</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kí</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hiệu</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toán</a:t>
            </a:r>
            <a:r>
              <a:rPr lang="en-US" altLang="en-US" dirty="0">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học</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Content Placeholder 2">
            <a:extLst>
              <a:ext uri="{FF2B5EF4-FFF2-40B4-BE49-F238E27FC236}">
                <a16:creationId xmlns:a16="http://schemas.microsoft.com/office/drawing/2014/main" xmlns="" id="{7AEF0382-4277-1366-0D04-5C73D14FCD1A}"/>
              </a:ext>
            </a:extLst>
          </p:cNvPr>
          <p:cNvSpPr txBox="1">
            <a:spLocks/>
          </p:cNvSpPr>
          <p:nvPr/>
        </p:nvSpPr>
        <p:spPr bwMode="auto">
          <a:xfrm>
            <a:off x="6474106" y="2564904"/>
            <a:ext cx="3970784" cy="230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42900" indent="-342900" algn="l" rtl="0" eaLnBrk="0" fontAlgn="base" hangingPunct="0">
              <a:lnSpc>
                <a:spcPts val="2800"/>
              </a:lnSpc>
              <a:spcBef>
                <a:spcPct val="0"/>
              </a:spcBef>
              <a:spcAft>
                <a:spcPts val="1400"/>
              </a:spcAft>
              <a:buChar char="•"/>
              <a:defRPr sz="2100">
                <a:solidFill>
                  <a:schemeClr val="tx1"/>
                </a:solidFill>
                <a:latin typeface="+mn-lt"/>
                <a:ea typeface="ＭＳ Ｐゴシック" charset="0"/>
                <a:cs typeface="ＭＳ Ｐゴシック" charset="0"/>
              </a:defRPr>
            </a:lvl1pPr>
            <a:lvl2pPr marL="803275" indent="4763"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2pPr>
            <a:lvl3pPr marL="1697038" indent="-358775"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3pPr>
            <a:lvl4pPr marL="2225675" indent="-349250"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4pPr>
            <a:lvl5pPr marL="2770188" indent="-365125" algn="l" rtl="0" eaLnBrk="0" fontAlgn="base" hangingPunct="0">
              <a:lnSpc>
                <a:spcPts val="2800"/>
              </a:lnSpc>
              <a:spcBef>
                <a:spcPct val="0"/>
              </a:spcBef>
              <a:spcAft>
                <a:spcPct val="0"/>
              </a:spcAft>
              <a:buChar char="»"/>
              <a:defRPr sz="2100">
                <a:solidFill>
                  <a:schemeClr val="tx1"/>
                </a:solidFill>
                <a:latin typeface="+mn-lt"/>
                <a:ea typeface="ＭＳ Ｐゴシック" charset="0"/>
              </a:defRPr>
            </a:lvl5pPr>
            <a:lvl6pPr marL="3227388" indent="-365125" algn="l" rtl="0" fontAlgn="base">
              <a:lnSpc>
                <a:spcPts val="2800"/>
              </a:lnSpc>
              <a:spcBef>
                <a:spcPct val="0"/>
              </a:spcBef>
              <a:spcAft>
                <a:spcPct val="0"/>
              </a:spcAft>
              <a:defRPr sz="2100">
                <a:solidFill>
                  <a:schemeClr val="tx1"/>
                </a:solidFill>
                <a:latin typeface="+mn-lt"/>
              </a:defRPr>
            </a:lvl6pPr>
            <a:lvl7pPr marL="3684588" indent="-365125" algn="l" rtl="0" fontAlgn="base">
              <a:lnSpc>
                <a:spcPts val="2800"/>
              </a:lnSpc>
              <a:spcBef>
                <a:spcPct val="0"/>
              </a:spcBef>
              <a:spcAft>
                <a:spcPct val="0"/>
              </a:spcAft>
              <a:defRPr sz="2100">
                <a:solidFill>
                  <a:schemeClr val="tx1"/>
                </a:solidFill>
                <a:latin typeface="+mn-lt"/>
              </a:defRPr>
            </a:lvl7pPr>
            <a:lvl8pPr marL="4141788" indent="-365125" algn="l" rtl="0" fontAlgn="base">
              <a:lnSpc>
                <a:spcPts val="2800"/>
              </a:lnSpc>
              <a:spcBef>
                <a:spcPct val="0"/>
              </a:spcBef>
              <a:spcAft>
                <a:spcPct val="0"/>
              </a:spcAft>
              <a:defRPr sz="2100">
                <a:solidFill>
                  <a:schemeClr val="tx1"/>
                </a:solidFill>
                <a:latin typeface="+mn-lt"/>
              </a:defRPr>
            </a:lvl8pPr>
            <a:lvl9pPr marL="4598988" indent="-365125" algn="l" rtl="0" fontAlgn="base">
              <a:lnSpc>
                <a:spcPts val="2800"/>
              </a:lnSpc>
              <a:spcBef>
                <a:spcPct val="0"/>
              </a:spcBef>
              <a:spcAft>
                <a:spcPct val="0"/>
              </a:spcAft>
              <a:defRPr sz="2100">
                <a:solidFill>
                  <a:schemeClr val="tx1"/>
                </a:solidFill>
                <a:latin typeface="+mn-lt"/>
              </a:defRPr>
            </a:lvl9pPr>
          </a:lstStyle>
          <a:p>
            <a:r>
              <a:rPr lang="en-US" altLang="en-US" kern="0" dirty="0">
                <a:latin typeface="Arial" panose="020B0604020202020204" pitchFamily="34" charset="0"/>
                <a:ea typeface="ＭＳ Ｐゴシック" panose="020B0600070205080204" pitchFamily="34" charset="-128"/>
                <a:cs typeface="Arial" panose="020B0604020202020204" pitchFamily="34" charset="0"/>
              </a:rPr>
              <a:t>NL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hợp</a:t>
            </a:r>
            <a:r>
              <a:rPr lang="en-US" altLang="en-US" kern="0" dirty="0">
                <a:latin typeface="Arial" panose="020B0604020202020204" pitchFamily="34" charset="0"/>
                <a:ea typeface="ＭＳ Ｐゴシック" panose="020B0600070205080204" pitchFamily="34" charset="-128"/>
                <a:cs typeface="Arial" panose="020B0604020202020204" pitchFamily="34" charset="0"/>
              </a:rPr>
              <a:t>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tác</a:t>
            </a:r>
            <a:endParaRPr lang="en-US" altLang="en-US" kern="0" dirty="0">
              <a:latin typeface="Arial" panose="020B0604020202020204" pitchFamily="34" charset="0"/>
              <a:ea typeface="ＭＳ Ｐゴシック" panose="020B0600070205080204" pitchFamily="34" charset="-128"/>
              <a:cs typeface="Arial" panose="020B0604020202020204" pitchFamily="34" charset="0"/>
            </a:endParaRPr>
          </a:p>
          <a:p>
            <a:r>
              <a:rPr lang="en-US" altLang="en-US" kern="0" dirty="0">
                <a:latin typeface="Arial" panose="020B0604020202020204" pitchFamily="34" charset="0"/>
                <a:ea typeface="ＭＳ Ｐゴシック" panose="020B0600070205080204" pitchFamily="34" charset="-128"/>
                <a:cs typeface="Arial" panose="020B0604020202020204" pitchFamily="34" charset="0"/>
              </a:rPr>
              <a:t>NL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tự</a:t>
            </a:r>
            <a:r>
              <a:rPr lang="en-US" altLang="en-US" kern="0" dirty="0">
                <a:latin typeface="Arial" panose="020B0604020202020204" pitchFamily="34" charset="0"/>
                <a:ea typeface="ＭＳ Ｐゴシック" panose="020B0600070205080204" pitchFamily="34" charset="-128"/>
                <a:cs typeface="Arial" panose="020B0604020202020204" pitchFamily="34" charset="0"/>
              </a:rPr>
              <a:t>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học</a:t>
            </a:r>
            <a:endParaRPr lang="en-US" altLang="en-US" kern="0" dirty="0">
              <a:latin typeface="Arial" panose="020B0604020202020204" pitchFamily="34" charset="0"/>
              <a:ea typeface="ＭＳ Ｐゴシック" panose="020B0600070205080204" pitchFamily="34" charset="-128"/>
              <a:cs typeface="Arial" panose="020B0604020202020204" pitchFamily="34" charset="0"/>
            </a:endParaRPr>
          </a:p>
          <a:p>
            <a:r>
              <a:rPr lang="en-US" altLang="en-US" kern="0" dirty="0">
                <a:latin typeface="Arial" panose="020B0604020202020204" pitchFamily="34" charset="0"/>
                <a:ea typeface="ＭＳ Ｐゴシック" panose="020B0600070205080204" pitchFamily="34" charset="-128"/>
                <a:cs typeface="Arial" panose="020B0604020202020204" pitchFamily="34" charset="0"/>
              </a:rPr>
              <a:t>NL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sáng</a:t>
            </a:r>
            <a:r>
              <a:rPr lang="en-US" altLang="en-US" kern="0" dirty="0">
                <a:latin typeface="Arial" panose="020B0604020202020204" pitchFamily="34" charset="0"/>
                <a:ea typeface="ＭＳ Ｐゴシック" panose="020B0600070205080204" pitchFamily="34" charset="-128"/>
                <a:cs typeface="Arial" panose="020B0604020202020204" pitchFamily="34" charset="0"/>
              </a:rPr>
              <a:t>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tạo</a:t>
            </a:r>
            <a:endParaRPr lang="en-US" altLang="en-US" kern="0" dirty="0">
              <a:latin typeface="Arial" panose="020B0604020202020204" pitchFamily="34" charset="0"/>
              <a:ea typeface="ＭＳ Ｐゴシック" panose="020B0600070205080204" pitchFamily="34" charset="-128"/>
              <a:cs typeface="Arial" panose="020B0604020202020204" pitchFamily="34" charset="0"/>
            </a:endParaRPr>
          </a:p>
          <a:p>
            <a:r>
              <a:rPr lang="en-US" altLang="en-US" kern="0" dirty="0">
                <a:latin typeface="Arial" panose="020B0604020202020204" pitchFamily="34" charset="0"/>
                <a:ea typeface="ＭＳ Ｐゴシック" panose="020B0600070205080204" pitchFamily="34" charset="-128"/>
                <a:cs typeface="Arial" panose="020B0604020202020204" pitchFamily="34" charset="0"/>
              </a:rPr>
              <a:t>NL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tư</a:t>
            </a:r>
            <a:r>
              <a:rPr lang="en-US" altLang="en-US" kern="0" dirty="0">
                <a:latin typeface="Arial" panose="020B0604020202020204" pitchFamily="34" charset="0"/>
                <a:ea typeface="ＭＳ Ｐゴシック" panose="020B0600070205080204" pitchFamily="34" charset="-128"/>
                <a:cs typeface="Arial" panose="020B0604020202020204" pitchFamily="34" charset="0"/>
              </a:rPr>
              <a:t>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duy</a:t>
            </a:r>
            <a:r>
              <a:rPr lang="en-US" altLang="en-US" kern="0" dirty="0">
                <a:latin typeface="Arial" panose="020B0604020202020204" pitchFamily="34" charset="0"/>
                <a:ea typeface="ＭＳ Ｐゴシック" panose="020B0600070205080204" pitchFamily="34" charset="-128"/>
                <a:cs typeface="Arial" panose="020B0604020202020204" pitchFamily="34" charset="0"/>
              </a:rPr>
              <a:t>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phản</a:t>
            </a:r>
            <a:r>
              <a:rPr lang="en-US" altLang="en-US" kern="0" dirty="0">
                <a:latin typeface="Arial" panose="020B0604020202020204" pitchFamily="34" charset="0"/>
                <a:ea typeface="ＭＳ Ｐゴシック" panose="020B0600070205080204" pitchFamily="34" charset="-128"/>
                <a:cs typeface="Arial" panose="020B0604020202020204" pitchFamily="34" charset="0"/>
              </a:rPr>
              <a:t> </a:t>
            </a:r>
            <a:r>
              <a:rPr lang="en-US" altLang="en-US" kern="0" dirty="0" err="1">
                <a:latin typeface="Arial" panose="020B0604020202020204" pitchFamily="34" charset="0"/>
                <a:ea typeface="ＭＳ Ｐゴシック" panose="020B0600070205080204" pitchFamily="34" charset="-128"/>
                <a:cs typeface="Arial" panose="020B0604020202020204" pitchFamily="34" charset="0"/>
              </a:rPr>
              <a:t>biện</a:t>
            </a:r>
            <a:r>
              <a:rPr lang="en-US" altLang="en-US" kern="0" dirty="0">
                <a:latin typeface="Arial" panose="020B0604020202020204" pitchFamily="34" charset="0"/>
                <a:ea typeface="ＭＳ Ｐゴシック" panose="020B0600070205080204" pitchFamily="34" charset="-128"/>
                <a:cs typeface="Arial" panose="020B0604020202020204" pitchFamily="34" charset="0"/>
              </a:rPr>
              <a:t>….</a:t>
            </a:r>
          </a:p>
        </p:txBody>
      </p:sp>
      <p:pic>
        <p:nvPicPr>
          <p:cNvPr id="5" name="Picture 4">
            <a:extLst>
              <a:ext uri="{FF2B5EF4-FFF2-40B4-BE49-F238E27FC236}">
                <a16:creationId xmlns:a16="http://schemas.microsoft.com/office/drawing/2014/main" xmlns="" id="{A51C27C6-CF3C-F901-B5CF-AA81647D41BE}"/>
              </a:ext>
            </a:extLst>
          </p:cNvPr>
          <p:cNvPicPr>
            <a:picLocks noChangeAspect="1"/>
          </p:cNvPicPr>
          <p:nvPr/>
        </p:nvPicPr>
        <p:blipFill>
          <a:blip r:embed="rId2"/>
          <a:stretch>
            <a:fillRect/>
          </a:stretch>
        </p:blipFill>
        <p:spPr>
          <a:xfrm>
            <a:off x="4514850" y="161925"/>
            <a:ext cx="3162300" cy="922338"/>
          </a:xfrm>
          <a:prstGeom prst="rect">
            <a:avLst/>
          </a:prstGeom>
        </p:spPr>
      </p:pic>
      <p:sp>
        <p:nvSpPr>
          <p:cNvPr id="2" name="TextBox 1">
            <a:extLst>
              <a:ext uri="{FF2B5EF4-FFF2-40B4-BE49-F238E27FC236}">
                <a16:creationId xmlns:a16="http://schemas.microsoft.com/office/drawing/2014/main" xmlns="" id="{BF632EAC-C9E8-D730-6F14-E3B5F708FC06}"/>
              </a:ext>
            </a:extLst>
          </p:cNvPr>
          <p:cNvSpPr txBox="1"/>
          <p:nvPr/>
        </p:nvSpPr>
        <p:spPr>
          <a:xfrm>
            <a:off x="2207569" y="5373217"/>
            <a:ext cx="8128847" cy="461665"/>
          </a:xfrm>
          <a:prstGeom prst="rect">
            <a:avLst/>
          </a:prstGeom>
          <a:noFill/>
        </p:spPr>
        <p:txBody>
          <a:bodyPr wrap="square" rtlCol="0">
            <a:spAutoFit/>
          </a:bodyPr>
          <a:lstStyle/>
          <a:p>
            <a:pPr algn="ctr"/>
            <a:r>
              <a:rPr lang="en-US" altLang="en-US" sz="2400" b="1" dirty="0" err="1">
                <a:solidFill>
                  <a:srgbClr val="008000"/>
                </a:solidFill>
              </a:rPr>
              <a:t>Cách</a:t>
            </a:r>
            <a:r>
              <a:rPr lang="en-US" altLang="en-US" sz="2400" b="1" dirty="0">
                <a:solidFill>
                  <a:srgbClr val="008000"/>
                </a:solidFill>
              </a:rPr>
              <a:t> </a:t>
            </a:r>
            <a:r>
              <a:rPr lang="en-US" altLang="en-US" sz="2400" b="1" dirty="0" err="1">
                <a:solidFill>
                  <a:srgbClr val="008000"/>
                </a:solidFill>
              </a:rPr>
              <a:t>dạy</a:t>
            </a:r>
            <a:r>
              <a:rPr lang="en-US" altLang="en-US" sz="2400" b="1" dirty="0">
                <a:solidFill>
                  <a:srgbClr val="008000"/>
                </a:solidFill>
              </a:rPr>
              <a:t> </a:t>
            </a:r>
            <a:r>
              <a:rPr lang="en-US" altLang="en-US" sz="2400" b="1" dirty="0" err="1">
                <a:solidFill>
                  <a:srgbClr val="008000"/>
                </a:solidFill>
              </a:rPr>
              <a:t>Toán</a:t>
            </a:r>
            <a:r>
              <a:rPr lang="en-US" altLang="en-US" sz="2400" b="1" dirty="0">
                <a:solidFill>
                  <a:srgbClr val="008000"/>
                </a:solidFill>
              </a:rPr>
              <a:t> </a:t>
            </a:r>
            <a:r>
              <a:rPr lang="en-US" altLang="en-US" sz="2400" b="1" dirty="0" err="1">
                <a:solidFill>
                  <a:srgbClr val="008000"/>
                </a:solidFill>
              </a:rPr>
              <a:t>thế</a:t>
            </a:r>
            <a:r>
              <a:rPr lang="en-US" altLang="en-US" sz="2400" b="1" dirty="0">
                <a:solidFill>
                  <a:srgbClr val="008000"/>
                </a:solidFill>
              </a:rPr>
              <a:t> </a:t>
            </a:r>
            <a:r>
              <a:rPr lang="en-US" altLang="en-US" sz="2400" b="1" dirty="0" err="1">
                <a:solidFill>
                  <a:srgbClr val="008000"/>
                </a:solidFill>
              </a:rPr>
              <a:t>nào</a:t>
            </a:r>
            <a:r>
              <a:rPr lang="en-US" altLang="en-US" sz="2400" b="1" dirty="0">
                <a:solidFill>
                  <a:srgbClr val="008000"/>
                </a:solidFill>
              </a:rPr>
              <a:t> </a:t>
            </a:r>
            <a:r>
              <a:rPr lang="en-US" altLang="en-US" sz="2400" b="1" dirty="0" err="1">
                <a:solidFill>
                  <a:srgbClr val="008000"/>
                </a:solidFill>
              </a:rPr>
              <a:t>để</a:t>
            </a:r>
            <a:r>
              <a:rPr lang="en-US" altLang="en-US" sz="2400" b="1" dirty="0">
                <a:solidFill>
                  <a:srgbClr val="008000"/>
                </a:solidFill>
              </a:rPr>
              <a:t> </a:t>
            </a:r>
            <a:r>
              <a:rPr lang="en-US" altLang="en-US" sz="2400" b="1" dirty="0" err="1">
                <a:solidFill>
                  <a:srgbClr val="008000"/>
                </a:solidFill>
              </a:rPr>
              <a:t>phát</a:t>
            </a:r>
            <a:r>
              <a:rPr lang="en-US" altLang="en-US" sz="2400" b="1" dirty="0">
                <a:solidFill>
                  <a:srgbClr val="008000"/>
                </a:solidFill>
              </a:rPr>
              <a:t> </a:t>
            </a:r>
            <a:r>
              <a:rPr lang="en-US" altLang="en-US" sz="2400" b="1" dirty="0" err="1">
                <a:solidFill>
                  <a:srgbClr val="008000"/>
                </a:solidFill>
              </a:rPr>
              <a:t>triển</a:t>
            </a:r>
            <a:r>
              <a:rPr lang="en-US" altLang="en-US" sz="2400" b="1" dirty="0">
                <a:solidFill>
                  <a:srgbClr val="008000"/>
                </a:solidFill>
              </a:rPr>
              <a:t> </a:t>
            </a:r>
            <a:r>
              <a:rPr lang="en-US" altLang="en-US" sz="2400" b="1" dirty="0" err="1">
                <a:solidFill>
                  <a:srgbClr val="008000"/>
                </a:solidFill>
              </a:rPr>
              <a:t>năng</a:t>
            </a:r>
            <a:r>
              <a:rPr lang="en-US" altLang="en-US" sz="2400" b="1" dirty="0">
                <a:solidFill>
                  <a:srgbClr val="008000"/>
                </a:solidFill>
              </a:rPr>
              <a:t> </a:t>
            </a:r>
            <a:r>
              <a:rPr lang="en-US" altLang="en-US" sz="2400" b="1" dirty="0" err="1">
                <a:solidFill>
                  <a:srgbClr val="008000"/>
                </a:solidFill>
              </a:rPr>
              <a:t>lực</a:t>
            </a:r>
            <a:r>
              <a:rPr lang="en-US" altLang="en-US" sz="2400" b="1" dirty="0">
                <a:solidFill>
                  <a:srgbClr val="008000"/>
                </a:solidFill>
              </a:rPr>
              <a:t> </a:t>
            </a:r>
            <a:r>
              <a:rPr lang="en-US" altLang="en-US" sz="2400" b="1" dirty="0" err="1">
                <a:solidFill>
                  <a:srgbClr val="008000"/>
                </a:solidFill>
              </a:rPr>
              <a:t>cho</a:t>
            </a:r>
            <a:r>
              <a:rPr lang="en-US" altLang="en-US" sz="2400" b="1" dirty="0">
                <a:solidFill>
                  <a:srgbClr val="008000"/>
                </a:solidFill>
              </a:rPr>
              <a:t> HS?</a:t>
            </a:r>
            <a:endParaRPr lang="en-US" sz="2400" b="1" dirty="0">
              <a:solidFill>
                <a:srgbClr val="008000"/>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 name="Diagram 1">
            <a:extLst>
              <a:ext uri="{FF2B5EF4-FFF2-40B4-BE49-F238E27FC236}">
                <a16:creationId xmlns:a16="http://schemas.microsoft.com/office/drawing/2014/main" xmlns="" id="{13F2E59C-0998-4DC3-A60E-820AAC671C72}"/>
              </a:ext>
            </a:extLst>
          </p:cNvPr>
          <p:cNvGraphicFramePr/>
          <p:nvPr>
            <p:extLst>
              <p:ext uri="{D42A27DB-BD31-4B8C-83A1-F6EECF244321}">
                <p14:modId xmlns:p14="http://schemas.microsoft.com/office/powerpoint/2010/main" val="537978255"/>
              </p:ext>
            </p:extLst>
          </p:nvPr>
        </p:nvGraphicFramePr>
        <p:xfrm>
          <a:off x="695400" y="1355342"/>
          <a:ext cx="11017224" cy="50259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a:extLst>
              <a:ext uri="{FF2B5EF4-FFF2-40B4-BE49-F238E27FC236}">
                <a16:creationId xmlns:a16="http://schemas.microsoft.com/office/drawing/2014/main" xmlns="" id="{02AB674D-AF37-4F35-B098-8A4BAA672932}"/>
              </a:ext>
            </a:extLst>
          </p:cNvPr>
          <p:cNvSpPr/>
          <p:nvPr/>
        </p:nvSpPr>
        <p:spPr>
          <a:xfrm>
            <a:off x="1524000" y="188640"/>
            <a:ext cx="9036496" cy="1077218"/>
          </a:xfrm>
          <a:prstGeom prst="rect">
            <a:avLst/>
          </a:prstGeom>
          <a:noFill/>
        </p:spPr>
        <p:txBody>
          <a:bodyPr wrap="square">
            <a:spAutoFit/>
          </a:bodyPr>
          <a:lstStyle/>
          <a:p>
            <a:pPr algn="ctr">
              <a:defRPr/>
            </a:pPr>
            <a:r>
              <a:rPr lang="en-US" sz="3200" b="1" dirty="0">
                <a:solidFill>
                  <a:schemeClr val="tx2">
                    <a:lumMod val="75000"/>
                  </a:schemeClr>
                </a:solidFill>
              </a:rPr>
              <a:t>THỰC HIỆN DẠY HỌC - MỘT SỐ ĐIỂM LƯU Ý ĐỐI VỚI GIÁO VIÊN</a:t>
            </a:r>
          </a:p>
        </p:txBody>
      </p:sp>
    </p:spTree>
  </p:cSld>
  <p:clrMapOvr>
    <a:masterClrMapping/>
  </p:clrMapOvr>
  <p:transition spd="slow"/>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106" name="TextBox 2">
            <a:extLst>
              <a:ext uri="{FF2B5EF4-FFF2-40B4-BE49-F238E27FC236}">
                <a16:creationId xmlns:a16="http://schemas.microsoft.com/office/drawing/2014/main" xmlns="" id="{E427B174-E282-4D05-A591-A375CE2531F7}"/>
              </a:ext>
            </a:extLst>
          </p:cNvPr>
          <p:cNvSpPr txBox="1">
            <a:spLocks noChangeArrowheads="1"/>
          </p:cNvSpPr>
          <p:nvPr/>
        </p:nvSpPr>
        <p:spPr bwMode="auto">
          <a:xfrm>
            <a:off x="1774825" y="260351"/>
            <a:ext cx="8713788" cy="5910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lnSpc>
                <a:spcPct val="150000"/>
              </a:lnSpc>
            </a:pPr>
            <a:r>
              <a:rPr lang="en-US" altLang="en-US" sz="3200" dirty="0" err="1"/>
              <a:t>Dạy</a:t>
            </a:r>
            <a:r>
              <a:rPr lang="en-US" altLang="en-US" sz="3200" dirty="0"/>
              <a:t> </a:t>
            </a:r>
            <a:r>
              <a:rPr lang="en-US" altLang="en-US" sz="3200" dirty="0" err="1"/>
              <a:t>học</a:t>
            </a:r>
            <a:r>
              <a:rPr lang="en-US" altLang="en-US" sz="3200" dirty="0"/>
              <a:t> </a:t>
            </a:r>
            <a:r>
              <a:rPr lang="en-US" altLang="en-US" sz="3200" dirty="0" err="1"/>
              <a:t>hiệu</a:t>
            </a:r>
            <a:r>
              <a:rPr lang="en-US" altLang="en-US" sz="3200" dirty="0"/>
              <a:t> </a:t>
            </a:r>
            <a:r>
              <a:rPr lang="en-US" altLang="en-US" sz="3200" dirty="0" err="1"/>
              <a:t>quả</a:t>
            </a:r>
            <a:endParaRPr lang="en-US" altLang="en-US" sz="3200" dirty="0"/>
          </a:p>
          <a:p>
            <a:pPr eaLnBrk="1" hangingPunct="1">
              <a:lnSpc>
                <a:spcPct val="150000"/>
              </a:lnSpc>
            </a:pPr>
            <a:r>
              <a:rPr lang="en-US" altLang="en-US" sz="3200" dirty="0" err="1"/>
              <a:t>Giáo</a:t>
            </a:r>
            <a:r>
              <a:rPr lang="en-US" altLang="en-US" sz="3200" dirty="0"/>
              <a:t> </a:t>
            </a:r>
            <a:r>
              <a:rPr lang="en-US" altLang="en-US" sz="3200" dirty="0" err="1"/>
              <a:t>viên</a:t>
            </a:r>
            <a:r>
              <a:rPr lang="en-US" altLang="en-US" sz="3200" dirty="0"/>
              <a:t>:</a:t>
            </a:r>
          </a:p>
          <a:p>
            <a:pPr eaLnBrk="1" hangingPunct="1">
              <a:lnSpc>
                <a:spcPct val="150000"/>
              </a:lnSpc>
            </a:pPr>
            <a:r>
              <a:rPr lang="en-US" altLang="en-US" sz="3200" dirty="0"/>
              <a:t> - </a:t>
            </a:r>
            <a:r>
              <a:rPr lang="en-US" altLang="en-US" sz="3200" dirty="0" err="1"/>
              <a:t>Xây</a:t>
            </a:r>
            <a:r>
              <a:rPr lang="en-US" altLang="en-US" sz="3200" dirty="0"/>
              <a:t> </a:t>
            </a:r>
            <a:r>
              <a:rPr lang="en-US" altLang="en-US" sz="3200" dirty="0" err="1"/>
              <a:t>dựng</a:t>
            </a:r>
            <a:r>
              <a:rPr lang="en-US" altLang="en-US" sz="3200" dirty="0"/>
              <a:t> </a:t>
            </a:r>
            <a:r>
              <a:rPr lang="en-US" altLang="en-US" sz="3200" dirty="0" err="1"/>
              <a:t>kế</a:t>
            </a:r>
            <a:r>
              <a:rPr lang="en-US" altLang="en-US" sz="3200" dirty="0"/>
              <a:t> </a:t>
            </a:r>
            <a:r>
              <a:rPr lang="en-US" altLang="en-US" sz="3200" dirty="0" err="1"/>
              <a:t>hoạch</a:t>
            </a:r>
            <a:r>
              <a:rPr lang="en-US" altLang="en-US" sz="3200" dirty="0"/>
              <a:t> </a:t>
            </a:r>
            <a:r>
              <a:rPr lang="en-US" altLang="en-US" sz="3200" dirty="0" err="1"/>
              <a:t>bài</a:t>
            </a:r>
            <a:r>
              <a:rPr lang="en-US" altLang="en-US" sz="3200" dirty="0"/>
              <a:t> </a:t>
            </a:r>
            <a:r>
              <a:rPr lang="en-US" altLang="en-US" sz="3200" dirty="0" err="1"/>
              <a:t>dạy</a:t>
            </a:r>
            <a:r>
              <a:rPr lang="en-US" altLang="en-US" sz="3200" dirty="0"/>
              <a:t> khoa </a:t>
            </a:r>
            <a:r>
              <a:rPr lang="en-US" altLang="en-US" sz="3200" dirty="0" err="1"/>
              <a:t>học</a:t>
            </a:r>
            <a:endParaRPr lang="en-US" altLang="en-US" sz="3200" dirty="0"/>
          </a:p>
          <a:p>
            <a:pPr eaLnBrk="1" hangingPunct="1">
              <a:lnSpc>
                <a:spcPct val="150000"/>
              </a:lnSpc>
            </a:pPr>
            <a:r>
              <a:rPr lang="en-US" altLang="en-US" sz="3200" dirty="0"/>
              <a:t> - </a:t>
            </a:r>
            <a:r>
              <a:rPr lang="en-US" altLang="en-US" sz="3200" dirty="0" err="1"/>
              <a:t>Sử</a:t>
            </a:r>
            <a:r>
              <a:rPr lang="en-US" altLang="en-US" sz="3200" dirty="0"/>
              <a:t> </a:t>
            </a:r>
            <a:r>
              <a:rPr lang="en-US" altLang="en-US" sz="3200" dirty="0" err="1"/>
              <a:t>dụng</a:t>
            </a:r>
            <a:r>
              <a:rPr lang="en-US" altLang="en-US" sz="3200" dirty="0"/>
              <a:t> PPDH </a:t>
            </a:r>
            <a:r>
              <a:rPr lang="en-US" altLang="en-US" sz="3200" dirty="0" err="1"/>
              <a:t>hiệu</a:t>
            </a:r>
            <a:r>
              <a:rPr lang="en-US" altLang="en-US" sz="3200" dirty="0"/>
              <a:t> </a:t>
            </a:r>
            <a:r>
              <a:rPr lang="en-US" altLang="en-US" sz="3200" dirty="0" err="1"/>
              <a:t>quả</a:t>
            </a:r>
            <a:r>
              <a:rPr lang="en-US" altLang="en-US" sz="3200" dirty="0"/>
              <a:t>, </a:t>
            </a:r>
            <a:r>
              <a:rPr lang="en-US" altLang="en-US" sz="3200" dirty="0" err="1"/>
              <a:t>dạy</a:t>
            </a:r>
            <a:r>
              <a:rPr lang="en-US" altLang="en-US" sz="3200" dirty="0"/>
              <a:t> HS </a:t>
            </a:r>
            <a:r>
              <a:rPr lang="en-US" altLang="en-US" sz="3200" dirty="0" err="1"/>
              <a:t>cách</a:t>
            </a:r>
            <a:r>
              <a:rPr lang="en-US" altLang="en-US" sz="3200" dirty="0"/>
              <a:t> </a:t>
            </a:r>
            <a:r>
              <a:rPr lang="en-US" altLang="en-US" sz="3200" dirty="0" err="1"/>
              <a:t>học</a:t>
            </a:r>
            <a:endParaRPr lang="en-US" altLang="en-US" sz="3200" dirty="0"/>
          </a:p>
          <a:p>
            <a:pPr eaLnBrk="1" hangingPunct="1">
              <a:lnSpc>
                <a:spcPct val="150000"/>
              </a:lnSpc>
            </a:pPr>
            <a:r>
              <a:rPr lang="en-US" altLang="en-US" sz="3200" dirty="0"/>
              <a:t> - </a:t>
            </a:r>
            <a:r>
              <a:rPr lang="en-US" altLang="en-US" sz="3200" dirty="0" err="1"/>
              <a:t>Sử</a:t>
            </a:r>
            <a:r>
              <a:rPr lang="en-US" altLang="en-US" sz="3200" dirty="0"/>
              <a:t> </a:t>
            </a:r>
            <a:r>
              <a:rPr lang="en-US" altLang="en-US" sz="3200" dirty="0" err="1"/>
              <a:t>dụng</a:t>
            </a:r>
            <a:r>
              <a:rPr lang="en-US" altLang="en-US" sz="3200" dirty="0"/>
              <a:t> </a:t>
            </a:r>
            <a:r>
              <a:rPr lang="en-US" altLang="en-US" sz="3200" dirty="0" err="1"/>
              <a:t>ngôn</a:t>
            </a:r>
            <a:r>
              <a:rPr lang="en-US" altLang="en-US" sz="3200" dirty="0"/>
              <a:t> </a:t>
            </a:r>
            <a:r>
              <a:rPr lang="en-US" altLang="en-US" sz="3200" dirty="0" err="1"/>
              <a:t>ngữ</a:t>
            </a:r>
            <a:r>
              <a:rPr lang="en-US" altLang="en-US" sz="3200" dirty="0"/>
              <a:t> </a:t>
            </a:r>
            <a:r>
              <a:rPr lang="en-US" altLang="en-US" sz="3200" dirty="0" err="1"/>
              <a:t>và</a:t>
            </a:r>
            <a:r>
              <a:rPr lang="en-US" altLang="en-US" sz="3200" dirty="0"/>
              <a:t> phi </a:t>
            </a:r>
            <a:r>
              <a:rPr lang="en-US" altLang="en-US" sz="3200" dirty="0" err="1"/>
              <a:t>ngôn</a:t>
            </a:r>
            <a:r>
              <a:rPr lang="en-US" altLang="en-US" sz="3200" dirty="0"/>
              <a:t> </a:t>
            </a:r>
            <a:r>
              <a:rPr lang="en-US" altLang="en-US" sz="3200" dirty="0" err="1"/>
              <a:t>ngữ</a:t>
            </a:r>
            <a:r>
              <a:rPr lang="en-US" altLang="en-US" sz="3200" dirty="0"/>
              <a:t> </a:t>
            </a:r>
            <a:r>
              <a:rPr lang="en-US" altLang="en-US" sz="3200" dirty="0" err="1"/>
              <a:t>hiệu</a:t>
            </a:r>
            <a:r>
              <a:rPr lang="en-US" altLang="en-US" sz="3200" dirty="0"/>
              <a:t> </a:t>
            </a:r>
            <a:r>
              <a:rPr lang="en-US" altLang="en-US" sz="3200" dirty="0" err="1"/>
              <a:t>quả</a:t>
            </a:r>
            <a:endParaRPr lang="en-US" altLang="en-US" sz="3200" dirty="0"/>
          </a:p>
          <a:p>
            <a:pPr eaLnBrk="1" hangingPunct="1">
              <a:lnSpc>
                <a:spcPct val="150000"/>
              </a:lnSpc>
            </a:pPr>
            <a:r>
              <a:rPr lang="en-US" altLang="en-US" sz="3200" dirty="0"/>
              <a:t> - </a:t>
            </a:r>
            <a:r>
              <a:rPr lang="en-US" altLang="en-US" sz="3200" dirty="0" err="1"/>
              <a:t>Truyền</a:t>
            </a:r>
            <a:r>
              <a:rPr lang="en-US" altLang="en-US" sz="3200" dirty="0"/>
              <a:t> </a:t>
            </a:r>
            <a:r>
              <a:rPr lang="en-US" altLang="en-US" sz="3200" dirty="0" err="1"/>
              <a:t>được</a:t>
            </a:r>
            <a:r>
              <a:rPr lang="en-US" altLang="en-US" sz="3200" dirty="0"/>
              <a:t> </a:t>
            </a:r>
            <a:r>
              <a:rPr lang="en-US" altLang="en-US" sz="3200" dirty="0" err="1"/>
              <a:t>cảm</a:t>
            </a:r>
            <a:r>
              <a:rPr lang="en-US" altLang="en-US" sz="3200" dirty="0"/>
              <a:t> </a:t>
            </a:r>
            <a:r>
              <a:rPr lang="en-US" altLang="en-US" sz="3200" dirty="0" err="1"/>
              <a:t>hứng</a:t>
            </a:r>
            <a:r>
              <a:rPr lang="en-US" altLang="en-US" sz="3200" dirty="0"/>
              <a:t> </a:t>
            </a:r>
            <a:r>
              <a:rPr lang="en-US" altLang="en-US" sz="3200" dirty="0" err="1"/>
              <a:t>cho</a:t>
            </a:r>
            <a:r>
              <a:rPr lang="en-US" altLang="en-US" sz="3200" dirty="0"/>
              <a:t> HS</a:t>
            </a:r>
          </a:p>
          <a:p>
            <a:pPr eaLnBrk="1" hangingPunct="1">
              <a:lnSpc>
                <a:spcPct val="150000"/>
              </a:lnSpc>
            </a:pPr>
            <a:r>
              <a:rPr lang="en-US" altLang="en-US" sz="3200" dirty="0"/>
              <a:t> - </a:t>
            </a:r>
            <a:r>
              <a:rPr lang="en-US" altLang="en-US" sz="3200" dirty="0" err="1"/>
              <a:t>Tạo</a:t>
            </a:r>
            <a:r>
              <a:rPr lang="en-US" altLang="en-US" sz="3200" dirty="0"/>
              <a:t> </a:t>
            </a:r>
            <a:r>
              <a:rPr lang="en-US" altLang="en-US" sz="3200" dirty="0" err="1"/>
              <a:t>môi</a:t>
            </a:r>
            <a:r>
              <a:rPr lang="en-US" altLang="en-US" sz="3200" dirty="0"/>
              <a:t> </a:t>
            </a:r>
            <a:r>
              <a:rPr lang="en-US" altLang="en-US" sz="3200" dirty="0" err="1"/>
              <a:t>trường</a:t>
            </a:r>
            <a:r>
              <a:rPr lang="en-US" altLang="en-US" sz="3200" dirty="0"/>
              <a:t> </a:t>
            </a:r>
            <a:r>
              <a:rPr lang="en-US" altLang="en-US" sz="3200" dirty="0" err="1"/>
              <a:t>để</a:t>
            </a:r>
            <a:r>
              <a:rPr lang="en-US" altLang="en-US" sz="3200" dirty="0"/>
              <a:t> HS </a:t>
            </a:r>
            <a:r>
              <a:rPr lang="en-US" altLang="en-US" sz="3200" dirty="0" err="1"/>
              <a:t>tương</a:t>
            </a:r>
            <a:r>
              <a:rPr lang="en-US" altLang="en-US" sz="3200" dirty="0"/>
              <a:t> </a:t>
            </a:r>
            <a:r>
              <a:rPr lang="en-US" altLang="en-US" sz="3200" dirty="0" err="1"/>
              <a:t>tác</a:t>
            </a:r>
            <a:r>
              <a:rPr lang="en-US" altLang="en-US" sz="3200" dirty="0"/>
              <a:t> </a:t>
            </a:r>
            <a:r>
              <a:rPr lang="en-US" altLang="en-US" sz="3200" dirty="0" err="1"/>
              <a:t>tốt</a:t>
            </a:r>
            <a:endParaRPr lang="en-US" altLang="en-US" sz="3200" dirty="0"/>
          </a:p>
          <a:p>
            <a:pPr eaLnBrk="1" hangingPunct="1">
              <a:lnSpc>
                <a:spcPct val="150000"/>
              </a:lnSpc>
            </a:pPr>
            <a:r>
              <a:rPr lang="en-US" altLang="en-US" sz="3200" dirty="0"/>
              <a:t>-  </a:t>
            </a:r>
            <a:r>
              <a:rPr lang="en-US" altLang="en-US" sz="3200" dirty="0" err="1"/>
              <a:t>Đánh</a:t>
            </a:r>
            <a:r>
              <a:rPr lang="en-US" altLang="en-US" sz="3200" dirty="0"/>
              <a:t> </a:t>
            </a:r>
            <a:r>
              <a:rPr lang="en-US" altLang="en-US" sz="3200" dirty="0" err="1"/>
              <a:t>giá</a:t>
            </a:r>
            <a:r>
              <a:rPr lang="en-US" altLang="en-US" sz="3200" dirty="0"/>
              <a:t> </a:t>
            </a:r>
            <a:r>
              <a:rPr lang="en-US" altLang="en-US" sz="3200" dirty="0" err="1"/>
              <a:t>được</a:t>
            </a:r>
            <a:r>
              <a:rPr lang="en-US" altLang="en-US" sz="3200" dirty="0"/>
              <a:t> </a:t>
            </a:r>
            <a:r>
              <a:rPr lang="en-US" altLang="en-US" sz="3200" dirty="0" err="1"/>
              <a:t>mức</a:t>
            </a:r>
            <a:r>
              <a:rPr lang="en-US" altLang="en-US" sz="3200" dirty="0"/>
              <a:t> </a:t>
            </a:r>
            <a:r>
              <a:rPr lang="en-US" altLang="en-US" sz="3200" dirty="0" err="1"/>
              <a:t>độ</a:t>
            </a:r>
            <a:r>
              <a:rPr lang="en-US" altLang="en-US" sz="3200" dirty="0"/>
              <a:t> </a:t>
            </a:r>
            <a:r>
              <a:rPr lang="en-US" altLang="en-US" sz="3200" dirty="0" err="1"/>
              <a:t>năng</a:t>
            </a:r>
            <a:r>
              <a:rPr lang="en-US" altLang="en-US" sz="3200" dirty="0"/>
              <a:t> </a:t>
            </a:r>
            <a:r>
              <a:rPr lang="en-US" altLang="en-US" sz="3200" dirty="0" err="1"/>
              <a:t>lực</a:t>
            </a:r>
            <a:r>
              <a:rPr lang="en-US" altLang="en-US" sz="3200" dirty="0"/>
              <a:t> </a:t>
            </a:r>
            <a:r>
              <a:rPr lang="en-US" altLang="en-US" sz="3200" dirty="0" err="1"/>
              <a:t>của</a:t>
            </a:r>
            <a:r>
              <a:rPr lang="en-US" altLang="en-US" sz="3200" dirty="0"/>
              <a:t> HS</a:t>
            </a:r>
          </a:p>
        </p:txBody>
      </p:sp>
    </p:spTree>
  </p:cSld>
  <p:clrMapOvr>
    <a:masterClrMapping/>
  </p:clrMapOvr>
  <p:transition spd="slow"/>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225" name="Title 1"/>
          <p:cNvSpPr>
            <a:spLocks noGrp="1"/>
          </p:cNvSpPr>
          <p:nvPr>
            <p:ph type="title" idx="4294967295"/>
          </p:nvPr>
        </p:nvSpPr>
        <p:spPr>
          <a:xfrm>
            <a:off x="1981200" y="274639"/>
            <a:ext cx="8229600" cy="490537"/>
          </a:xfrm>
        </p:spPr>
        <p:txBody>
          <a:bodyPr/>
          <a:lstStyle/>
          <a:p>
            <a:r>
              <a:rPr lang="en-US">
                <a:latin typeface="Arial" charset="0"/>
              </a:rPr>
              <a:t>NHÂN VẬT CÁM CỦA EM ĐÁNG SỢ QUÁ!</a:t>
            </a:r>
          </a:p>
        </p:txBody>
      </p:sp>
      <p:pic>
        <p:nvPicPr>
          <p:cNvPr id="52226" name="Content Placeholder 5" descr="bai-van-vtcvn-1.jpg"/>
          <p:cNvPicPr>
            <a:picLocks noGrp="1" noChangeAspect="1"/>
          </p:cNvPicPr>
          <p:nvPr>
            <p:ph idx="4294967295"/>
          </p:nvPr>
        </p:nvPicPr>
        <p:blipFill>
          <a:blip r:embed="rId2">
            <a:extLst>
              <a:ext uri="{28A0092B-C50C-407E-A947-70E740481C1C}">
                <a14:useLocalDpi xmlns:a14="http://schemas.microsoft.com/office/drawing/2010/main" val="0"/>
              </a:ext>
            </a:extLst>
          </a:blip>
          <a:srcRect/>
          <a:stretch>
            <a:fillRect/>
          </a:stretch>
        </p:blipFill>
        <p:spPr/>
      </p:pic>
      <p:sp>
        <p:nvSpPr>
          <p:cNvPr id="3" name="Rounded Rectangle 2"/>
          <p:cNvSpPr/>
          <p:nvPr/>
        </p:nvSpPr>
        <p:spPr>
          <a:xfrm>
            <a:off x="1524000" y="4868863"/>
            <a:ext cx="9144000" cy="1439862"/>
          </a:xfrm>
          <a:prstGeom prst="roundRect">
            <a:avLst/>
          </a:prstGeom>
        </p:spPr>
        <p:style>
          <a:lnRef idx="1">
            <a:schemeClr val="accent6"/>
          </a:lnRef>
          <a:fillRef idx="2">
            <a:schemeClr val="accent6"/>
          </a:fillRef>
          <a:effectRef idx="1">
            <a:schemeClr val="accent6"/>
          </a:effectRef>
          <a:fontRef idx="minor">
            <a:schemeClr val="dk1"/>
          </a:fontRef>
        </p:style>
        <p:txBody>
          <a:bodyPr anchor="ctr"/>
          <a:lstStyle/>
          <a:p>
            <a:pPr algn="just">
              <a:defRPr/>
            </a:pPr>
            <a:r>
              <a:rPr lang="en-US" sz="2400" dirty="0" err="1">
                <a:latin typeface="Arial" panose="020B0604020202020204" pitchFamily="34" charset="0"/>
                <a:cs typeface="Arial" panose="020B0604020202020204" pitchFamily="34" charset="0"/>
              </a:rPr>
              <a:t>Thầy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Cô</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thấy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lời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nhận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xét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nào</a:t>
            </a:r>
            <a:r>
              <a:rPr lang="en-US" sz="2400" dirty="0">
                <a:latin typeface="Arial" panose="020B0604020202020204" pitchFamily="34" charset="0"/>
                <a:cs typeface="Arial" panose="020B0604020202020204" pitchFamily="34" charset="0"/>
              </a:rPr>
              <a:t>? </a:t>
            </a:r>
          </a:p>
          <a:p>
            <a:pPr algn="just">
              <a:defRPr/>
            </a:pPr>
            <a:r>
              <a:rPr lang="en-US" sz="2400" dirty="0" err="1">
                <a:latin typeface="Arial" panose="020B0604020202020204" pitchFamily="34" charset="0"/>
                <a:cs typeface="Arial" panose="020B0604020202020204" pitchFamily="34" charset="0"/>
              </a:rPr>
              <a:t>Cũng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bài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GV </a:t>
            </a:r>
            <a:r>
              <a:rPr lang="en-US" sz="2400" dirty="0" err="1">
                <a:latin typeface="Arial" panose="020B0604020202020204" pitchFamily="34" charset="0"/>
                <a:cs typeface="Arial" panose="020B0604020202020204" pitchFamily="34" charset="0"/>
              </a:rPr>
              <a:t>cho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rằng</a:t>
            </a:r>
            <a:r>
              <a:rPr lang="en-US" sz="2400" dirty="0">
                <a:latin typeface="Arial" panose="020B0604020202020204" pitchFamily="34" charset="0"/>
                <a:cs typeface="Arial" panose="020B0604020202020204" pitchFamily="34" charset="0"/>
              </a:rPr>
              <a:t> HS </a:t>
            </a:r>
            <a:r>
              <a:rPr lang="en-US" sz="2400" dirty="0" err="1">
                <a:latin typeface="Arial" panose="020B0604020202020204" pitchFamily="34" charset="0"/>
                <a:cs typeface="Arial" panose="020B0604020202020204" pitchFamily="34" charset="0"/>
              </a:rPr>
              <a:t>làm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tốt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nếu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sẽ</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cho</a:t>
            </a:r>
            <a:r>
              <a:rPr lang="en-US" sz="2400" dirty="0">
                <a:latin typeface="Arial" panose="020B0604020202020204" pitchFamily="34" charset="0"/>
                <a:cs typeface="Arial" panose="020B0604020202020204" pitchFamily="34" charset="0"/>
              </a:rPr>
              <a:t> 8 </a:t>
            </a:r>
            <a:r>
              <a:rPr lang="en-US" sz="2400" dirty="0" err="1">
                <a:latin typeface="Arial" panose="020B0604020202020204" pitchFamily="34" charset="0"/>
                <a:cs typeface="Arial" panose="020B0604020202020204" pitchFamily="34" charset="0"/>
              </a:rPr>
              <a:t>điểm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gợi</a:t>
            </a:r>
            <a:r>
              <a:rPr lang="en-US" sz="2400" dirty="0">
                <a:latin typeface="Arial" panose="020B0604020202020204" pitchFamily="34" charset="0"/>
                <a:cs typeface="Arial" panose="020B0604020202020204" pitchFamily="34" charset="0"/>
              </a:rPr>
              <a:t> ý </a:t>
            </a:r>
            <a:r>
              <a:rPr lang="en-US" sz="2400" dirty="0" err="1">
                <a:latin typeface="Arial" panose="020B0604020202020204" pitchFamily="34" charset="0"/>
                <a:cs typeface="Arial" panose="020B0604020202020204" pitchFamily="34" charset="0"/>
              </a:rPr>
              <a:t>gì</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Thầy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Cô</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DH </a:t>
            </a:r>
            <a:r>
              <a:rPr lang="en-US" sz="2400" dirty="0" err="1">
                <a:latin typeface="Arial" panose="020B0604020202020204" pitchFamily="34" charset="0"/>
                <a:cs typeface="Arial" panose="020B0604020202020204" pitchFamily="34" charset="0"/>
              </a:rPr>
              <a:t>hiện</a:t>
            </a:r>
            <a:r>
              <a:rPr lang="en-US" sz="2400" dirty="0">
                <a:latin typeface="Arial" panose="020B0604020202020204" pitchFamily="34" charset="0"/>
                <a:cs typeface="Arial" panose="020B0604020202020204" pitchFamily="34" charset="0"/>
              </a:rPr>
              <a:t> nay?</a:t>
            </a:r>
          </a:p>
        </p:txBody>
      </p:sp>
    </p:spTree>
    <p:extLst>
      <p:ext uri="{BB962C8B-B14F-4D97-AF65-F5344CB8AC3E}">
        <p14:creationId xmlns:p14="http://schemas.microsoft.com/office/powerpoint/2010/main" val="416517204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3249" name="Picture 6"/>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72204" y="345588"/>
            <a:ext cx="1511300" cy="233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0"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27500" y="2540000"/>
            <a:ext cx="3924300"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1" name="Content Placeholder 5" descr="images (9).jpeg"/>
          <p:cNvPicPr>
            <a:picLocks noGrp="1" noChangeAspect="1"/>
          </p:cNvPicPr>
          <p:nvPr>
            <p:ph idx="4294967295"/>
          </p:nvPr>
        </p:nvPicPr>
        <p:blipFill rotWithShape="1">
          <a:blip r:embed="rId4">
            <a:extLst>
              <a:ext uri="{28A0092B-C50C-407E-A947-70E740481C1C}">
                <a14:useLocalDpi xmlns:a14="http://schemas.microsoft.com/office/drawing/2010/main" val="0"/>
              </a:ext>
            </a:extLst>
          </a:blip>
          <a:srcRect l="20067" t="13564" r="-540" b="15482"/>
          <a:stretch/>
        </p:blipFill>
        <p:spPr>
          <a:xfrm>
            <a:off x="695400" y="1054102"/>
            <a:ext cx="8640688" cy="5317345"/>
          </a:xfrm>
          <a:ln>
            <a:solidFill>
              <a:srgbClr val="800000"/>
            </a:solidFill>
            <a:miter lim="800000"/>
            <a:headEnd/>
            <a:tailEnd/>
          </a:ln>
        </p:spPr>
      </p:pic>
      <p:sp>
        <p:nvSpPr>
          <p:cNvPr id="53252" name="TextBox 8"/>
          <p:cNvSpPr txBox="1">
            <a:spLocks noChangeArrowheads="1"/>
          </p:cNvSpPr>
          <p:nvPr/>
        </p:nvSpPr>
        <p:spPr bwMode="auto">
          <a:xfrm>
            <a:off x="2208213" y="333376"/>
            <a:ext cx="43926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charset="0"/>
                <a:ea typeface="ＭＳ Ｐゴシック" charset="0"/>
                <a:cs typeface="ＭＳ Ｐゴシック" charset="0"/>
              </a:defRPr>
            </a:lvl1pPr>
            <a:lvl2pPr marL="742950" indent="-285750" eaLnBrk="0" hangingPunct="0">
              <a:defRPr sz="2100">
                <a:solidFill>
                  <a:schemeClr val="tx1"/>
                </a:solidFill>
                <a:latin typeface="Arial" charset="0"/>
                <a:ea typeface="ＭＳ Ｐゴシック" charset="0"/>
              </a:defRPr>
            </a:lvl2pPr>
            <a:lvl3pPr marL="1143000" indent="-228600" eaLnBrk="0" hangingPunct="0">
              <a:defRPr sz="2100">
                <a:solidFill>
                  <a:schemeClr val="tx1"/>
                </a:solidFill>
                <a:latin typeface="Arial" charset="0"/>
                <a:ea typeface="ＭＳ Ｐゴシック" charset="0"/>
              </a:defRPr>
            </a:lvl3pPr>
            <a:lvl4pPr marL="1600200" indent="-228600" eaLnBrk="0" hangingPunct="0">
              <a:defRPr sz="2100">
                <a:solidFill>
                  <a:schemeClr val="tx1"/>
                </a:solidFill>
                <a:latin typeface="Arial" charset="0"/>
                <a:ea typeface="ＭＳ Ｐゴシック" charset="0"/>
              </a:defRPr>
            </a:lvl4pPr>
            <a:lvl5pPr marL="2057400" indent="-228600" eaLnBrk="0" hangingPunct="0">
              <a:defRPr sz="2100">
                <a:solidFill>
                  <a:schemeClr val="tx1"/>
                </a:solidFill>
                <a:latin typeface="Arial" charset="0"/>
                <a:ea typeface="ＭＳ Ｐゴシック" charset="0"/>
              </a:defRPr>
            </a:lvl5pPr>
            <a:lvl6pPr marL="2514600" indent="-228600" eaLnBrk="0" fontAlgn="base" hangingPunct="0">
              <a:spcBef>
                <a:spcPct val="0"/>
              </a:spcBef>
              <a:spcAft>
                <a:spcPct val="0"/>
              </a:spcAft>
              <a:defRPr sz="2100">
                <a:solidFill>
                  <a:schemeClr val="tx1"/>
                </a:solidFill>
                <a:latin typeface="Arial" charset="0"/>
                <a:ea typeface="ＭＳ Ｐゴシック" charset="0"/>
              </a:defRPr>
            </a:lvl6pPr>
            <a:lvl7pPr marL="2971800" indent="-228600" eaLnBrk="0" fontAlgn="base" hangingPunct="0">
              <a:spcBef>
                <a:spcPct val="0"/>
              </a:spcBef>
              <a:spcAft>
                <a:spcPct val="0"/>
              </a:spcAft>
              <a:defRPr sz="2100">
                <a:solidFill>
                  <a:schemeClr val="tx1"/>
                </a:solidFill>
                <a:latin typeface="Arial" charset="0"/>
                <a:ea typeface="ＭＳ Ｐゴシック" charset="0"/>
              </a:defRPr>
            </a:lvl7pPr>
            <a:lvl8pPr marL="3429000" indent="-228600" eaLnBrk="0" fontAlgn="base" hangingPunct="0">
              <a:spcBef>
                <a:spcPct val="0"/>
              </a:spcBef>
              <a:spcAft>
                <a:spcPct val="0"/>
              </a:spcAft>
              <a:defRPr sz="2100">
                <a:solidFill>
                  <a:schemeClr val="tx1"/>
                </a:solidFill>
                <a:latin typeface="Arial" charset="0"/>
                <a:ea typeface="ＭＳ Ｐゴシック" charset="0"/>
              </a:defRPr>
            </a:lvl8pPr>
            <a:lvl9pPr marL="3886200" indent="-228600" eaLnBrk="0" fontAlgn="base" hangingPunct="0">
              <a:spcBef>
                <a:spcPct val="0"/>
              </a:spcBef>
              <a:spcAft>
                <a:spcPct val="0"/>
              </a:spcAft>
              <a:defRPr sz="2100">
                <a:solidFill>
                  <a:schemeClr val="tx1"/>
                </a:solidFill>
                <a:latin typeface="Arial" charset="0"/>
                <a:ea typeface="ＭＳ Ｐゴシック" charset="0"/>
              </a:defRPr>
            </a:lvl9pPr>
          </a:lstStyle>
          <a:p>
            <a:pPr eaLnBrk="1" hangingPunct="1"/>
            <a:r>
              <a:rPr lang="en-US" sz="2800" b="1"/>
              <a:t>Đánh giá tích cực? </a:t>
            </a:r>
          </a:p>
        </p:txBody>
      </p:sp>
    </p:spTree>
    <p:extLst>
      <p:ext uri="{BB962C8B-B14F-4D97-AF65-F5344CB8AC3E}">
        <p14:creationId xmlns:p14="http://schemas.microsoft.com/office/powerpoint/2010/main" val="85384697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xmlns="" id="{757E4354-387C-40E3-B245-275209F61B05}"/>
              </a:ext>
            </a:extLst>
          </p:cNvPr>
          <p:cNvGraphicFramePr>
            <a:graphicFrameLocks noGrp="1"/>
          </p:cNvGraphicFramePr>
          <p:nvPr>
            <p:ph idx="4294967295"/>
            <p:extLst>
              <p:ext uri="{D42A27DB-BD31-4B8C-83A1-F6EECF244321}">
                <p14:modId xmlns:p14="http://schemas.microsoft.com/office/powerpoint/2010/main" val="2275856941"/>
              </p:ext>
            </p:extLst>
          </p:nvPr>
        </p:nvGraphicFramePr>
        <p:xfrm>
          <a:off x="623392" y="1828800"/>
          <a:ext cx="11017224" cy="2679700"/>
        </p:xfrm>
        <a:graphic>
          <a:graphicData uri="http://schemas.openxmlformats.org/drawingml/2006/table">
            <a:tbl>
              <a:tblPr/>
              <a:tblGrid>
                <a:gridCol w="6618337">
                  <a:extLst>
                    <a:ext uri="{9D8B030D-6E8A-4147-A177-3AD203B41FA5}">
                      <a16:colId xmlns:a16="http://schemas.microsoft.com/office/drawing/2014/main" xmlns="" val="20000"/>
                    </a:ext>
                  </a:extLst>
                </a:gridCol>
                <a:gridCol w="4398887">
                  <a:extLst>
                    <a:ext uri="{9D8B030D-6E8A-4147-A177-3AD203B41FA5}">
                      <a16:colId xmlns:a16="http://schemas.microsoft.com/office/drawing/2014/main" xmlns="" val="20001"/>
                    </a:ext>
                  </a:extLst>
                </a:gridCol>
              </a:tblGrid>
              <a:tr h="267970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NZ" sz="2400" b="1" i="0" u="none" strike="noStrike" cap="none" normalizeH="0" baseline="0" dirty="0">
                          <a:ln>
                            <a:noFill/>
                          </a:ln>
                          <a:solidFill>
                            <a:srgbClr val="000000"/>
                          </a:solidFill>
                          <a:effectLst/>
                          <a:latin typeface="Arial" pitchFamily="34" charset="0"/>
                          <a:ea typeface="ＭＳ Ｐゴシック" pitchFamily="34" charset="-128"/>
                        </a:rPr>
                        <a:t>Trong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nội</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qui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của</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1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trường</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có</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nêu</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Nếu</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vào</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lớp</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muộn</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quá</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5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phút</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bất</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cứ</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tiết</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nào</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đều</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không</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được</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vào</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lớp</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và</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phải</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lao</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động</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công</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ích</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trong</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suốt</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thời</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gian</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còn</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lại</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của</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một</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US" sz="2400" b="1" i="0" u="none" strike="noStrike" cap="none" normalizeH="0" baseline="0" dirty="0" err="1">
                          <a:ln>
                            <a:noFill/>
                          </a:ln>
                          <a:solidFill>
                            <a:srgbClr val="000000"/>
                          </a:solidFill>
                          <a:effectLst/>
                          <a:latin typeface="Arial" pitchFamily="34" charset="0"/>
                          <a:ea typeface="ＭＳ Ｐゴシック" pitchFamily="34" charset="-128"/>
                        </a:rPr>
                        <a:t>tiết</a:t>
                      </a:r>
                      <a:r>
                        <a:rPr kumimoji="0" lang="en-US" sz="2400" b="1" i="0" u="none" strike="noStrike" cap="none" normalizeH="0" baseline="0" dirty="0">
                          <a:ln>
                            <a:noFill/>
                          </a:ln>
                          <a:solidFill>
                            <a:srgbClr val="000000"/>
                          </a:solidFill>
                          <a:effectLst/>
                          <a:latin typeface="Arial" pitchFamily="34" charset="0"/>
                          <a:ea typeface="ＭＳ Ｐゴシック" pitchFamily="34" charset="-128"/>
                        </a:rPr>
                        <a:t>.</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itchFamily="34" charset="0"/>
                        <a:ea typeface="ＭＳ Ｐゴシック" pitchFamily="34" charset="-128"/>
                      </a:endParaRPr>
                    </a:p>
                  </a:txBody>
                  <a:tcPr marT="45717" marB="45717" horzOverflow="overflow">
                    <a:lnL w="38100" cap="flat" cmpd="sng" algn="ctr">
                      <a:solidFill>
                        <a:srgbClr val="660066"/>
                      </a:solidFill>
                      <a:prstDash val="solid"/>
                      <a:round/>
                      <a:headEnd type="none" w="med" len="med"/>
                      <a:tailEnd type="none" w="med" len="med"/>
                    </a:lnL>
                    <a:lnR w="38100" cap="flat" cmpd="sng" algn="ctr">
                      <a:solidFill>
                        <a:srgbClr val="660066"/>
                      </a:solidFill>
                      <a:prstDash val="solid"/>
                      <a:round/>
                      <a:headEnd type="none" w="med" len="med"/>
                      <a:tailEnd type="none" w="med" len="med"/>
                    </a:lnR>
                    <a:lnT w="38100" cap="flat" cmpd="sng" algn="ctr">
                      <a:solidFill>
                        <a:srgbClr val="660066"/>
                      </a:solidFill>
                      <a:prstDash val="solid"/>
                      <a:round/>
                      <a:headEnd type="none" w="med" len="med"/>
                      <a:tailEnd type="none" w="med" len="med"/>
                    </a:lnT>
                    <a:lnB w="38100" cap="flat" cmpd="sng" algn="ctr">
                      <a:solidFill>
                        <a:srgbClr val="660066"/>
                      </a:solidFill>
                      <a:prstDash val="solid"/>
                      <a:round/>
                      <a:headEnd type="none" w="med" len="med"/>
                      <a:tailEnd type="none" w="med" len="med"/>
                    </a:lnB>
                    <a:lnTlToBr>
                      <a:noFill/>
                    </a:lnTlToBr>
                    <a:lnBlToTr>
                      <a:noFill/>
                    </a:lnBlToTr>
                    <a:solidFill>
                      <a:schemeClr val="bg1"/>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Nhiều</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trường</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khi</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sinh</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đi</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muộn</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yêu</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cầu</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bảo</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vệ</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trường</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học</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đóng</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cổng</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không</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cho</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r>
                        <a:rPr kumimoji="0" lang="en-NZ" sz="2400" b="1" i="0" u="none" strike="noStrike" cap="none" normalizeH="0" baseline="0" dirty="0" err="1">
                          <a:ln>
                            <a:noFill/>
                          </a:ln>
                          <a:solidFill>
                            <a:srgbClr val="000000"/>
                          </a:solidFill>
                          <a:effectLst/>
                          <a:latin typeface="Arial" pitchFamily="34" charset="0"/>
                          <a:ea typeface="ＭＳ Ｐゴシック" pitchFamily="34" charset="-128"/>
                        </a:rPr>
                        <a:t>vào</a:t>
                      </a:r>
                      <a:r>
                        <a:rPr kumimoji="0" lang="en-NZ" sz="2400" b="1" i="0" u="none" strike="noStrike" cap="none" normalizeH="0" baseline="0" dirty="0">
                          <a:ln>
                            <a:noFill/>
                          </a:ln>
                          <a:solidFill>
                            <a:srgbClr val="000000"/>
                          </a:solidFill>
                          <a:effectLst/>
                          <a:latin typeface="Arial" pitchFamily="34" charset="0"/>
                          <a:ea typeface="ＭＳ Ｐゴシック" pitchFamily="34" charset="-128"/>
                        </a:rPr>
                        <a:t>. </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NZ" sz="2400" b="1" i="0" u="none" strike="noStrike" cap="none" normalizeH="0" baseline="0" dirty="0">
                        <a:ln>
                          <a:noFill/>
                        </a:ln>
                        <a:solidFill>
                          <a:srgbClr val="000000"/>
                        </a:solidFill>
                        <a:effectLst/>
                        <a:latin typeface="Arial" pitchFamily="34" charset="0"/>
                        <a:ea typeface="ＭＳ Ｐゴシック" pitchFamily="34" charset="-128"/>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NZ" sz="2400" b="1" i="0" u="none" strike="noStrike" cap="none" normalizeH="0" baseline="0" dirty="0">
                        <a:ln>
                          <a:noFill/>
                        </a:ln>
                        <a:solidFill>
                          <a:srgbClr val="000000"/>
                        </a:solidFill>
                        <a:effectLst/>
                        <a:latin typeface="Arial" pitchFamily="34" charset="0"/>
                        <a:ea typeface="ＭＳ Ｐゴシック" pitchFamily="34" charset="-128"/>
                      </a:endParaRPr>
                    </a:p>
                  </a:txBody>
                  <a:tcPr marT="45717" marB="45717" horzOverflow="overflow">
                    <a:lnL w="38100" cap="flat" cmpd="sng" algn="ctr">
                      <a:solidFill>
                        <a:srgbClr val="660066"/>
                      </a:solidFill>
                      <a:prstDash val="solid"/>
                      <a:round/>
                      <a:headEnd type="none" w="med" len="med"/>
                      <a:tailEnd type="none" w="med" len="med"/>
                    </a:lnL>
                    <a:lnR w="38100" cap="flat" cmpd="sng" algn="ctr">
                      <a:solidFill>
                        <a:srgbClr val="660066"/>
                      </a:solidFill>
                      <a:prstDash val="solid"/>
                      <a:round/>
                      <a:headEnd type="none" w="med" len="med"/>
                      <a:tailEnd type="none" w="med" len="med"/>
                    </a:lnR>
                    <a:lnT w="38100" cap="flat" cmpd="sng" algn="ctr">
                      <a:solidFill>
                        <a:srgbClr val="660066"/>
                      </a:solidFill>
                      <a:prstDash val="solid"/>
                      <a:round/>
                      <a:headEnd type="none" w="med" len="med"/>
                      <a:tailEnd type="none" w="med" len="med"/>
                    </a:lnT>
                    <a:lnB w="38100" cap="flat" cmpd="sng" algn="ctr">
                      <a:solidFill>
                        <a:srgbClr val="660066"/>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0"/>
                  </a:ext>
                </a:extLst>
              </a:tr>
            </a:tbl>
          </a:graphicData>
        </a:graphic>
      </p:graphicFrame>
      <p:pic>
        <p:nvPicPr>
          <p:cNvPr id="78858" name="Picture 4">
            <a:extLst>
              <a:ext uri="{FF2B5EF4-FFF2-40B4-BE49-F238E27FC236}">
                <a16:creationId xmlns:a16="http://schemas.microsoft.com/office/drawing/2014/main" xmlns="" id="{0E5C5B0D-EE94-42CA-AA14-2BCC6B486F9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1" y="1"/>
            <a:ext cx="1800225"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9" name="Picture 6">
            <a:extLst>
              <a:ext uri="{FF2B5EF4-FFF2-40B4-BE49-F238E27FC236}">
                <a16:creationId xmlns:a16="http://schemas.microsoft.com/office/drawing/2014/main" xmlns="" id="{0003C7F0-0B1B-408F-A27C-2DB7966F51B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01000" y="-28575"/>
            <a:ext cx="1150938"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peech Bubble: Rectangle with Corners Rounded 2">
            <a:extLst>
              <a:ext uri="{FF2B5EF4-FFF2-40B4-BE49-F238E27FC236}">
                <a16:creationId xmlns:a16="http://schemas.microsoft.com/office/drawing/2014/main" xmlns="" id="{B5EC697D-08CF-5556-F45C-3E0347F4C381}"/>
              </a:ext>
            </a:extLst>
          </p:cNvPr>
          <p:cNvSpPr/>
          <p:nvPr/>
        </p:nvSpPr>
        <p:spPr>
          <a:xfrm>
            <a:off x="2567608" y="4797152"/>
            <a:ext cx="6584331" cy="1584176"/>
          </a:xfrm>
          <a:prstGeom prst="wedgeRoundRectCallout">
            <a:avLst>
              <a:gd name="adj1" fmla="val 14444"/>
              <a:gd name="adj2" fmla="val -66636"/>
              <a:gd name="adj3" fmla="val 16667"/>
            </a:avLst>
          </a:prstGeom>
          <a:solidFill>
            <a:srgbClr val="CC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a:solidFill>
                  <a:schemeClr val="accent1"/>
                </a:solidFill>
                <a:latin typeface="Arial" panose="020B0604020202020204" pitchFamily="34" charset="0"/>
                <a:cs typeface="Arial" panose="020B0604020202020204" pitchFamily="34" charset="0"/>
              </a:rPr>
              <a:t>Thầy</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Cô</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có</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nhận</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xét</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gì</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về</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các</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quy</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định</a:t>
            </a:r>
            <a:r>
              <a:rPr lang="en-US" sz="3200" dirty="0">
                <a:solidFill>
                  <a:schemeClr val="accent1"/>
                </a:solidFill>
                <a:latin typeface="Arial" panose="020B0604020202020204" pitchFamily="34" charset="0"/>
                <a:cs typeface="Arial" panose="020B0604020202020204" pitchFamily="34" charset="0"/>
              </a:rPr>
              <a:t> </a:t>
            </a:r>
            <a:r>
              <a:rPr lang="en-US" sz="3200" dirty="0" err="1">
                <a:solidFill>
                  <a:schemeClr val="accent1"/>
                </a:solidFill>
                <a:latin typeface="Arial" panose="020B0604020202020204" pitchFamily="34" charset="0"/>
                <a:cs typeface="Arial" panose="020B0604020202020204" pitchFamily="34" charset="0"/>
              </a:rPr>
              <a:t>này</a:t>
            </a:r>
            <a:r>
              <a:rPr lang="en-US" sz="3200" dirty="0">
                <a:solidFill>
                  <a:schemeClr val="accent1"/>
                </a:solidFill>
                <a:latin typeface="Arial" panose="020B0604020202020204" pitchFamily="34" charset="0"/>
                <a:cs typeface="Arial" panose="020B0604020202020204" pitchFamily="34" charset="0"/>
              </a:rPr>
              <a:t>?</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xmlns="" id="{DB8F9E03-2381-21F4-EC9D-8DD5A42077DF}"/>
              </a:ext>
            </a:extLst>
          </p:cNvPr>
          <p:cNvPicPr>
            <a:picLocks noChangeAspect="1"/>
          </p:cNvPicPr>
          <p:nvPr/>
        </p:nvPicPr>
        <p:blipFill>
          <a:blip r:embed="rId2"/>
          <a:stretch>
            <a:fillRect/>
          </a:stretch>
        </p:blipFill>
        <p:spPr>
          <a:xfrm>
            <a:off x="6702922" y="4604558"/>
            <a:ext cx="2600325" cy="1752600"/>
          </a:xfrm>
          <a:prstGeom prst="rect">
            <a:avLst/>
          </a:prstGeom>
        </p:spPr>
      </p:pic>
      <p:sp>
        <p:nvSpPr>
          <p:cNvPr id="48130" name="TextBox 3">
            <a:extLst>
              <a:ext uri="{FF2B5EF4-FFF2-40B4-BE49-F238E27FC236}">
                <a16:creationId xmlns:a16="http://schemas.microsoft.com/office/drawing/2014/main" xmlns="" id="{3A22EF68-4EED-4DD0-B7DC-F17F8005E576}"/>
              </a:ext>
            </a:extLst>
          </p:cNvPr>
          <p:cNvSpPr txBox="1">
            <a:spLocks noChangeArrowheads="1"/>
          </p:cNvSpPr>
          <p:nvPr/>
        </p:nvSpPr>
        <p:spPr bwMode="auto">
          <a:xfrm>
            <a:off x="2423592" y="480466"/>
            <a:ext cx="7467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ts val="600"/>
              </a:spcBef>
            </a:pPr>
            <a:r>
              <a:rPr lang="en-US" altLang="en-US" sz="3600" b="1" dirty="0">
                <a:solidFill>
                  <a:srgbClr val="FF0000"/>
                </a:solidFill>
                <a:cs typeface="Arial" panose="020B0604020202020204" pitchFamily="34" charset="0"/>
              </a:rPr>
              <a:t> GIÁO DỤC KỶ LUẬT TÍCH CỰC TRONG NHÀ TRƯỜNG</a:t>
            </a:r>
          </a:p>
        </p:txBody>
      </p:sp>
      <p:pic>
        <p:nvPicPr>
          <p:cNvPr id="2" name="Picture 1">
            <a:extLst>
              <a:ext uri="{FF2B5EF4-FFF2-40B4-BE49-F238E27FC236}">
                <a16:creationId xmlns:a16="http://schemas.microsoft.com/office/drawing/2014/main" xmlns="" id="{F9271D23-7E0F-68DA-ECB9-392B85E9D99A}"/>
              </a:ext>
            </a:extLst>
          </p:cNvPr>
          <p:cNvPicPr>
            <a:picLocks noChangeAspect="1"/>
          </p:cNvPicPr>
          <p:nvPr/>
        </p:nvPicPr>
        <p:blipFill>
          <a:blip r:embed="rId3"/>
          <a:stretch>
            <a:fillRect/>
          </a:stretch>
        </p:blipFill>
        <p:spPr>
          <a:xfrm>
            <a:off x="1839525" y="4482474"/>
            <a:ext cx="2686050" cy="1704975"/>
          </a:xfrm>
          <a:prstGeom prst="rect">
            <a:avLst/>
          </a:prstGeom>
        </p:spPr>
      </p:pic>
      <p:pic>
        <p:nvPicPr>
          <p:cNvPr id="8" name="Picture 7">
            <a:extLst>
              <a:ext uri="{FF2B5EF4-FFF2-40B4-BE49-F238E27FC236}">
                <a16:creationId xmlns:a16="http://schemas.microsoft.com/office/drawing/2014/main" xmlns="" id="{4D7CCE95-1D07-4D41-2D59-E49D2DC31460}"/>
              </a:ext>
            </a:extLst>
          </p:cNvPr>
          <p:cNvPicPr>
            <a:picLocks noChangeAspect="1"/>
          </p:cNvPicPr>
          <p:nvPr/>
        </p:nvPicPr>
        <p:blipFill>
          <a:blip r:embed="rId4"/>
          <a:stretch>
            <a:fillRect/>
          </a:stretch>
        </p:blipFill>
        <p:spPr>
          <a:xfrm>
            <a:off x="6960096" y="2246387"/>
            <a:ext cx="2343150" cy="1952625"/>
          </a:xfrm>
          <a:prstGeom prst="rect">
            <a:avLst/>
          </a:prstGeom>
        </p:spPr>
      </p:pic>
      <p:pic>
        <p:nvPicPr>
          <p:cNvPr id="15" name="Picture 14">
            <a:extLst>
              <a:ext uri="{FF2B5EF4-FFF2-40B4-BE49-F238E27FC236}">
                <a16:creationId xmlns:a16="http://schemas.microsoft.com/office/drawing/2014/main" xmlns="" id="{E7AF8812-B7A2-AD65-E3B0-53E890413476}"/>
              </a:ext>
            </a:extLst>
          </p:cNvPr>
          <p:cNvPicPr>
            <a:picLocks noChangeAspect="1"/>
          </p:cNvPicPr>
          <p:nvPr/>
        </p:nvPicPr>
        <p:blipFill>
          <a:blip r:embed="rId5"/>
          <a:stretch>
            <a:fillRect/>
          </a:stretch>
        </p:blipFill>
        <p:spPr>
          <a:xfrm>
            <a:off x="1968893" y="2537747"/>
            <a:ext cx="2427317" cy="1443044"/>
          </a:xfrm>
          <a:prstGeom prst="rect">
            <a:avLst/>
          </a:prstGeom>
        </p:spPr>
      </p:pic>
      <p:pic>
        <p:nvPicPr>
          <p:cNvPr id="16" name="Picture 15">
            <a:extLst>
              <a:ext uri="{FF2B5EF4-FFF2-40B4-BE49-F238E27FC236}">
                <a16:creationId xmlns:a16="http://schemas.microsoft.com/office/drawing/2014/main" xmlns="" id="{0588E843-168C-06C4-E82B-D6A9D724414B}"/>
              </a:ext>
            </a:extLst>
          </p:cNvPr>
          <p:cNvPicPr>
            <a:picLocks noChangeAspect="1"/>
          </p:cNvPicPr>
          <p:nvPr/>
        </p:nvPicPr>
        <p:blipFill>
          <a:blip r:embed="rId6"/>
          <a:stretch>
            <a:fillRect/>
          </a:stretch>
        </p:blipFill>
        <p:spPr>
          <a:xfrm>
            <a:off x="4561993" y="2446076"/>
            <a:ext cx="1369790" cy="1270939"/>
          </a:xfrm>
          <a:prstGeom prst="rect">
            <a:avLst/>
          </a:prstGeom>
        </p:spPr>
      </p:pic>
      <p:pic>
        <p:nvPicPr>
          <p:cNvPr id="18" name="Picture 17">
            <a:extLst>
              <a:ext uri="{FF2B5EF4-FFF2-40B4-BE49-F238E27FC236}">
                <a16:creationId xmlns:a16="http://schemas.microsoft.com/office/drawing/2014/main" xmlns="" id="{8BE919EB-16EB-3ECD-6346-BAF81FD4888A}"/>
              </a:ext>
            </a:extLst>
          </p:cNvPr>
          <p:cNvPicPr>
            <a:picLocks noChangeAspect="1"/>
          </p:cNvPicPr>
          <p:nvPr/>
        </p:nvPicPr>
        <p:blipFill>
          <a:blip r:embed="rId7"/>
          <a:stretch>
            <a:fillRect/>
          </a:stretch>
        </p:blipFill>
        <p:spPr>
          <a:xfrm>
            <a:off x="4685154" y="4536959"/>
            <a:ext cx="1618895" cy="1500778"/>
          </a:xfrm>
          <a:prstGeom prst="rect">
            <a:avLst/>
          </a:prstGeom>
        </p:spPr>
      </p:pic>
      <p:pic>
        <p:nvPicPr>
          <p:cNvPr id="19" name="Picture 18">
            <a:extLst>
              <a:ext uri="{FF2B5EF4-FFF2-40B4-BE49-F238E27FC236}">
                <a16:creationId xmlns:a16="http://schemas.microsoft.com/office/drawing/2014/main" xmlns="" id="{4A46AE6A-46D3-8F41-9D5E-4283451724EC}"/>
              </a:ext>
            </a:extLst>
          </p:cNvPr>
          <p:cNvPicPr>
            <a:picLocks noChangeAspect="1"/>
          </p:cNvPicPr>
          <p:nvPr/>
        </p:nvPicPr>
        <p:blipFill>
          <a:blip r:embed="rId8"/>
          <a:stretch>
            <a:fillRect/>
          </a:stretch>
        </p:blipFill>
        <p:spPr>
          <a:xfrm>
            <a:off x="9202359" y="2570436"/>
            <a:ext cx="1377666" cy="1377666"/>
          </a:xfrm>
          <a:prstGeom prst="rect">
            <a:avLst/>
          </a:prstGeom>
        </p:spPr>
      </p:pic>
      <p:pic>
        <p:nvPicPr>
          <p:cNvPr id="20" name="Picture 19">
            <a:extLst>
              <a:ext uri="{FF2B5EF4-FFF2-40B4-BE49-F238E27FC236}">
                <a16:creationId xmlns:a16="http://schemas.microsoft.com/office/drawing/2014/main" xmlns="" id="{0F3F1711-D122-9F68-1CB8-D5550A880D2E}"/>
              </a:ext>
            </a:extLst>
          </p:cNvPr>
          <p:cNvPicPr>
            <a:picLocks noChangeAspect="1"/>
          </p:cNvPicPr>
          <p:nvPr/>
        </p:nvPicPr>
        <p:blipFill>
          <a:blip r:embed="rId8"/>
          <a:stretch>
            <a:fillRect/>
          </a:stretch>
        </p:blipFill>
        <p:spPr>
          <a:xfrm>
            <a:off x="9265789" y="4721419"/>
            <a:ext cx="1377666" cy="1377666"/>
          </a:xfrm>
          <a:prstGeom prst="rect">
            <a:avLst/>
          </a:prstGeom>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154" name="Title 1">
            <a:extLst>
              <a:ext uri="{FF2B5EF4-FFF2-40B4-BE49-F238E27FC236}">
                <a16:creationId xmlns:a16="http://schemas.microsoft.com/office/drawing/2014/main" xmlns="" id="{42A2C4A2-07F8-483A-B4AF-68908E14BB53}"/>
              </a:ext>
            </a:extLst>
          </p:cNvPr>
          <p:cNvSpPr>
            <a:spLocks noGrp="1"/>
          </p:cNvSpPr>
          <p:nvPr>
            <p:ph type="title" idx="4294967295"/>
          </p:nvPr>
        </p:nvSpPr>
        <p:spPr>
          <a:xfrm>
            <a:off x="2855913" y="115888"/>
            <a:ext cx="7239000" cy="1143000"/>
          </a:xfrm>
        </p:spPr>
        <p:txBody>
          <a:bodyPr/>
          <a:lstStyle/>
          <a:p>
            <a:pPr algn="ctr"/>
            <a:r>
              <a:rPr lang="en-US" altLang="en-US" dirty="0">
                <a:solidFill>
                  <a:schemeClr val="accent1"/>
                </a:solidFill>
                <a:latin typeface="Arial" panose="020B0604020202020204" pitchFamily="34" charset="0"/>
                <a:ea typeface="ＭＳ Ｐゴシック" panose="020B0600070205080204" pitchFamily="34" charset="-128"/>
                <a:cs typeface="Arial" panose="020B0604020202020204" pitchFamily="34" charset="0"/>
              </a:rPr>
              <a:t>SUY NGẪM</a:t>
            </a:r>
          </a:p>
        </p:txBody>
      </p:sp>
      <p:graphicFrame>
        <p:nvGraphicFramePr>
          <p:cNvPr id="8" name="Content Placeholder 7">
            <a:extLst>
              <a:ext uri="{FF2B5EF4-FFF2-40B4-BE49-F238E27FC236}">
                <a16:creationId xmlns:a16="http://schemas.microsoft.com/office/drawing/2014/main" xmlns="" id="{28E6C2FD-AEF4-410F-A42B-B0954980083D}"/>
              </a:ext>
            </a:extLst>
          </p:cNvPr>
          <p:cNvGraphicFramePr>
            <a:graphicFrameLocks noGrp="1"/>
          </p:cNvGraphicFramePr>
          <p:nvPr>
            <p:ph idx="4294967295"/>
            <p:extLst>
              <p:ext uri="{D42A27DB-BD31-4B8C-83A1-F6EECF244321}">
                <p14:modId xmlns:p14="http://schemas.microsoft.com/office/powerpoint/2010/main" val="1194981399"/>
              </p:ext>
            </p:extLst>
          </p:nvPr>
        </p:nvGraphicFramePr>
        <p:xfrm>
          <a:off x="767408" y="1340768"/>
          <a:ext cx="10873208" cy="498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4" name="Text Box 4">
            <a:extLst>
              <a:ext uri="{FF2B5EF4-FFF2-40B4-BE49-F238E27FC236}">
                <a16:creationId xmlns:a16="http://schemas.microsoft.com/office/drawing/2014/main" xmlns="" id="{94607383-F16C-42DC-8B11-7FBC09FDD404}"/>
              </a:ext>
            </a:extLst>
          </p:cNvPr>
          <p:cNvSpPr txBox="1">
            <a:spLocks noChangeArrowheads="1"/>
          </p:cNvSpPr>
          <p:nvPr/>
        </p:nvSpPr>
        <p:spPr bwMode="auto">
          <a:xfrm>
            <a:off x="2743200" y="1243014"/>
            <a:ext cx="7467600"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spcBef>
                <a:spcPct val="50000"/>
              </a:spcBef>
              <a:buFontTx/>
              <a:buChar char="•"/>
            </a:pPr>
            <a:r>
              <a:rPr lang="en-US" altLang="en-US" b="1" dirty="0"/>
              <a:t>E  (Explanation):             	GIẢI THÍCH</a:t>
            </a:r>
          </a:p>
          <a:p>
            <a:pPr eaLnBrk="1" hangingPunct="1">
              <a:spcBef>
                <a:spcPct val="50000"/>
              </a:spcBef>
              <a:buFontTx/>
              <a:buChar char="•"/>
            </a:pPr>
            <a:r>
              <a:rPr lang="en-US" altLang="en-US" b="1" dirty="0"/>
              <a:t>D  (doing):                     	LÀM</a:t>
            </a:r>
          </a:p>
          <a:p>
            <a:pPr eaLnBrk="1" hangingPunct="1">
              <a:spcBef>
                <a:spcPct val="50000"/>
              </a:spcBef>
              <a:buFontTx/>
              <a:buChar char="•"/>
            </a:pPr>
            <a:r>
              <a:rPr lang="en-US" altLang="en-US" b="1" dirty="0"/>
              <a:t>U  (use):                        	SỬ DỤNG, THỰC HÀNH</a:t>
            </a:r>
          </a:p>
          <a:p>
            <a:pPr eaLnBrk="1" hangingPunct="1">
              <a:spcBef>
                <a:spcPct val="50000"/>
              </a:spcBef>
              <a:buFont typeface="Arial" panose="020B0604020202020204" pitchFamily="34" charset="0"/>
              <a:buChar char="•"/>
            </a:pPr>
            <a:r>
              <a:rPr lang="en-US" altLang="en-US" b="1" dirty="0"/>
              <a:t>C  (check):                      	KIỂM TRA</a:t>
            </a:r>
          </a:p>
          <a:p>
            <a:pPr eaLnBrk="1" hangingPunct="1">
              <a:spcBef>
                <a:spcPct val="50000"/>
              </a:spcBef>
              <a:buFontTx/>
              <a:buChar char="•"/>
            </a:pPr>
            <a:r>
              <a:rPr lang="en-US" altLang="en-US" b="1" dirty="0"/>
              <a:t>A  (Aide-memoire):         	GHI NHỚ</a:t>
            </a:r>
          </a:p>
          <a:p>
            <a:pPr eaLnBrk="1" hangingPunct="1">
              <a:spcBef>
                <a:spcPct val="50000"/>
              </a:spcBef>
              <a:buFontTx/>
              <a:buChar char="•"/>
            </a:pPr>
            <a:r>
              <a:rPr lang="en-US" altLang="en-US" b="1" dirty="0"/>
              <a:t>R  (review):                    	SỬ DỤNG LẠI</a:t>
            </a:r>
          </a:p>
          <a:p>
            <a:pPr eaLnBrk="1" hangingPunct="1">
              <a:spcBef>
                <a:spcPct val="50000"/>
              </a:spcBef>
              <a:buFontTx/>
              <a:buChar char="•"/>
            </a:pPr>
            <a:r>
              <a:rPr lang="en-US" altLang="en-US" b="1" dirty="0"/>
              <a:t>E  (Evaluation):                	ĐÁNH GIÁ</a:t>
            </a:r>
          </a:p>
        </p:txBody>
      </p:sp>
      <p:sp>
        <p:nvSpPr>
          <p:cNvPr id="20486" name="Text Box 6">
            <a:extLst>
              <a:ext uri="{FF2B5EF4-FFF2-40B4-BE49-F238E27FC236}">
                <a16:creationId xmlns:a16="http://schemas.microsoft.com/office/drawing/2014/main" xmlns="" id="{D6D62F7F-F55F-4F32-8DB7-67A0F3B53C7D}"/>
              </a:ext>
            </a:extLst>
          </p:cNvPr>
          <p:cNvSpPr txBox="1">
            <a:spLocks noChangeArrowheads="1"/>
          </p:cNvSpPr>
          <p:nvPr/>
        </p:nvSpPr>
        <p:spPr bwMode="auto">
          <a:xfrm>
            <a:off x="3886200" y="5410200"/>
            <a:ext cx="5029200" cy="415498"/>
          </a:xfrm>
          <a:prstGeom prst="rect">
            <a:avLst/>
          </a:prstGeom>
          <a:solidFill>
            <a:srgbClr val="66CCFF"/>
          </a:solidFill>
          <a:ln w="28575">
            <a:solidFill>
              <a:schemeClr val="tx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50000"/>
              </a:spcBef>
            </a:pPr>
            <a:r>
              <a:rPr lang="en-US" altLang="en-US" b="1" dirty="0"/>
              <a:t>EDUCARE: GIÁO DỤC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0484"/>
                                        </p:tgtEl>
                                        <p:attrNameLst>
                                          <p:attrName>style.visibility</p:attrName>
                                        </p:attrNameLst>
                                      </p:cBhvr>
                                      <p:to>
                                        <p:strVal val="visible"/>
                                      </p:to>
                                    </p:set>
                                    <p:animEffect transition="in" filter="strips(downLeft)">
                                      <p:cBhvr>
                                        <p:cTn id="7" dur="500"/>
                                        <p:tgtEl>
                                          <p:spTgt spid="2048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 calcmode="lin" valueType="num">
                                      <p:cBhvr>
                                        <p:cTn id="12" dur="1000" fill="hold"/>
                                        <p:tgtEl>
                                          <p:spTgt spid="20486"/>
                                        </p:tgtEl>
                                        <p:attrNameLst>
                                          <p:attrName>ppt_w</p:attrName>
                                        </p:attrNameLst>
                                      </p:cBhvr>
                                      <p:tavLst>
                                        <p:tav tm="0">
                                          <p:val>
                                            <p:fltVal val="0"/>
                                          </p:val>
                                        </p:tav>
                                        <p:tav tm="100000">
                                          <p:val>
                                            <p:strVal val="#ppt_w"/>
                                          </p:val>
                                        </p:tav>
                                      </p:tavLst>
                                    </p:anim>
                                    <p:anim calcmode="lin" valueType="num">
                                      <p:cBhvr>
                                        <p:cTn id="13" dur="1000" fill="hold"/>
                                        <p:tgtEl>
                                          <p:spTgt spid="20486"/>
                                        </p:tgtEl>
                                        <p:attrNameLst>
                                          <p:attrName>ppt_h</p:attrName>
                                        </p:attrNameLst>
                                      </p:cBhvr>
                                      <p:tavLst>
                                        <p:tav tm="0">
                                          <p:val>
                                            <p:fltVal val="0"/>
                                          </p:val>
                                        </p:tav>
                                        <p:tav tm="100000">
                                          <p:val>
                                            <p:strVal val="#ppt_h"/>
                                          </p:val>
                                        </p:tav>
                                      </p:tavLst>
                                    </p:anim>
                                    <p:anim calcmode="lin" valueType="num">
                                      <p:cBhvr>
                                        <p:cTn id="14"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4" grpId="0"/>
      <p:bldP spid="20486"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146" name="TextBox 1">
            <a:extLst>
              <a:ext uri="{FF2B5EF4-FFF2-40B4-BE49-F238E27FC236}">
                <a16:creationId xmlns:a16="http://schemas.microsoft.com/office/drawing/2014/main" xmlns="" id="{BAF9D8B5-2F5B-4B21-8BA9-FB658E8C5762}"/>
              </a:ext>
            </a:extLst>
          </p:cNvPr>
          <p:cNvSpPr txBox="1">
            <a:spLocks noChangeArrowheads="1"/>
          </p:cNvSpPr>
          <p:nvPr/>
        </p:nvSpPr>
        <p:spPr bwMode="auto">
          <a:xfrm>
            <a:off x="3962400" y="376238"/>
            <a:ext cx="4800600" cy="461962"/>
          </a:xfrm>
          <a:prstGeom prst="rect">
            <a:avLst/>
          </a:prstGeom>
          <a:blipFill dpi="0" rotWithShape="1">
            <a:blip r:embed="rId2"/>
            <a:srcRect/>
            <a:tile tx="0" ty="0" sx="100000" sy="100000" flip="none" algn="tl"/>
          </a:blip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b="1"/>
              <a:t>NHIỆM VỤ CỦA NHÀ GIÁO</a:t>
            </a:r>
          </a:p>
        </p:txBody>
      </p:sp>
      <p:sp>
        <p:nvSpPr>
          <p:cNvPr id="6147" name="TextBox 4">
            <a:extLst>
              <a:ext uri="{FF2B5EF4-FFF2-40B4-BE49-F238E27FC236}">
                <a16:creationId xmlns:a16="http://schemas.microsoft.com/office/drawing/2014/main" xmlns="" id="{B97DCDF1-E698-4F98-90F4-CFBB7AA1B7EB}"/>
              </a:ext>
            </a:extLst>
          </p:cNvPr>
          <p:cNvSpPr txBox="1">
            <a:spLocks noChangeArrowheads="1"/>
          </p:cNvSpPr>
          <p:nvPr/>
        </p:nvSpPr>
        <p:spPr bwMode="auto">
          <a:xfrm>
            <a:off x="3810000" y="1143001"/>
            <a:ext cx="1676400" cy="461963"/>
          </a:xfrm>
          <a:prstGeom prst="rect">
            <a:avLst/>
          </a:prstGeom>
          <a:solidFill>
            <a:srgbClr val="FFFF00"/>
          </a:solid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a:t>Dạy chữ</a:t>
            </a:r>
          </a:p>
        </p:txBody>
      </p:sp>
      <p:sp>
        <p:nvSpPr>
          <p:cNvPr id="6148" name="TextBox 5">
            <a:extLst>
              <a:ext uri="{FF2B5EF4-FFF2-40B4-BE49-F238E27FC236}">
                <a16:creationId xmlns:a16="http://schemas.microsoft.com/office/drawing/2014/main" xmlns="" id="{E1CA76ED-689C-4D9E-91DE-062B2BDE5850}"/>
              </a:ext>
            </a:extLst>
          </p:cNvPr>
          <p:cNvSpPr txBox="1">
            <a:spLocks noChangeArrowheads="1"/>
          </p:cNvSpPr>
          <p:nvPr/>
        </p:nvSpPr>
        <p:spPr bwMode="auto">
          <a:xfrm>
            <a:off x="6934200" y="1143001"/>
            <a:ext cx="1676400" cy="461963"/>
          </a:xfrm>
          <a:prstGeom prst="rect">
            <a:avLst/>
          </a:prstGeom>
          <a:ln>
            <a:headEnd/>
            <a:tailEnd/>
          </a:ln>
        </p:spPr>
        <p:style>
          <a:lnRef idx="2">
            <a:schemeClr val="dk1"/>
          </a:lnRef>
          <a:fillRef idx="1">
            <a:schemeClr val="lt1"/>
          </a:fillRef>
          <a:effectRef idx="0">
            <a:schemeClr val="dk1"/>
          </a:effectRef>
          <a:fontRef idx="minor">
            <a:schemeClr val="dk1"/>
          </a:fontRef>
        </p:style>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solidFill>
                  <a:srgbClr val="000090"/>
                </a:solidFill>
              </a:rPr>
              <a:t>Dạy người</a:t>
            </a:r>
          </a:p>
        </p:txBody>
      </p:sp>
      <p:sp>
        <p:nvSpPr>
          <p:cNvPr id="6149" name="TextBox 7">
            <a:extLst>
              <a:ext uri="{FF2B5EF4-FFF2-40B4-BE49-F238E27FC236}">
                <a16:creationId xmlns:a16="http://schemas.microsoft.com/office/drawing/2014/main" xmlns="" id="{1B9A915A-236A-46CD-AD61-6732841B6C54}"/>
              </a:ext>
            </a:extLst>
          </p:cNvPr>
          <p:cNvSpPr txBox="1">
            <a:spLocks noChangeArrowheads="1"/>
          </p:cNvSpPr>
          <p:nvPr/>
        </p:nvSpPr>
        <p:spPr bwMode="auto">
          <a:xfrm>
            <a:off x="1828800" y="2209801"/>
            <a:ext cx="1447800" cy="830263"/>
          </a:xfrm>
          <a:prstGeom prst="rect">
            <a:avLst/>
          </a:prstGeom>
          <a:solidFill>
            <a:srgbClr val="FFFF00"/>
          </a:solid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a:t>Tri thức/ kỹ năng </a:t>
            </a:r>
          </a:p>
        </p:txBody>
      </p:sp>
      <p:sp>
        <p:nvSpPr>
          <p:cNvPr id="6150" name="TextBox 8">
            <a:extLst>
              <a:ext uri="{FF2B5EF4-FFF2-40B4-BE49-F238E27FC236}">
                <a16:creationId xmlns:a16="http://schemas.microsoft.com/office/drawing/2014/main" xmlns="" id="{40AA8DC8-0B37-46F8-951B-3A0372A23D8D}"/>
              </a:ext>
            </a:extLst>
          </p:cNvPr>
          <p:cNvSpPr txBox="1">
            <a:spLocks noChangeArrowheads="1"/>
          </p:cNvSpPr>
          <p:nvPr/>
        </p:nvSpPr>
        <p:spPr bwMode="auto">
          <a:xfrm>
            <a:off x="6629400" y="2322513"/>
            <a:ext cx="1676400" cy="830262"/>
          </a:xfrm>
          <a:prstGeom prst="rect">
            <a:avLst/>
          </a:prstGeom>
          <a:ln>
            <a:headEnd/>
            <a:tailEnd/>
          </a:ln>
        </p:spPr>
        <p:style>
          <a:lnRef idx="2">
            <a:schemeClr val="dk1"/>
          </a:lnRef>
          <a:fillRef idx="1">
            <a:schemeClr val="lt1"/>
          </a:fillRef>
          <a:effectRef idx="0">
            <a:schemeClr val="dk1"/>
          </a:effectRef>
          <a:fontRef idx="minor">
            <a:schemeClr val="dk1"/>
          </a:fontRef>
        </p:style>
        <p:txBody>
          <a:bodyPr>
            <a:spAutoFit/>
          </a:bodyPr>
          <a:lstStyle>
            <a:lvl1pPr eaLnBrk="0" hangingPunct="0">
              <a:defRPr sz="2100">
                <a:solidFill>
                  <a:schemeClr val="tx1"/>
                </a:solidFill>
                <a:latin typeface="Arial" pitchFamily="34" charset="0"/>
                <a:ea typeface="ＭＳ Ｐゴシック" pitchFamily="34" charset="-128"/>
              </a:defRPr>
            </a:lvl1pPr>
            <a:lvl2pPr marL="742950" indent="-285750" eaLnBrk="0" hangingPunct="0">
              <a:defRPr sz="2100">
                <a:solidFill>
                  <a:schemeClr val="tx1"/>
                </a:solidFill>
                <a:latin typeface="Arial" pitchFamily="34" charset="0"/>
                <a:ea typeface="ＭＳ Ｐゴシック" pitchFamily="34" charset="-128"/>
              </a:defRPr>
            </a:lvl2pPr>
            <a:lvl3pPr marL="1143000" indent="-228600" eaLnBrk="0" hangingPunct="0">
              <a:defRPr sz="2100">
                <a:solidFill>
                  <a:schemeClr val="tx1"/>
                </a:solidFill>
                <a:latin typeface="Arial" pitchFamily="34" charset="0"/>
                <a:ea typeface="ＭＳ Ｐゴシック" pitchFamily="34" charset="-128"/>
              </a:defRPr>
            </a:lvl3pPr>
            <a:lvl4pPr marL="1600200" indent="-228600" eaLnBrk="0" hangingPunct="0">
              <a:defRPr sz="2100">
                <a:solidFill>
                  <a:schemeClr val="tx1"/>
                </a:solidFill>
                <a:latin typeface="Arial" pitchFamily="34" charset="0"/>
                <a:ea typeface="ＭＳ Ｐゴシック" pitchFamily="34" charset="-128"/>
              </a:defRPr>
            </a:lvl4pPr>
            <a:lvl5pPr marL="2057400" indent="-228600" eaLnBrk="0" hangingPunct="0">
              <a:defRPr sz="21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9pPr>
          </a:lstStyle>
          <a:p>
            <a:pPr algn="ctr" eaLnBrk="1" hangingPunct="1">
              <a:defRPr/>
            </a:pPr>
            <a:r>
              <a:rPr lang="en-US" sz="2400">
                <a:solidFill>
                  <a:srgbClr val="000090"/>
                </a:solidFill>
              </a:rPr>
              <a:t>hành vi/ thái độ</a:t>
            </a:r>
          </a:p>
        </p:txBody>
      </p:sp>
      <p:sp>
        <p:nvSpPr>
          <p:cNvPr id="6151" name="TextBox 10">
            <a:extLst>
              <a:ext uri="{FF2B5EF4-FFF2-40B4-BE49-F238E27FC236}">
                <a16:creationId xmlns:a16="http://schemas.microsoft.com/office/drawing/2014/main" xmlns="" id="{51D84A17-EA80-4F4C-958C-B08ECCF1FFAD}"/>
              </a:ext>
            </a:extLst>
          </p:cNvPr>
          <p:cNvSpPr txBox="1">
            <a:spLocks noChangeArrowheads="1"/>
          </p:cNvSpPr>
          <p:nvPr/>
        </p:nvSpPr>
        <p:spPr bwMode="auto">
          <a:xfrm>
            <a:off x="8686800" y="2347913"/>
            <a:ext cx="1676400" cy="461962"/>
          </a:xfrm>
          <a:prstGeom prst="rect">
            <a:avLst/>
          </a:prstGeom>
          <a:ln>
            <a:headEnd/>
            <a:tailEnd/>
          </a:ln>
        </p:spPr>
        <p:style>
          <a:lnRef idx="2">
            <a:schemeClr val="dk1"/>
          </a:lnRef>
          <a:fillRef idx="1">
            <a:schemeClr val="lt1"/>
          </a:fillRef>
          <a:effectRef idx="0">
            <a:schemeClr val="dk1"/>
          </a:effectRef>
          <a:fontRef idx="minor">
            <a:schemeClr val="dk1"/>
          </a:fontRef>
        </p:style>
        <p:txBody>
          <a:bodyPr>
            <a:spAutoFit/>
          </a:bodyPr>
          <a:lstStyle>
            <a:lvl1pPr eaLnBrk="0" hangingPunct="0">
              <a:defRPr sz="2100">
                <a:solidFill>
                  <a:schemeClr val="tx1"/>
                </a:solidFill>
                <a:latin typeface="Arial" pitchFamily="34" charset="0"/>
                <a:ea typeface="ＭＳ Ｐゴシック" pitchFamily="34" charset="-128"/>
              </a:defRPr>
            </a:lvl1pPr>
            <a:lvl2pPr marL="742950" indent="-285750" eaLnBrk="0" hangingPunct="0">
              <a:defRPr sz="2100">
                <a:solidFill>
                  <a:schemeClr val="tx1"/>
                </a:solidFill>
                <a:latin typeface="Arial" pitchFamily="34" charset="0"/>
                <a:ea typeface="ＭＳ Ｐゴシック" pitchFamily="34" charset="-128"/>
              </a:defRPr>
            </a:lvl2pPr>
            <a:lvl3pPr marL="1143000" indent="-228600" eaLnBrk="0" hangingPunct="0">
              <a:defRPr sz="2100">
                <a:solidFill>
                  <a:schemeClr val="tx1"/>
                </a:solidFill>
                <a:latin typeface="Arial" pitchFamily="34" charset="0"/>
                <a:ea typeface="ＭＳ Ｐゴシック" pitchFamily="34" charset="-128"/>
              </a:defRPr>
            </a:lvl3pPr>
            <a:lvl4pPr marL="1600200" indent="-228600" eaLnBrk="0" hangingPunct="0">
              <a:defRPr sz="2100">
                <a:solidFill>
                  <a:schemeClr val="tx1"/>
                </a:solidFill>
                <a:latin typeface="Arial" pitchFamily="34" charset="0"/>
                <a:ea typeface="ＭＳ Ｐゴシック" pitchFamily="34" charset="-128"/>
              </a:defRPr>
            </a:lvl4pPr>
            <a:lvl5pPr marL="2057400" indent="-228600" eaLnBrk="0" hangingPunct="0">
              <a:defRPr sz="21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9pPr>
          </a:lstStyle>
          <a:p>
            <a:pPr algn="ctr" eaLnBrk="1" hangingPunct="1">
              <a:defRPr/>
            </a:pPr>
            <a:r>
              <a:rPr lang="en-US" sz="2400">
                <a:solidFill>
                  <a:srgbClr val="000090"/>
                </a:solidFill>
              </a:rPr>
              <a:t>Nhân cách</a:t>
            </a:r>
          </a:p>
        </p:txBody>
      </p:sp>
      <p:sp>
        <p:nvSpPr>
          <p:cNvPr id="6152" name="TextBox 11">
            <a:extLst>
              <a:ext uri="{FF2B5EF4-FFF2-40B4-BE49-F238E27FC236}">
                <a16:creationId xmlns:a16="http://schemas.microsoft.com/office/drawing/2014/main" xmlns="" id="{82831F9A-C0E4-4AEC-A80A-5EF6C23FD62E}"/>
              </a:ext>
            </a:extLst>
          </p:cNvPr>
          <p:cNvSpPr txBox="1">
            <a:spLocks noChangeArrowheads="1"/>
          </p:cNvSpPr>
          <p:nvPr/>
        </p:nvSpPr>
        <p:spPr bwMode="auto">
          <a:xfrm>
            <a:off x="2971800" y="3805238"/>
            <a:ext cx="2209800" cy="461962"/>
          </a:xfrm>
          <a:prstGeom prst="rect">
            <a:avLst/>
          </a:prstGeom>
          <a:solidFill>
            <a:srgbClr val="FFFF00"/>
          </a:solid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a:t>Phương pháp</a:t>
            </a:r>
          </a:p>
        </p:txBody>
      </p:sp>
      <p:sp>
        <p:nvSpPr>
          <p:cNvPr id="6153" name="TextBox 12">
            <a:extLst>
              <a:ext uri="{FF2B5EF4-FFF2-40B4-BE49-F238E27FC236}">
                <a16:creationId xmlns:a16="http://schemas.microsoft.com/office/drawing/2014/main" xmlns="" id="{7670C3D2-AB6D-4190-A00F-9360A5B989CC}"/>
              </a:ext>
            </a:extLst>
          </p:cNvPr>
          <p:cNvSpPr txBox="1">
            <a:spLocks noChangeArrowheads="1"/>
          </p:cNvSpPr>
          <p:nvPr/>
        </p:nvSpPr>
        <p:spPr bwMode="auto">
          <a:xfrm>
            <a:off x="7239000" y="3729038"/>
            <a:ext cx="2209800" cy="461962"/>
          </a:xfrm>
          <a:prstGeom prst="rect">
            <a:avLst/>
          </a:prstGeom>
          <a:solidFill>
            <a:srgbClr val="FFFF00"/>
          </a:solid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a:t>Phương pháp</a:t>
            </a:r>
          </a:p>
        </p:txBody>
      </p:sp>
      <p:sp>
        <p:nvSpPr>
          <p:cNvPr id="6154" name="TextBox 13">
            <a:extLst>
              <a:ext uri="{FF2B5EF4-FFF2-40B4-BE49-F238E27FC236}">
                <a16:creationId xmlns:a16="http://schemas.microsoft.com/office/drawing/2014/main" xmlns="" id="{18F27DAD-BB34-45F0-B03D-BCF23269D7E1}"/>
              </a:ext>
            </a:extLst>
          </p:cNvPr>
          <p:cNvSpPr txBox="1">
            <a:spLocks noChangeArrowheads="1"/>
          </p:cNvSpPr>
          <p:nvPr/>
        </p:nvSpPr>
        <p:spPr bwMode="auto">
          <a:xfrm>
            <a:off x="2819400" y="4470400"/>
            <a:ext cx="2895600" cy="1016000"/>
          </a:xfrm>
          <a:prstGeom prst="rect">
            <a:avLst/>
          </a:prstGeom>
          <a:solidFill>
            <a:srgbClr val="FFFF00"/>
          </a:solid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a:t>Điều kiện</a:t>
            </a:r>
          </a:p>
          <a:p>
            <a:pPr algn="ctr" eaLnBrk="1" hangingPunct="1"/>
            <a:r>
              <a:rPr lang="en-US" altLang="en-US" sz="1800"/>
              <a:t>(Trình độ GV, CSVC, mối quan tâm bên ngoài)</a:t>
            </a:r>
          </a:p>
        </p:txBody>
      </p:sp>
      <p:sp>
        <p:nvSpPr>
          <p:cNvPr id="6155" name="TextBox 14">
            <a:extLst>
              <a:ext uri="{FF2B5EF4-FFF2-40B4-BE49-F238E27FC236}">
                <a16:creationId xmlns:a16="http://schemas.microsoft.com/office/drawing/2014/main" xmlns="" id="{C27EA132-9979-467D-918E-FA4D80A5348F}"/>
              </a:ext>
            </a:extLst>
          </p:cNvPr>
          <p:cNvSpPr txBox="1">
            <a:spLocks noChangeArrowheads="1"/>
          </p:cNvSpPr>
          <p:nvPr/>
        </p:nvSpPr>
        <p:spPr bwMode="auto">
          <a:xfrm>
            <a:off x="6781800" y="4406900"/>
            <a:ext cx="2819400" cy="1016000"/>
          </a:xfrm>
          <a:prstGeom prst="rect">
            <a:avLst/>
          </a:prstGeom>
          <a:solidFill>
            <a:srgbClr val="FFFF00"/>
          </a:solid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a:t>Điều kiện</a:t>
            </a:r>
          </a:p>
          <a:p>
            <a:pPr algn="ctr" eaLnBrk="1" hangingPunct="1"/>
            <a:r>
              <a:rPr lang="en-US" altLang="en-US" sz="1800"/>
              <a:t>(Trình độ GV, CSVC, mối quan tâm bên ngoài)</a:t>
            </a:r>
          </a:p>
        </p:txBody>
      </p:sp>
      <p:sp>
        <p:nvSpPr>
          <p:cNvPr id="6156" name="TextBox 15">
            <a:extLst>
              <a:ext uri="{FF2B5EF4-FFF2-40B4-BE49-F238E27FC236}">
                <a16:creationId xmlns:a16="http://schemas.microsoft.com/office/drawing/2014/main" xmlns="" id="{1B2B72E0-B170-4030-889A-BC1E2837884A}"/>
              </a:ext>
            </a:extLst>
          </p:cNvPr>
          <p:cNvSpPr txBox="1">
            <a:spLocks noChangeArrowheads="1"/>
          </p:cNvSpPr>
          <p:nvPr/>
        </p:nvSpPr>
        <p:spPr bwMode="auto">
          <a:xfrm>
            <a:off x="3505200" y="5943601"/>
            <a:ext cx="5715000" cy="461963"/>
          </a:xfrm>
          <a:prstGeom prst="rect">
            <a:avLst/>
          </a:prstGeom>
          <a:solidFill>
            <a:srgbClr val="FFFF00"/>
          </a:solid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a:solidFill>
                  <a:srgbClr val="000090"/>
                </a:solidFill>
              </a:rPr>
              <a:t>Sản phẩm </a:t>
            </a:r>
            <a:r>
              <a:rPr lang="en-US" altLang="en-US" sz="2400" b="1">
                <a:solidFill>
                  <a:srgbClr val="000090"/>
                </a:solidFill>
              </a:rPr>
              <a:t>GIÁO DỤC</a:t>
            </a:r>
          </a:p>
        </p:txBody>
      </p:sp>
      <p:cxnSp>
        <p:nvCxnSpPr>
          <p:cNvPr id="18" name="Straight Arrow Connector 17">
            <a:extLst>
              <a:ext uri="{FF2B5EF4-FFF2-40B4-BE49-F238E27FC236}">
                <a16:creationId xmlns:a16="http://schemas.microsoft.com/office/drawing/2014/main" xmlns="" id="{5A71D664-6ED6-40C7-B081-3CFCECC3C71C}"/>
              </a:ext>
            </a:extLst>
          </p:cNvPr>
          <p:cNvCxnSpPr>
            <a:stCxn id="6146" idx="2"/>
            <a:endCxn id="6147" idx="0"/>
          </p:cNvCxnSpPr>
          <p:nvPr/>
        </p:nvCxnSpPr>
        <p:spPr>
          <a:xfrm rot="5400000">
            <a:off x="5353050" y="133350"/>
            <a:ext cx="304800" cy="1714500"/>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xmlns="" id="{6B34F6A2-5F60-4463-B292-E9BCB9BE3273}"/>
              </a:ext>
            </a:extLst>
          </p:cNvPr>
          <p:cNvCxnSpPr>
            <a:stCxn id="6146" idx="2"/>
            <a:endCxn id="6148" idx="0"/>
          </p:cNvCxnSpPr>
          <p:nvPr/>
        </p:nvCxnSpPr>
        <p:spPr>
          <a:xfrm rot="16200000" flipH="1">
            <a:off x="6915150" y="285750"/>
            <a:ext cx="304800" cy="1409700"/>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xmlns="" id="{2193A63B-9389-40A7-B29B-05B1647786FD}"/>
              </a:ext>
            </a:extLst>
          </p:cNvPr>
          <p:cNvCxnSpPr>
            <a:stCxn id="6147" idx="2"/>
            <a:endCxn id="6149" idx="0"/>
          </p:cNvCxnSpPr>
          <p:nvPr/>
        </p:nvCxnSpPr>
        <p:spPr>
          <a:xfrm rot="5400000">
            <a:off x="3298032" y="859632"/>
            <a:ext cx="604837" cy="2095500"/>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xmlns="" id="{FF7057DE-77B0-45D8-BFDC-6F97B5BCA872}"/>
              </a:ext>
            </a:extLst>
          </p:cNvPr>
          <p:cNvCxnSpPr>
            <a:stCxn id="6147" idx="2"/>
          </p:cNvCxnSpPr>
          <p:nvPr/>
        </p:nvCxnSpPr>
        <p:spPr>
          <a:xfrm rot="16200000" flipH="1">
            <a:off x="4631532" y="1621632"/>
            <a:ext cx="528637" cy="495300"/>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xmlns="" id="{68A6EB01-4DE7-4669-820B-83ED8E5E81C8}"/>
              </a:ext>
            </a:extLst>
          </p:cNvPr>
          <p:cNvCxnSpPr>
            <a:stCxn id="6148" idx="2"/>
            <a:endCxn id="6150" idx="0"/>
          </p:cNvCxnSpPr>
          <p:nvPr/>
        </p:nvCxnSpPr>
        <p:spPr>
          <a:xfrm rot="5400000">
            <a:off x="7261225" y="1811338"/>
            <a:ext cx="717550" cy="304800"/>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xmlns="" id="{445CC3F1-5E6B-463E-BE79-85A636679430}"/>
              </a:ext>
            </a:extLst>
          </p:cNvPr>
          <p:cNvCxnSpPr>
            <a:stCxn id="6148" idx="2"/>
            <a:endCxn id="6151" idx="0"/>
          </p:cNvCxnSpPr>
          <p:nvPr/>
        </p:nvCxnSpPr>
        <p:spPr>
          <a:xfrm rot="16200000" flipH="1">
            <a:off x="8277225" y="1100138"/>
            <a:ext cx="742950" cy="1752600"/>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grpSp>
        <p:nvGrpSpPr>
          <p:cNvPr id="2" name="Group 70">
            <a:extLst>
              <a:ext uri="{FF2B5EF4-FFF2-40B4-BE49-F238E27FC236}">
                <a16:creationId xmlns:a16="http://schemas.microsoft.com/office/drawing/2014/main" xmlns="" id="{BA9AEFCA-7B50-4D28-9232-AAD3EE55F238}"/>
              </a:ext>
            </a:extLst>
          </p:cNvPr>
          <p:cNvGrpSpPr>
            <a:grpSpLocks/>
          </p:cNvGrpSpPr>
          <p:nvPr/>
        </p:nvGrpSpPr>
        <p:grpSpPr bwMode="auto">
          <a:xfrm>
            <a:off x="2286000" y="4037013"/>
            <a:ext cx="685800" cy="938212"/>
            <a:chOff x="762000" y="4037013"/>
            <a:chExt cx="685800" cy="938212"/>
          </a:xfrm>
        </p:grpSpPr>
        <p:grpSp>
          <p:nvGrpSpPr>
            <p:cNvPr id="51236" name="Group 55">
              <a:extLst>
                <a:ext uri="{FF2B5EF4-FFF2-40B4-BE49-F238E27FC236}">
                  <a16:creationId xmlns:a16="http://schemas.microsoft.com/office/drawing/2014/main" xmlns="" id="{21AFF2EB-D1D0-4054-B27B-7C60D26A32E4}"/>
                </a:ext>
              </a:extLst>
            </p:cNvPr>
            <p:cNvGrpSpPr>
              <a:grpSpLocks/>
            </p:cNvGrpSpPr>
            <p:nvPr/>
          </p:nvGrpSpPr>
          <p:grpSpPr bwMode="auto">
            <a:xfrm>
              <a:off x="989013" y="4037013"/>
              <a:ext cx="458787" cy="938212"/>
              <a:chOff x="989013" y="4037013"/>
              <a:chExt cx="458787" cy="938212"/>
            </a:xfrm>
          </p:grpSpPr>
          <p:cxnSp>
            <p:nvCxnSpPr>
              <p:cNvPr id="30" name="Straight Arrow Connector 29">
                <a:extLst>
                  <a:ext uri="{FF2B5EF4-FFF2-40B4-BE49-F238E27FC236}">
                    <a16:creationId xmlns:a16="http://schemas.microsoft.com/office/drawing/2014/main" xmlns="" id="{312AAF6F-1DCD-41A1-9770-91FA59EFD85C}"/>
                  </a:ext>
                </a:extLst>
              </p:cNvPr>
              <p:cNvCxnSpPr>
                <a:endCxn id="6152" idx="1"/>
              </p:cNvCxnSpPr>
              <p:nvPr/>
            </p:nvCxnSpPr>
            <p:spPr>
              <a:xfrm flipV="1">
                <a:off x="990600" y="4037013"/>
                <a:ext cx="457200" cy="1587"/>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xmlns="" id="{66C238A9-9EA7-4DDF-AE01-C8756413475A}"/>
                  </a:ext>
                </a:extLst>
              </p:cNvPr>
              <p:cNvCxnSpPr/>
              <p:nvPr/>
            </p:nvCxnSpPr>
            <p:spPr>
              <a:xfrm>
                <a:off x="990600" y="4953000"/>
                <a:ext cx="327025" cy="22225"/>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xmlns="" id="{949CA3CB-4A55-43B4-ADB6-777266D14CD9}"/>
                  </a:ext>
                </a:extLst>
              </p:cNvPr>
              <p:cNvCxnSpPr/>
              <p:nvPr/>
            </p:nvCxnSpPr>
            <p:spPr>
              <a:xfrm rot="5400000">
                <a:off x="533401" y="4495800"/>
                <a:ext cx="914400" cy="3175"/>
              </a:xfrm>
              <a:prstGeom prst="line">
                <a:avLst/>
              </a:prstGeom>
              <a:ln w="28575">
                <a:solidFill>
                  <a:srgbClr val="800000"/>
                </a:solidFill>
              </a:ln>
            </p:spPr>
            <p:style>
              <a:lnRef idx="1">
                <a:schemeClr val="accent1"/>
              </a:lnRef>
              <a:fillRef idx="0">
                <a:schemeClr val="accent1"/>
              </a:fillRef>
              <a:effectRef idx="0">
                <a:schemeClr val="accent1"/>
              </a:effectRef>
              <a:fontRef idx="minor">
                <a:schemeClr val="tx1"/>
              </a:fontRef>
            </p:style>
          </p:cxnSp>
        </p:grpSp>
        <p:cxnSp>
          <p:nvCxnSpPr>
            <p:cNvPr id="49" name="Straight Arrow Connector 48">
              <a:extLst>
                <a:ext uri="{FF2B5EF4-FFF2-40B4-BE49-F238E27FC236}">
                  <a16:creationId xmlns:a16="http://schemas.microsoft.com/office/drawing/2014/main" xmlns="" id="{925FD4E2-A565-462D-9E1D-4160B442FC43}"/>
                </a:ext>
              </a:extLst>
            </p:cNvPr>
            <p:cNvCxnSpPr/>
            <p:nvPr/>
          </p:nvCxnSpPr>
          <p:spPr>
            <a:xfrm rot="10800000">
              <a:off x="762000" y="4495800"/>
              <a:ext cx="228600" cy="1588"/>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4" name="Group 68">
            <a:extLst>
              <a:ext uri="{FF2B5EF4-FFF2-40B4-BE49-F238E27FC236}">
                <a16:creationId xmlns:a16="http://schemas.microsoft.com/office/drawing/2014/main" xmlns="" id="{2F797A98-E142-4657-AD2A-02637AFE9648}"/>
              </a:ext>
            </a:extLst>
          </p:cNvPr>
          <p:cNvGrpSpPr>
            <a:grpSpLocks/>
          </p:cNvGrpSpPr>
          <p:nvPr/>
        </p:nvGrpSpPr>
        <p:grpSpPr bwMode="auto">
          <a:xfrm>
            <a:off x="2284414" y="3048000"/>
            <a:ext cx="1525587" cy="1449388"/>
            <a:chOff x="760412" y="3048001"/>
            <a:chExt cx="1525588" cy="1449388"/>
          </a:xfrm>
        </p:grpSpPr>
        <p:cxnSp>
          <p:nvCxnSpPr>
            <p:cNvPr id="51" name="Straight Arrow Connector 50">
              <a:extLst>
                <a:ext uri="{FF2B5EF4-FFF2-40B4-BE49-F238E27FC236}">
                  <a16:creationId xmlns:a16="http://schemas.microsoft.com/office/drawing/2014/main" xmlns="" id="{0375379F-4F31-4064-81B6-D0E2CBB2189F}"/>
                </a:ext>
              </a:extLst>
            </p:cNvPr>
            <p:cNvCxnSpPr/>
            <p:nvPr/>
          </p:nvCxnSpPr>
          <p:spPr>
            <a:xfrm rot="5400000" flipH="1" flipV="1">
              <a:off x="36512" y="3771901"/>
              <a:ext cx="1449388" cy="1587"/>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xmlns="" id="{A4DDFF6C-87CC-4588-8B9A-A857101314D2}"/>
                </a:ext>
              </a:extLst>
            </p:cNvPr>
            <p:cNvCxnSpPr/>
            <p:nvPr/>
          </p:nvCxnSpPr>
          <p:spPr>
            <a:xfrm>
              <a:off x="761999" y="3270251"/>
              <a:ext cx="1524001" cy="1588"/>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5" name="Group 67">
            <a:extLst>
              <a:ext uri="{FF2B5EF4-FFF2-40B4-BE49-F238E27FC236}">
                <a16:creationId xmlns:a16="http://schemas.microsoft.com/office/drawing/2014/main" xmlns="" id="{846A2746-8448-4190-BAB0-FB8613A14CA2}"/>
              </a:ext>
            </a:extLst>
          </p:cNvPr>
          <p:cNvGrpSpPr>
            <a:grpSpLocks/>
          </p:cNvGrpSpPr>
          <p:nvPr/>
        </p:nvGrpSpPr>
        <p:grpSpPr bwMode="auto">
          <a:xfrm>
            <a:off x="9448800" y="3960814"/>
            <a:ext cx="838200" cy="1069975"/>
            <a:chOff x="7924800" y="3960813"/>
            <a:chExt cx="838200" cy="1069975"/>
          </a:xfrm>
        </p:grpSpPr>
        <p:grpSp>
          <p:nvGrpSpPr>
            <p:cNvPr id="51229" name="Group 57">
              <a:extLst>
                <a:ext uri="{FF2B5EF4-FFF2-40B4-BE49-F238E27FC236}">
                  <a16:creationId xmlns:a16="http://schemas.microsoft.com/office/drawing/2014/main" xmlns="" id="{6DFDFB18-3521-47AB-B3A1-634E5A2037D8}"/>
                </a:ext>
              </a:extLst>
            </p:cNvPr>
            <p:cNvGrpSpPr>
              <a:grpSpLocks/>
            </p:cNvGrpSpPr>
            <p:nvPr/>
          </p:nvGrpSpPr>
          <p:grpSpPr bwMode="auto">
            <a:xfrm>
              <a:off x="7924800" y="3960813"/>
              <a:ext cx="534988" cy="1069975"/>
              <a:chOff x="7924800" y="3960813"/>
              <a:chExt cx="534988" cy="1069975"/>
            </a:xfrm>
          </p:grpSpPr>
          <p:cxnSp>
            <p:nvCxnSpPr>
              <p:cNvPr id="37" name="Straight Arrow Connector 36">
                <a:extLst>
                  <a:ext uri="{FF2B5EF4-FFF2-40B4-BE49-F238E27FC236}">
                    <a16:creationId xmlns:a16="http://schemas.microsoft.com/office/drawing/2014/main" xmlns="" id="{B4B365F1-D800-43D1-8CF8-53689BEC22AC}"/>
                  </a:ext>
                </a:extLst>
              </p:cNvPr>
              <p:cNvCxnSpPr>
                <a:endCxn id="6153" idx="3"/>
              </p:cNvCxnSpPr>
              <p:nvPr/>
            </p:nvCxnSpPr>
            <p:spPr>
              <a:xfrm rot="10800000">
                <a:off x="7924800" y="3960813"/>
                <a:ext cx="533400" cy="1587"/>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xmlns="" id="{2AAB7F1A-059D-4954-820B-E33BE7869EF8}"/>
                  </a:ext>
                </a:extLst>
              </p:cNvPr>
              <p:cNvCxnSpPr/>
              <p:nvPr/>
            </p:nvCxnSpPr>
            <p:spPr>
              <a:xfrm rot="10800000">
                <a:off x="8077200" y="5029200"/>
                <a:ext cx="381000" cy="1588"/>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xmlns="" id="{E4BE0B7A-FFF5-4134-91B9-54EBA09CD30B}"/>
                  </a:ext>
                </a:extLst>
              </p:cNvPr>
              <p:cNvCxnSpPr/>
              <p:nvPr/>
            </p:nvCxnSpPr>
            <p:spPr>
              <a:xfrm rot="5400000">
                <a:off x="7925594" y="4496594"/>
                <a:ext cx="1066800" cy="1588"/>
              </a:xfrm>
              <a:prstGeom prst="line">
                <a:avLst/>
              </a:prstGeom>
              <a:ln w="28575">
                <a:solidFill>
                  <a:srgbClr val="800000"/>
                </a:solidFill>
              </a:ln>
            </p:spPr>
            <p:style>
              <a:lnRef idx="1">
                <a:schemeClr val="accent1"/>
              </a:lnRef>
              <a:fillRef idx="0">
                <a:schemeClr val="accent1"/>
              </a:fillRef>
              <a:effectRef idx="0">
                <a:schemeClr val="accent1"/>
              </a:effectRef>
              <a:fontRef idx="minor">
                <a:schemeClr val="tx1"/>
              </a:fontRef>
            </p:style>
          </p:cxnSp>
        </p:grpSp>
        <p:cxnSp>
          <p:nvCxnSpPr>
            <p:cNvPr id="55" name="Straight Arrow Connector 54">
              <a:extLst>
                <a:ext uri="{FF2B5EF4-FFF2-40B4-BE49-F238E27FC236}">
                  <a16:creationId xmlns:a16="http://schemas.microsoft.com/office/drawing/2014/main" xmlns="" id="{8BFB12C4-C4C0-47DD-B84C-BC5AC244B6CE}"/>
                </a:ext>
              </a:extLst>
            </p:cNvPr>
            <p:cNvCxnSpPr/>
            <p:nvPr/>
          </p:nvCxnSpPr>
          <p:spPr>
            <a:xfrm>
              <a:off x="8458200" y="4419600"/>
              <a:ext cx="304800" cy="1588"/>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7" name="Group 69">
            <a:extLst>
              <a:ext uri="{FF2B5EF4-FFF2-40B4-BE49-F238E27FC236}">
                <a16:creationId xmlns:a16="http://schemas.microsoft.com/office/drawing/2014/main" xmlns="" id="{9F7A25C2-0A67-4930-9F5C-2FE2463FDBAC}"/>
              </a:ext>
            </a:extLst>
          </p:cNvPr>
          <p:cNvGrpSpPr>
            <a:grpSpLocks/>
          </p:cNvGrpSpPr>
          <p:nvPr/>
        </p:nvGrpSpPr>
        <p:grpSpPr bwMode="auto">
          <a:xfrm>
            <a:off x="8272463" y="2820988"/>
            <a:ext cx="1981200" cy="1600200"/>
            <a:chOff x="6748463" y="2820988"/>
            <a:chExt cx="1981200" cy="1600200"/>
          </a:xfrm>
        </p:grpSpPr>
        <p:cxnSp>
          <p:nvCxnSpPr>
            <p:cNvPr id="57" name="Straight Arrow Connector 56">
              <a:extLst>
                <a:ext uri="{FF2B5EF4-FFF2-40B4-BE49-F238E27FC236}">
                  <a16:creationId xmlns:a16="http://schemas.microsoft.com/office/drawing/2014/main" xmlns="" id="{AC9C0C0A-2C2C-4056-AC00-C4F5E2F81599}"/>
                </a:ext>
              </a:extLst>
            </p:cNvPr>
            <p:cNvCxnSpPr/>
            <p:nvPr/>
          </p:nvCxnSpPr>
          <p:spPr>
            <a:xfrm rot="5400000" flipH="1" flipV="1">
              <a:off x="7916069" y="3620294"/>
              <a:ext cx="1600200" cy="1588"/>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xmlns="" id="{CBDD29D6-DBAC-4584-BFEA-95F1438B0FA2}"/>
                </a:ext>
              </a:extLst>
            </p:cNvPr>
            <p:cNvCxnSpPr/>
            <p:nvPr/>
          </p:nvCxnSpPr>
          <p:spPr>
            <a:xfrm rot="10800000">
              <a:off x="6748463" y="3124200"/>
              <a:ext cx="1981200" cy="1588"/>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grpSp>
      <p:cxnSp>
        <p:nvCxnSpPr>
          <p:cNvPr id="61" name="Straight Arrow Connector 60">
            <a:extLst>
              <a:ext uri="{FF2B5EF4-FFF2-40B4-BE49-F238E27FC236}">
                <a16:creationId xmlns:a16="http://schemas.microsoft.com/office/drawing/2014/main" xmlns="" id="{5CD2B48C-1586-45E7-9CAF-61294A5F54BB}"/>
              </a:ext>
            </a:extLst>
          </p:cNvPr>
          <p:cNvCxnSpPr>
            <a:stCxn id="6146" idx="2"/>
            <a:endCxn id="6156" idx="0"/>
          </p:cNvCxnSpPr>
          <p:nvPr/>
        </p:nvCxnSpPr>
        <p:spPr>
          <a:xfrm rot="5400000">
            <a:off x="3810794" y="3390106"/>
            <a:ext cx="5105400" cy="1588"/>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sp>
        <p:nvSpPr>
          <p:cNvPr id="6176" name="TextBox 61">
            <a:extLst>
              <a:ext uri="{FF2B5EF4-FFF2-40B4-BE49-F238E27FC236}">
                <a16:creationId xmlns:a16="http://schemas.microsoft.com/office/drawing/2014/main" xmlns="" id="{7498A437-528A-48C5-B10A-7EBB114ECBDF}"/>
              </a:ext>
            </a:extLst>
          </p:cNvPr>
          <p:cNvSpPr txBox="1">
            <a:spLocks noChangeArrowheads="1"/>
          </p:cNvSpPr>
          <p:nvPr/>
        </p:nvSpPr>
        <p:spPr bwMode="auto">
          <a:xfrm>
            <a:off x="3808413" y="2159000"/>
            <a:ext cx="2667000" cy="1200150"/>
          </a:xfrm>
          <a:prstGeom prst="rect">
            <a:avLst/>
          </a:prstGeom>
          <a:ln>
            <a:solidFill>
              <a:srgbClr val="0000FF"/>
            </a:solidFill>
            <a:headEnd/>
            <a:tailEnd/>
          </a:ln>
        </p:spPr>
        <p:style>
          <a:lnRef idx="2">
            <a:schemeClr val="accent1"/>
          </a:lnRef>
          <a:fillRef idx="1">
            <a:schemeClr val="lt1"/>
          </a:fillRef>
          <a:effectRef idx="0">
            <a:schemeClr val="accent1"/>
          </a:effectRef>
          <a:fontRef idx="minor">
            <a:schemeClr val="dk1"/>
          </a:fontRef>
        </p:style>
        <p:txBody>
          <a:bodyPr>
            <a:spAutoFit/>
          </a:bodyPr>
          <a:lstStyle>
            <a:lvl1pPr eaLnBrk="0" hangingPunct="0">
              <a:defRPr sz="2100">
                <a:solidFill>
                  <a:schemeClr val="tx1"/>
                </a:solidFill>
                <a:latin typeface="Arial" pitchFamily="34" charset="0"/>
                <a:ea typeface="ＭＳ Ｐゴシック" pitchFamily="34" charset="-128"/>
              </a:defRPr>
            </a:lvl1pPr>
            <a:lvl2pPr marL="742950" indent="-285750" eaLnBrk="0" hangingPunct="0">
              <a:defRPr sz="2100">
                <a:solidFill>
                  <a:schemeClr val="tx1"/>
                </a:solidFill>
                <a:latin typeface="Arial" pitchFamily="34" charset="0"/>
                <a:ea typeface="ＭＳ Ｐゴシック" pitchFamily="34" charset="-128"/>
              </a:defRPr>
            </a:lvl2pPr>
            <a:lvl3pPr marL="1143000" indent="-228600" eaLnBrk="0" hangingPunct="0">
              <a:defRPr sz="2100">
                <a:solidFill>
                  <a:schemeClr val="tx1"/>
                </a:solidFill>
                <a:latin typeface="Arial" pitchFamily="34" charset="0"/>
                <a:ea typeface="ＭＳ Ｐゴシック" pitchFamily="34" charset="-128"/>
              </a:defRPr>
            </a:lvl3pPr>
            <a:lvl4pPr marL="1600200" indent="-228600" eaLnBrk="0" hangingPunct="0">
              <a:defRPr sz="2100">
                <a:solidFill>
                  <a:schemeClr val="tx1"/>
                </a:solidFill>
                <a:latin typeface="Arial" pitchFamily="34" charset="0"/>
                <a:ea typeface="ＭＳ Ｐゴシック" pitchFamily="34" charset="-128"/>
              </a:defRPr>
            </a:lvl4pPr>
            <a:lvl5pPr marL="2057400" indent="-228600" eaLnBrk="0" hangingPunct="0">
              <a:defRPr sz="21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100">
                <a:solidFill>
                  <a:schemeClr val="tx1"/>
                </a:solidFill>
                <a:latin typeface="Arial" pitchFamily="34" charset="0"/>
                <a:ea typeface="ＭＳ Ｐゴシック" pitchFamily="34" charset="-128"/>
              </a:defRPr>
            </a:lvl9pPr>
          </a:lstStyle>
          <a:p>
            <a:pPr algn="ctr" eaLnBrk="1" hangingPunct="1">
              <a:defRPr/>
            </a:pPr>
            <a:r>
              <a:rPr lang="en-US" sz="2400">
                <a:solidFill>
                  <a:srgbClr val="000090"/>
                </a:solidFill>
              </a:rPr>
              <a:t>Tập trung giải quyết yêu cầu của thi cử </a:t>
            </a:r>
            <a:r>
              <a:rPr lang="en-US" sz="2000">
                <a:solidFill>
                  <a:srgbClr val="000090"/>
                </a:solidFill>
              </a:rPr>
              <a:t>(học ứng thí)</a:t>
            </a:r>
          </a:p>
        </p:txBody>
      </p:sp>
      <p:cxnSp>
        <p:nvCxnSpPr>
          <p:cNvPr id="63" name="Elbow Connector 62">
            <a:extLst>
              <a:ext uri="{FF2B5EF4-FFF2-40B4-BE49-F238E27FC236}">
                <a16:creationId xmlns:a16="http://schemas.microsoft.com/office/drawing/2014/main" xmlns="" id="{07A8EC9B-C961-4952-9AE7-6C9F601FA744}"/>
              </a:ext>
            </a:extLst>
          </p:cNvPr>
          <p:cNvCxnSpPr>
            <a:endCxn id="6176" idx="1"/>
          </p:cNvCxnSpPr>
          <p:nvPr/>
        </p:nvCxnSpPr>
        <p:spPr>
          <a:xfrm>
            <a:off x="3276601" y="2438401"/>
            <a:ext cx="531813" cy="320675"/>
          </a:xfrm>
          <a:prstGeom prst="bentConnector3">
            <a:avLst>
              <a:gd name="adj1" fmla="val 50000"/>
            </a:avLst>
          </a:prstGeom>
          <a:ln w="28575">
            <a:solidFill>
              <a:srgbClr val="80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67" name="Elbow Connector 66">
            <a:extLst>
              <a:ext uri="{FF2B5EF4-FFF2-40B4-BE49-F238E27FC236}">
                <a16:creationId xmlns:a16="http://schemas.microsoft.com/office/drawing/2014/main" xmlns="" id="{B40D4020-EA56-43E2-90B9-1E72EEDD6097}"/>
              </a:ext>
            </a:extLst>
          </p:cNvPr>
          <p:cNvCxnSpPr/>
          <p:nvPr/>
        </p:nvCxnSpPr>
        <p:spPr>
          <a:xfrm>
            <a:off x="8305800" y="2427289"/>
            <a:ext cx="381000" cy="231775"/>
          </a:xfrm>
          <a:prstGeom prst="bentConnector3">
            <a:avLst>
              <a:gd name="adj1" fmla="val 50000"/>
            </a:avLst>
          </a:prstGeom>
          <a:ln w="28575">
            <a:solidFill>
              <a:srgbClr val="800000"/>
            </a:solidFill>
            <a:headEnd type="arrow"/>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strips(downLeft)">
                                      <p:cBhvr>
                                        <p:cTn id="7" dur="500"/>
                                        <p:tgtEl>
                                          <p:spTgt spid="61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12"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trips(downLeft)">
                                      <p:cBhvr>
                                        <p:cTn id="12" dur="500"/>
                                        <p:tgtEl>
                                          <p:spTgt spid="1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6"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strips(downRigh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6147"/>
                                        </p:tgtEl>
                                        <p:attrNameLst>
                                          <p:attrName>style.visibility</p:attrName>
                                        </p:attrNameLst>
                                      </p:cBhvr>
                                      <p:to>
                                        <p:strVal val="visible"/>
                                      </p:to>
                                    </p:set>
                                    <p:animEffect transition="in" filter="strips(downLeft)">
                                      <p:cBhvr>
                                        <p:cTn id="22" dur="500"/>
                                        <p:tgtEl>
                                          <p:spTgt spid="61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8" presetClass="entr" presetSubtype="6" fill="hold" grpId="0" nodeType="clickEffect">
                                  <p:stCondLst>
                                    <p:cond delay="0"/>
                                  </p:stCondLst>
                                  <p:childTnLst>
                                    <p:set>
                                      <p:cBhvr>
                                        <p:cTn id="26" dur="1" fill="hold">
                                          <p:stCondLst>
                                            <p:cond delay="0"/>
                                          </p:stCondLst>
                                        </p:cTn>
                                        <p:tgtEl>
                                          <p:spTgt spid="6148"/>
                                        </p:tgtEl>
                                        <p:attrNameLst>
                                          <p:attrName>style.visibility</p:attrName>
                                        </p:attrNameLst>
                                      </p:cBhvr>
                                      <p:to>
                                        <p:strVal val="visible"/>
                                      </p:to>
                                    </p:set>
                                    <p:animEffect transition="in" filter="strips(downRight)">
                                      <p:cBhvr>
                                        <p:cTn id="27" dur="500"/>
                                        <p:tgtEl>
                                          <p:spTgt spid="614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8" presetClass="entr" presetSubtype="12"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strips(downLeft)">
                                      <p:cBhvr>
                                        <p:cTn id="32" dur="500"/>
                                        <p:tgtEl>
                                          <p:spTgt spid="2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8" presetClass="entr" presetSubtype="6"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strips(downRight)">
                                      <p:cBhvr>
                                        <p:cTn id="37" dur="500"/>
                                        <p:tgtEl>
                                          <p:spTgt spid="2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12" fill="hold" grpId="0" nodeType="clickEffect">
                                  <p:stCondLst>
                                    <p:cond delay="0"/>
                                  </p:stCondLst>
                                  <p:childTnLst>
                                    <p:set>
                                      <p:cBhvr>
                                        <p:cTn id="41" dur="1" fill="hold">
                                          <p:stCondLst>
                                            <p:cond delay="0"/>
                                          </p:stCondLst>
                                        </p:cTn>
                                        <p:tgtEl>
                                          <p:spTgt spid="6149"/>
                                        </p:tgtEl>
                                        <p:attrNameLst>
                                          <p:attrName>style.visibility</p:attrName>
                                        </p:attrNameLst>
                                      </p:cBhvr>
                                      <p:to>
                                        <p:strVal val="visible"/>
                                      </p:to>
                                    </p:set>
                                    <p:animEffect transition="in" filter="strips(downLeft)">
                                      <p:cBhvr>
                                        <p:cTn id="42" dur="500"/>
                                        <p:tgtEl>
                                          <p:spTgt spid="614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6" fill="hold" grpId="0" nodeType="clickEffect">
                                  <p:stCondLst>
                                    <p:cond delay="0"/>
                                  </p:stCondLst>
                                  <p:childTnLst>
                                    <p:set>
                                      <p:cBhvr>
                                        <p:cTn id="46" dur="1" fill="hold">
                                          <p:stCondLst>
                                            <p:cond delay="0"/>
                                          </p:stCondLst>
                                        </p:cTn>
                                        <p:tgtEl>
                                          <p:spTgt spid="6176"/>
                                        </p:tgtEl>
                                        <p:attrNameLst>
                                          <p:attrName>style.visibility</p:attrName>
                                        </p:attrNameLst>
                                      </p:cBhvr>
                                      <p:to>
                                        <p:strVal val="visible"/>
                                      </p:to>
                                    </p:set>
                                    <p:animEffect transition="in" filter="strips(downRight)">
                                      <p:cBhvr>
                                        <p:cTn id="47" dur="500"/>
                                        <p:tgtEl>
                                          <p:spTgt spid="61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8" presetClass="entr" presetSubtype="12" fill="hold" nodeType="click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strips(downLeft)">
                                      <p:cBhvr>
                                        <p:cTn id="52" dur="500"/>
                                        <p:tgtEl>
                                          <p:spTgt spid="2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8" presetClass="entr" presetSubtype="6" fill="hold" nodeType="click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strips(downRight)">
                                      <p:cBhvr>
                                        <p:cTn id="57" dur="500"/>
                                        <p:tgtEl>
                                          <p:spTgt spid="2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8" presetClass="entr" presetSubtype="12" fill="hold" grpId="0" nodeType="clickEffect">
                                  <p:stCondLst>
                                    <p:cond delay="0"/>
                                  </p:stCondLst>
                                  <p:childTnLst>
                                    <p:set>
                                      <p:cBhvr>
                                        <p:cTn id="61" dur="1" fill="hold">
                                          <p:stCondLst>
                                            <p:cond delay="0"/>
                                          </p:stCondLst>
                                        </p:cTn>
                                        <p:tgtEl>
                                          <p:spTgt spid="6150"/>
                                        </p:tgtEl>
                                        <p:attrNameLst>
                                          <p:attrName>style.visibility</p:attrName>
                                        </p:attrNameLst>
                                      </p:cBhvr>
                                      <p:to>
                                        <p:strVal val="visible"/>
                                      </p:to>
                                    </p:set>
                                    <p:animEffect transition="in" filter="strips(downLeft)">
                                      <p:cBhvr>
                                        <p:cTn id="62" dur="500"/>
                                        <p:tgtEl>
                                          <p:spTgt spid="615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8" presetClass="entr" presetSubtype="6" fill="hold" grpId="0" nodeType="clickEffect">
                                  <p:stCondLst>
                                    <p:cond delay="0"/>
                                  </p:stCondLst>
                                  <p:childTnLst>
                                    <p:set>
                                      <p:cBhvr>
                                        <p:cTn id="66" dur="1" fill="hold">
                                          <p:stCondLst>
                                            <p:cond delay="0"/>
                                          </p:stCondLst>
                                        </p:cTn>
                                        <p:tgtEl>
                                          <p:spTgt spid="6151"/>
                                        </p:tgtEl>
                                        <p:attrNameLst>
                                          <p:attrName>style.visibility</p:attrName>
                                        </p:attrNameLst>
                                      </p:cBhvr>
                                      <p:to>
                                        <p:strVal val="visible"/>
                                      </p:to>
                                    </p:set>
                                    <p:animEffect transition="in" filter="strips(downRight)">
                                      <p:cBhvr>
                                        <p:cTn id="67" dur="500"/>
                                        <p:tgtEl>
                                          <p:spTgt spid="6151"/>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8" presetClass="entr" presetSubtype="12" fill="hold" nodeType="clickEffect">
                                  <p:stCondLst>
                                    <p:cond delay="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8" presetClass="entr" presetSubtype="12" fill="hold" nodeType="clickEffect">
                                  <p:stCondLst>
                                    <p:cond delay="0"/>
                                  </p:stCondLst>
                                  <p:childTnLst>
                                    <p:set>
                                      <p:cBhvr>
                                        <p:cTn id="76" dur="1" fill="hold">
                                          <p:stCondLst>
                                            <p:cond delay="0"/>
                                          </p:stCondLst>
                                        </p:cTn>
                                        <p:tgtEl>
                                          <p:spTgt spid="63"/>
                                        </p:tgtEl>
                                        <p:attrNameLst>
                                          <p:attrName>style.visibility</p:attrName>
                                        </p:attrNameLst>
                                      </p:cBhvr>
                                      <p:to>
                                        <p:strVal val="visible"/>
                                      </p:to>
                                    </p:set>
                                    <p:animEffect transition="in" filter="strips(downLeft)">
                                      <p:cBhvr>
                                        <p:cTn id="77" dur="500"/>
                                        <p:tgtEl>
                                          <p:spTgt spid="63"/>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8" presetClass="entr" presetSubtype="12" fill="hold" grpId="0" nodeType="clickEffect">
                                  <p:stCondLst>
                                    <p:cond delay="0"/>
                                  </p:stCondLst>
                                  <p:childTnLst>
                                    <p:set>
                                      <p:cBhvr>
                                        <p:cTn id="81" dur="1" fill="hold">
                                          <p:stCondLst>
                                            <p:cond delay="0"/>
                                          </p:stCondLst>
                                        </p:cTn>
                                        <p:tgtEl>
                                          <p:spTgt spid="6152"/>
                                        </p:tgtEl>
                                        <p:attrNameLst>
                                          <p:attrName>style.visibility</p:attrName>
                                        </p:attrNameLst>
                                      </p:cBhvr>
                                      <p:to>
                                        <p:strVal val="visible"/>
                                      </p:to>
                                    </p:set>
                                    <p:animEffect transition="in" filter="strips(downLeft)">
                                      <p:cBhvr>
                                        <p:cTn id="82" dur="500"/>
                                        <p:tgtEl>
                                          <p:spTgt spid="6152"/>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8" presetClass="entr" presetSubtype="6" fill="hold" grpId="0" nodeType="clickEffect">
                                  <p:stCondLst>
                                    <p:cond delay="0"/>
                                  </p:stCondLst>
                                  <p:childTnLst>
                                    <p:set>
                                      <p:cBhvr>
                                        <p:cTn id="86" dur="1" fill="hold">
                                          <p:stCondLst>
                                            <p:cond delay="0"/>
                                          </p:stCondLst>
                                        </p:cTn>
                                        <p:tgtEl>
                                          <p:spTgt spid="6153"/>
                                        </p:tgtEl>
                                        <p:attrNameLst>
                                          <p:attrName>style.visibility</p:attrName>
                                        </p:attrNameLst>
                                      </p:cBhvr>
                                      <p:to>
                                        <p:strVal val="visible"/>
                                      </p:to>
                                    </p:set>
                                    <p:animEffect transition="in" filter="strips(downRight)">
                                      <p:cBhvr>
                                        <p:cTn id="87" dur="500"/>
                                        <p:tgtEl>
                                          <p:spTgt spid="6153"/>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8" presetClass="entr" presetSubtype="12" fill="hold" grpId="0" nodeType="clickEffect">
                                  <p:stCondLst>
                                    <p:cond delay="0"/>
                                  </p:stCondLst>
                                  <p:childTnLst>
                                    <p:set>
                                      <p:cBhvr>
                                        <p:cTn id="91" dur="1" fill="hold">
                                          <p:stCondLst>
                                            <p:cond delay="0"/>
                                          </p:stCondLst>
                                        </p:cTn>
                                        <p:tgtEl>
                                          <p:spTgt spid="6154"/>
                                        </p:tgtEl>
                                        <p:attrNameLst>
                                          <p:attrName>style.visibility</p:attrName>
                                        </p:attrNameLst>
                                      </p:cBhvr>
                                      <p:to>
                                        <p:strVal val="visible"/>
                                      </p:to>
                                    </p:set>
                                    <p:animEffect transition="in" filter="strips(downLeft)">
                                      <p:cBhvr>
                                        <p:cTn id="92" dur="500"/>
                                        <p:tgtEl>
                                          <p:spTgt spid="615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8" presetClass="entr" presetSubtype="6" fill="hold" grpId="0" nodeType="clickEffect">
                                  <p:stCondLst>
                                    <p:cond delay="0"/>
                                  </p:stCondLst>
                                  <p:childTnLst>
                                    <p:set>
                                      <p:cBhvr>
                                        <p:cTn id="96" dur="1" fill="hold">
                                          <p:stCondLst>
                                            <p:cond delay="0"/>
                                          </p:stCondLst>
                                        </p:cTn>
                                        <p:tgtEl>
                                          <p:spTgt spid="6155"/>
                                        </p:tgtEl>
                                        <p:attrNameLst>
                                          <p:attrName>style.visibility</p:attrName>
                                        </p:attrNameLst>
                                      </p:cBhvr>
                                      <p:to>
                                        <p:strVal val="visible"/>
                                      </p:to>
                                    </p:set>
                                    <p:animEffect transition="in" filter="strips(downRight)">
                                      <p:cBhvr>
                                        <p:cTn id="97" dur="500"/>
                                        <p:tgtEl>
                                          <p:spTgt spid="6155"/>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8" presetClass="entr" presetSubtype="12"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strips(downLeft)">
                                      <p:cBhvr>
                                        <p:cTn id="102" dur="500"/>
                                        <p:tgtEl>
                                          <p:spTgt spid="2"/>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8" presetClass="entr" presetSubtype="12" fill="hold" nodeType="clickEffect">
                                  <p:stCondLst>
                                    <p:cond delay="0"/>
                                  </p:stCondLst>
                                  <p:childTnLst>
                                    <p:set>
                                      <p:cBhvr>
                                        <p:cTn id="106" dur="1" fill="hold">
                                          <p:stCondLst>
                                            <p:cond delay="0"/>
                                          </p:stCondLst>
                                        </p:cTn>
                                        <p:tgtEl>
                                          <p:spTgt spid="5"/>
                                        </p:tgtEl>
                                        <p:attrNameLst>
                                          <p:attrName>style.visibility</p:attrName>
                                        </p:attrNameLst>
                                      </p:cBhvr>
                                      <p:to>
                                        <p:strVal val="visible"/>
                                      </p:to>
                                    </p:set>
                                    <p:animEffect transition="in" filter="strips(downLeft)">
                                      <p:cBhvr>
                                        <p:cTn id="107" dur="500"/>
                                        <p:tgtEl>
                                          <p:spTgt spid="5"/>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8" presetClass="entr" presetSubtype="3"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animEffect transition="in" filter="strips(upRight)">
                                      <p:cBhvr>
                                        <p:cTn id="112" dur="500"/>
                                        <p:tgtEl>
                                          <p:spTgt spid="4"/>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8" presetClass="entr" presetSubtype="9" fill="hold" nodeType="clickEffect">
                                  <p:stCondLst>
                                    <p:cond delay="0"/>
                                  </p:stCondLst>
                                  <p:childTnLst>
                                    <p:set>
                                      <p:cBhvr>
                                        <p:cTn id="116" dur="1" fill="hold">
                                          <p:stCondLst>
                                            <p:cond delay="0"/>
                                          </p:stCondLst>
                                        </p:cTn>
                                        <p:tgtEl>
                                          <p:spTgt spid="7"/>
                                        </p:tgtEl>
                                        <p:attrNameLst>
                                          <p:attrName>style.visibility</p:attrName>
                                        </p:attrNameLst>
                                      </p:cBhvr>
                                      <p:to>
                                        <p:strVal val="visible"/>
                                      </p:to>
                                    </p:set>
                                    <p:animEffect transition="in" filter="strips(upLeft)">
                                      <p:cBhvr>
                                        <p:cTn id="117" dur="500"/>
                                        <p:tgtEl>
                                          <p:spTgt spid="7"/>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8" presetClass="entr" presetSubtype="12" fill="hold" nodeType="clickEffect">
                                  <p:stCondLst>
                                    <p:cond delay="0"/>
                                  </p:stCondLst>
                                  <p:childTnLst>
                                    <p:set>
                                      <p:cBhvr>
                                        <p:cTn id="121" dur="1" fill="hold">
                                          <p:stCondLst>
                                            <p:cond delay="0"/>
                                          </p:stCondLst>
                                        </p:cTn>
                                        <p:tgtEl>
                                          <p:spTgt spid="61"/>
                                        </p:tgtEl>
                                        <p:attrNameLst>
                                          <p:attrName>style.visibility</p:attrName>
                                        </p:attrNameLst>
                                      </p:cBhvr>
                                      <p:to>
                                        <p:strVal val="visible"/>
                                      </p:to>
                                    </p:set>
                                    <p:animEffect transition="in" filter="strips(downLeft)">
                                      <p:cBhvr>
                                        <p:cTn id="122" dur="500"/>
                                        <p:tgtEl>
                                          <p:spTgt spid="61"/>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3" presetClass="entr" presetSubtype="16" fill="hold" grpId="0" nodeType="clickEffect">
                                  <p:stCondLst>
                                    <p:cond delay="0"/>
                                  </p:stCondLst>
                                  <p:childTnLst>
                                    <p:set>
                                      <p:cBhvr>
                                        <p:cTn id="126" dur="1" fill="hold">
                                          <p:stCondLst>
                                            <p:cond delay="0"/>
                                          </p:stCondLst>
                                        </p:cTn>
                                        <p:tgtEl>
                                          <p:spTgt spid="6156"/>
                                        </p:tgtEl>
                                        <p:attrNameLst>
                                          <p:attrName>style.visibility</p:attrName>
                                        </p:attrNameLst>
                                      </p:cBhvr>
                                      <p:to>
                                        <p:strVal val="visible"/>
                                      </p:to>
                                    </p:set>
                                    <p:anim calcmode="lin" valueType="num">
                                      <p:cBhvr>
                                        <p:cTn id="127" dur="500" fill="hold"/>
                                        <p:tgtEl>
                                          <p:spTgt spid="6156"/>
                                        </p:tgtEl>
                                        <p:attrNameLst>
                                          <p:attrName>ppt_w</p:attrName>
                                        </p:attrNameLst>
                                      </p:cBhvr>
                                      <p:tavLst>
                                        <p:tav tm="0">
                                          <p:val>
                                            <p:fltVal val="0"/>
                                          </p:val>
                                        </p:tav>
                                        <p:tav tm="100000">
                                          <p:val>
                                            <p:strVal val="#ppt_w"/>
                                          </p:val>
                                        </p:tav>
                                      </p:tavLst>
                                    </p:anim>
                                    <p:anim calcmode="lin" valueType="num">
                                      <p:cBhvr>
                                        <p:cTn id="128" dur="500" fill="hold"/>
                                        <p:tgtEl>
                                          <p:spTgt spid="61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animBg="1"/>
      <p:bldP spid="6147" grpId="0" animBg="1"/>
      <p:bldP spid="6148" grpId="0" animBg="1"/>
      <p:bldP spid="6149" grpId="0" animBg="1"/>
      <p:bldP spid="6150" grpId="0" animBg="1"/>
      <p:bldP spid="6151" grpId="0" animBg="1"/>
      <p:bldP spid="6152" grpId="0" animBg="1"/>
      <p:bldP spid="6153" grpId="0" animBg="1"/>
      <p:bldP spid="6154" grpId="0" animBg="1"/>
      <p:bldP spid="6155" grpId="0" animBg="1"/>
      <p:bldP spid="6156" grpId="0" animBg="1"/>
      <p:bldP spid="617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pattFill prst="pct5">
          <a:fgClr>
            <a:schemeClr val="accent1"/>
          </a:fgClr>
          <a:bgClr>
            <a:schemeClr val="bg1"/>
          </a:bgClr>
        </a:pattFill>
        <a:effectLst/>
      </p:bgPr>
    </p:bg>
    <p:spTree>
      <p:nvGrpSpPr>
        <p:cNvPr id="1" name=""/>
        <p:cNvGrpSpPr/>
        <p:nvPr/>
      </p:nvGrpSpPr>
      <p:grpSpPr>
        <a:xfrm>
          <a:off x="0" y="0"/>
          <a:ext cx="0" cy="0"/>
          <a:chOff x="0" y="0"/>
          <a:chExt cx="0" cy="0"/>
        </a:xfrm>
      </p:grpSpPr>
      <p:sp>
        <p:nvSpPr>
          <p:cNvPr id="78852" name="Text Placeholder 3">
            <a:extLst>
              <a:ext uri="{FF2B5EF4-FFF2-40B4-BE49-F238E27FC236}">
                <a16:creationId xmlns:a16="http://schemas.microsoft.com/office/drawing/2014/main" xmlns="" id="{FE399B5B-CE3D-4A4F-9242-E5CD1E27E041}"/>
              </a:ext>
            </a:extLst>
          </p:cNvPr>
          <p:cNvSpPr txBox="1">
            <a:spLocks noGrp="1" noChangeArrowheads="1"/>
          </p:cNvSpPr>
          <p:nvPr>
            <p:ph type="body" idx="1"/>
          </p:nvPr>
        </p:nvSpPr>
        <p:spPr>
          <a:xfrm>
            <a:off x="407369" y="1613636"/>
            <a:ext cx="6264696" cy="2286000"/>
          </a:xfrm>
        </p:spPr>
        <p:txBody>
          <a:bodyPr/>
          <a:lstStyle/>
          <a:p>
            <a:pPr eaLnBrk="1" hangingPunct="1">
              <a:spcAft>
                <a:spcPct val="0"/>
              </a:spcAft>
              <a:buClr>
                <a:schemeClr val="accent1"/>
              </a:buClr>
              <a:buFont typeface="Barlow Light" panose="00000400000000000000" pitchFamily="2" charset="0"/>
              <a:buChar char="▹"/>
            </a:pPr>
            <a:r>
              <a:rPr lang="en-US" altLang="en-US" sz="2400" b="1" dirty="0" err="1">
                <a:latin typeface="Barlow Light" panose="00000400000000000000" pitchFamily="2" charset="0"/>
                <a:cs typeface="Arial" panose="020B0604020202020204" pitchFamily="34" charset="0"/>
                <a:sym typeface="Barlow Light" panose="00000400000000000000" pitchFamily="2" charset="0"/>
              </a:rPr>
              <a:t>Tham</a:t>
            </a:r>
            <a:r>
              <a:rPr lang="en-US" altLang="en-US" sz="2400" b="1" dirty="0">
                <a:latin typeface="Barlow Light" panose="00000400000000000000" pitchFamily="2" charset="0"/>
                <a:cs typeface="Arial" panose="020B0604020202020204" pitchFamily="34" charset="0"/>
                <a:sym typeface="Barlow Light" panose="00000400000000000000" pitchFamily="2" charset="0"/>
              </a:rPr>
              <a:t> </a:t>
            </a:r>
            <a:r>
              <a:rPr lang="en-US" altLang="en-US" sz="2400" b="1" dirty="0" err="1">
                <a:latin typeface="Barlow Light" panose="00000400000000000000" pitchFamily="2" charset="0"/>
                <a:cs typeface="Arial" panose="020B0604020202020204" pitchFamily="34" charset="0"/>
                <a:sym typeface="Barlow Light" panose="00000400000000000000" pitchFamily="2" charset="0"/>
              </a:rPr>
              <a:t>gia</a:t>
            </a:r>
            <a:r>
              <a:rPr lang="en-US" altLang="en-US" sz="2400" b="1" dirty="0">
                <a:latin typeface="Barlow Light" panose="00000400000000000000" pitchFamily="2" charset="0"/>
                <a:cs typeface="Arial" panose="020B0604020202020204" pitchFamily="34" charset="0"/>
                <a:sym typeface="Barlow Light" panose="00000400000000000000" pitchFamily="2" charset="0"/>
              </a:rPr>
              <a:t> </a:t>
            </a:r>
            <a:r>
              <a:rPr lang="en-US" altLang="en-US" sz="2400" b="1" dirty="0" err="1">
                <a:latin typeface="Barlow Light" panose="00000400000000000000" pitchFamily="2" charset="0"/>
                <a:cs typeface="Arial" panose="020B0604020202020204" pitchFamily="34" charset="0"/>
                <a:sym typeface="Barlow Light" panose="00000400000000000000" pitchFamily="2" charset="0"/>
              </a:rPr>
              <a:t>trả</a:t>
            </a:r>
            <a:r>
              <a:rPr lang="en-US" altLang="en-US" sz="2400" b="1" dirty="0">
                <a:latin typeface="Barlow Light" panose="00000400000000000000" pitchFamily="2" charset="0"/>
                <a:cs typeface="Arial" panose="020B0604020202020204" pitchFamily="34" charset="0"/>
                <a:sym typeface="Barlow Light" panose="00000400000000000000" pitchFamily="2" charset="0"/>
              </a:rPr>
              <a:t> </a:t>
            </a:r>
            <a:r>
              <a:rPr lang="en-US" altLang="en-US" sz="2400" b="1" dirty="0" err="1">
                <a:latin typeface="Barlow Light" panose="00000400000000000000" pitchFamily="2" charset="0"/>
                <a:cs typeface="Arial" panose="020B0604020202020204" pitchFamily="34" charset="0"/>
                <a:sym typeface="Barlow Light" panose="00000400000000000000" pitchFamily="2" charset="0"/>
              </a:rPr>
              <a:t>lời</a:t>
            </a:r>
            <a:r>
              <a:rPr lang="en-US" altLang="en-US" sz="2400" b="1" dirty="0">
                <a:latin typeface="Barlow Light" panose="00000400000000000000" pitchFamily="2" charset="0"/>
                <a:cs typeface="Arial" panose="020B0604020202020204" pitchFamily="34" charset="0"/>
                <a:sym typeface="Barlow Light" panose="00000400000000000000" pitchFamily="2" charset="0"/>
              </a:rPr>
              <a:t> </a:t>
            </a:r>
            <a:r>
              <a:rPr lang="en-US" altLang="en-US" sz="2400" b="1" dirty="0" err="1">
                <a:latin typeface="Barlow Light" panose="00000400000000000000" pitchFamily="2" charset="0"/>
                <a:cs typeface="Arial" panose="020B0604020202020204" pitchFamily="34" charset="0"/>
                <a:sym typeface="Barlow Light" panose="00000400000000000000" pitchFamily="2" charset="0"/>
              </a:rPr>
              <a:t>câu</a:t>
            </a:r>
            <a:r>
              <a:rPr lang="en-US" altLang="en-US" sz="2400" b="1" dirty="0">
                <a:latin typeface="Barlow Light" panose="00000400000000000000" pitchFamily="2" charset="0"/>
                <a:cs typeface="Arial" panose="020B0604020202020204" pitchFamily="34" charset="0"/>
                <a:sym typeface="Barlow Light" panose="00000400000000000000" pitchFamily="2" charset="0"/>
              </a:rPr>
              <a:t> </a:t>
            </a:r>
            <a:r>
              <a:rPr lang="en-US" altLang="en-US" sz="2400" b="1" dirty="0" err="1">
                <a:latin typeface="Barlow Light" panose="00000400000000000000" pitchFamily="2" charset="0"/>
                <a:cs typeface="Arial" panose="020B0604020202020204" pitchFamily="34" charset="0"/>
                <a:sym typeface="Barlow Light" panose="00000400000000000000" pitchFamily="2" charset="0"/>
              </a:rPr>
              <a:t>hỏi</a:t>
            </a:r>
            <a:r>
              <a:rPr lang="en-US" altLang="en-US" sz="2400" b="1" dirty="0">
                <a:latin typeface="Barlow Light" panose="00000400000000000000" pitchFamily="2" charset="0"/>
                <a:cs typeface="Arial" panose="020B0604020202020204" pitchFamily="34" charset="0"/>
                <a:sym typeface="Barlow Light" panose="00000400000000000000" pitchFamily="2" charset="0"/>
              </a:rPr>
              <a:t> </a:t>
            </a:r>
            <a:r>
              <a:rPr lang="en-US" altLang="en-US" sz="2400" b="1" dirty="0" err="1">
                <a:latin typeface="Barlow Light" panose="00000400000000000000" pitchFamily="2" charset="0"/>
                <a:cs typeface="Arial" panose="020B0604020202020204" pitchFamily="34" charset="0"/>
                <a:sym typeface="Barlow Light" panose="00000400000000000000" pitchFamily="2" charset="0"/>
              </a:rPr>
              <a:t>trên</a:t>
            </a:r>
            <a:r>
              <a:rPr lang="en-US" altLang="en-US" sz="2400" b="1" dirty="0">
                <a:latin typeface="Barlow Light" panose="00000400000000000000" pitchFamily="2" charset="0"/>
                <a:cs typeface="Arial" panose="020B0604020202020204" pitchFamily="34" charset="0"/>
                <a:sym typeface="Barlow Light" panose="00000400000000000000" pitchFamily="2" charset="0"/>
              </a:rPr>
              <a:t> google form </a:t>
            </a:r>
            <a:r>
              <a:rPr lang="en-US" altLang="en-US" sz="2400" b="1" dirty="0" err="1">
                <a:latin typeface="Barlow Light" panose="00000400000000000000" pitchFamily="2" charset="0"/>
                <a:cs typeface="Arial" panose="020B0604020202020204" pitchFamily="34" charset="0"/>
                <a:sym typeface="Barlow Light" panose="00000400000000000000" pitchFamily="2" charset="0"/>
              </a:rPr>
              <a:t>theo</a:t>
            </a:r>
            <a:r>
              <a:rPr lang="en-US" altLang="en-US" sz="2400" b="1" dirty="0">
                <a:latin typeface="Barlow Light" panose="00000400000000000000" pitchFamily="2" charset="0"/>
                <a:cs typeface="Arial" panose="020B0604020202020204" pitchFamily="34" charset="0"/>
                <a:sym typeface="Barlow Light" panose="00000400000000000000" pitchFamily="2" charset="0"/>
              </a:rPr>
              <a:t> link/ </a:t>
            </a:r>
            <a:r>
              <a:rPr lang="en-US" altLang="en-US" sz="2400" b="1" dirty="0" err="1">
                <a:latin typeface="Barlow Light" panose="00000400000000000000" pitchFamily="2" charset="0"/>
                <a:cs typeface="Arial" panose="020B0604020202020204" pitchFamily="34" charset="0"/>
                <a:sym typeface="Barlow Light" panose="00000400000000000000" pitchFamily="2" charset="0"/>
              </a:rPr>
              <a:t>mã</a:t>
            </a:r>
            <a:r>
              <a:rPr lang="en-US" altLang="en-US" sz="2400" b="1" dirty="0">
                <a:latin typeface="Barlow Light" panose="00000400000000000000" pitchFamily="2" charset="0"/>
                <a:cs typeface="Arial" panose="020B0604020202020204" pitchFamily="34" charset="0"/>
                <a:sym typeface="Barlow Light" panose="00000400000000000000" pitchFamily="2" charset="0"/>
              </a:rPr>
              <a:t> QR</a:t>
            </a:r>
          </a:p>
          <a:p>
            <a:pPr eaLnBrk="1" hangingPunct="1">
              <a:spcAft>
                <a:spcPct val="0"/>
              </a:spcAft>
              <a:buClr>
                <a:schemeClr val="accent1"/>
              </a:buClr>
              <a:buFont typeface="Barlow Light" panose="00000400000000000000" pitchFamily="2" charset="0"/>
              <a:buChar char="▹"/>
            </a:pPr>
            <a:endParaRPr lang="en-US" altLang="en-US" sz="2400" b="1" dirty="0">
              <a:latin typeface="Barlow Light" panose="00000400000000000000" pitchFamily="2" charset="0"/>
              <a:cs typeface="Arial" panose="020B0604020202020204" pitchFamily="34" charset="0"/>
              <a:sym typeface="Barlow Light" panose="00000400000000000000" pitchFamily="2" charset="0"/>
            </a:endParaRPr>
          </a:p>
          <a:p>
            <a:pPr eaLnBrk="1" hangingPunct="1">
              <a:spcAft>
                <a:spcPct val="0"/>
              </a:spcAft>
              <a:buClr>
                <a:schemeClr val="accent1"/>
              </a:buClr>
              <a:buFont typeface="Barlow Light" panose="00000400000000000000" pitchFamily="2" charset="0"/>
              <a:buChar char="▹"/>
            </a:pPr>
            <a:r>
              <a:rPr lang="en-US" altLang="en-US" sz="2400" b="1" dirty="0">
                <a:latin typeface="Barlow Light" panose="00000400000000000000" pitchFamily="2" charset="0"/>
                <a:cs typeface="Arial" panose="020B0604020202020204" pitchFamily="34" charset="0"/>
                <a:sym typeface="Barlow Light" panose="00000400000000000000" pitchFamily="2" charset="0"/>
              </a:rPr>
              <a:t>https://docs.google.com/forms/d/e/1FAIpQLSe7_aUSZBzZITj-5TXTmVc5ioPL457_KU8sRmqruc-U9Ifc5w/viewform</a:t>
            </a:r>
          </a:p>
          <a:p>
            <a:pPr eaLnBrk="1" hangingPunct="1">
              <a:spcAft>
                <a:spcPct val="0"/>
              </a:spcAft>
              <a:buClr>
                <a:schemeClr val="accent1"/>
              </a:buClr>
              <a:buFont typeface="Barlow Light" panose="00000400000000000000" pitchFamily="2" charset="0"/>
              <a:buChar char="▹"/>
            </a:pPr>
            <a:endParaRPr lang="en-US" altLang="en-US" sz="2400" b="1" dirty="0">
              <a:latin typeface="Barlow Light" panose="00000400000000000000" pitchFamily="2" charset="0"/>
              <a:cs typeface="Arial" panose="020B0604020202020204" pitchFamily="34" charset="0"/>
              <a:sym typeface="Barlow Light" panose="00000400000000000000" pitchFamily="2" charset="0"/>
            </a:endParaRPr>
          </a:p>
          <a:p>
            <a:pPr eaLnBrk="1" hangingPunct="1">
              <a:spcAft>
                <a:spcPct val="0"/>
              </a:spcAft>
              <a:buClr>
                <a:schemeClr val="accent1"/>
              </a:buClr>
              <a:buFont typeface="Barlow Light" panose="00000400000000000000" pitchFamily="2" charset="0"/>
              <a:buNone/>
            </a:pPr>
            <a:endParaRPr lang="en-US" altLang="en-US" sz="2400" dirty="0">
              <a:latin typeface="Barlow Light" panose="00000400000000000000" pitchFamily="2" charset="0"/>
              <a:cs typeface="Arial" panose="020B0604020202020204" pitchFamily="34" charset="0"/>
              <a:sym typeface="Barlow Light" panose="00000400000000000000" pitchFamily="2" charset="0"/>
            </a:endParaRPr>
          </a:p>
        </p:txBody>
      </p:sp>
      <p:sp>
        <p:nvSpPr>
          <p:cNvPr id="5" name="Rectangle 4">
            <a:extLst>
              <a:ext uri="{FF2B5EF4-FFF2-40B4-BE49-F238E27FC236}">
                <a16:creationId xmlns:a16="http://schemas.microsoft.com/office/drawing/2014/main" xmlns="" id="{ACD605ED-BAFB-4AC5-A081-103E13531E35}"/>
              </a:ext>
            </a:extLst>
          </p:cNvPr>
          <p:cNvSpPr/>
          <p:nvPr/>
        </p:nvSpPr>
        <p:spPr>
          <a:xfrm>
            <a:off x="3645324" y="152400"/>
            <a:ext cx="1588897" cy="923330"/>
          </a:xfrm>
          <a:prstGeom prst="rect">
            <a:avLst/>
          </a:prstGeom>
          <a:noFill/>
        </p:spPr>
        <p:txBody>
          <a:bodyPr wrap="non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fontAlgn="auto">
              <a:spcBef>
                <a:spcPts val="0"/>
              </a:spcBef>
              <a:spcAft>
                <a:spcPts val="0"/>
              </a:spcAft>
              <a:defRPr/>
            </a:pPr>
            <a:r>
              <a:rPr lang="en-US" sz="5400" b="1" spc="50" dirty="0">
                <a:ln w="11430"/>
                <a:gradFill>
                  <a:gsLst>
                    <a:gs pos="25000">
                      <a:srgbClr val="009DD9">
                        <a:satMod val="155000"/>
                      </a:srgbClr>
                    </a:gs>
                    <a:gs pos="100000">
                      <a:srgbClr val="009DD9">
                        <a:shade val="45000"/>
                        <a:satMod val="165000"/>
                      </a:srgbClr>
                    </a:gs>
                  </a:gsLst>
                  <a:lin ang="5400000"/>
                </a:gradFill>
                <a:effectLst>
                  <a:outerShdw blurRad="76200" dist="50800" dir="5400000" algn="tl" rotWithShape="0">
                    <a:srgbClr val="000000">
                      <a:alpha val="65000"/>
                    </a:srgbClr>
                  </a:outerShdw>
                </a:effectLst>
                <a:latin typeface="Arial"/>
              </a:rPr>
              <a:t>K-W</a:t>
            </a:r>
          </a:p>
        </p:txBody>
      </p:sp>
      <p:sp>
        <p:nvSpPr>
          <p:cNvPr id="2" name="Title 1">
            <a:extLst>
              <a:ext uri="{FF2B5EF4-FFF2-40B4-BE49-F238E27FC236}">
                <a16:creationId xmlns:a16="http://schemas.microsoft.com/office/drawing/2014/main" xmlns="" id="{B4A3602C-B4FD-53AB-B7C6-CD5202E7C09D}"/>
              </a:ext>
            </a:extLst>
          </p:cNvPr>
          <p:cNvSpPr>
            <a:spLocks noGrp="1"/>
          </p:cNvSpPr>
          <p:nvPr>
            <p:ph type="title"/>
          </p:nvPr>
        </p:nvSpPr>
        <p:spPr>
          <a:xfrm>
            <a:off x="1981200" y="782634"/>
            <a:ext cx="5138700" cy="630143"/>
          </a:xfrm>
        </p:spPr>
        <p:txBody>
          <a:bodyPr/>
          <a:lstStyle/>
          <a:p>
            <a:pPr algn="ctr"/>
            <a:r>
              <a:rPr lang="en-US" sz="2400" dirty="0">
                <a:solidFill>
                  <a:srgbClr val="FF0000"/>
                </a:solidFill>
              </a:rPr>
              <a:t>(10-15’)</a:t>
            </a:r>
          </a:p>
        </p:txBody>
      </p:sp>
      <p:pic>
        <p:nvPicPr>
          <p:cNvPr id="3" name="Picture 2">
            <a:extLst>
              <a:ext uri="{FF2B5EF4-FFF2-40B4-BE49-F238E27FC236}">
                <a16:creationId xmlns:a16="http://schemas.microsoft.com/office/drawing/2014/main" xmlns="" id="{CD8F6FB2-CE25-F01F-C751-231F2D298E2F}"/>
              </a:ext>
            </a:extLst>
          </p:cNvPr>
          <p:cNvPicPr>
            <a:picLocks noChangeAspect="1"/>
          </p:cNvPicPr>
          <p:nvPr/>
        </p:nvPicPr>
        <p:blipFill>
          <a:blip r:embed="rId2"/>
          <a:stretch>
            <a:fillRect/>
          </a:stretch>
        </p:blipFill>
        <p:spPr>
          <a:xfrm>
            <a:off x="6858595" y="2043009"/>
            <a:ext cx="3168352" cy="3168352"/>
          </a:xfrm>
          <a:prstGeom prst="rect">
            <a:avLst/>
          </a:prstGeom>
        </p:spPr>
      </p:pic>
    </p:spTree>
  </p:cSld>
  <p:clrMapOvr>
    <a:masterClrMapping/>
  </p:clrMapOvr>
  <p:transition>
    <p:fade thruBlk="1"/>
  </p:transition>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extBox 1">
            <a:extLst>
              <a:ext uri="{FF2B5EF4-FFF2-40B4-BE49-F238E27FC236}">
                <a16:creationId xmlns:a16="http://schemas.microsoft.com/office/drawing/2014/main" xmlns="" id="{0AB65273-C515-47FC-BC19-7DBD1FE3AB76}"/>
              </a:ext>
            </a:extLst>
          </p:cNvPr>
          <p:cNvSpPr txBox="1">
            <a:spLocks noChangeArrowheads="1"/>
          </p:cNvSpPr>
          <p:nvPr/>
        </p:nvSpPr>
        <p:spPr bwMode="auto">
          <a:xfrm>
            <a:off x="2286000" y="533401"/>
            <a:ext cx="7772400" cy="830263"/>
          </a:xfrm>
          <a:prstGeom prst="rect">
            <a:avLst/>
          </a:prstGeom>
          <a:blipFill dpi="0" rotWithShape="1">
            <a:blip r:embed="rId2"/>
            <a:srcRect/>
            <a:tile tx="0" ty="0" sx="100000" sy="100000" flip="none" algn="tl"/>
          </a:blip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b="1"/>
              <a:t>NÂNG CAO CHẤT LƯỢNG </a:t>
            </a:r>
            <a:r>
              <a:rPr lang="ja-JP" altLang="en-US" sz="2400" b="1"/>
              <a:t>“</a:t>
            </a:r>
            <a:r>
              <a:rPr lang="en-US" altLang="ja-JP" sz="2400" b="1"/>
              <a:t>DẠY NGƯỜI</a:t>
            </a:r>
            <a:r>
              <a:rPr lang="ja-JP" altLang="en-US" sz="2400" b="1"/>
              <a:t>”</a:t>
            </a:r>
            <a:r>
              <a:rPr lang="en-US" altLang="ja-JP" sz="2400" b="1"/>
              <a:t> </a:t>
            </a:r>
          </a:p>
          <a:p>
            <a:pPr algn="ctr" eaLnBrk="1" hangingPunct="1"/>
            <a:r>
              <a:rPr lang="en-US" altLang="en-US" sz="2400" b="1"/>
              <a:t>TRONG NHÀ TRƯỜNG</a:t>
            </a:r>
            <a:r>
              <a:rPr lang="en-US" altLang="en-US" sz="2400" b="1">
                <a:sym typeface="Wingdings" panose="05000000000000000000" pitchFamily="2" charset="2"/>
                <a:hlinkClick r:id="rId3" action="ppaction://hlinkpres?slideindex=1&amp;slidetitle="/>
              </a:rPr>
              <a:t></a:t>
            </a:r>
            <a:endParaRPr lang="en-US" altLang="en-US" sz="2400" b="1"/>
          </a:p>
        </p:txBody>
      </p:sp>
      <p:sp>
        <p:nvSpPr>
          <p:cNvPr id="5" name="TextBox 1">
            <a:extLst>
              <a:ext uri="{FF2B5EF4-FFF2-40B4-BE49-F238E27FC236}">
                <a16:creationId xmlns:a16="http://schemas.microsoft.com/office/drawing/2014/main" xmlns="" id="{C6A778C7-E0F4-464A-BFA8-C79A651047D6}"/>
              </a:ext>
            </a:extLst>
          </p:cNvPr>
          <p:cNvSpPr txBox="1">
            <a:spLocks noChangeArrowheads="1"/>
          </p:cNvSpPr>
          <p:nvPr/>
        </p:nvSpPr>
        <p:spPr bwMode="auto">
          <a:xfrm>
            <a:off x="2286000" y="1912939"/>
            <a:ext cx="2438400" cy="460375"/>
          </a:xfrm>
          <a:prstGeom prst="rect">
            <a:avLst/>
          </a:prstGeom>
          <a:blipFill dpi="0" rotWithShape="1">
            <a:blip r:embed="rId2"/>
            <a:srcRect/>
            <a:tile tx="0" ty="0" sx="100000" sy="100000" flip="none" algn="tl"/>
          </a:blip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b="1"/>
              <a:t>BỐI CẢNH</a:t>
            </a:r>
          </a:p>
        </p:txBody>
      </p:sp>
      <p:sp>
        <p:nvSpPr>
          <p:cNvPr id="6" name="TextBox 1">
            <a:extLst>
              <a:ext uri="{FF2B5EF4-FFF2-40B4-BE49-F238E27FC236}">
                <a16:creationId xmlns:a16="http://schemas.microsoft.com/office/drawing/2014/main" xmlns="" id="{70E64DD4-2633-4E45-9366-5DA6752F9410}"/>
              </a:ext>
            </a:extLst>
          </p:cNvPr>
          <p:cNvSpPr txBox="1">
            <a:spLocks noChangeArrowheads="1"/>
          </p:cNvSpPr>
          <p:nvPr/>
        </p:nvSpPr>
        <p:spPr bwMode="auto">
          <a:xfrm>
            <a:off x="7315200" y="1905001"/>
            <a:ext cx="2438400" cy="461963"/>
          </a:xfrm>
          <a:prstGeom prst="rect">
            <a:avLst/>
          </a:prstGeom>
          <a:blipFill dpi="0" rotWithShape="1">
            <a:blip r:embed="rId2"/>
            <a:srcRect/>
            <a:tile tx="0" ty="0" sx="100000" sy="100000" flip="none" algn="tl"/>
          </a:blip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b="1"/>
              <a:t>GIẢI PHÁP</a:t>
            </a:r>
          </a:p>
        </p:txBody>
      </p:sp>
      <p:sp>
        <p:nvSpPr>
          <p:cNvPr id="7" name="TextBox 1">
            <a:extLst>
              <a:ext uri="{FF2B5EF4-FFF2-40B4-BE49-F238E27FC236}">
                <a16:creationId xmlns:a16="http://schemas.microsoft.com/office/drawing/2014/main" xmlns="" id="{947B77FB-6A69-4CE8-843F-74C819F48C47}"/>
              </a:ext>
            </a:extLst>
          </p:cNvPr>
          <p:cNvSpPr txBox="1">
            <a:spLocks noChangeArrowheads="1"/>
          </p:cNvSpPr>
          <p:nvPr/>
        </p:nvSpPr>
        <p:spPr bwMode="auto">
          <a:xfrm>
            <a:off x="2667000" y="2971800"/>
            <a:ext cx="2438400" cy="1436688"/>
          </a:xfrm>
          <a:prstGeom prst="rect">
            <a:avLst/>
          </a:prstGeom>
          <a:blipFill dpi="0" rotWithShape="1">
            <a:blip r:embed="rId2"/>
            <a:srcRect/>
            <a:tile tx="0" ty="0" sx="100000" sy="100000" flip="none" algn="tl"/>
          </a:blip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lnSpc>
                <a:spcPct val="150000"/>
              </a:lnSpc>
            </a:pPr>
            <a:r>
              <a:rPr lang="en-US" altLang="en-US" sz="1600" b="1"/>
              <a:t>GD TRUYỀN THỐNG</a:t>
            </a:r>
          </a:p>
          <a:p>
            <a:pPr algn="just" eaLnBrk="1" hangingPunct="1">
              <a:lnSpc>
                <a:spcPct val="150000"/>
              </a:lnSpc>
              <a:buFontTx/>
              <a:buChar char="-"/>
            </a:pPr>
            <a:r>
              <a:rPr lang="en-US" altLang="en-US" sz="1600" b="1"/>
              <a:t> </a:t>
            </a:r>
            <a:r>
              <a:rPr lang="en-US" altLang="en-US" sz="1400" b="1"/>
              <a:t>NHO GIÁO, ÁP ĐẶT</a:t>
            </a:r>
          </a:p>
          <a:p>
            <a:pPr algn="just" eaLnBrk="1" hangingPunct="1">
              <a:lnSpc>
                <a:spcPct val="150000"/>
              </a:lnSpc>
              <a:buFontTx/>
              <a:buChar char="-"/>
            </a:pPr>
            <a:r>
              <a:rPr lang="en-US" altLang="en-US" sz="1400" b="1"/>
              <a:t> THỤ ĐỘNG, MỘT CHIỀU</a:t>
            </a:r>
          </a:p>
          <a:p>
            <a:pPr algn="just" eaLnBrk="1" hangingPunct="1">
              <a:lnSpc>
                <a:spcPct val="150000"/>
              </a:lnSpc>
              <a:buFontTx/>
              <a:buChar char="-"/>
            </a:pPr>
            <a:r>
              <a:rPr lang="en-US" altLang="en-US" sz="1400" b="1"/>
              <a:t>  VV…</a:t>
            </a:r>
          </a:p>
        </p:txBody>
      </p:sp>
      <p:sp>
        <p:nvSpPr>
          <p:cNvPr id="9" name="TextBox 1">
            <a:extLst>
              <a:ext uri="{FF2B5EF4-FFF2-40B4-BE49-F238E27FC236}">
                <a16:creationId xmlns:a16="http://schemas.microsoft.com/office/drawing/2014/main" xmlns="" id="{66745557-9F77-47A8-9A33-D94685009480}"/>
              </a:ext>
            </a:extLst>
          </p:cNvPr>
          <p:cNvSpPr txBox="1">
            <a:spLocks noChangeArrowheads="1"/>
          </p:cNvSpPr>
          <p:nvPr/>
        </p:nvSpPr>
        <p:spPr bwMode="auto">
          <a:xfrm>
            <a:off x="2667000" y="4724400"/>
            <a:ext cx="2438400" cy="1436688"/>
          </a:xfrm>
          <a:prstGeom prst="rect">
            <a:avLst/>
          </a:prstGeom>
          <a:blipFill dpi="0" rotWithShape="1">
            <a:blip r:embed="rId2"/>
            <a:srcRect/>
            <a:tile tx="0" ty="0" sx="100000" sy="100000" flip="none" algn="tl"/>
          </a:blipFill>
          <a:ln w="9525">
            <a:solidFill>
              <a:schemeClr val="accent1"/>
            </a:solidFill>
            <a:miter lim="800000"/>
            <a:headEnd/>
            <a:tailEnd/>
          </a:ln>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lnSpc>
                <a:spcPct val="150000"/>
              </a:lnSpc>
            </a:pPr>
            <a:r>
              <a:rPr lang="en-US" altLang="en-US" sz="1600" b="1"/>
              <a:t>GD HIỆN NAY</a:t>
            </a:r>
          </a:p>
          <a:p>
            <a:pPr algn="just" eaLnBrk="1" hangingPunct="1">
              <a:lnSpc>
                <a:spcPct val="150000"/>
              </a:lnSpc>
              <a:buFontTx/>
              <a:buChar char="-"/>
            </a:pPr>
            <a:r>
              <a:rPr lang="en-US" altLang="en-US" sz="1600" b="1"/>
              <a:t> </a:t>
            </a:r>
            <a:r>
              <a:rPr lang="en-US" altLang="en-US" sz="1400" b="1"/>
              <a:t>BÌNH ĐẲNG,</a:t>
            </a:r>
          </a:p>
          <a:p>
            <a:pPr algn="just" eaLnBrk="1" hangingPunct="1">
              <a:lnSpc>
                <a:spcPct val="150000"/>
              </a:lnSpc>
              <a:buFontTx/>
              <a:buChar char="-"/>
            </a:pPr>
            <a:r>
              <a:rPr lang="en-US" altLang="en-US" sz="1400" b="1"/>
              <a:t> CHỦ ĐỘNG,TƯƠNG TÁC</a:t>
            </a:r>
          </a:p>
          <a:p>
            <a:pPr algn="just" eaLnBrk="1" hangingPunct="1">
              <a:lnSpc>
                <a:spcPct val="150000"/>
              </a:lnSpc>
              <a:buFontTx/>
              <a:buChar char="-"/>
            </a:pPr>
            <a:r>
              <a:rPr lang="en-US" altLang="en-US" sz="1400" b="1"/>
              <a:t>  VV…</a:t>
            </a:r>
          </a:p>
        </p:txBody>
      </p:sp>
      <p:grpSp>
        <p:nvGrpSpPr>
          <p:cNvPr id="2" name="Group 39">
            <a:extLst>
              <a:ext uri="{FF2B5EF4-FFF2-40B4-BE49-F238E27FC236}">
                <a16:creationId xmlns:a16="http://schemas.microsoft.com/office/drawing/2014/main" xmlns="" id="{D5DC897F-1175-40B2-8E36-BC19F1D7DA63}"/>
              </a:ext>
            </a:extLst>
          </p:cNvPr>
          <p:cNvGrpSpPr>
            <a:grpSpLocks/>
          </p:cNvGrpSpPr>
          <p:nvPr/>
        </p:nvGrpSpPr>
        <p:grpSpPr bwMode="auto">
          <a:xfrm>
            <a:off x="6677025" y="2855913"/>
            <a:ext cx="3733800" cy="3657600"/>
            <a:chOff x="5105400" y="2743200"/>
            <a:chExt cx="3733800" cy="3657600"/>
          </a:xfrm>
        </p:grpSpPr>
        <p:sp>
          <p:nvSpPr>
            <p:cNvPr id="12" name="12-Point Star 11">
              <a:extLst>
                <a:ext uri="{FF2B5EF4-FFF2-40B4-BE49-F238E27FC236}">
                  <a16:creationId xmlns:a16="http://schemas.microsoft.com/office/drawing/2014/main" xmlns="" id="{FF1E2E3E-9A3A-412C-9285-E72831F8AFF2}"/>
                </a:ext>
              </a:extLst>
            </p:cNvPr>
            <p:cNvSpPr/>
            <p:nvPr/>
          </p:nvSpPr>
          <p:spPr>
            <a:xfrm>
              <a:off x="5105400" y="2743200"/>
              <a:ext cx="3733800" cy="3657600"/>
            </a:xfrm>
            <a:prstGeom prst="star12">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244" name="TextBox 1">
              <a:extLst>
                <a:ext uri="{FF2B5EF4-FFF2-40B4-BE49-F238E27FC236}">
                  <a16:creationId xmlns:a16="http://schemas.microsoft.com/office/drawing/2014/main" xmlns="" id="{4333064D-0773-4BDA-93FE-148B8CCE41C9}"/>
                </a:ext>
              </a:extLst>
            </p:cNvPr>
            <p:cNvSpPr txBox="1">
              <a:spLocks noChangeArrowheads="1"/>
            </p:cNvSpPr>
            <p:nvPr/>
          </p:nvSpPr>
          <p:spPr bwMode="auto">
            <a:xfrm>
              <a:off x="5410200" y="4020958"/>
              <a:ext cx="32004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2400" b="1"/>
                <a:t>ĐỔI MỚI BIỆN PHÁP GIÁO DỤC</a:t>
              </a:r>
            </a:p>
            <a:p>
              <a:pPr algn="ctr" eaLnBrk="1" hangingPunct="1"/>
              <a:endParaRPr lang="en-US" altLang="en-US" sz="2400" b="1">
                <a:solidFill>
                  <a:srgbClr val="FF0000"/>
                </a:solidFill>
              </a:endParaRPr>
            </a:p>
          </p:txBody>
        </p:sp>
      </p:grpSp>
      <p:cxnSp>
        <p:nvCxnSpPr>
          <p:cNvPr id="15" name="Straight Arrow Connector 14">
            <a:extLst>
              <a:ext uri="{FF2B5EF4-FFF2-40B4-BE49-F238E27FC236}">
                <a16:creationId xmlns:a16="http://schemas.microsoft.com/office/drawing/2014/main" xmlns="" id="{468E090F-3B9E-4CCE-B106-12A15CC8E55B}"/>
              </a:ext>
            </a:extLst>
          </p:cNvPr>
          <p:cNvCxnSpPr>
            <a:stCxn id="4" idx="2"/>
            <a:endCxn id="5" idx="0"/>
          </p:cNvCxnSpPr>
          <p:nvPr/>
        </p:nvCxnSpPr>
        <p:spPr>
          <a:xfrm rot="5400000">
            <a:off x="4564063" y="304801"/>
            <a:ext cx="549275" cy="2667000"/>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xmlns="" id="{9E112804-DFF7-4C0B-89B7-B8F95869455F}"/>
              </a:ext>
            </a:extLst>
          </p:cNvPr>
          <p:cNvCxnSpPr>
            <a:stCxn id="4" idx="2"/>
            <a:endCxn id="6" idx="0"/>
          </p:cNvCxnSpPr>
          <p:nvPr/>
        </p:nvCxnSpPr>
        <p:spPr>
          <a:xfrm rot="16200000" flipH="1">
            <a:off x="7082632" y="453232"/>
            <a:ext cx="541337" cy="2362200"/>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grpSp>
        <p:nvGrpSpPr>
          <p:cNvPr id="3" name="Group 40">
            <a:extLst>
              <a:ext uri="{FF2B5EF4-FFF2-40B4-BE49-F238E27FC236}">
                <a16:creationId xmlns:a16="http://schemas.microsoft.com/office/drawing/2014/main" xmlns="" id="{120D51CE-9127-4D6B-99F4-BD42CFB7E38B}"/>
              </a:ext>
            </a:extLst>
          </p:cNvPr>
          <p:cNvGrpSpPr>
            <a:grpSpLocks/>
          </p:cNvGrpSpPr>
          <p:nvPr/>
        </p:nvGrpSpPr>
        <p:grpSpPr bwMode="auto">
          <a:xfrm>
            <a:off x="2057401" y="2133600"/>
            <a:ext cx="561975" cy="3354388"/>
            <a:chOff x="533400" y="2133600"/>
            <a:chExt cx="561536" cy="3354388"/>
          </a:xfrm>
        </p:grpSpPr>
        <p:cxnSp>
          <p:nvCxnSpPr>
            <p:cNvPr id="19" name="Straight Arrow Connector 18">
              <a:extLst>
                <a:ext uri="{FF2B5EF4-FFF2-40B4-BE49-F238E27FC236}">
                  <a16:creationId xmlns:a16="http://schemas.microsoft.com/office/drawing/2014/main" xmlns="" id="{DEBFDA52-64AF-48B8-A90A-C0AC70872B0B}"/>
                </a:ext>
              </a:extLst>
            </p:cNvPr>
            <p:cNvCxnSpPr>
              <a:stCxn id="5" idx="1"/>
            </p:cNvCxnSpPr>
            <p:nvPr/>
          </p:nvCxnSpPr>
          <p:spPr>
            <a:xfrm rot="10800000">
              <a:off x="533400" y="2133600"/>
              <a:ext cx="228421" cy="9525"/>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xmlns="" id="{21E72C68-C44D-4904-8626-EC1F62781098}"/>
                </a:ext>
              </a:extLst>
            </p:cNvPr>
            <p:cNvCxnSpPr/>
            <p:nvPr/>
          </p:nvCxnSpPr>
          <p:spPr>
            <a:xfrm rot="5400000">
              <a:off x="-1108101" y="3810001"/>
              <a:ext cx="3351212" cy="1586"/>
            </a:xfrm>
            <a:prstGeom prst="line">
              <a:avLst/>
            </a:prstGeom>
            <a:ln w="28575">
              <a:solidFill>
                <a:srgbClr val="800000"/>
              </a:solidFill>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xmlns="" id="{D7CD90A0-EF44-4E4E-A047-BA4BCCE0EE8B}"/>
                </a:ext>
              </a:extLst>
            </p:cNvPr>
            <p:cNvCxnSpPr/>
            <p:nvPr/>
          </p:nvCxnSpPr>
          <p:spPr>
            <a:xfrm>
              <a:off x="561953" y="5486400"/>
              <a:ext cx="532983" cy="1588"/>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xmlns="" id="{64C8701B-3C82-49F3-AA60-35E8039A0CEE}"/>
                </a:ext>
              </a:extLst>
            </p:cNvPr>
            <p:cNvCxnSpPr/>
            <p:nvPr/>
          </p:nvCxnSpPr>
          <p:spPr>
            <a:xfrm>
              <a:off x="561953" y="3657600"/>
              <a:ext cx="532983" cy="1588"/>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8" name="Group 42">
            <a:extLst>
              <a:ext uri="{FF2B5EF4-FFF2-40B4-BE49-F238E27FC236}">
                <a16:creationId xmlns:a16="http://schemas.microsoft.com/office/drawing/2014/main" xmlns="" id="{B0EA186D-9A67-49BC-89C3-1F0DD4920415}"/>
              </a:ext>
            </a:extLst>
          </p:cNvPr>
          <p:cNvGrpSpPr>
            <a:grpSpLocks/>
          </p:cNvGrpSpPr>
          <p:nvPr/>
        </p:nvGrpSpPr>
        <p:grpSpPr bwMode="auto">
          <a:xfrm>
            <a:off x="5105401" y="3690938"/>
            <a:ext cx="1571625" cy="1752600"/>
            <a:chOff x="3581400" y="3690491"/>
            <a:chExt cx="1572064" cy="1752600"/>
          </a:xfrm>
        </p:grpSpPr>
        <p:cxnSp>
          <p:nvCxnSpPr>
            <p:cNvPr id="35" name="Straight Arrow Connector 34">
              <a:extLst>
                <a:ext uri="{FF2B5EF4-FFF2-40B4-BE49-F238E27FC236}">
                  <a16:creationId xmlns:a16="http://schemas.microsoft.com/office/drawing/2014/main" xmlns="" id="{DA9BA36F-261C-4F5D-85D8-79913782D773}"/>
                </a:ext>
              </a:extLst>
            </p:cNvPr>
            <p:cNvCxnSpPr>
              <a:stCxn id="7" idx="3"/>
              <a:endCxn id="12" idx="7"/>
            </p:cNvCxnSpPr>
            <p:nvPr/>
          </p:nvCxnSpPr>
          <p:spPr>
            <a:xfrm>
              <a:off x="3581400" y="3690491"/>
              <a:ext cx="1572064" cy="993775"/>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xmlns="" id="{61D5BB7E-A22B-49B0-B7AA-B55BDC36EEB7}"/>
                </a:ext>
              </a:extLst>
            </p:cNvPr>
            <p:cNvCxnSpPr>
              <a:stCxn id="9" idx="3"/>
              <a:endCxn id="12" idx="7"/>
            </p:cNvCxnSpPr>
            <p:nvPr/>
          </p:nvCxnSpPr>
          <p:spPr>
            <a:xfrm flipV="1">
              <a:off x="3581400" y="4684266"/>
              <a:ext cx="1572064" cy="758825"/>
            </a:xfrm>
            <a:prstGeom prst="straightConnector1">
              <a:avLst/>
            </a:prstGeom>
            <a:ln w="28575">
              <a:solidFill>
                <a:srgbClr val="800000"/>
              </a:solidFill>
              <a:tailEnd type="arrow"/>
            </a:ln>
          </p:spPr>
          <p:style>
            <a:lnRef idx="1">
              <a:schemeClr val="accent1"/>
            </a:lnRef>
            <a:fillRef idx="0">
              <a:schemeClr val="accent1"/>
            </a:fillRef>
            <a:effectRef idx="0">
              <a:schemeClr val="accent1"/>
            </a:effectRef>
            <a:fontRef idx="minor">
              <a:schemeClr val="tx1"/>
            </a:fontRef>
          </p:style>
        </p:cxnSp>
      </p:grpSp>
      <p:cxnSp>
        <p:nvCxnSpPr>
          <p:cNvPr id="39" name="Straight Arrow Connector 38">
            <a:extLst>
              <a:ext uri="{FF2B5EF4-FFF2-40B4-BE49-F238E27FC236}">
                <a16:creationId xmlns:a16="http://schemas.microsoft.com/office/drawing/2014/main" xmlns="" id="{80C20C2C-1061-46CD-86C6-8231D287D32F}"/>
              </a:ext>
            </a:extLst>
          </p:cNvPr>
          <p:cNvCxnSpPr>
            <a:stCxn id="6" idx="2"/>
            <a:endCxn id="12" idx="10"/>
          </p:cNvCxnSpPr>
          <p:nvPr/>
        </p:nvCxnSpPr>
        <p:spPr>
          <a:xfrm rot="16200000" flipH="1">
            <a:off x="8294688" y="2606676"/>
            <a:ext cx="488950" cy="9525"/>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12"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strips(downLeft)">
                                      <p:cBhvr>
                                        <p:cTn id="12" dur="500"/>
                                        <p:tgtEl>
                                          <p:spTgt spid="1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6"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strips(downRight)">
                                      <p:cBhvr>
                                        <p:cTn id="17" dur="500"/>
                                        <p:tgtEl>
                                          <p:spTgt spid="1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strips(downLeft)">
                                      <p:cBhvr>
                                        <p:cTn id="22" dur="500"/>
                                        <p:tgtEl>
                                          <p:spTgt spid="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8" presetClass="entr" presetSubtype="12"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Left)">
                                      <p:cBhvr>
                                        <p:cTn id="27" dur="500"/>
                                        <p:tgtEl>
                                          <p:spTgt spid="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8" presetClass="entr" presetSubtype="12"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strips(downLeft)">
                                      <p:cBhvr>
                                        <p:cTn id="32" dur="500"/>
                                        <p:tgtEl>
                                          <p:spTgt spid="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8" presetClass="entr" presetSubtype="12"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strips(downLeft)">
                                      <p:cBhvr>
                                        <p:cTn id="37" dur="500"/>
                                        <p:tgtEl>
                                          <p:spTgt spid="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12"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strips(downLeft)">
                                      <p:cBhvr>
                                        <p:cTn id="42" dur="500"/>
                                        <p:tgtEl>
                                          <p:spTgt spid="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6"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strips(downRight)">
                                      <p:cBhvr>
                                        <p:cTn id="47" dur="500"/>
                                        <p:tgtEl>
                                          <p:spTgt spid="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8" presetClass="entr" presetSubtype="12" fill="hold" nodeType="click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strips(downLeft)">
                                      <p:cBhvr>
                                        <p:cTn id="52" dur="500"/>
                                        <p:tgtEl>
                                          <p:spTgt spid="39"/>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3" presetClass="entr" presetSubtype="16" fill="hold" nodeType="click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9" grpId="0" animBg="1"/>
    </p:bld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250" name="Title 1">
            <a:extLst>
              <a:ext uri="{FF2B5EF4-FFF2-40B4-BE49-F238E27FC236}">
                <a16:creationId xmlns:a16="http://schemas.microsoft.com/office/drawing/2014/main" xmlns="" id="{7F5405C4-BD5C-42A2-BEC5-D1E82029B4AC}"/>
              </a:ext>
            </a:extLst>
          </p:cNvPr>
          <p:cNvSpPr>
            <a:spLocks noGrp="1"/>
          </p:cNvSpPr>
          <p:nvPr>
            <p:ph type="title" idx="4294967295"/>
          </p:nvPr>
        </p:nvSpPr>
        <p:spPr>
          <a:xfrm>
            <a:off x="2202396" y="908721"/>
            <a:ext cx="8229600" cy="490537"/>
          </a:xfrm>
        </p:spPr>
        <p:txBody>
          <a:bodyPr/>
          <a:lstStyle/>
          <a:p>
            <a:pPr algn="ctr"/>
            <a:r>
              <a:rPr lang="en-US" altLang="en-US" dirty="0">
                <a:solidFill>
                  <a:srgbClr val="A50021"/>
                </a:solidFill>
                <a:ea typeface="ＭＳ Ｐゴシック" panose="020B0600070205080204" pitchFamily="34" charset="-128"/>
              </a:rPr>
              <a:t> PHƯƠNG PHÁP KỶ LUẬT TÍCH CỰC</a:t>
            </a:r>
          </a:p>
        </p:txBody>
      </p:sp>
      <p:graphicFrame>
        <p:nvGraphicFramePr>
          <p:cNvPr id="2" name="Content Placeholder 1">
            <a:extLst>
              <a:ext uri="{FF2B5EF4-FFF2-40B4-BE49-F238E27FC236}">
                <a16:creationId xmlns:a16="http://schemas.microsoft.com/office/drawing/2014/main" xmlns="" id="{7BA5C60A-D0FE-4F11-8714-FC91EE3AAAD2}"/>
              </a:ext>
            </a:extLst>
          </p:cNvPr>
          <p:cNvGraphicFramePr>
            <a:graphicFrameLocks noGrp="1"/>
          </p:cNvGraphicFramePr>
          <p:nvPr>
            <p:ph idx="4294967295"/>
            <p:extLst>
              <p:ext uri="{D42A27DB-BD31-4B8C-83A1-F6EECF244321}">
                <p14:modId xmlns:p14="http://schemas.microsoft.com/office/powerpoint/2010/main" val="3134626105"/>
              </p:ext>
            </p:extLst>
          </p:nvPr>
        </p:nvGraphicFramePr>
        <p:xfrm>
          <a:off x="911424" y="1855366"/>
          <a:ext cx="10729192" cy="45259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4274" name="Title 1">
            <a:extLst>
              <a:ext uri="{FF2B5EF4-FFF2-40B4-BE49-F238E27FC236}">
                <a16:creationId xmlns:a16="http://schemas.microsoft.com/office/drawing/2014/main" xmlns="" id="{53EEB353-3045-4A5D-BC16-88A4CF6B32BA}"/>
              </a:ext>
            </a:extLst>
          </p:cNvPr>
          <p:cNvSpPr>
            <a:spLocks noGrp="1"/>
          </p:cNvSpPr>
          <p:nvPr>
            <p:ph type="title" idx="4294967295"/>
          </p:nvPr>
        </p:nvSpPr>
        <p:spPr>
          <a:xfrm>
            <a:off x="2971800" y="473076"/>
            <a:ext cx="7239000" cy="652463"/>
          </a:xfrm>
        </p:spPr>
        <p:txBody>
          <a:bodyPr/>
          <a:lstStyle/>
          <a:p>
            <a:r>
              <a:rPr lang="en-US" altLang="en-US" dirty="0">
                <a:solidFill>
                  <a:srgbClr val="A50021"/>
                </a:solidFill>
                <a:latin typeface="Arial" panose="020B0604020202020204" pitchFamily="34" charset="0"/>
                <a:ea typeface="ＭＳ Ｐゴシック" panose="020B0600070205080204" pitchFamily="34" charset="-128"/>
                <a:cs typeface="Arial" panose="020B0604020202020204" pitchFamily="34" charset="0"/>
              </a:rPr>
              <a:t>PHƯƠNG PHÁP KỶ LUẬT TÍCH CỰC</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xmlns="" id="{442A46A5-34A1-4F42-8CD9-5FEE76477E03}"/>
              </a:ext>
            </a:extLst>
          </p:cNvPr>
          <p:cNvGraphicFramePr>
            <a:graphicFrameLocks noGrp="1"/>
          </p:cNvGraphicFramePr>
          <p:nvPr>
            <p:ph idx="4294967295"/>
            <p:extLst>
              <p:ext uri="{D42A27DB-BD31-4B8C-83A1-F6EECF244321}">
                <p14:modId xmlns:p14="http://schemas.microsoft.com/office/powerpoint/2010/main" val="4195071449"/>
              </p:ext>
            </p:extLst>
          </p:nvPr>
        </p:nvGraphicFramePr>
        <p:xfrm>
          <a:off x="551384" y="1429709"/>
          <a:ext cx="11017223" cy="505584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Hexagon 2">
            <a:extLst>
              <a:ext uri="{FF2B5EF4-FFF2-40B4-BE49-F238E27FC236}">
                <a16:creationId xmlns:a16="http://schemas.microsoft.com/office/drawing/2014/main" xmlns="" id="{BC065D1E-1243-4361-89A9-0D7D9DB81420}"/>
              </a:ext>
            </a:extLst>
          </p:cNvPr>
          <p:cNvSpPr/>
          <p:nvPr/>
        </p:nvSpPr>
        <p:spPr>
          <a:xfrm>
            <a:off x="2855640" y="4697446"/>
            <a:ext cx="5292725" cy="1873250"/>
          </a:xfrm>
          <a:prstGeom prst="hexagon">
            <a:avLst/>
          </a:prstGeom>
          <a:ln/>
        </p:spPr>
        <p:style>
          <a:lnRef idx="2">
            <a:schemeClr val="accent3"/>
          </a:lnRef>
          <a:fillRef idx="1">
            <a:schemeClr val="lt1"/>
          </a:fillRef>
          <a:effectRef idx="0">
            <a:schemeClr val="accent3"/>
          </a:effectRef>
          <a:fontRef idx="minor">
            <a:schemeClr val="dk1"/>
          </a:fontRef>
        </p:style>
        <p:txBody>
          <a:bodyPr anchor="ctr"/>
          <a:lstStyle/>
          <a:p>
            <a:pPr algn="ctr">
              <a:defRPr/>
            </a:pP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là</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việc</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dạy</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và</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rèn</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luyện</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cho</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các</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em</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tính</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tự</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giác</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tuân</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theo</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các</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quy</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định</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và</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quy</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tắc</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đạo</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đức</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ở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thời</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điểm</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trước</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mắt</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cũng</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như</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về</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lâu</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 </a:t>
            </a:r>
            <a:r>
              <a:rPr lang="en-NZ" sz="2200" b="1" dirty="0" err="1">
                <a:solidFill>
                  <a:srgbClr val="800000"/>
                </a:solidFill>
                <a:latin typeface="Arial" panose="020B0604020202020204" pitchFamily="34" charset="0"/>
                <a:ea typeface="ＭＳ Ｐゴシック" pitchFamily="34" charset="-128"/>
                <a:cs typeface="Arial" panose="020B0604020202020204" pitchFamily="34" charset="0"/>
              </a:rPr>
              <a:t>dài</a:t>
            </a:r>
            <a:r>
              <a:rPr lang="en-NZ" sz="2200" b="1" dirty="0">
                <a:solidFill>
                  <a:srgbClr val="800000"/>
                </a:solidFill>
                <a:latin typeface="Arial" panose="020B0604020202020204" pitchFamily="34" charset="0"/>
                <a:ea typeface="ＭＳ Ｐゴシック" pitchFamily="34" charset="-128"/>
                <a:cs typeface="Arial" panose="020B0604020202020204" pitchFamily="34" charset="0"/>
              </a:rPr>
              <a:t>.</a:t>
            </a:r>
            <a:endParaRPr lang="en-US" sz="2200" b="1" dirty="0">
              <a:solidFill>
                <a:srgbClr val="800000"/>
              </a:solidFill>
              <a:latin typeface="Arial" panose="020B0604020202020204" pitchFamily="34" charset="0"/>
              <a:ea typeface="ＭＳ Ｐゴシック" pitchFamily="34" charset="-128"/>
              <a:cs typeface="Arial" panose="020B0604020202020204" pitchFamily="34" charset="0"/>
            </a:endParaRPr>
          </a:p>
        </p:txBody>
      </p:sp>
      <p:sp>
        <p:nvSpPr>
          <p:cNvPr id="55298" name="Title 1">
            <a:extLst>
              <a:ext uri="{FF2B5EF4-FFF2-40B4-BE49-F238E27FC236}">
                <a16:creationId xmlns:a16="http://schemas.microsoft.com/office/drawing/2014/main" xmlns="" id="{C8112C31-89EB-41E4-BF69-511A6CAACF7D}"/>
              </a:ext>
            </a:extLst>
          </p:cNvPr>
          <p:cNvSpPr>
            <a:spLocks noGrp="1"/>
          </p:cNvSpPr>
          <p:nvPr>
            <p:ph type="title" idx="4294967295"/>
          </p:nvPr>
        </p:nvSpPr>
        <p:spPr>
          <a:xfrm>
            <a:off x="3000375" y="188913"/>
            <a:ext cx="7239000" cy="792162"/>
          </a:xfrm>
        </p:spPr>
        <p:txBody>
          <a:bodyPr/>
          <a:lstStyle/>
          <a:p>
            <a:r>
              <a:rPr lang="en-US" altLang="en-US" dirty="0">
                <a:solidFill>
                  <a:srgbClr val="A50021"/>
                </a:solidFill>
                <a:latin typeface="Arial" panose="020B0604020202020204" pitchFamily="34" charset="0"/>
                <a:ea typeface="ＭＳ Ｐゴシック" panose="020B0600070205080204" pitchFamily="34" charset="-128"/>
                <a:cs typeface="Arial" panose="020B0604020202020204" pitchFamily="34" charset="0"/>
              </a:rPr>
              <a:t>PHƯƠNG PHÁP KỶ LUẬT TÍCH CỰC</a:t>
            </a:r>
          </a:p>
        </p:txBody>
      </p:sp>
      <p:graphicFrame>
        <p:nvGraphicFramePr>
          <p:cNvPr id="2" name="Content Placeholder 1">
            <a:extLst>
              <a:ext uri="{FF2B5EF4-FFF2-40B4-BE49-F238E27FC236}">
                <a16:creationId xmlns:a16="http://schemas.microsoft.com/office/drawing/2014/main" xmlns="" id="{0A863289-EAFE-4A0E-90D0-080AE95EA8FA}"/>
              </a:ext>
            </a:extLst>
          </p:cNvPr>
          <p:cNvGraphicFramePr>
            <a:graphicFrameLocks noGrp="1"/>
          </p:cNvGraphicFramePr>
          <p:nvPr>
            <p:ph idx="4294967295"/>
            <p:extLst>
              <p:ext uri="{D42A27DB-BD31-4B8C-83A1-F6EECF244321}">
                <p14:modId xmlns:p14="http://schemas.microsoft.com/office/powerpoint/2010/main" val="1088389412"/>
              </p:ext>
            </p:extLst>
          </p:nvPr>
        </p:nvGraphicFramePr>
        <p:xfrm>
          <a:off x="407368" y="980728"/>
          <a:ext cx="11449271" cy="56166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6322" name="Text Box 3">
            <a:extLst>
              <a:ext uri="{FF2B5EF4-FFF2-40B4-BE49-F238E27FC236}">
                <a16:creationId xmlns:a16="http://schemas.microsoft.com/office/drawing/2014/main" xmlns="" id="{FA51C803-A0AE-481E-93E8-167C04A0DE66}"/>
              </a:ext>
            </a:extLst>
          </p:cNvPr>
          <p:cNvSpPr txBox="1">
            <a:spLocks noChangeArrowheads="1"/>
          </p:cNvSpPr>
          <p:nvPr/>
        </p:nvSpPr>
        <p:spPr bwMode="auto">
          <a:xfrm>
            <a:off x="1828800" y="304800"/>
            <a:ext cx="8534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spcBef>
                <a:spcPct val="50000"/>
              </a:spcBef>
            </a:pPr>
            <a:r>
              <a:rPr lang="en-US" altLang="en-US" sz="3200" b="1">
                <a:solidFill>
                  <a:srgbClr val="0000CC"/>
                </a:solidFill>
              </a:rPr>
              <a:t>	Các nguyên tắc thực hiện PP KLTC</a:t>
            </a:r>
          </a:p>
        </p:txBody>
      </p:sp>
      <p:grpSp>
        <p:nvGrpSpPr>
          <p:cNvPr id="4" name="Group 3">
            <a:extLst>
              <a:ext uri="{FF2B5EF4-FFF2-40B4-BE49-F238E27FC236}">
                <a16:creationId xmlns:a16="http://schemas.microsoft.com/office/drawing/2014/main" xmlns="" id="{586DFA9B-F3DF-23A7-CB3F-3F6D646C1E46}"/>
              </a:ext>
            </a:extLst>
          </p:cNvPr>
          <p:cNvGrpSpPr/>
          <p:nvPr/>
        </p:nvGrpSpPr>
        <p:grpSpPr>
          <a:xfrm>
            <a:off x="263352" y="1196975"/>
            <a:ext cx="11604260" cy="5374906"/>
            <a:chOff x="2279650" y="1196975"/>
            <a:chExt cx="8396289" cy="5194301"/>
          </a:xfrm>
        </p:grpSpPr>
        <p:grpSp>
          <p:nvGrpSpPr>
            <p:cNvPr id="2" name="Group 31">
              <a:extLst>
                <a:ext uri="{FF2B5EF4-FFF2-40B4-BE49-F238E27FC236}">
                  <a16:creationId xmlns:a16="http://schemas.microsoft.com/office/drawing/2014/main" xmlns="" id="{5C2651A1-C54F-4530-80EB-B3E360D01A5B}"/>
                </a:ext>
              </a:extLst>
            </p:cNvPr>
            <p:cNvGrpSpPr>
              <a:grpSpLocks/>
            </p:cNvGrpSpPr>
            <p:nvPr/>
          </p:nvGrpSpPr>
          <p:grpSpPr bwMode="auto">
            <a:xfrm>
              <a:off x="6594476" y="1384301"/>
              <a:ext cx="4081463" cy="1428750"/>
              <a:chOff x="3146" y="899"/>
              <a:chExt cx="2571" cy="900"/>
            </a:xfrm>
          </p:grpSpPr>
          <p:sp>
            <p:nvSpPr>
              <p:cNvPr id="56340" name="Freeform 9">
                <a:extLst>
                  <a:ext uri="{FF2B5EF4-FFF2-40B4-BE49-F238E27FC236}">
                    <a16:creationId xmlns:a16="http://schemas.microsoft.com/office/drawing/2014/main" xmlns="" id="{8EAA11C2-D0BD-499D-B11B-436D96BE0F61}"/>
                  </a:ext>
                </a:extLst>
              </p:cNvPr>
              <p:cNvSpPr>
                <a:spLocks/>
              </p:cNvSpPr>
              <p:nvPr/>
            </p:nvSpPr>
            <p:spPr bwMode="gray">
              <a:xfrm rot="-6419418">
                <a:off x="3085" y="1317"/>
                <a:ext cx="543" cy="422"/>
              </a:xfrm>
              <a:custGeom>
                <a:avLst/>
                <a:gdLst>
                  <a:gd name="T0" fmla="*/ 0 w 1225"/>
                  <a:gd name="T1" fmla="*/ 55 h 467"/>
                  <a:gd name="T2" fmla="*/ 0 w 1225"/>
                  <a:gd name="T3" fmla="*/ 50 h 467"/>
                  <a:gd name="T4" fmla="*/ 0 w 1225"/>
                  <a:gd name="T5" fmla="*/ 38 h 467"/>
                  <a:gd name="T6" fmla="*/ 1 w 1225"/>
                  <a:gd name="T7" fmla="*/ 27 h 467"/>
                  <a:gd name="T8" fmla="*/ 2 w 1225"/>
                  <a:gd name="T9" fmla="*/ 14 h 467"/>
                  <a:gd name="T10" fmla="*/ 2 w 1225"/>
                  <a:gd name="T11" fmla="*/ 5 h 467"/>
                  <a:gd name="T12" fmla="*/ 3 w 1225"/>
                  <a:gd name="T13" fmla="*/ 0 h 467"/>
                  <a:gd name="T14" fmla="*/ 4 w 1225"/>
                  <a:gd name="T15" fmla="*/ 3 h 467"/>
                  <a:gd name="T16" fmla="*/ 5 w 1225"/>
                  <a:gd name="T17" fmla="*/ 12 h 467"/>
                  <a:gd name="T18" fmla="*/ 6 w 1225"/>
                  <a:gd name="T19" fmla="*/ 33 h 467"/>
                  <a:gd name="T20" fmla="*/ 7 w 1225"/>
                  <a:gd name="T21" fmla="*/ 57 h 467"/>
                  <a:gd name="T22" fmla="*/ 8 w 1225"/>
                  <a:gd name="T23" fmla="*/ 81 h 467"/>
                  <a:gd name="T24" fmla="*/ 8 w 1225"/>
                  <a:gd name="T25" fmla="*/ 106 h 467"/>
                  <a:gd name="T26" fmla="*/ 8 w 1225"/>
                  <a:gd name="T27" fmla="*/ 127 h 467"/>
                  <a:gd name="T28" fmla="*/ 9 w 1225"/>
                  <a:gd name="T29" fmla="*/ 141 h 467"/>
                  <a:gd name="T30" fmla="*/ 9 w 1225"/>
                  <a:gd name="T31" fmla="*/ 147 h 467"/>
                  <a:gd name="T32" fmla="*/ 9 w 1225"/>
                  <a:gd name="T33" fmla="*/ 254 h 467"/>
                  <a:gd name="T34" fmla="*/ 8 w 1225"/>
                  <a:gd name="T35" fmla="*/ 194 h 467"/>
                  <a:gd name="T36" fmla="*/ 8 w 1225"/>
                  <a:gd name="T37" fmla="*/ 189 h 467"/>
                  <a:gd name="T38" fmla="*/ 7 w 1225"/>
                  <a:gd name="T39" fmla="*/ 173 h 467"/>
                  <a:gd name="T40" fmla="*/ 7 w 1225"/>
                  <a:gd name="T41" fmla="*/ 153 h 467"/>
                  <a:gd name="T42" fmla="*/ 7 w 1225"/>
                  <a:gd name="T43" fmla="*/ 127 h 467"/>
                  <a:gd name="T44" fmla="*/ 6 w 1225"/>
                  <a:gd name="T45" fmla="*/ 102 h 467"/>
                  <a:gd name="T46" fmla="*/ 5 w 1225"/>
                  <a:gd name="T47" fmla="*/ 78 h 467"/>
                  <a:gd name="T48" fmla="*/ 4 w 1225"/>
                  <a:gd name="T49" fmla="*/ 58 h 467"/>
                  <a:gd name="T50" fmla="*/ 3 w 1225"/>
                  <a:gd name="T51" fmla="*/ 45 h 467"/>
                  <a:gd name="T52" fmla="*/ 2 w 1225"/>
                  <a:gd name="T53" fmla="*/ 41 h 467"/>
                  <a:gd name="T54" fmla="*/ 2 w 1225"/>
                  <a:gd name="T55" fmla="*/ 41 h 467"/>
                  <a:gd name="T56" fmla="*/ 1 w 1225"/>
                  <a:gd name="T57" fmla="*/ 45 h 467"/>
                  <a:gd name="T58" fmla="*/ 0 w 1225"/>
                  <a:gd name="T59" fmla="*/ 50 h 467"/>
                  <a:gd name="T60" fmla="*/ 0 w 1225"/>
                  <a:gd name="T61" fmla="*/ 54 h 467"/>
                  <a:gd name="T62" fmla="*/ 0 w 1225"/>
                  <a:gd name="T63" fmla="*/ 57 h 4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25" h="467">
                    <a:moveTo>
                      <a:pt x="0" y="104"/>
                    </a:moveTo>
                    <a:lnTo>
                      <a:pt x="2" y="102"/>
                    </a:lnTo>
                    <a:lnTo>
                      <a:pt x="11" y="97"/>
                    </a:lnTo>
                    <a:lnTo>
                      <a:pt x="26" y="91"/>
                    </a:lnTo>
                    <a:lnTo>
                      <a:pt x="46" y="82"/>
                    </a:lnTo>
                    <a:lnTo>
                      <a:pt x="71" y="71"/>
                    </a:lnTo>
                    <a:lnTo>
                      <a:pt x="100" y="61"/>
                    </a:lnTo>
                    <a:lnTo>
                      <a:pt x="135" y="49"/>
                    </a:lnTo>
                    <a:lnTo>
                      <a:pt x="174" y="38"/>
                    </a:lnTo>
                    <a:lnTo>
                      <a:pt x="218" y="27"/>
                    </a:lnTo>
                    <a:lnTo>
                      <a:pt x="264" y="17"/>
                    </a:lnTo>
                    <a:lnTo>
                      <a:pt x="316" y="9"/>
                    </a:lnTo>
                    <a:lnTo>
                      <a:pt x="370" y="3"/>
                    </a:lnTo>
                    <a:lnTo>
                      <a:pt x="427" y="0"/>
                    </a:lnTo>
                    <a:lnTo>
                      <a:pt x="489" y="0"/>
                    </a:lnTo>
                    <a:lnTo>
                      <a:pt x="552" y="3"/>
                    </a:lnTo>
                    <a:lnTo>
                      <a:pt x="618" y="11"/>
                    </a:lnTo>
                    <a:lnTo>
                      <a:pt x="687" y="22"/>
                    </a:lnTo>
                    <a:lnTo>
                      <a:pt x="758" y="40"/>
                    </a:lnTo>
                    <a:lnTo>
                      <a:pt x="821" y="60"/>
                    </a:lnTo>
                    <a:lnTo>
                      <a:pt x="879" y="80"/>
                    </a:lnTo>
                    <a:lnTo>
                      <a:pt x="929" y="104"/>
                    </a:lnTo>
                    <a:lnTo>
                      <a:pt x="975" y="127"/>
                    </a:lnTo>
                    <a:lnTo>
                      <a:pt x="1015" y="150"/>
                    </a:lnTo>
                    <a:lnTo>
                      <a:pt x="1049" y="173"/>
                    </a:lnTo>
                    <a:lnTo>
                      <a:pt x="1078" y="195"/>
                    </a:lnTo>
                    <a:lnTo>
                      <a:pt x="1102" y="214"/>
                    </a:lnTo>
                    <a:lnTo>
                      <a:pt x="1122" y="233"/>
                    </a:lnTo>
                    <a:lnTo>
                      <a:pt x="1136" y="247"/>
                    </a:lnTo>
                    <a:lnTo>
                      <a:pt x="1146" y="258"/>
                    </a:lnTo>
                    <a:lnTo>
                      <a:pt x="1153" y="266"/>
                    </a:lnTo>
                    <a:lnTo>
                      <a:pt x="1154" y="269"/>
                    </a:lnTo>
                    <a:lnTo>
                      <a:pt x="1225" y="227"/>
                    </a:lnTo>
                    <a:lnTo>
                      <a:pt x="1162" y="467"/>
                    </a:lnTo>
                    <a:lnTo>
                      <a:pt x="916" y="407"/>
                    </a:lnTo>
                    <a:lnTo>
                      <a:pt x="990" y="356"/>
                    </a:lnTo>
                    <a:lnTo>
                      <a:pt x="987" y="354"/>
                    </a:lnTo>
                    <a:lnTo>
                      <a:pt x="982" y="346"/>
                    </a:lnTo>
                    <a:lnTo>
                      <a:pt x="973" y="334"/>
                    </a:lnTo>
                    <a:lnTo>
                      <a:pt x="960" y="319"/>
                    </a:lnTo>
                    <a:lnTo>
                      <a:pt x="944" y="301"/>
                    </a:lnTo>
                    <a:lnTo>
                      <a:pt x="922" y="280"/>
                    </a:lnTo>
                    <a:lnTo>
                      <a:pt x="896" y="258"/>
                    </a:lnTo>
                    <a:lnTo>
                      <a:pt x="863" y="235"/>
                    </a:lnTo>
                    <a:lnTo>
                      <a:pt x="827" y="211"/>
                    </a:lnTo>
                    <a:lnTo>
                      <a:pt x="785" y="187"/>
                    </a:lnTo>
                    <a:lnTo>
                      <a:pt x="737" y="164"/>
                    </a:lnTo>
                    <a:lnTo>
                      <a:pt x="683" y="142"/>
                    </a:lnTo>
                    <a:lnTo>
                      <a:pt x="622" y="123"/>
                    </a:lnTo>
                    <a:lnTo>
                      <a:pt x="554" y="106"/>
                    </a:lnTo>
                    <a:lnTo>
                      <a:pt x="488" y="92"/>
                    </a:lnTo>
                    <a:lnTo>
                      <a:pt x="425" y="83"/>
                    </a:lnTo>
                    <a:lnTo>
                      <a:pt x="365" y="76"/>
                    </a:lnTo>
                    <a:lnTo>
                      <a:pt x="307" y="74"/>
                    </a:lnTo>
                    <a:lnTo>
                      <a:pt x="254" y="73"/>
                    </a:lnTo>
                    <a:lnTo>
                      <a:pt x="205" y="75"/>
                    </a:lnTo>
                    <a:lnTo>
                      <a:pt x="160" y="78"/>
                    </a:lnTo>
                    <a:lnTo>
                      <a:pt x="120" y="82"/>
                    </a:lnTo>
                    <a:lnTo>
                      <a:pt x="85" y="87"/>
                    </a:lnTo>
                    <a:lnTo>
                      <a:pt x="55" y="92"/>
                    </a:lnTo>
                    <a:lnTo>
                      <a:pt x="31" y="96"/>
                    </a:lnTo>
                    <a:lnTo>
                      <a:pt x="14" y="100"/>
                    </a:lnTo>
                    <a:lnTo>
                      <a:pt x="4" y="102"/>
                    </a:lnTo>
                    <a:lnTo>
                      <a:pt x="0" y="104"/>
                    </a:lnTo>
                    <a:close/>
                  </a:path>
                </a:pathLst>
              </a:custGeom>
              <a:gradFill rotWithShape="1">
                <a:gsLst>
                  <a:gs pos="0">
                    <a:schemeClr val="bg1">
                      <a:alpha val="0"/>
                    </a:schemeClr>
                  </a:gs>
                  <a:gs pos="100000">
                    <a:srgbClr val="6600CC"/>
                  </a:gs>
                </a:gsLst>
                <a:lin ang="0" scaled="1"/>
              </a:gradFill>
              <a:ln>
                <a:noFill/>
              </a:ln>
              <a:effectLst>
                <a:outerShdw dist="107763" dir="2700000" algn="ctr" rotWithShape="0">
                  <a:srgbClr val="B2B2B2">
                    <a:alpha val="50000"/>
                  </a:srgbClr>
                </a:outerShdw>
              </a:effectLst>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p>
            </p:txBody>
          </p:sp>
          <p:sp>
            <p:nvSpPr>
              <p:cNvPr id="56341" name="Text Box 11">
                <a:hlinkClick r:id="rId2" action="ppaction://hlinkpres?slideindex=6&amp;slidetitle=Nguyên tắc 1.  Vì lợi ích tốt nhất của học sinh.  Mọi hành..."/>
                <a:extLst>
                  <a:ext uri="{FF2B5EF4-FFF2-40B4-BE49-F238E27FC236}">
                    <a16:creationId xmlns:a16="http://schemas.microsoft.com/office/drawing/2014/main" xmlns="" id="{AA4C98BB-EE98-44D1-8292-3A791EA99B69}"/>
                  </a:ext>
                </a:extLst>
              </p:cNvPr>
              <p:cNvSpPr txBox="1">
                <a:spLocks noChangeArrowheads="1"/>
              </p:cNvSpPr>
              <p:nvPr/>
            </p:nvSpPr>
            <p:spPr bwMode="gray">
              <a:xfrm>
                <a:off x="3566" y="1004"/>
                <a:ext cx="2139"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marL="457200" indent="-457200" algn="ctr">
                  <a:buAutoNum type="arabicPeriod"/>
                </a:pPr>
                <a:r>
                  <a:rPr lang="en-US" altLang="en-US" sz="2200" b="1" dirty="0" err="1">
                    <a:solidFill>
                      <a:srgbClr val="6600CC"/>
                    </a:solidFill>
                    <a:latin typeface="Verdana" panose="020B0604030504040204" pitchFamily="34" charset="0"/>
                  </a:rPr>
                  <a:t>Vì</a:t>
                </a:r>
                <a:r>
                  <a:rPr lang="en-US" altLang="en-US" sz="2200" b="1" dirty="0">
                    <a:solidFill>
                      <a:srgbClr val="6600CC"/>
                    </a:solidFill>
                    <a:latin typeface="Verdana" panose="020B0604030504040204" pitchFamily="34" charset="0"/>
                  </a:rPr>
                  <a:t> </a:t>
                </a:r>
                <a:r>
                  <a:rPr lang="en-US" altLang="en-US" sz="2200" b="1" dirty="0" err="1">
                    <a:solidFill>
                      <a:srgbClr val="6600CC"/>
                    </a:solidFill>
                    <a:latin typeface="Verdana" panose="020B0604030504040204" pitchFamily="34" charset="0"/>
                  </a:rPr>
                  <a:t>lợi</a:t>
                </a:r>
                <a:r>
                  <a:rPr lang="en-US" altLang="en-US" sz="2200" b="1" dirty="0">
                    <a:solidFill>
                      <a:srgbClr val="6600CC"/>
                    </a:solidFill>
                    <a:latin typeface="Verdana" panose="020B0604030504040204" pitchFamily="34" charset="0"/>
                  </a:rPr>
                  <a:t> </a:t>
                </a:r>
                <a:r>
                  <a:rPr lang="en-US" altLang="en-US" sz="2200" b="1" dirty="0" err="1">
                    <a:solidFill>
                      <a:srgbClr val="6600CC"/>
                    </a:solidFill>
                    <a:latin typeface="Verdana" panose="020B0604030504040204" pitchFamily="34" charset="0"/>
                  </a:rPr>
                  <a:t>ích</a:t>
                </a:r>
                <a:r>
                  <a:rPr lang="en-US" altLang="en-US" sz="2200" b="1" dirty="0">
                    <a:solidFill>
                      <a:srgbClr val="6600CC"/>
                    </a:solidFill>
                    <a:latin typeface="Verdana" panose="020B0604030504040204" pitchFamily="34" charset="0"/>
                  </a:rPr>
                  <a:t> </a:t>
                </a:r>
                <a:r>
                  <a:rPr lang="en-US" altLang="en-US" sz="2200" b="1" dirty="0" err="1">
                    <a:solidFill>
                      <a:srgbClr val="6600CC"/>
                    </a:solidFill>
                    <a:latin typeface="Verdana" panose="020B0604030504040204" pitchFamily="34" charset="0"/>
                  </a:rPr>
                  <a:t>tốt</a:t>
                </a:r>
                <a:r>
                  <a:rPr lang="en-US" altLang="en-US" sz="2200" b="1" dirty="0">
                    <a:solidFill>
                      <a:srgbClr val="6600CC"/>
                    </a:solidFill>
                    <a:latin typeface="Verdana" panose="020B0604030504040204" pitchFamily="34" charset="0"/>
                  </a:rPr>
                  <a:t> </a:t>
                </a:r>
                <a:r>
                  <a:rPr lang="en-US" altLang="en-US" sz="2200" b="1" dirty="0" err="1">
                    <a:solidFill>
                      <a:srgbClr val="6600CC"/>
                    </a:solidFill>
                    <a:latin typeface="Verdana" panose="020B0604030504040204" pitchFamily="34" charset="0"/>
                  </a:rPr>
                  <a:t>nhất</a:t>
                </a:r>
                <a:r>
                  <a:rPr lang="en-US" altLang="en-US" sz="2200" b="1" dirty="0">
                    <a:solidFill>
                      <a:srgbClr val="6600CC"/>
                    </a:solidFill>
                    <a:latin typeface="Verdana" panose="020B0604030504040204" pitchFamily="34" charset="0"/>
                  </a:rPr>
                  <a:t> </a:t>
                </a:r>
              </a:p>
              <a:p>
                <a:pPr algn="ctr"/>
                <a:r>
                  <a:rPr lang="en-US" altLang="en-US" sz="2200" b="1" dirty="0" err="1">
                    <a:solidFill>
                      <a:srgbClr val="6600CC"/>
                    </a:solidFill>
                    <a:latin typeface="Verdana" panose="020B0604030504040204" pitchFamily="34" charset="0"/>
                  </a:rPr>
                  <a:t>của</a:t>
                </a:r>
                <a:r>
                  <a:rPr lang="en-US" altLang="en-US" sz="2200" b="1" dirty="0">
                    <a:solidFill>
                      <a:srgbClr val="6600CC"/>
                    </a:solidFill>
                    <a:latin typeface="Verdana" panose="020B0604030504040204" pitchFamily="34" charset="0"/>
                  </a:rPr>
                  <a:t> </a:t>
                </a:r>
                <a:r>
                  <a:rPr lang="en-US" altLang="en-US" sz="2200" b="1" dirty="0" err="1">
                    <a:solidFill>
                      <a:srgbClr val="6600CC"/>
                    </a:solidFill>
                    <a:latin typeface="Verdana" panose="020B0604030504040204" pitchFamily="34" charset="0"/>
                  </a:rPr>
                  <a:t>học</a:t>
                </a:r>
                <a:r>
                  <a:rPr lang="en-US" altLang="en-US" sz="2200" b="1" dirty="0">
                    <a:solidFill>
                      <a:srgbClr val="6600CC"/>
                    </a:solidFill>
                    <a:latin typeface="Verdana" panose="020B0604030504040204" pitchFamily="34" charset="0"/>
                  </a:rPr>
                  <a:t> </a:t>
                </a:r>
                <a:r>
                  <a:rPr lang="en-US" altLang="en-US" sz="2200" b="1" dirty="0" err="1">
                    <a:solidFill>
                      <a:srgbClr val="6600CC"/>
                    </a:solidFill>
                    <a:latin typeface="Verdana" panose="020B0604030504040204" pitchFamily="34" charset="0"/>
                  </a:rPr>
                  <a:t>sinh</a:t>
                </a:r>
                <a:endParaRPr lang="en-US" altLang="en-US" sz="2200" b="1" dirty="0">
                  <a:solidFill>
                    <a:srgbClr val="6600CC"/>
                  </a:solidFill>
                  <a:latin typeface="Verdana" panose="020B0604030504040204" pitchFamily="34" charset="0"/>
                </a:endParaRPr>
              </a:p>
            </p:txBody>
          </p:sp>
          <p:sp>
            <p:nvSpPr>
              <p:cNvPr id="56342" name="AutoShape 12">
                <a:extLst>
                  <a:ext uri="{FF2B5EF4-FFF2-40B4-BE49-F238E27FC236}">
                    <a16:creationId xmlns:a16="http://schemas.microsoft.com/office/drawing/2014/main" xmlns="" id="{D9A02934-672A-4DBD-A285-D3FC7398F64D}"/>
                  </a:ext>
                </a:extLst>
              </p:cNvPr>
              <p:cNvSpPr>
                <a:spLocks noChangeArrowheads="1"/>
              </p:cNvSpPr>
              <p:nvPr/>
            </p:nvSpPr>
            <p:spPr bwMode="gray">
              <a:xfrm>
                <a:off x="3461" y="899"/>
                <a:ext cx="2256" cy="624"/>
              </a:xfrm>
              <a:prstGeom prst="roundRect">
                <a:avLst>
                  <a:gd name="adj" fmla="val 31250"/>
                </a:avLst>
              </a:prstGeom>
              <a:noFill/>
              <a:ln w="28575">
                <a:solidFill>
                  <a:srgbClr val="6600CC"/>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sz="2200"/>
              </a:p>
            </p:txBody>
          </p:sp>
        </p:grpSp>
        <p:grpSp>
          <p:nvGrpSpPr>
            <p:cNvPr id="3" name="Group 33">
              <a:extLst>
                <a:ext uri="{FF2B5EF4-FFF2-40B4-BE49-F238E27FC236}">
                  <a16:creationId xmlns:a16="http://schemas.microsoft.com/office/drawing/2014/main" xmlns="" id="{EF3C8D2F-3833-45B1-8930-9ED920D91915}"/>
                </a:ext>
              </a:extLst>
            </p:cNvPr>
            <p:cNvGrpSpPr>
              <a:grpSpLocks/>
            </p:cNvGrpSpPr>
            <p:nvPr/>
          </p:nvGrpSpPr>
          <p:grpSpPr bwMode="auto">
            <a:xfrm>
              <a:off x="2351088" y="4149724"/>
              <a:ext cx="3529012" cy="1389856"/>
              <a:chOff x="96" y="2784"/>
              <a:chExt cx="2544" cy="618"/>
            </a:xfrm>
          </p:grpSpPr>
          <p:sp>
            <p:nvSpPr>
              <p:cNvPr id="56337" name="Freeform 19">
                <a:extLst>
                  <a:ext uri="{FF2B5EF4-FFF2-40B4-BE49-F238E27FC236}">
                    <a16:creationId xmlns:a16="http://schemas.microsoft.com/office/drawing/2014/main" xmlns="" id="{9C99F9BA-8863-4BA7-A9CB-7AE77D762AE5}"/>
                  </a:ext>
                </a:extLst>
              </p:cNvPr>
              <p:cNvSpPr>
                <a:spLocks/>
              </p:cNvSpPr>
              <p:nvPr/>
            </p:nvSpPr>
            <p:spPr bwMode="gray">
              <a:xfrm rot="9570826">
                <a:off x="2068" y="2842"/>
                <a:ext cx="572" cy="422"/>
              </a:xfrm>
              <a:custGeom>
                <a:avLst/>
                <a:gdLst>
                  <a:gd name="T0" fmla="*/ 0 w 1225"/>
                  <a:gd name="T1" fmla="*/ 55 h 467"/>
                  <a:gd name="T2" fmla="*/ 0 w 1225"/>
                  <a:gd name="T3" fmla="*/ 50 h 467"/>
                  <a:gd name="T4" fmla="*/ 0 w 1225"/>
                  <a:gd name="T5" fmla="*/ 38 h 467"/>
                  <a:gd name="T6" fmla="*/ 1 w 1225"/>
                  <a:gd name="T7" fmla="*/ 27 h 467"/>
                  <a:gd name="T8" fmla="*/ 2 w 1225"/>
                  <a:gd name="T9" fmla="*/ 14 h 467"/>
                  <a:gd name="T10" fmla="*/ 3 w 1225"/>
                  <a:gd name="T11" fmla="*/ 5 h 467"/>
                  <a:gd name="T12" fmla="*/ 4 w 1225"/>
                  <a:gd name="T13" fmla="*/ 0 h 467"/>
                  <a:gd name="T14" fmla="*/ 6 w 1225"/>
                  <a:gd name="T15" fmla="*/ 3 h 467"/>
                  <a:gd name="T16" fmla="*/ 7 w 1225"/>
                  <a:gd name="T17" fmla="*/ 12 h 467"/>
                  <a:gd name="T18" fmla="*/ 8 w 1225"/>
                  <a:gd name="T19" fmla="*/ 33 h 467"/>
                  <a:gd name="T20" fmla="*/ 10 w 1225"/>
                  <a:gd name="T21" fmla="*/ 57 h 467"/>
                  <a:gd name="T22" fmla="*/ 10 w 1225"/>
                  <a:gd name="T23" fmla="*/ 81 h 467"/>
                  <a:gd name="T24" fmla="*/ 11 w 1225"/>
                  <a:gd name="T25" fmla="*/ 106 h 467"/>
                  <a:gd name="T26" fmla="*/ 12 w 1225"/>
                  <a:gd name="T27" fmla="*/ 127 h 467"/>
                  <a:gd name="T28" fmla="*/ 12 w 1225"/>
                  <a:gd name="T29" fmla="*/ 141 h 467"/>
                  <a:gd name="T30" fmla="*/ 12 w 1225"/>
                  <a:gd name="T31" fmla="*/ 147 h 467"/>
                  <a:gd name="T32" fmla="*/ 12 w 1225"/>
                  <a:gd name="T33" fmla="*/ 254 h 467"/>
                  <a:gd name="T34" fmla="*/ 10 w 1225"/>
                  <a:gd name="T35" fmla="*/ 194 h 467"/>
                  <a:gd name="T36" fmla="*/ 10 w 1225"/>
                  <a:gd name="T37" fmla="*/ 189 h 467"/>
                  <a:gd name="T38" fmla="*/ 10 w 1225"/>
                  <a:gd name="T39" fmla="*/ 173 h 467"/>
                  <a:gd name="T40" fmla="*/ 10 w 1225"/>
                  <a:gd name="T41" fmla="*/ 153 h 467"/>
                  <a:gd name="T42" fmla="*/ 9 w 1225"/>
                  <a:gd name="T43" fmla="*/ 127 h 467"/>
                  <a:gd name="T44" fmla="*/ 8 w 1225"/>
                  <a:gd name="T45" fmla="*/ 102 h 467"/>
                  <a:gd name="T46" fmla="*/ 7 w 1225"/>
                  <a:gd name="T47" fmla="*/ 78 h 467"/>
                  <a:gd name="T48" fmla="*/ 6 w 1225"/>
                  <a:gd name="T49" fmla="*/ 58 h 467"/>
                  <a:gd name="T50" fmla="*/ 4 w 1225"/>
                  <a:gd name="T51" fmla="*/ 45 h 467"/>
                  <a:gd name="T52" fmla="*/ 3 w 1225"/>
                  <a:gd name="T53" fmla="*/ 41 h 467"/>
                  <a:gd name="T54" fmla="*/ 2 w 1225"/>
                  <a:gd name="T55" fmla="*/ 41 h 467"/>
                  <a:gd name="T56" fmla="*/ 1 w 1225"/>
                  <a:gd name="T57" fmla="*/ 45 h 467"/>
                  <a:gd name="T58" fmla="*/ 0 w 1225"/>
                  <a:gd name="T59" fmla="*/ 50 h 467"/>
                  <a:gd name="T60" fmla="*/ 0 w 1225"/>
                  <a:gd name="T61" fmla="*/ 54 h 467"/>
                  <a:gd name="T62" fmla="*/ 0 w 1225"/>
                  <a:gd name="T63" fmla="*/ 57 h 4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25" h="467">
                    <a:moveTo>
                      <a:pt x="0" y="104"/>
                    </a:moveTo>
                    <a:lnTo>
                      <a:pt x="2" y="102"/>
                    </a:lnTo>
                    <a:lnTo>
                      <a:pt x="11" y="97"/>
                    </a:lnTo>
                    <a:lnTo>
                      <a:pt x="26" y="91"/>
                    </a:lnTo>
                    <a:lnTo>
                      <a:pt x="46" y="82"/>
                    </a:lnTo>
                    <a:lnTo>
                      <a:pt x="71" y="71"/>
                    </a:lnTo>
                    <a:lnTo>
                      <a:pt x="100" y="61"/>
                    </a:lnTo>
                    <a:lnTo>
                      <a:pt x="135" y="49"/>
                    </a:lnTo>
                    <a:lnTo>
                      <a:pt x="174" y="38"/>
                    </a:lnTo>
                    <a:lnTo>
                      <a:pt x="218" y="27"/>
                    </a:lnTo>
                    <a:lnTo>
                      <a:pt x="264" y="17"/>
                    </a:lnTo>
                    <a:lnTo>
                      <a:pt x="316" y="9"/>
                    </a:lnTo>
                    <a:lnTo>
                      <a:pt x="370" y="3"/>
                    </a:lnTo>
                    <a:lnTo>
                      <a:pt x="427" y="0"/>
                    </a:lnTo>
                    <a:lnTo>
                      <a:pt x="489" y="0"/>
                    </a:lnTo>
                    <a:lnTo>
                      <a:pt x="552" y="3"/>
                    </a:lnTo>
                    <a:lnTo>
                      <a:pt x="618" y="11"/>
                    </a:lnTo>
                    <a:lnTo>
                      <a:pt x="687" y="22"/>
                    </a:lnTo>
                    <a:lnTo>
                      <a:pt x="758" y="40"/>
                    </a:lnTo>
                    <a:lnTo>
                      <a:pt x="821" y="60"/>
                    </a:lnTo>
                    <a:lnTo>
                      <a:pt x="879" y="80"/>
                    </a:lnTo>
                    <a:lnTo>
                      <a:pt x="929" y="104"/>
                    </a:lnTo>
                    <a:lnTo>
                      <a:pt x="975" y="127"/>
                    </a:lnTo>
                    <a:lnTo>
                      <a:pt x="1015" y="150"/>
                    </a:lnTo>
                    <a:lnTo>
                      <a:pt x="1049" y="173"/>
                    </a:lnTo>
                    <a:lnTo>
                      <a:pt x="1078" y="195"/>
                    </a:lnTo>
                    <a:lnTo>
                      <a:pt x="1102" y="214"/>
                    </a:lnTo>
                    <a:lnTo>
                      <a:pt x="1122" y="233"/>
                    </a:lnTo>
                    <a:lnTo>
                      <a:pt x="1136" y="247"/>
                    </a:lnTo>
                    <a:lnTo>
                      <a:pt x="1146" y="258"/>
                    </a:lnTo>
                    <a:lnTo>
                      <a:pt x="1153" y="266"/>
                    </a:lnTo>
                    <a:lnTo>
                      <a:pt x="1154" y="269"/>
                    </a:lnTo>
                    <a:lnTo>
                      <a:pt x="1225" y="227"/>
                    </a:lnTo>
                    <a:lnTo>
                      <a:pt x="1162" y="467"/>
                    </a:lnTo>
                    <a:lnTo>
                      <a:pt x="916" y="407"/>
                    </a:lnTo>
                    <a:lnTo>
                      <a:pt x="990" y="356"/>
                    </a:lnTo>
                    <a:lnTo>
                      <a:pt x="987" y="354"/>
                    </a:lnTo>
                    <a:lnTo>
                      <a:pt x="982" y="346"/>
                    </a:lnTo>
                    <a:lnTo>
                      <a:pt x="973" y="334"/>
                    </a:lnTo>
                    <a:lnTo>
                      <a:pt x="960" y="319"/>
                    </a:lnTo>
                    <a:lnTo>
                      <a:pt x="944" y="301"/>
                    </a:lnTo>
                    <a:lnTo>
                      <a:pt x="922" y="280"/>
                    </a:lnTo>
                    <a:lnTo>
                      <a:pt x="896" y="258"/>
                    </a:lnTo>
                    <a:lnTo>
                      <a:pt x="863" y="235"/>
                    </a:lnTo>
                    <a:lnTo>
                      <a:pt x="827" y="211"/>
                    </a:lnTo>
                    <a:lnTo>
                      <a:pt x="785" y="187"/>
                    </a:lnTo>
                    <a:lnTo>
                      <a:pt x="737" y="164"/>
                    </a:lnTo>
                    <a:lnTo>
                      <a:pt x="683" y="142"/>
                    </a:lnTo>
                    <a:lnTo>
                      <a:pt x="622" y="123"/>
                    </a:lnTo>
                    <a:lnTo>
                      <a:pt x="554" y="106"/>
                    </a:lnTo>
                    <a:lnTo>
                      <a:pt x="488" y="92"/>
                    </a:lnTo>
                    <a:lnTo>
                      <a:pt x="425" y="83"/>
                    </a:lnTo>
                    <a:lnTo>
                      <a:pt x="365" y="76"/>
                    </a:lnTo>
                    <a:lnTo>
                      <a:pt x="307" y="74"/>
                    </a:lnTo>
                    <a:lnTo>
                      <a:pt x="254" y="73"/>
                    </a:lnTo>
                    <a:lnTo>
                      <a:pt x="205" y="75"/>
                    </a:lnTo>
                    <a:lnTo>
                      <a:pt x="160" y="78"/>
                    </a:lnTo>
                    <a:lnTo>
                      <a:pt x="120" y="82"/>
                    </a:lnTo>
                    <a:lnTo>
                      <a:pt x="85" y="87"/>
                    </a:lnTo>
                    <a:lnTo>
                      <a:pt x="55" y="92"/>
                    </a:lnTo>
                    <a:lnTo>
                      <a:pt x="31" y="96"/>
                    </a:lnTo>
                    <a:lnTo>
                      <a:pt x="14" y="100"/>
                    </a:lnTo>
                    <a:lnTo>
                      <a:pt x="4" y="102"/>
                    </a:lnTo>
                    <a:lnTo>
                      <a:pt x="0" y="104"/>
                    </a:lnTo>
                    <a:close/>
                  </a:path>
                </a:pathLst>
              </a:custGeom>
              <a:gradFill rotWithShape="1">
                <a:gsLst>
                  <a:gs pos="0">
                    <a:schemeClr val="bg1">
                      <a:alpha val="0"/>
                    </a:schemeClr>
                  </a:gs>
                  <a:gs pos="100000">
                    <a:srgbClr val="3366FF"/>
                  </a:gs>
                </a:gsLst>
                <a:lin ang="0" scaled="1"/>
              </a:gradFill>
              <a:ln>
                <a:noFill/>
              </a:ln>
              <a:effectLst>
                <a:outerShdw dist="107763" dir="2700000" algn="ctr" rotWithShape="0">
                  <a:srgbClr val="B2B2B2">
                    <a:alpha val="50000"/>
                  </a:srgbClr>
                </a:outerShdw>
              </a:effectLst>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p>
            </p:txBody>
          </p:sp>
          <p:sp>
            <p:nvSpPr>
              <p:cNvPr id="56338" name="Text Box 21">
                <a:hlinkClick r:id="rId3" action="ppaction://hlinkpres?slideindex=8&amp;slidetitle= Nguyên tắc 3: Khích lệ và tôn trọng lẫn nhau   Mọi cách t..."/>
                <a:extLst>
                  <a:ext uri="{FF2B5EF4-FFF2-40B4-BE49-F238E27FC236}">
                    <a16:creationId xmlns:a16="http://schemas.microsoft.com/office/drawing/2014/main" xmlns="" id="{ECFB8A59-436D-4420-B1A5-61B74551136E}"/>
                  </a:ext>
                </a:extLst>
              </p:cNvPr>
              <p:cNvSpPr txBox="1">
                <a:spLocks noChangeArrowheads="1"/>
              </p:cNvSpPr>
              <p:nvPr/>
            </p:nvSpPr>
            <p:spPr bwMode="gray">
              <a:xfrm>
                <a:off x="159" y="2909"/>
                <a:ext cx="2009" cy="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68275" indent="-168275"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2200" b="1" dirty="0">
                    <a:solidFill>
                      <a:srgbClr val="009900"/>
                    </a:solidFill>
                    <a:latin typeface="Verdana" panose="020B0604030504040204" pitchFamily="34" charset="0"/>
                    <a:hlinkClick r:id="rId4" action="ppaction://hlinksldjump"/>
                  </a:rPr>
                  <a:t>3. </a:t>
                </a:r>
                <a:r>
                  <a:rPr lang="en-US" altLang="en-US" sz="2200" b="1" dirty="0" err="1">
                    <a:solidFill>
                      <a:srgbClr val="009900"/>
                    </a:solidFill>
                    <a:latin typeface="Verdana" panose="020B0604030504040204" pitchFamily="34" charset="0"/>
                  </a:rPr>
                  <a:t>Khích</a:t>
                </a:r>
                <a:r>
                  <a:rPr lang="en-US" altLang="en-US" sz="2200" b="1" dirty="0">
                    <a:solidFill>
                      <a:srgbClr val="009900"/>
                    </a:solidFill>
                    <a:latin typeface="Verdana" panose="020B0604030504040204" pitchFamily="34" charset="0"/>
                  </a:rPr>
                  <a:t> </a:t>
                </a:r>
                <a:r>
                  <a:rPr lang="en-US" altLang="en-US" sz="2200" b="1" dirty="0" err="1">
                    <a:solidFill>
                      <a:srgbClr val="009900"/>
                    </a:solidFill>
                    <a:latin typeface="Verdana" panose="020B0604030504040204" pitchFamily="34" charset="0"/>
                  </a:rPr>
                  <a:t>lệ</a:t>
                </a:r>
                <a:r>
                  <a:rPr lang="en-US" altLang="en-US" sz="2200" b="1" dirty="0">
                    <a:solidFill>
                      <a:srgbClr val="009900"/>
                    </a:solidFill>
                    <a:latin typeface="Verdana" panose="020B0604030504040204" pitchFamily="34" charset="0"/>
                  </a:rPr>
                  <a:t> </a:t>
                </a:r>
                <a:r>
                  <a:rPr lang="en-US" altLang="en-US" sz="2200" b="1" dirty="0" err="1">
                    <a:solidFill>
                      <a:srgbClr val="009900"/>
                    </a:solidFill>
                    <a:latin typeface="Verdana" panose="020B0604030504040204" pitchFamily="34" charset="0"/>
                  </a:rPr>
                  <a:t>và</a:t>
                </a:r>
                <a:r>
                  <a:rPr lang="en-US" altLang="en-US" sz="2200" b="1" dirty="0">
                    <a:solidFill>
                      <a:srgbClr val="009900"/>
                    </a:solidFill>
                    <a:latin typeface="Verdana" panose="020B0604030504040204" pitchFamily="34" charset="0"/>
                  </a:rPr>
                  <a:t> </a:t>
                </a:r>
                <a:r>
                  <a:rPr lang="en-US" altLang="en-US" sz="2200" b="1" dirty="0" err="1">
                    <a:solidFill>
                      <a:srgbClr val="009900"/>
                    </a:solidFill>
                    <a:latin typeface="Verdana" panose="020B0604030504040204" pitchFamily="34" charset="0"/>
                  </a:rPr>
                  <a:t>tôn</a:t>
                </a:r>
                <a:r>
                  <a:rPr lang="en-US" altLang="en-US" sz="2200" b="1" dirty="0">
                    <a:solidFill>
                      <a:srgbClr val="009900"/>
                    </a:solidFill>
                    <a:latin typeface="Verdana" panose="020B0604030504040204" pitchFamily="34" charset="0"/>
                  </a:rPr>
                  <a:t> </a:t>
                </a:r>
                <a:r>
                  <a:rPr lang="en-US" altLang="en-US" sz="2200" b="1" dirty="0" err="1">
                    <a:solidFill>
                      <a:srgbClr val="009900"/>
                    </a:solidFill>
                    <a:latin typeface="Verdana" panose="020B0604030504040204" pitchFamily="34" charset="0"/>
                  </a:rPr>
                  <a:t>trọng</a:t>
                </a:r>
                <a:r>
                  <a:rPr lang="en-US" altLang="en-US" sz="2200" b="1" dirty="0">
                    <a:solidFill>
                      <a:srgbClr val="009900"/>
                    </a:solidFill>
                    <a:latin typeface="Verdana" panose="020B0604030504040204" pitchFamily="34" charset="0"/>
                  </a:rPr>
                  <a:t> </a:t>
                </a:r>
                <a:r>
                  <a:rPr lang="en-US" altLang="en-US" sz="2200" b="1" dirty="0" err="1">
                    <a:solidFill>
                      <a:srgbClr val="009900"/>
                    </a:solidFill>
                    <a:latin typeface="Verdana" panose="020B0604030504040204" pitchFamily="34" charset="0"/>
                  </a:rPr>
                  <a:t>lẫn</a:t>
                </a:r>
                <a:r>
                  <a:rPr lang="en-US" altLang="en-US" sz="2200" b="1" dirty="0">
                    <a:solidFill>
                      <a:srgbClr val="009900"/>
                    </a:solidFill>
                    <a:latin typeface="Verdana" panose="020B0604030504040204" pitchFamily="34" charset="0"/>
                  </a:rPr>
                  <a:t> </a:t>
                </a:r>
                <a:r>
                  <a:rPr lang="en-US" altLang="en-US" sz="2200" b="1" dirty="0" err="1">
                    <a:solidFill>
                      <a:srgbClr val="009900"/>
                    </a:solidFill>
                    <a:latin typeface="Verdana" panose="020B0604030504040204" pitchFamily="34" charset="0"/>
                  </a:rPr>
                  <a:t>nhau</a:t>
                </a:r>
                <a:endParaRPr lang="en-US" altLang="en-US" sz="2200" b="1" dirty="0">
                  <a:solidFill>
                    <a:srgbClr val="009900"/>
                  </a:solidFill>
                  <a:latin typeface="Verdana" panose="020B0604030504040204" pitchFamily="34" charset="0"/>
                </a:endParaRPr>
              </a:p>
            </p:txBody>
          </p:sp>
          <p:sp>
            <p:nvSpPr>
              <p:cNvPr id="56339" name="AutoShape 22">
                <a:extLst>
                  <a:ext uri="{FF2B5EF4-FFF2-40B4-BE49-F238E27FC236}">
                    <a16:creationId xmlns:a16="http://schemas.microsoft.com/office/drawing/2014/main" xmlns="" id="{FA0D8180-6D17-4BC4-B5B3-2BED9A797DF8}"/>
                  </a:ext>
                </a:extLst>
              </p:cNvPr>
              <p:cNvSpPr>
                <a:spLocks noChangeArrowheads="1"/>
              </p:cNvSpPr>
              <p:nvPr/>
            </p:nvSpPr>
            <p:spPr bwMode="gray">
              <a:xfrm>
                <a:off x="96" y="2784"/>
                <a:ext cx="2023" cy="576"/>
              </a:xfrm>
              <a:prstGeom prst="roundRect">
                <a:avLst>
                  <a:gd name="adj" fmla="val 28218"/>
                </a:avLst>
              </a:prstGeom>
              <a:noFill/>
              <a:ln w="28575">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sz="2200">
                  <a:solidFill>
                    <a:srgbClr val="009900"/>
                  </a:solidFill>
                </a:endParaRPr>
              </a:p>
            </p:txBody>
          </p:sp>
        </p:grpSp>
        <p:grpSp>
          <p:nvGrpSpPr>
            <p:cNvPr id="56325" name="Group 36">
              <a:extLst>
                <a:ext uri="{FF2B5EF4-FFF2-40B4-BE49-F238E27FC236}">
                  <a16:creationId xmlns:a16="http://schemas.microsoft.com/office/drawing/2014/main" xmlns="" id="{A5DC639A-9075-4893-BBC2-5821724E229D}"/>
                </a:ext>
              </a:extLst>
            </p:cNvPr>
            <p:cNvGrpSpPr>
              <a:grpSpLocks/>
            </p:cNvGrpSpPr>
            <p:nvPr/>
          </p:nvGrpSpPr>
          <p:grpSpPr bwMode="auto">
            <a:xfrm>
              <a:off x="4987926" y="2514600"/>
              <a:ext cx="2560638" cy="2662238"/>
              <a:chOff x="2326" y="1584"/>
              <a:chExt cx="1613" cy="1677"/>
            </a:xfrm>
          </p:grpSpPr>
          <p:pic>
            <p:nvPicPr>
              <p:cNvPr id="56335" name="Picture 24" descr="Heart ani">
                <a:extLst>
                  <a:ext uri="{FF2B5EF4-FFF2-40B4-BE49-F238E27FC236}">
                    <a16:creationId xmlns:a16="http://schemas.microsoft.com/office/drawing/2014/main" xmlns="" id="{695255D5-DC4F-4D1E-AB06-4C494BEB4D51}"/>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2326" y="1584"/>
                <a:ext cx="1514" cy="1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36" name="Text Box 25">
                <a:extLst>
                  <a:ext uri="{FF2B5EF4-FFF2-40B4-BE49-F238E27FC236}">
                    <a16:creationId xmlns:a16="http://schemas.microsoft.com/office/drawing/2014/main" xmlns="" id="{9F0BB7FB-5EF3-4A64-BDF3-30244FF6296E}"/>
                  </a:ext>
                </a:extLst>
              </p:cNvPr>
              <p:cNvSpPr txBox="1">
                <a:spLocks noChangeArrowheads="1"/>
              </p:cNvSpPr>
              <p:nvPr/>
            </p:nvSpPr>
            <p:spPr bwMode="auto">
              <a:xfrm>
                <a:off x="2778" y="1965"/>
                <a:ext cx="1161" cy="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eaLnBrk="1" hangingPunct="1">
                  <a:spcBef>
                    <a:spcPct val="50000"/>
                  </a:spcBef>
                </a:pPr>
                <a:r>
                  <a:rPr lang="en-US" altLang="en-US" sz="3000" b="1" dirty="0" err="1">
                    <a:solidFill>
                      <a:srgbClr val="66FFFF"/>
                    </a:solidFill>
                    <a:latin typeface="Verdana" panose="020B0604030504040204" pitchFamily="34" charset="0"/>
                  </a:rPr>
                  <a:t>Kỷ</a:t>
                </a:r>
                <a:r>
                  <a:rPr lang="en-US" altLang="en-US" sz="3000" b="1" dirty="0">
                    <a:solidFill>
                      <a:srgbClr val="66FFFF"/>
                    </a:solidFill>
                    <a:latin typeface="Verdana" panose="020B0604030504040204" pitchFamily="34" charset="0"/>
                  </a:rPr>
                  <a:t> </a:t>
                </a:r>
                <a:r>
                  <a:rPr lang="en-US" altLang="en-US" sz="3000" b="1" dirty="0" err="1">
                    <a:solidFill>
                      <a:srgbClr val="66FFFF"/>
                    </a:solidFill>
                    <a:latin typeface="Verdana" panose="020B0604030504040204" pitchFamily="34" charset="0"/>
                  </a:rPr>
                  <a:t>luật</a:t>
                </a:r>
                <a:r>
                  <a:rPr lang="en-US" altLang="en-US" sz="3000" b="1" dirty="0">
                    <a:solidFill>
                      <a:srgbClr val="66FFFF"/>
                    </a:solidFill>
                    <a:latin typeface="Verdana" panose="020B0604030504040204" pitchFamily="34" charset="0"/>
                  </a:rPr>
                  <a:t> </a:t>
                </a:r>
                <a:r>
                  <a:rPr lang="en-US" altLang="en-US" sz="3000" b="1" dirty="0" err="1">
                    <a:solidFill>
                      <a:srgbClr val="66FFFF"/>
                    </a:solidFill>
                    <a:latin typeface="Verdana" panose="020B0604030504040204" pitchFamily="34" charset="0"/>
                  </a:rPr>
                  <a:t>tích</a:t>
                </a:r>
                <a:r>
                  <a:rPr lang="en-US" altLang="en-US" sz="3000" b="1" dirty="0">
                    <a:solidFill>
                      <a:srgbClr val="66FFFF"/>
                    </a:solidFill>
                    <a:latin typeface="Verdana" panose="020B0604030504040204" pitchFamily="34" charset="0"/>
                  </a:rPr>
                  <a:t> </a:t>
                </a:r>
                <a:r>
                  <a:rPr lang="en-US" altLang="en-US" sz="3000" b="1" dirty="0" err="1">
                    <a:solidFill>
                      <a:srgbClr val="66FFFF"/>
                    </a:solidFill>
                    <a:latin typeface="Verdana" panose="020B0604030504040204" pitchFamily="34" charset="0"/>
                  </a:rPr>
                  <a:t>cực</a:t>
                </a:r>
                <a:endParaRPr lang="en-US" altLang="en-US" sz="3000" b="1" dirty="0">
                  <a:solidFill>
                    <a:srgbClr val="66FFFF"/>
                  </a:solidFill>
                  <a:latin typeface="Verdana" panose="020B0604030504040204" pitchFamily="34" charset="0"/>
                </a:endParaRPr>
              </a:p>
            </p:txBody>
          </p:sp>
        </p:grpSp>
        <p:grpSp>
          <p:nvGrpSpPr>
            <p:cNvPr id="5" name="Group 47">
              <a:extLst>
                <a:ext uri="{FF2B5EF4-FFF2-40B4-BE49-F238E27FC236}">
                  <a16:creationId xmlns:a16="http://schemas.microsoft.com/office/drawing/2014/main" xmlns="" id="{7ABA5015-421B-4F4B-BF9D-A01DA9EF3CB3}"/>
                </a:ext>
              </a:extLst>
            </p:cNvPr>
            <p:cNvGrpSpPr>
              <a:grpSpLocks/>
            </p:cNvGrpSpPr>
            <p:nvPr/>
          </p:nvGrpSpPr>
          <p:grpSpPr bwMode="auto">
            <a:xfrm>
              <a:off x="2279650" y="1196975"/>
              <a:ext cx="3740150" cy="1828800"/>
              <a:chOff x="0" y="1200"/>
              <a:chExt cx="2356" cy="1152"/>
            </a:xfrm>
          </p:grpSpPr>
          <p:sp>
            <p:nvSpPr>
              <p:cNvPr id="56331" name="Freeform 27">
                <a:extLst>
                  <a:ext uri="{FF2B5EF4-FFF2-40B4-BE49-F238E27FC236}">
                    <a16:creationId xmlns:a16="http://schemas.microsoft.com/office/drawing/2014/main" xmlns="" id="{95214669-8351-46D2-93DF-7D04E5A61ED2}"/>
                  </a:ext>
                </a:extLst>
              </p:cNvPr>
              <p:cNvSpPr>
                <a:spLocks/>
              </p:cNvSpPr>
              <p:nvPr/>
            </p:nvSpPr>
            <p:spPr bwMode="gray">
              <a:xfrm rot="9570826">
                <a:off x="1784" y="1854"/>
                <a:ext cx="572" cy="498"/>
              </a:xfrm>
              <a:custGeom>
                <a:avLst/>
                <a:gdLst>
                  <a:gd name="T0" fmla="*/ 0 w 1225"/>
                  <a:gd name="T1" fmla="*/ 150 h 467"/>
                  <a:gd name="T2" fmla="*/ 0 w 1225"/>
                  <a:gd name="T3" fmla="*/ 133 h 467"/>
                  <a:gd name="T4" fmla="*/ 0 w 1225"/>
                  <a:gd name="T5" fmla="*/ 105 h 467"/>
                  <a:gd name="T6" fmla="*/ 1 w 1225"/>
                  <a:gd name="T7" fmla="*/ 71 h 467"/>
                  <a:gd name="T8" fmla="*/ 2 w 1225"/>
                  <a:gd name="T9" fmla="*/ 39 h 467"/>
                  <a:gd name="T10" fmla="*/ 3 w 1225"/>
                  <a:gd name="T11" fmla="*/ 15 h 467"/>
                  <a:gd name="T12" fmla="*/ 4 w 1225"/>
                  <a:gd name="T13" fmla="*/ 0 h 467"/>
                  <a:gd name="T14" fmla="*/ 6 w 1225"/>
                  <a:gd name="T15" fmla="*/ 3 h 467"/>
                  <a:gd name="T16" fmla="*/ 7 w 1225"/>
                  <a:gd name="T17" fmla="*/ 33 h 467"/>
                  <a:gd name="T18" fmla="*/ 8 w 1225"/>
                  <a:gd name="T19" fmla="*/ 89 h 467"/>
                  <a:gd name="T20" fmla="*/ 10 w 1225"/>
                  <a:gd name="T21" fmla="*/ 152 h 467"/>
                  <a:gd name="T22" fmla="*/ 10 w 1225"/>
                  <a:gd name="T23" fmla="*/ 221 h 467"/>
                  <a:gd name="T24" fmla="*/ 11 w 1225"/>
                  <a:gd name="T25" fmla="*/ 288 h 467"/>
                  <a:gd name="T26" fmla="*/ 12 w 1225"/>
                  <a:gd name="T27" fmla="*/ 342 h 467"/>
                  <a:gd name="T28" fmla="*/ 12 w 1225"/>
                  <a:gd name="T29" fmla="*/ 379 h 467"/>
                  <a:gd name="T30" fmla="*/ 12 w 1225"/>
                  <a:gd name="T31" fmla="*/ 396 h 467"/>
                  <a:gd name="T32" fmla="*/ 12 w 1225"/>
                  <a:gd name="T33" fmla="*/ 687 h 467"/>
                  <a:gd name="T34" fmla="*/ 10 w 1225"/>
                  <a:gd name="T35" fmla="*/ 525 h 467"/>
                  <a:gd name="T36" fmla="*/ 10 w 1225"/>
                  <a:gd name="T37" fmla="*/ 509 h 467"/>
                  <a:gd name="T38" fmla="*/ 10 w 1225"/>
                  <a:gd name="T39" fmla="*/ 469 h 467"/>
                  <a:gd name="T40" fmla="*/ 10 w 1225"/>
                  <a:gd name="T41" fmla="*/ 413 h 467"/>
                  <a:gd name="T42" fmla="*/ 9 w 1225"/>
                  <a:gd name="T43" fmla="*/ 347 h 467"/>
                  <a:gd name="T44" fmla="*/ 8 w 1225"/>
                  <a:gd name="T45" fmla="*/ 274 h 467"/>
                  <a:gd name="T46" fmla="*/ 7 w 1225"/>
                  <a:gd name="T47" fmla="*/ 208 h 467"/>
                  <a:gd name="T48" fmla="*/ 6 w 1225"/>
                  <a:gd name="T49" fmla="*/ 157 h 467"/>
                  <a:gd name="T50" fmla="*/ 4 w 1225"/>
                  <a:gd name="T51" fmla="*/ 123 h 467"/>
                  <a:gd name="T52" fmla="*/ 3 w 1225"/>
                  <a:gd name="T53" fmla="*/ 109 h 467"/>
                  <a:gd name="T54" fmla="*/ 2 w 1225"/>
                  <a:gd name="T55" fmla="*/ 110 h 467"/>
                  <a:gd name="T56" fmla="*/ 1 w 1225"/>
                  <a:gd name="T57" fmla="*/ 121 h 467"/>
                  <a:gd name="T58" fmla="*/ 0 w 1225"/>
                  <a:gd name="T59" fmla="*/ 135 h 467"/>
                  <a:gd name="T60" fmla="*/ 0 w 1225"/>
                  <a:gd name="T61" fmla="*/ 148 h 467"/>
                  <a:gd name="T62" fmla="*/ 0 w 1225"/>
                  <a:gd name="T63" fmla="*/ 152 h 4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25" h="467">
                    <a:moveTo>
                      <a:pt x="0" y="104"/>
                    </a:moveTo>
                    <a:lnTo>
                      <a:pt x="2" y="102"/>
                    </a:lnTo>
                    <a:lnTo>
                      <a:pt x="11" y="97"/>
                    </a:lnTo>
                    <a:lnTo>
                      <a:pt x="26" y="91"/>
                    </a:lnTo>
                    <a:lnTo>
                      <a:pt x="46" y="82"/>
                    </a:lnTo>
                    <a:lnTo>
                      <a:pt x="71" y="71"/>
                    </a:lnTo>
                    <a:lnTo>
                      <a:pt x="100" y="61"/>
                    </a:lnTo>
                    <a:lnTo>
                      <a:pt x="135" y="49"/>
                    </a:lnTo>
                    <a:lnTo>
                      <a:pt x="174" y="38"/>
                    </a:lnTo>
                    <a:lnTo>
                      <a:pt x="218" y="27"/>
                    </a:lnTo>
                    <a:lnTo>
                      <a:pt x="264" y="17"/>
                    </a:lnTo>
                    <a:lnTo>
                      <a:pt x="316" y="9"/>
                    </a:lnTo>
                    <a:lnTo>
                      <a:pt x="370" y="3"/>
                    </a:lnTo>
                    <a:lnTo>
                      <a:pt x="427" y="0"/>
                    </a:lnTo>
                    <a:lnTo>
                      <a:pt x="489" y="0"/>
                    </a:lnTo>
                    <a:lnTo>
                      <a:pt x="552" y="3"/>
                    </a:lnTo>
                    <a:lnTo>
                      <a:pt x="618" y="11"/>
                    </a:lnTo>
                    <a:lnTo>
                      <a:pt x="687" y="22"/>
                    </a:lnTo>
                    <a:lnTo>
                      <a:pt x="758" y="40"/>
                    </a:lnTo>
                    <a:lnTo>
                      <a:pt x="821" y="60"/>
                    </a:lnTo>
                    <a:lnTo>
                      <a:pt x="879" y="80"/>
                    </a:lnTo>
                    <a:lnTo>
                      <a:pt x="929" y="104"/>
                    </a:lnTo>
                    <a:lnTo>
                      <a:pt x="975" y="127"/>
                    </a:lnTo>
                    <a:lnTo>
                      <a:pt x="1015" y="150"/>
                    </a:lnTo>
                    <a:lnTo>
                      <a:pt x="1049" y="173"/>
                    </a:lnTo>
                    <a:lnTo>
                      <a:pt x="1078" y="195"/>
                    </a:lnTo>
                    <a:lnTo>
                      <a:pt x="1102" y="214"/>
                    </a:lnTo>
                    <a:lnTo>
                      <a:pt x="1122" y="233"/>
                    </a:lnTo>
                    <a:lnTo>
                      <a:pt x="1136" y="247"/>
                    </a:lnTo>
                    <a:lnTo>
                      <a:pt x="1146" y="258"/>
                    </a:lnTo>
                    <a:lnTo>
                      <a:pt x="1153" y="266"/>
                    </a:lnTo>
                    <a:lnTo>
                      <a:pt x="1154" y="269"/>
                    </a:lnTo>
                    <a:lnTo>
                      <a:pt x="1225" y="227"/>
                    </a:lnTo>
                    <a:lnTo>
                      <a:pt x="1162" y="467"/>
                    </a:lnTo>
                    <a:lnTo>
                      <a:pt x="916" y="407"/>
                    </a:lnTo>
                    <a:lnTo>
                      <a:pt x="990" y="356"/>
                    </a:lnTo>
                    <a:lnTo>
                      <a:pt x="987" y="354"/>
                    </a:lnTo>
                    <a:lnTo>
                      <a:pt x="982" y="346"/>
                    </a:lnTo>
                    <a:lnTo>
                      <a:pt x="973" y="334"/>
                    </a:lnTo>
                    <a:lnTo>
                      <a:pt x="960" y="319"/>
                    </a:lnTo>
                    <a:lnTo>
                      <a:pt x="944" y="301"/>
                    </a:lnTo>
                    <a:lnTo>
                      <a:pt x="922" y="280"/>
                    </a:lnTo>
                    <a:lnTo>
                      <a:pt x="896" y="258"/>
                    </a:lnTo>
                    <a:lnTo>
                      <a:pt x="863" y="235"/>
                    </a:lnTo>
                    <a:lnTo>
                      <a:pt x="827" y="211"/>
                    </a:lnTo>
                    <a:lnTo>
                      <a:pt x="785" y="187"/>
                    </a:lnTo>
                    <a:lnTo>
                      <a:pt x="737" y="164"/>
                    </a:lnTo>
                    <a:lnTo>
                      <a:pt x="683" y="142"/>
                    </a:lnTo>
                    <a:lnTo>
                      <a:pt x="622" y="123"/>
                    </a:lnTo>
                    <a:lnTo>
                      <a:pt x="554" y="106"/>
                    </a:lnTo>
                    <a:lnTo>
                      <a:pt x="488" y="92"/>
                    </a:lnTo>
                    <a:lnTo>
                      <a:pt x="425" y="83"/>
                    </a:lnTo>
                    <a:lnTo>
                      <a:pt x="365" y="76"/>
                    </a:lnTo>
                    <a:lnTo>
                      <a:pt x="307" y="74"/>
                    </a:lnTo>
                    <a:lnTo>
                      <a:pt x="254" y="73"/>
                    </a:lnTo>
                    <a:lnTo>
                      <a:pt x="205" y="75"/>
                    </a:lnTo>
                    <a:lnTo>
                      <a:pt x="160" y="78"/>
                    </a:lnTo>
                    <a:lnTo>
                      <a:pt x="120" y="82"/>
                    </a:lnTo>
                    <a:lnTo>
                      <a:pt x="85" y="87"/>
                    </a:lnTo>
                    <a:lnTo>
                      <a:pt x="55" y="92"/>
                    </a:lnTo>
                    <a:lnTo>
                      <a:pt x="31" y="96"/>
                    </a:lnTo>
                    <a:lnTo>
                      <a:pt x="14" y="100"/>
                    </a:lnTo>
                    <a:lnTo>
                      <a:pt x="4" y="102"/>
                    </a:lnTo>
                    <a:lnTo>
                      <a:pt x="0" y="104"/>
                    </a:lnTo>
                    <a:close/>
                  </a:path>
                </a:pathLst>
              </a:custGeom>
              <a:gradFill rotWithShape="1">
                <a:gsLst>
                  <a:gs pos="0">
                    <a:schemeClr val="bg1">
                      <a:alpha val="0"/>
                    </a:schemeClr>
                  </a:gs>
                  <a:gs pos="100000">
                    <a:srgbClr val="3366FF"/>
                  </a:gs>
                </a:gsLst>
                <a:lin ang="0" scaled="1"/>
              </a:gradFill>
              <a:ln>
                <a:noFill/>
              </a:ln>
              <a:effectLst>
                <a:outerShdw dist="107763" dir="2700000" algn="ctr" rotWithShape="0">
                  <a:srgbClr val="B2B2B2">
                    <a:alpha val="50000"/>
                  </a:srgbClr>
                </a:outerShdw>
              </a:effectLst>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p>
            </p:txBody>
          </p:sp>
          <p:grpSp>
            <p:nvGrpSpPr>
              <p:cNvPr id="56332" name="Group 40">
                <a:extLst>
                  <a:ext uri="{FF2B5EF4-FFF2-40B4-BE49-F238E27FC236}">
                    <a16:creationId xmlns:a16="http://schemas.microsoft.com/office/drawing/2014/main" xmlns="" id="{DEF8F78E-6C7E-4E5B-AADD-AEB1EBB26CBF}"/>
                  </a:ext>
                </a:extLst>
              </p:cNvPr>
              <p:cNvGrpSpPr>
                <a:grpSpLocks/>
              </p:cNvGrpSpPr>
              <p:nvPr/>
            </p:nvGrpSpPr>
            <p:grpSpPr bwMode="auto">
              <a:xfrm>
                <a:off x="0" y="1200"/>
                <a:ext cx="2120" cy="1008"/>
                <a:chOff x="0" y="1200"/>
                <a:chExt cx="2120" cy="1008"/>
              </a:xfrm>
            </p:grpSpPr>
            <p:sp>
              <p:nvSpPr>
                <p:cNvPr id="56333" name="AutoShape 38">
                  <a:hlinkClick r:id="rId6" action="ppaction://hlinkpres?slideindex=9&amp;slidetitle= Nguyên tắc 4: Phù hợp với đặc điểm sự phát triển của lứa ..."/>
                  <a:extLst>
                    <a:ext uri="{FF2B5EF4-FFF2-40B4-BE49-F238E27FC236}">
                      <a16:creationId xmlns:a16="http://schemas.microsoft.com/office/drawing/2014/main" xmlns="" id="{010E2D0B-1FAE-4F8C-99D7-88D49A0AE449}"/>
                    </a:ext>
                  </a:extLst>
                </p:cNvPr>
                <p:cNvSpPr>
                  <a:spLocks noChangeArrowheads="1"/>
                </p:cNvSpPr>
                <p:nvPr/>
              </p:nvSpPr>
              <p:spPr bwMode="gray">
                <a:xfrm>
                  <a:off x="0" y="1200"/>
                  <a:ext cx="2032" cy="1008"/>
                </a:xfrm>
                <a:prstGeom prst="roundRect">
                  <a:avLst>
                    <a:gd name="adj" fmla="val 28218"/>
                  </a:avLst>
                </a:prstGeom>
                <a:noFill/>
                <a:ln w="28575">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endParaRPr lang="en-US" altLang="en-US" sz="2200"/>
                </a:p>
              </p:txBody>
            </p:sp>
            <p:sp>
              <p:nvSpPr>
                <p:cNvPr id="56334" name="Text Box 39">
                  <a:extLst>
                    <a:ext uri="{FF2B5EF4-FFF2-40B4-BE49-F238E27FC236}">
                      <a16:creationId xmlns:a16="http://schemas.microsoft.com/office/drawing/2014/main" xmlns="" id="{A4D75102-B565-4D33-BCD4-66A0D7B316D9}"/>
                    </a:ext>
                  </a:extLst>
                </p:cNvPr>
                <p:cNvSpPr txBox="1">
                  <a:spLocks noChangeArrowheads="1"/>
                </p:cNvSpPr>
                <p:nvPr/>
              </p:nvSpPr>
              <p:spPr bwMode="gray">
                <a:xfrm>
                  <a:off x="45" y="1450"/>
                  <a:ext cx="2075" cy="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68275" indent="-168275"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2200" b="1" dirty="0">
                      <a:latin typeface="Verdana" panose="020B0604030504040204" pitchFamily="34" charset="0"/>
                      <a:hlinkClick r:id="rId7" action="ppaction://hlinksldjump"/>
                    </a:rPr>
                    <a:t>4. </a:t>
                  </a:r>
                  <a:r>
                    <a:rPr lang="en-US" altLang="en-US" sz="2200" b="1" dirty="0" err="1">
                      <a:latin typeface="Verdana" panose="020B0604030504040204" pitchFamily="34" charset="0"/>
                    </a:rPr>
                    <a:t>Phù</a:t>
                  </a:r>
                  <a:r>
                    <a:rPr lang="en-US" altLang="en-US" sz="2200" b="1" dirty="0">
                      <a:latin typeface="Verdana" panose="020B0604030504040204" pitchFamily="34" charset="0"/>
                    </a:rPr>
                    <a:t> </a:t>
                  </a:r>
                  <a:r>
                    <a:rPr lang="en-US" altLang="en-US" sz="2200" b="1" dirty="0" err="1">
                      <a:latin typeface="Verdana" panose="020B0604030504040204" pitchFamily="34" charset="0"/>
                    </a:rPr>
                    <a:t>hợp</a:t>
                  </a:r>
                  <a:r>
                    <a:rPr lang="en-US" altLang="en-US" sz="2200" b="1" dirty="0">
                      <a:latin typeface="Verdana" panose="020B0604030504040204" pitchFamily="34" charset="0"/>
                    </a:rPr>
                    <a:t> </a:t>
                  </a:r>
                  <a:r>
                    <a:rPr lang="en-US" altLang="en-US" sz="2200" b="1" dirty="0" err="1">
                      <a:latin typeface="Verdana" panose="020B0604030504040204" pitchFamily="34" charset="0"/>
                    </a:rPr>
                    <a:t>với</a:t>
                  </a:r>
                  <a:r>
                    <a:rPr lang="en-US" altLang="en-US" sz="2200" b="1" dirty="0">
                      <a:latin typeface="Verdana" panose="020B0604030504040204" pitchFamily="34" charset="0"/>
                    </a:rPr>
                    <a:t> </a:t>
                  </a:r>
                  <a:r>
                    <a:rPr lang="en-US" altLang="en-US" sz="2200" b="1" dirty="0" err="1">
                      <a:latin typeface="Verdana" panose="020B0604030504040204" pitchFamily="34" charset="0"/>
                    </a:rPr>
                    <a:t>đặc</a:t>
                  </a:r>
                  <a:r>
                    <a:rPr lang="en-US" altLang="en-US" sz="2200" b="1" dirty="0">
                      <a:latin typeface="Verdana" panose="020B0604030504040204" pitchFamily="34" charset="0"/>
                    </a:rPr>
                    <a:t> </a:t>
                  </a:r>
                  <a:r>
                    <a:rPr lang="en-US" altLang="en-US" sz="2200" b="1" dirty="0" err="1">
                      <a:latin typeface="Verdana" panose="020B0604030504040204" pitchFamily="34" charset="0"/>
                    </a:rPr>
                    <a:t>điểm</a:t>
                  </a:r>
                  <a:r>
                    <a:rPr lang="en-US" altLang="en-US" sz="2200" b="1" dirty="0">
                      <a:latin typeface="Verdana" panose="020B0604030504040204" pitchFamily="34" charset="0"/>
                    </a:rPr>
                    <a:t> </a:t>
                  </a:r>
                  <a:r>
                    <a:rPr lang="en-US" altLang="en-US" sz="2200" b="1" dirty="0" err="1">
                      <a:latin typeface="Verdana" panose="020B0604030504040204" pitchFamily="34" charset="0"/>
                    </a:rPr>
                    <a:t>sự</a:t>
                  </a:r>
                  <a:r>
                    <a:rPr lang="en-US" altLang="en-US" sz="2200" b="1" dirty="0">
                      <a:latin typeface="Verdana" panose="020B0604030504040204" pitchFamily="34" charset="0"/>
                    </a:rPr>
                    <a:t> </a:t>
                  </a:r>
                  <a:r>
                    <a:rPr lang="en-US" altLang="en-US" sz="2200" b="1" dirty="0" err="1">
                      <a:latin typeface="Verdana" panose="020B0604030504040204" pitchFamily="34" charset="0"/>
                    </a:rPr>
                    <a:t>phát</a:t>
                  </a:r>
                  <a:r>
                    <a:rPr lang="en-US" altLang="en-US" sz="2200" b="1" dirty="0">
                      <a:latin typeface="Verdana" panose="020B0604030504040204" pitchFamily="34" charset="0"/>
                    </a:rPr>
                    <a:t> </a:t>
                  </a:r>
                  <a:r>
                    <a:rPr lang="en-US" altLang="en-US" sz="2200" b="1" dirty="0" err="1">
                      <a:latin typeface="Verdana" panose="020B0604030504040204" pitchFamily="34" charset="0"/>
                    </a:rPr>
                    <a:t>triển</a:t>
                  </a:r>
                  <a:r>
                    <a:rPr lang="en-US" altLang="en-US" sz="2200" b="1" dirty="0">
                      <a:latin typeface="Verdana" panose="020B0604030504040204" pitchFamily="34" charset="0"/>
                    </a:rPr>
                    <a:t> </a:t>
                  </a:r>
                  <a:r>
                    <a:rPr lang="en-US" altLang="en-US" sz="2200" b="1" dirty="0" err="1">
                      <a:latin typeface="Verdana" panose="020B0604030504040204" pitchFamily="34" charset="0"/>
                    </a:rPr>
                    <a:t>của</a:t>
                  </a:r>
                  <a:r>
                    <a:rPr lang="en-US" altLang="en-US" sz="2200" b="1" dirty="0">
                      <a:latin typeface="Verdana" panose="020B0604030504040204" pitchFamily="34" charset="0"/>
                    </a:rPr>
                    <a:t> </a:t>
                  </a:r>
                  <a:r>
                    <a:rPr lang="en-US" altLang="en-US" sz="2200" b="1" dirty="0" err="1">
                      <a:latin typeface="Verdana" panose="020B0604030504040204" pitchFamily="34" charset="0"/>
                    </a:rPr>
                    <a:t>lứa</a:t>
                  </a:r>
                  <a:r>
                    <a:rPr lang="en-US" altLang="en-US" sz="2200" b="1" dirty="0">
                      <a:latin typeface="Verdana" panose="020B0604030504040204" pitchFamily="34" charset="0"/>
                    </a:rPr>
                    <a:t> </a:t>
                  </a:r>
                  <a:r>
                    <a:rPr lang="en-US" altLang="en-US" sz="2200" b="1" dirty="0" err="1">
                      <a:latin typeface="Verdana" panose="020B0604030504040204" pitchFamily="34" charset="0"/>
                    </a:rPr>
                    <a:t>tuổi</a:t>
                  </a:r>
                  <a:r>
                    <a:rPr lang="en-US" altLang="en-US" sz="2200" b="1" dirty="0">
                      <a:latin typeface="Verdana" panose="020B0604030504040204" pitchFamily="34" charset="0"/>
                    </a:rPr>
                    <a:t> HS</a:t>
                  </a:r>
                </a:p>
              </p:txBody>
            </p:sp>
          </p:grpSp>
        </p:grpSp>
        <p:grpSp>
          <p:nvGrpSpPr>
            <p:cNvPr id="7" name="Group 58">
              <a:extLst>
                <a:ext uri="{FF2B5EF4-FFF2-40B4-BE49-F238E27FC236}">
                  <a16:creationId xmlns:a16="http://schemas.microsoft.com/office/drawing/2014/main" xmlns="" id="{10E77DC5-51A6-41A5-8D65-71E0ABA692A6}"/>
                </a:ext>
              </a:extLst>
            </p:cNvPr>
            <p:cNvGrpSpPr>
              <a:grpSpLocks/>
            </p:cNvGrpSpPr>
            <p:nvPr/>
          </p:nvGrpSpPr>
          <p:grpSpPr bwMode="auto">
            <a:xfrm>
              <a:off x="6445250" y="4343401"/>
              <a:ext cx="4222750" cy="2047875"/>
              <a:chOff x="3100" y="2688"/>
              <a:chExt cx="2660" cy="1290"/>
            </a:xfrm>
          </p:grpSpPr>
          <p:sp>
            <p:nvSpPr>
              <p:cNvPr id="56328" name="Freeform 55">
                <a:extLst>
                  <a:ext uri="{FF2B5EF4-FFF2-40B4-BE49-F238E27FC236}">
                    <a16:creationId xmlns:a16="http://schemas.microsoft.com/office/drawing/2014/main" xmlns="" id="{EFD8565A-66C0-41F5-85DB-CF32CE698C92}"/>
                  </a:ext>
                </a:extLst>
              </p:cNvPr>
              <p:cNvSpPr>
                <a:spLocks/>
              </p:cNvSpPr>
              <p:nvPr/>
            </p:nvSpPr>
            <p:spPr bwMode="gray">
              <a:xfrm rot="1105911">
                <a:off x="3360" y="2688"/>
                <a:ext cx="672" cy="442"/>
              </a:xfrm>
              <a:custGeom>
                <a:avLst/>
                <a:gdLst>
                  <a:gd name="T0" fmla="*/ 1 w 1225"/>
                  <a:gd name="T1" fmla="*/ 74 h 467"/>
                  <a:gd name="T2" fmla="*/ 1 w 1225"/>
                  <a:gd name="T3" fmla="*/ 65 h 467"/>
                  <a:gd name="T4" fmla="*/ 2 w 1225"/>
                  <a:gd name="T5" fmla="*/ 51 h 467"/>
                  <a:gd name="T6" fmla="*/ 4 w 1225"/>
                  <a:gd name="T7" fmla="*/ 36 h 467"/>
                  <a:gd name="T8" fmla="*/ 6 w 1225"/>
                  <a:gd name="T9" fmla="*/ 21 h 467"/>
                  <a:gd name="T10" fmla="*/ 9 w 1225"/>
                  <a:gd name="T11" fmla="*/ 9 h 467"/>
                  <a:gd name="T12" fmla="*/ 12 w 1225"/>
                  <a:gd name="T13" fmla="*/ 0 h 467"/>
                  <a:gd name="T14" fmla="*/ 15 w 1225"/>
                  <a:gd name="T15" fmla="*/ 3 h 467"/>
                  <a:gd name="T16" fmla="*/ 19 w 1225"/>
                  <a:gd name="T17" fmla="*/ 16 h 467"/>
                  <a:gd name="T18" fmla="*/ 22 w 1225"/>
                  <a:gd name="T19" fmla="*/ 43 h 467"/>
                  <a:gd name="T20" fmla="*/ 25 w 1225"/>
                  <a:gd name="T21" fmla="*/ 75 h 467"/>
                  <a:gd name="T22" fmla="*/ 27 w 1225"/>
                  <a:gd name="T23" fmla="*/ 108 h 467"/>
                  <a:gd name="T24" fmla="*/ 30 w 1225"/>
                  <a:gd name="T25" fmla="*/ 141 h 467"/>
                  <a:gd name="T26" fmla="*/ 30 w 1225"/>
                  <a:gd name="T27" fmla="*/ 168 h 467"/>
                  <a:gd name="T28" fmla="*/ 31 w 1225"/>
                  <a:gd name="T29" fmla="*/ 186 h 467"/>
                  <a:gd name="T30" fmla="*/ 31 w 1225"/>
                  <a:gd name="T31" fmla="*/ 193 h 467"/>
                  <a:gd name="T32" fmla="*/ 32 w 1225"/>
                  <a:gd name="T33" fmla="*/ 336 h 467"/>
                  <a:gd name="T34" fmla="*/ 27 w 1225"/>
                  <a:gd name="T35" fmla="*/ 256 h 467"/>
                  <a:gd name="T36" fmla="*/ 27 w 1225"/>
                  <a:gd name="T37" fmla="*/ 247 h 467"/>
                  <a:gd name="T38" fmla="*/ 26 w 1225"/>
                  <a:gd name="T39" fmla="*/ 229 h 467"/>
                  <a:gd name="T40" fmla="*/ 25 w 1225"/>
                  <a:gd name="T41" fmla="*/ 202 h 467"/>
                  <a:gd name="T42" fmla="*/ 24 w 1225"/>
                  <a:gd name="T43" fmla="*/ 168 h 467"/>
                  <a:gd name="T44" fmla="*/ 21 w 1225"/>
                  <a:gd name="T45" fmla="*/ 134 h 467"/>
                  <a:gd name="T46" fmla="*/ 19 w 1225"/>
                  <a:gd name="T47" fmla="*/ 102 h 467"/>
                  <a:gd name="T48" fmla="*/ 15 w 1225"/>
                  <a:gd name="T49" fmla="*/ 76 h 467"/>
                  <a:gd name="T50" fmla="*/ 12 w 1225"/>
                  <a:gd name="T51" fmla="*/ 60 h 467"/>
                  <a:gd name="T52" fmla="*/ 8 w 1225"/>
                  <a:gd name="T53" fmla="*/ 53 h 467"/>
                  <a:gd name="T54" fmla="*/ 5 w 1225"/>
                  <a:gd name="T55" fmla="*/ 54 h 467"/>
                  <a:gd name="T56" fmla="*/ 3 w 1225"/>
                  <a:gd name="T57" fmla="*/ 59 h 467"/>
                  <a:gd name="T58" fmla="*/ 2 w 1225"/>
                  <a:gd name="T59" fmla="*/ 66 h 467"/>
                  <a:gd name="T60" fmla="*/ 1 w 1225"/>
                  <a:gd name="T61" fmla="*/ 72 h 467"/>
                  <a:gd name="T62" fmla="*/ 0 w 1225"/>
                  <a:gd name="T63" fmla="*/ 75 h 4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25" h="467">
                    <a:moveTo>
                      <a:pt x="0" y="104"/>
                    </a:moveTo>
                    <a:lnTo>
                      <a:pt x="2" y="102"/>
                    </a:lnTo>
                    <a:lnTo>
                      <a:pt x="11" y="97"/>
                    </a:lnTo>
                    <a:lnTo>
                      <a:pt x="26" y="91"/>
                    </a:lnTo>
                    <a:lnTo>
                      <a:pt x="46" y="82"/>
                    </a:lnTo>
                    <a:lnTo>
                      <a:pt x="71" y="71"/>
                    </a:lnTo>
                    <a:lnTo>
                      <a:pt x="100" y="61"/>
                    </a:lnTo>
                    <a:lnTo>
                      <a:pt x="135" y="49"/>
                    </a:lnTo>
                    <a:lnTo>
                      <a:pt x="174" y="38"/>
                    </a:lnTo>
                    <a:lnTo>
                      <a:pt x="218" y="27"/>
                    </a:lnTo>
                    <a:lnTo>
                      <a:pt x="264" y="17"/>
                    </a:lnTo>
                    <a:lnTo>
                      <a:pt x="316" y="9"/>
                    </a:lnTo>
                    <a:lnTo>
                      <a:pt x="370" y="3"/>
                    </a:lnTo>
                    <a:lnTo>
                      <a:pt x="427" y="0"/>
                    </a:lnTo>
                    <a:lnTo>
                      <a:pt x="489" y="0"/>
                    </a:lnTo>
                    <a:lnTo>
                      <a:pt x="552" y="3"/>
                    </a:lnTo>
                    <a:lnTo>
                      <a:pt x="618" y="11"/>
                    </a:lnTo>
                    <a:lnTo>
                      <a:pt x="687" y="22"/>
                    </a:lnTo>
                    <a:lnTo>
                      <a:pt x="758" y="40"/>
                    </a:lnTo>
                    <a:lnTo>
                      <a:pt x="821" y="60"/>
                    </a:lnTo>
                    <a:lnTo>
                      <a:pt x="879" y="80"/>
                    </a:lnTo>
                    <a:lnTo>
                      <a:pt x="929" y="104"/>
                    </a:lnTo>
                    <a:lnTo>
                      <a:pt x="975" y="127"/>
                    </a:lnTo>
                    <a:lnTo>
                      <a:pt x="1015" y="150"/>
                    </a:lnTo>
                    <a:lnTo>
                      <a:pt x="1049" y="173"/>
                    </a:lnTo>
                    <a:lnTo>
                      <a:pt x="1078" y="195"/>
                    </a:lnTo>
                    <a:lnTo>
                      <a:pt x="1102" y="214"/>
                    </a:lnTo>
                    <a:lnTo>
                      <a:pt x="1122" y="233"/>
                    </a:lnTo>
                    <a:lnTo>
                      <a:pt x="1136" y="247"/>
                    </a:lnTo>
                    <a:lnTo>
                      <a:pt x="1146" y="258"/>
                    </a:lnTo>
                    <a:lnTo>
                      <a:pt x="1153" y="266"/>
                    </a:lnTo>
                    <a:lnTo>
                      <a:pt x="1154" y="269"/>
                    </a:lnTo>
                    <a:lnTo>
                      <a:pt x="1225" y="227"/>
                    </a:lnTo>
                    <a:lnTo>
                      <a:pt x="1162" y="467"/>
                    </a:lnTo>
                    <a:lnTo>
                      <a:pt x="916" y="407"/>
                    </a:lnTo>
                    <a:lnTo>
                      <a:pt x="990" y="356"/>
                    </a:lnTo>
                    <a:lnTo>
                      <a:pt x="987" y="354"/>
                    </a:lnTo>
                    <a:lnTo>
                      <a:pt x="982" y="346"/>
                    </a:lnTo>
                    <a:lnTo>
                      <a:pt x="973" y="334"/>
                    </a:lnTo>
                    <a:lnTo>
                      <a:pt x="960" y="319"/>
                    </a:lnTo>
                    <a:lnTo>
                      <a:pt x="944" y="301"/>
                    </a:lnTo>
                    <a:lnTo>
                      <a:pt x="922" y="280"/>
                    </a:lnTo>
                    <a:lnTo>
                      <a:pt x="896" y="258"/>
                    </a:lnTo>
                    <a:lnTo>
                      <a:pt x="863" y="235"/>
                    </a:lnTo>
                    <a:lnTo>
                      <a:pt x="827" y="211"/>
                    </a:lnTo>
                    <a:lnTo>
                      <a:pt x="785" y="187"/>
                    </a:lnTo>
                    <a:lnTo>
                      <a:pt x="737" y="164"/>
                    </a:lnTo>
                    <a:lnTo>
                      <a:pt x="683" y="142"/>
                    </a:lnTo>
                    <a:lnTo>
                      <a:pt x="622" y="123"/>
                    </a:lnTo>
                    <a:lnTo>
                      <a:pt x="554" y="106"/>
                    </a:lnTo>
                    <a:lnTo>
                      <a:pt x="488" y="92"/>
                    </a:lnTo>
                    <a:lnTo>
                      <a:pt x="425" y="83"/>
                    </a:lnTo>
                    <a:lnTo>
                      <a:pt x="365" y="76"/>
                    </a:lnTo>
                    <a:lnTo>
                      <a:pt x="307" y="74"/>
                    </a:lnTo>
                    <a:lnTo>
                      <a:pt x="254" y="73"/>
                    </a:lnTo>
                    <a:lnTo>
                      <a:pt x="205" y="75"/>
                    </a:lnTo>
                    <a:lnTo>
                      <a:pt x="160" y="78"/>
                    </a:lnTo>
                    <a:lnTo>
                      <a:pt x="120" y="82"/>
                    </a:lnTo>
                    <a:lnTo>
                      <a:pt x="85" y="87"/>
                    </a:lnTo>
                    <a:lnTo>
                      <a:pt x="55" y="92"/>
                    </a:lnTo>
                    <a:lnTo>
                      <a:pt x="31" y="96"/>
                    </a:lnTo>
                    <a:lnTo>
                      <a:pt x="14" y="100"/>
                    </a:lnTo>
                    <a:lnTo>
                      <a:pt x="4" y="102"/>
                    </a:lnTo>
                    <a:lnTo>
                      <a:pt x="0" y="104"/>
                    </a:lnTo>
                    <a:close/>
                  </a:path>
                </a:pathLst>
              </a:custGeom>
              <a:gradFill rotWithShape="1">
                <a:gsLst>
                  <a:gs pos="0">
                    <a:schemeClr val="bg1">
                      <a:alpha val="0"/>
                    </a:schemeClr>
                  </a:gs>
                  <a:gs pos="100000">
                    <a:srgbClr val="666633"/>
                  </a:gs>
                </a:gsLst>
                <a:lin ang="0" scaled="1"/>
              </a:gradFill>
              <a:ln>
                <a:noFill/>
              </a:ln>
              <a:effectLst>
                <a:outerShdw dist="107763" dir="2700000" algn="ctr" rotWithShape="0">
                  <a:srgbClr val="B2B2B2">
                    <a:alpha val="50000"/>
                  </a:srgbClr>
                </a:outerShdw>
              </a:effectLst>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p>
            </p:txBody>
          </p:sp>
          <p:sp>
            <p:nvSpPr>
              <p:cNvPr id="56329" name="AutoShape 56">
                <a:hlinkClick r:id="rId8" action="ppaction://hlinkpres?slideindex=7&amp;slidetitle= Nguyên tắc 1: Vì lợi ích tốt nhất của học sinh.  Mọi hành..."/>
                <a:extLst>
                  <a:ext uri="{FF2B5EF4-FFF2-40B4-BE49-F238E27FC236}">
                    <a16:creationId xmlns:a16="http://schemas.microsoft.com/office/drawing/2014/main" xmlns="" id="{52FDD704-0477-4743-982C-3C5EF36F9DA2}"/>
                  </a:ext>
                </a:extLst>
              </p:cNvPr>
              <p:cNvSpPr>
                <a:spLocks noChangeArrowheads="1"/>
              </p:cNvSpPr>
              <p:nvPr/>
            </p:nvSpPr>
            <p:spPr bwMode="gray">
              <a:xfrm>
                <a:off x="3100" y="3065"/>
                <a:ext cx="2660" cy="797"/>
              </a:xfrm>
              <a:prstGeom prst="roundRect">
                <a:avLst>
                  <a:gd name="adj" fmla="val 24722"/>
                </a:avLst>
              </a:prstGeom>
              <a:noFill/>
              <a:ln w="28575">
                <a:solidFill>
                  <a:srgbClr val="808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pPr algn="just"/>
                <a:endParaRPr lang="en-US" altLang="en-US" sz="2000">
                  <a:solidFill>
                    <a:srgbClr val="666633"/>
                  </a:solidFill>
                </a:endParaRPr>
              </a:p>
            </p:txBody>
          </p:sp>
          <p:sp>
            <p:nvSpPr>
              <p:cNvPr id="56330" name="Text Box 57">
                <a:extLst>
                  <a:ext uri="{FF2B5EF4-FFF2-40B4-BE49-F238E27FC236}">
                    <a16:creationId xmlns:a16="http://schemas.microsoft.com/office/drawing/2014/main" xmlns="" id="{B77856A8-DACA-406B-9216-BD5D95F8F737}"/>
                  </a:ext>
                </a:extLst>
              </p:cNvPr>
              <p:cNvSpPr txBox="1">
                <a:spLocks noChangeArrowheads="1"/>
              </p:cNvSpPr>
              <p:nvPr/>
            </p:nvSpPr>
            <p:spPr bwMode="gray">
              <a:xfrm>
                <a:off x="3219" y="3280"/>
                <a:ext cx="2529" cy="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1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1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1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1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1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100">
                    <a:solidFill>
                      <a:schemeClr val="tx1"/>
                    </a:solidFill>
                    <a:latin typeface="Arial" panose="020B0604020202020204" pitchFamily="34" charset="0"/>
                    <a:ea typeface="ＭＳ Ｐゴシック" panose="020B0600070205080204" pitchFamily="34" charset="-128"/>
                  </a:defRPr>
                </a:lvl9pPr>
              </a:lstStyle>
              <a:p>
                <a:r>
                  <a:rPr lang="en-US" altLang="en-US" sz="2200" b="1" dirty="0">
                    <a:solidFill>
                      <a:srgbClr val="663300"/>
                    </a:solidFill>
                    <a:latin typeface="Verdana" panose="020B0604030504040204" pitchFamily="34" charset="0"/>
                    <a:hlinkClick r:id="rId9" action="ppaction://hlinksldjump"/>
                  </a:rPr>
                  <a:t>2. </a:t>
                </a:r>
                <a:r>
                  <a:rPr lang="en-US" altLang="en-US" sz="2200" b="1" dirty="0" err="1">
                    <a:solidFill>
                      <a:srgbClr val="663300"/>
                    </a:solidFill>
                    <a:latin typeface="Verdana" panose="020B0604030504040204" pitchFamily="34" charset="0"/>
                  </a:rPr>
                  <a:t>Không</a:t>
                </a:r>
                <a:r>
                  <a:rPr lang="en-US" altLang="en-US" sz="2200" b="1" dirty="0">
                    <a:solidFill>
                      <a:srgbClr val="663300"/>
                    </a:solidFill>
                    <a:latin typeface="Verdana" panose="020B0604030504040204" pitchFamily="34" charset="0"/>
                  </a:rPr>
                  <a:t> </a:t>
                </a:r>
                <a:r>
                  <a:rPr lang="en-US" altLang="en-US" sz="2200" b="1" dirty="0" err="1">
                    <a:solidFill>
                      <a:srgbClr val="663300"/>
                    </a:solidFill>
                    <a:latin typeface="Verdana" panose="020B0604030504040204" pitchFamily="34" charset="0"/>
                  </a:rPr>
                  <a:t>làm</a:t>
                </a:r>
                <a:r>
                  <a:rPr lang="en-US" altLang="en-US" sz="2200" b="1" dirty="0">
                    <a:solidFill>
                      <a:srgbClr val="663300"/>
                    </a:solidFill>
                    <a:latin typeface="Verdana" panose="020B0604030504040204" pitchFamily="34" charset="0"/>
                  </a:rPr>
                  <a:t> </a:t>
                </a:r>
                <a:r>
                  <a:rPr lang="en-US" altLang="en-US" sz="2200" b="1" dirty="0" err="1">
                    <a:solidFill>
                      <a:srgbClr val="663300"/>
                    </a:solidFill>
                    <a:latin typeface="Verdana" panose="020B0604030504040204" pitchFamily="34" charset="0"/>
                  </a:rPr>
                  <a:t>tổn</a:t>
                </a:r>
                <a:r>
                  <a:rPr lang="en-US" altLang="en-US" sz="2200" b="1" dirty="0">
                    <a:solidFill>
                      <a:srgbClr val="663300"/>
                    </a:solidFill>
                    <a:latin typeface="Verdana" panose="020B0604030504040204" pitchFamily="34" charset="0"/>
                  </a:rPr>
                  <a:t> </a:t>
                </a:r>
                <a:r>
                  <a:rPr lang="en-US" altLang="en-US" sz="2200" b="1" dirty="0" err="1">
                    <a:solidFill>
                      <a:srgbClr val="663300"/>
                    </a:solidFill>
                    <a:latin typeface="Verdana" panose="020B0604030504040204" pitchFamily="34" charset="0"/>
                  </a:rPr>
                  <a:t>thương</a:t>
                </a:r>
                <a:r>
                  <a:rPr lang="en-US" altLang="en-US" sz="2200" b="1" dirty="0">
                    <a:solidFill>
                      <a:srgbClr val="663300"/>
                    </a:solidFill>
                    <a:latin typeface="Verdana" panose="020B0604030504040204" pitchFamily="34" charset="0"/>
                  </a:rPr>
                  <a:t> </a:t>
                </a:r>
                <a:r>
                  <a:rPr lang="en-US" altLang="en-US" sz="2200" b="1" dirty="0" err="1">
                    <a:solidFill>
                      <a:srgbClr val="663300"/>
                    </a:solidFill>
                    <a:latin typeface="Verdana" panose="020B0604030504040204" pitchFamily="34" charset="0"/>
                  </a:rPr>
                  <a:t>đến</a:t>
                </a:r>
                <a:r>
                  <a:rPr lang="en-US" altLang="en-US" sz="2200" b="1" dirty="0">
                    <a:solidFill>
                      <a:srgbClr val="663300"/>
                    </a:solidFill>
                    <a:latin typeface="Verdana" panose="020B0604030504040204" pitchFamily="34" charset="0"/>
                  </a:rPr>
                  <a:t> </a:t>
                </a:r>
                <a:r>
                  <a:rPr lang="en-US" altLang="en-US" sz="2200" b="1" dirty="0" err="1">
                    <a:solidFill>
                      <a:srgbClr val="663300"/>
                    </a:solidFill>
                    <a:latin typeface="Verdana" panose="020B0604030504040204" pitchFamily="34" charset="0"/>
                  </a:rPr>
                  <a:t>thể</a:t>
                </a:r>
                <a:r>
                  <a:rPr lang="en-US" altLang="en-US" sz="2200" b="1" dirty="0">
                    <a:solidFill>
                      <a:srgbClr val="663300"/>
                    </a:solidFill>
                    <a:latin typeface="Verdana" panose="020B0604030504040204" pitchFamily="34" charset="0"/>
                  </a:rPr>
                  <a:t> </a:t>
                </a:r>
                <a:r>
                  <a:rPr lang="en-US" altLang="en-US" sz="2200" b="1" dirty="0" err="1">
                    <a:solidFill>
                      <a:srgbClr val="663300"/>
                    </a:solidFill>
                    <a:latin typeface="Verdana" panose="020B0604030504040204" pitchFamily="34" charset="0"/>
                  </a:rPr>
                  <a:t>xác</a:t>
                </a:r>
                <a:r>
                  <a:rPr lang="en-US" altLang="en-US" sz="2200" b="1" dirty="0">
                    <a:solidFill>
                      <a:srgbClr val="663300"/>
                    </a:solidFill>
                    <a:latin typeface="Verdana" panose="020B0604030504040204" pitchFamily="34" charset="0"/>
                  </a:rPr>
                  <a:t> </a:t>
                </a:r>
                <a:r>
                  <a:rPr lang="en-US" altLang="en-US" sz="2200" b="1" dirty="0" err="1">
                    <a:solidFill>
                      <a:srgbClr val="663300"/>
                    </a:solidFill>
                    <a:latin typeface="Verdana" panose="020B0604030504040204" pitchFamily="34" charset="0"/>
                  </a:rPr>
                  <a:t>và</a:t>
                </a:r>
                <a:r>
                  <a:rPr lang="en-US" altLang="en-US" sz="2200" b="1" dirty="0">
                    <a:solidFill>
                      <a:srgbClr val="663300"/>
                    </a:solidFill>
                    <a:latin typeface="Verdana" panose="020B0604030504040204" pitchFamily="34" charset="0"/>
                  </a:rPr>
                  <a:t> </a:t>
                </a:r>
                <a:r>
                  <a:rPr lang="en-US" altLang="en-US" sz="2200" b="1" dirty="0" err="1">
                    <a:solidFill>
                      <a:srgbClr val="663300"/>
                    </a:solidFill>
                    <a:latin typeface="Verdana" panose="020B0604030504040204" pitchFamily="34" charset="0"/>
                  </a:rPr>
                  <a:t>tinh</a:t>
                </a:r>
                <a:r>
                  <a:rPr lang="en-US" altLang="en-US" sz="2200" b="1" dirty="0">
                    <a:solidFill>
                      <a:srgbClr val="663300"/>
                    </a:solidFill>
                    <a:latin typeface="Verdana" panose="020B0604030504040204" pitchFamily="34" charset="0"/>
                  </a:rPr>
                  <a:t> </a:t>
                </a:r>
                <a:r>
                  <a:rPr lang="en-US" altLang="en-US" sz="2200" b="1" dirty="0" err="1">
                    <a:solidFill>
                      <a:srgbClr val="663300"/>
                    </a:solidFill>
                    <a:latin typeface="Verdana" panose="020B0604030504040204" pitchFamily="34" charset="0"/>
                  </a:rPr>
                  <a:t>thần</a:t>
                </a:r>
                <a:r>
                  <a:rPr lang="en-US" altLang="en-US" sz="2200" b="1" dirty="0">
                    <a:solidFill>
                      <a:srgbClr val="663300"/>
                    </a:solidFill>
                    <a:latin typeface="Verdana" panose="020B0604030504040204" pitchFamily="34" charset="0"/>
                  </a:rPr>
                  <a:t> HS</a:t>
                </a:r>
              </a:p>
            </p:txBody>
          </p:sp>
        </p:grpSp>
      </p:gr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7346" name="Title 1">
            <a:extLst>
              <a:ext uri="{FF2B5EF4-FFF2-40B4-BE49-F238E27FC236}">
                <a16:creationId xmlns:a16="http://schemas.microsoft.com/office/drawing/2014/main" xmlns="" id="{054EAFF4-436A-4535-99D7-C171DDDCF0EC}"/>
              </a:ext>
            </a:extLst>
          </p:cNvPr>
          <p:cNvSpPr>
            <a:spLocks noGrp="1"/>
          </p:cNvSpPr>
          <p:nvPr>
            <p:ph type="title" idx="4294967295"/>
          </p:nvPr>
        </p:nvSpPr>
        <p:spPr>
          <a:xfrm>
            <a:off x="2208214" y="260350"/>
            <a:ext cx="8002587" cy="806450"/>
          </a:xfrm>
        </p:spPr>
        <p:txBody>
          <a:bodyPr/>
          <a:lstStyle/>
          <a:p>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Phân</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biệt</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kỷ</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luật</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tích</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cực</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và</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trừng</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phạt</a:t>
            </a:r>
            <a:endPar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xmlns="" id="{94CE4312-38B9-4256-878D-A4C3E33E5801}"/>
              </a:ext>
            </a:extLst>
          </p:cNvPr>
          <p:cNvGraphicFramePr>
            <a:graphicFrameLocks noGrp="1"/>
          </p:cNvGraphicFramePr>
          <p:nvPr>
            <p:ph idx="4294967295"/>
            <p:extLst>
              <p:ext uri="{D42A27DB-BD31-4B8C-83A1-F6EECF244321}">
                <p14:modId xmlns:p14="http://schemas.microsoft.com/office/powerpoint/2010/main" val="54697441"/>
              </p:ext>
            </p:extLst>
          </p:nvPr>
        </p:nvGraphicFramePr>
        <p:xfrm>
          <a:off x="119336" y="1447801"/>
          <a:ext cx="11881320" cy="4859339"/>
        </p:xfrm>
        <a:graphic>
          <a:graphicData uri="http://schemas.openxmlformats.org/drawingml/2006/table">
            <a:tbl>
              <a:tblPr/>
              <a:tblGrid>
                <a:gridCol w="5940662">
                  <a:extLst>
                    <a:ext uri="{9D8B030D-6E8A-4147-A177-3AD203B41FA5}">
                      <a16:colId xmlns:a16="http://schemas.microsoft.com/office/drawing/2014/main" xmlns="" val="20000"/>
                    </a:ext>
                  </a:extLst>
                </a:gridCol>
                <a:gridCol w="5940658">
                  <a:extLst>
                    <a:ext uri="{9D8B030D-6E8A-4147-A177-3AD203B41FA5}">
                      <a16:colId xmlns:a16="http://schemas.microsoft.com/office/drawing/2014/main" xmlns="" val="20001"/>
                    </a:ext>
                  </a:extLst>
                </a:gridCol>
              </a:tblGrid>
              <a:tr h="5921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Giáo dục kỷ luật tích cực</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EFE7EA"/>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Trừng phạt</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EFE7EA"/>
                    </a:solidFill>
                  </a:tcPr>
                </a:tc>
                <a:extLst>
                  <a:ext uri="{0D108BD9-81ED-4DB2-BD59-A6C34878D82A}">
                    <a16:rowId xmlns:a16="http://schemas.microsoft.com/office/drawing/2014/main" xmlns="" val="10000"/>
                  </a:ext>
                </a:extLst>
              </a:tr>
              <a:tr h="5921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Xây dựng hành vi</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DDCCD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Kiểm soát hành vi</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DDCCD1"/>
                    </a:solidFill>
                  </a:tcPr>
                </a:tc>
                <a:extLst>
                  <a:ext uri="{0D108BD9-81ED-4DB2-BD59-A6C34878D82A}">
                    <a16:rowId xmlns:a16="http://schemas.microsoft.com/office/drawing/2014/main" xmlns="" val="10001"/>
                  </a:ext>
                </a:extLst>
              </a:tr>
              <a:tr h="1066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Giảng giải một hành vi tích cực nên làm</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EFE7EA"/>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HS chỉ được nghe </a:t>
                      </a:r>
                      <a:r>
                        <a:rPr kumimoji="0" lang="ja-JP" alt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a:t>
                      </a:r>
                      <a:r>
                        <a:rPr kumimoji="0" lang="en-US" altLang="ja-JP"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không được làm như vậy</a:t>
                      </a:r>
                      <a:r>
                        <a:rPr kumimoji="0" lang="ja-JP" alt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EFE7EA"/>
                    </a:solidFill>
                  </a:tcPr>
                </a:tc>
                <a:extLst>
                  <a:ext uri="{0D108BD9-81ED-4DB2-BD59-A6C34878D82A}">
                    <a16:rowId xmlns:a16="http://schemas.microsoft.com/office/drawing/2014/main" xmlns="" val="10002"/>
                  </a:ext>
                </a:extLst>
              </a:tr>
              <a:tr h="1066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Công</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nhận</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và</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khen</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ngợi</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hành</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vi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tốt</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DDCCD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Phản</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ứng</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mạnh</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mẽ</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với</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hành</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vi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sai</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DDCCD1"/>
                    </a:solidFill>
                  </a:tcPr>
                </a:tc>
                <a:extLst>
                  <a:ext uri="{0D108BD9-81ED-4DB2-BD59-A6C34878D82A}">
                    <a16:rowId xmlns:a16="http://schemas.microsoft.com/office/drawing/2014/main" xmlns="" val="10003"/>
                  </a:ext>
                </a:extLst>
              </a:tr>
              <a:tr h="15414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HS chấp hành nội qui vì các em được thảo luận và thống nhất về nội qui đó</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EFE7EA"/>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Học</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sinh</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chấp</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hành</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nội</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qui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vì</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các</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em</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sợ</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bị</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phạt</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48" marR="91448" horzOverflow="overflow">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solidFill>
                      <a:srgbClr val="EFE7EA"/>
                    </a:solidFill>
                  </a:tcPr>
                </a:tc>
                <a:extLst>
                  <a:ext uri="{0D108BD9-81ED-4DB2-BD59-A6C34878D82A}">
                    <a16:rowId xmlns:a16="http://schemas.microsoft.com/office/drawing/2014/main" xmlns="" val="10004"/>
                  </a:ext>
                </a:extLst>
              </a:tr>
            </a:tbl>
          </a:graphicData>
        </a:graphic>
      </p:graphicFrame>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8370" name="Title 1">
            <a:extLst>
              <a:ext uri="{FF2B5EF4-FFF2-40B4-BE49-F238E27FC236}">
                <a16:creationId xmlns:a16="http://schemas.microsoft.com/office/drawing/2014/main" xmlns="" id="{339BF28F-A235-4C4A-8964-E20B96606E38}"/>
              </a:ext>
            </a:extLst>
          </p:cNvPr>
          <p:cNvSpPr>
            <a:spLocks noGrp="1"/>
          </p:cNvSpPr>
          <p:nvPr>
            <p:ph type="title" idx="4294967295"/>
          </p:nvPr>
        </p:nvSpPr>
        <p:spPr>
          <a:xfrm>
            <a:off x="2208214" y="260350"/>
            <a:ext cx="8002587" cy="730250"/>
          </a:xfrm>
        </p:spPr>
        <p:txBody>
          <a:bodyPr/>
          <a:lstStyle/>
          <a:p>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Phân</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biệt</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kỷ</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luật</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tích</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cực</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và</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trừng</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phạt</a:t>
            </a:r>
            <a:endPar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xmlns="" id="{1717E69A-E761-4115-9E4E-21FAE82AF410}"/>
              </a:ext>
            </a:extLst>
          </p:cNvPr>
          <p:cNvGraphicFramePr>
            <a:graphicFrameLocks noGrp="1"/>
          </p:cNvGraphicFramePr>
          <p:nvPr>
            <p:ph idx="4294967295"/>
            <p:extLst>
              <p:ext uri="{D42A27DB-BD31-4B8C-83A1-F6EECF244321}">
                <p14:modId xmlns:p14="http://schemas.microsoft.com/office/powerpoint/2010/main" val="3001965170"/>
              </p:ext>
            </p:extLst>
          </p:nvPr>
        </p:nvGraphicFramePr>
        <p:xfrm>
          <a:off x="191344" y="1268414"/>
          <a:ext cx="11809311" cy="4752975"/>
        </p:xfrm>
        <a:graphic>
          <a:graphicData uri="http://schemas.openxmlformats.org/drawingml/2006/table">
            <a:tbl>
              <a:tblPr/>
              <a:tblGrid>
                <a:gridCol w="5905728">
                  <a:extLst>
                    <a:ext uri="{9D8B030D-6E8A-4147-A177-3AD203B41FA5}">
                      <a16:colId xmlns:a16="http://schemas.microsoft.com/office/drawing/2014/main" xmlns="" val="20000"/>
                    </a:ext>
                  </a:extLst>
                </a:gridCol>
                <a:gridCol w="5903583">
                  <a:extLst>
                    <a:ext uri="{9D8B030D-6E8A-4147-A177-3AD203B41FA5}">
                      <a16:colId xmlns:a16="http://schemas.microsoft.com/office/drawing/2014/main" xmlns="" val="20001"/>
                    </a:ext>
                  </a:extLst>
                </a:gridCol>
              </a:tblGrid>
              <a:tr h="5937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00"/>
                          </a:solidFill>
                          <a:effectLst/>
                          <a:latin typeface="Arial" pitchFamily="34" charset="0"/>
                          <a:ea typeface="ＭＳ Ｐゴシック" pitchFamily="34" charset="-128"/>
                        </a:rPr>
                        <a:t>Giáo dục kỷ luật tích cực</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24" marB="45724"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00"/>
                          </a:solidFill>
                          <a:effectLst/>
                          <a:latin typeface="Arial" pitchFamily="34" charset="0"/>
                          <a:ea typeface="ＭＳ Ｐゴシック" pitchFamily="34" charset="-128"/>
                        </a:rPr>
                        <a:t>Trừng phạt</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24" marB="45724"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extLst>
                  <a:ext uri="{0D108BD9-81ED-4DB2-BD59-A6C34878D82A}">
                    <a16:rowId xmlns:a16="http://schemas.microsoft.com/office/drawing/2014/main" xmlns="" val="10000"/>
                  </a:ext>
                </a:extLst>
              </a:tr>
              <a:tr h="5937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itchFamily="34" charset="0"/>
                          <a:ea typeface="ＭＳ Ｐゴシック" pitchFamily="34" charset="-128"/>
                        </a:rPr>
                        <a:t>Tích cực, tôn trọng HS</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24" marB="45724"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itchFamily="34" charset="0"/>
                          <a:ea typeface="ＭＳ Ｐゴシック" pitchFamily="34" charset="-128"/>
                        </a:rPr>
                        <a:t>Tiêu cực, không tôn trọng HS</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24" marB="45724"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extLst>
                  <a:ext uri="{0D108BD9-81ED-4DB2-BD59-A6C34878D82A}">
                    <a16:rowId xmlns:a16="http://schemas.microsoft.com/office/drawing/2014/main" xmlns="" val="10001"/>
                  </a:ext>
                </a:extLst>
              </a:tr>
              <a:tr h="10699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itchFamily="34" charset="0"/>
                          <a:ea typeface="ＭＳ Ｐゴシック" pitchFamily="34" charset="-128"/>
                        </a:rPr>
                        <a:t>Không có bạo lực bằng lời nói hoặc bằng bạo lực thân thể</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24" marB="45724"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itchFamily="34" charset="0"/>
                          <a:ea typeface="ＭＳ Ｐゴシック" pitchFamily="34" charset="-128"/>
                        </a:rPr>
                        <a:t>Bạo lực thân thể và bạo lực bằng lời nói</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24" marB="45724"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extLst>
                  <a:ext uri="{0D108BD9-81ED-4DB2-BD59-A6C34878D82A}">
                    <a16:rowId xmlns:a16="http://schemas.microsoft.com/office/drawing/2014/main" xmlns="" val="10002"/>
                  </a:ext>
                </a:extLst>
              </a:tr>
              <a:tr h="24955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Hậu</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quả</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các</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em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bị</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gánh</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chịu</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mang</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tính</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lôgic</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có</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liên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quan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trực</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tiếp</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đến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hành</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vi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sai</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phạm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ví</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dụ</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HS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làm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bẩn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lớp</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thì</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sẽ</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phải</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dọn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vệ</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sinh</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lớp</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41" marR="91441" marT="45724" marB="45724"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Hậu</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quả</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các</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em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phải</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gánh</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chịu</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không</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liên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quan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trực</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tiếp</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đến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hành</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vi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sai</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phạm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ví</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dụ</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đuổi</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HS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ra</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ngoài</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vì</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em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vứt</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rác</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ra</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lớp</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41" marR="91441" marT="45724" marB="45724"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extLst>
                  <a:ext uri="{0D108BD9-81ED-4DB2-BD59-A6C34878D82A}">
                    <a16:rowId xmlns:a16="http://schemas.microsoft.com/office/drawing/2014/main" xmlns="" val="10003"/>
                  </a:ext>
                </a:extLst>
              </a:tr>
            </a:tbl>
          </a:graphicData>
        </a:graphic>
      </p:graphicFrame>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9394" name="Title 1">
            <a:extLst>
              <a:ext uri="{FF2B5EF4-FFF2-40B4-BE49-F238E27FC236}">
                <a16:creationId xmlns:a16="http://schemas.microsoft.com/office/drawing/2014/main" xmlns="" id="{2A86621D-35B2-42E0-A9E6-9340038FCE4D}"/>
              </a:ext>
            </a:extLst>
          </p:cNvPr>
          <p:cNvSpPr>
            <a:spLocks noGrp="1"/>
          </p:cNvSpPr>
          <p:nvPr>
            <p:ph type="title" idx="4294967295"/>
          </p:nvPr>
        </p:nvSpPr>
        <p:spPr>
          <a:xfrm>
            <a:off x="2208214" y="260350"/>
            <a:ext cx="8002587" cy="730250"/>
          </a:xfrm>
        </p:spPr>
        <p:txBody>
          <a:bodyPr/>
          <a:lstStyle/>
          <a:p>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Phân</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biệt</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kỷ</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luật</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tích</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cực</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và</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trừng</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phạt</a:t>
            </a:r>
            <a:endPar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xmlns="" id="{F68E8C64-91A0-4C26-9DA9-3B2816FDEF2B}"/>
              </a:ext>
            </a:extLst>
          </p:cNvPr>
          <p:cNvGraphicFramePr>
            <a:graphicFrameLocks noGrp="1"/>
          </p:cNvGraphicFramePr>
          <p:nvPr>
            <p:ph idx="4294967295"/>
            <p:extLst>
              <p:ext uri="{D42A27DB-BD31-4B8C-83A1-F6EECF244321}">
                <p14:modId xmlns:p14="http://schemas.microsoft.com/office/powerpoint/2010/main" val="1960388657"/>
              </p:ext>
            </p:extLst>
          </p:nvPr>
        </p:nvGraphicFramePr>
        <p:xfrm>
          <a:off x="263352" y="1371600"/>
          <a:ext cx="11809312" cy="4633111"/>
        </p:xfrm>
        <a:graphic>
          <a:graphicData uri="http://schemas.openxmlformats.org/drawingml/2006/table">
            <a:tbl>
              <a:tblPr/>
              <a:tblGrid>
                <a:gridCol w="5905797">
                  <a:extLst>
                    <a:ext uri="{9D8B030D-6E8A-4147-A177-3AD203B41FA5}">
                      <a16:colId xmlns:a16="http://schemas.microsoft.com/office/drawing/2014/main" xmlns="" val="20000"/>
                    </a:ext>
                  </a:extLst>
                </a:gridCol>
                <a:gridCol w="5903515">
                  <a:extLst>
                    <a:ext uri="{9D8B030D-6E8A-4147-A177-3AD203B41FA5}">
                      <a16:colId xmlns:a16="http://schemas.microsoft.com/office/drawing/2014/main" xmlns="" val="20001"/>
                    </a:ext>
                  </a:extLst>
                </a:gridCol>
              </a:tblGrid>
              <a:tr h="45719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00"/>
                          </a:solidFill>
                          <a:effectLst/>
                          <a:latin typeface="Arial" pitchFamily="34" charset="0"/>
                          <a:ea typeface="ＭＳ Ｐゴシック" pitchFamily="34" charset="-128"/>
                        </a:rPr>
                        <a:t>Giáo dục kỷ luật tích cực</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18" marB="45718"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00"/>
                          </a:solidFill>
                          <a:effectLst/>
                          <a:latin typeface="Arial" pitchFamily="34" charset="0"/>
                          <a:ea typeface="ＭＳ Ｐゴシック" pitchFamily="34" charset="-128"/>
                        </a:rPr>
                        <a:t>Trừng phạt</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18" marB="45718"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extLst>
                  <a:ext uri="{0D108BD9-81ED-4DB2-BD59-A6C34878D82A}">
                    <a16:rowId xmlns:a16="http://schemas.microsoft.com/office/drawing/2014/main" xmlns="" val="10000"/>
                  </a:ext>
                </a:extLst>
              </a:tr>
              <a:tr h="118888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itchFamily="34" charset="0"/>
                          <a:ea typeface="ＭＳ Ｐゴシック" pitchFamily="34" charset="-128"/>
                        </a:rPr>
                        <a:t>HS phải sửa sai vì làm ảnh hưởng tiêu cực đến người khác</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18" marB="45718"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itchFamily="34" charset="0"/>
                          <a:ea typeface="ＭＳ Ｐゴシック" pitchFamily="34" charset="-128"/>
                        </a:rPr>
                        <a:t>HSbị trừng phạt vì đã có hành vi sai phạm chứ không phải để sửa sai</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18" marB="45718"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extLst>
                  <a:ext uri="{0D108BD9-81ED-4DB2-BD59-A6C34878D82A}">
                    <a16:rowId xmlns:a16="http://schemas.microsoft.com/office/drawing/2014/main" xmlns="" val="10001"/>
                  </a:ext>
                </a:extLst>
              </a:tr>
              <a:tr h="118888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itchFamily="34" charset="0"/>
                          <a:ea typeface="ＭＳ Ｐゴシック" pitchFamily="34" charset="-128"/>
                        </a:rPr>
                        <a:t>Hướng dẫn một cách lôgic, có căn cứ và luôn chấp hành nguyên tắc đã đưa ra</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41" marR="91441" marT="45718" marB="45718"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Kiểm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soát</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làm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cho</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các</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em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phải</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xấu</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hổ</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khi</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mắc</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sai</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lầm</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41" marR="91441" marT="45718" marB="45718"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extLst>
                  <a:ext uri="{0D108BD9-81ED-4DB2-BD59-A6C34878D82A}">
                    <a16:rowId xmlns:a16="http://schemas.microsoft.com/office/drawing/2014/main" xmlns="" val="10002"/>
                  </a:ext>
                </a:extLst>
              </a:tr>
              <a:tr h="1554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Giáo</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viên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hiểu</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rõ</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nhu</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cầu</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hoàn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cảnh</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cá</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nhân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và</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nguyên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nhân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của</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quá</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trình</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dẫn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đến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vi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phạm</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của</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HS</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41" marR="91441" marT="45718" marB="45718"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Không</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cần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chú</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ý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đến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hoàn</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cảnh</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lý</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do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mắc</a:t>
                      </a:r>
                      <a:r>
                        <a:rPr kumimoji="0" lang="en-US" sz="2800" b="0" i="0" u="none" strike="noStrike" cap="none" normalizeH="0" baseline="0" dirty="0">
                          <a:ln>
                            <a:noFill/>
                          </a:ln>
                          <a:solidFill>
                            <a:srgbClr val="000000"/>
                          </a:solidFill>
                          <a:effectLst/>
                          <a:latin typeface="Arial" pitchFamily="34" charset="0"/>
                          <a:ea typeface="ＭＳ Ｐゴシック" pitchFamily="34" charset="-128"/>
                        </a:rPr>
                        <a:t> </a:t>
                      </a:r>
                      <a:r>
                        <a:rPr kumimoji="0" lang="en-US" sz="2800" b="0" i="0" u="none" strike="noStrike" cap="none" normalizeH="0" baseline="0" dirty="0" err="1">
                          <a:ln>
                            <a:noFill/>
                          </a:ln>
                          <a:solidFill>
                            <a:srgbClr val="000000"/>
                          </a:solidFill>
                          <a:effectLst/>
                          <a:latin typeface="Arial" pitchFamily="34" charset="0"/>
                          <a:ea typeface="ＭＳ Ｐゴシック" pitchFamily="34" charset="-128"/>
                        </a:rPr>
                        <a:t>lỗi</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41" marR="91441" marT="45718" marB="45718"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extLst>
                  <a:ext uri="{0D108BD9-81ED-4DB2-BD59-A6C34878D82A}">
                    <a16:rowId xmlns:a16="http://schemas.microsoft.com/office/drawing/2014/main" xmlns="" val="10003"/>
                  </a:ext>
                </a:extLst>
              </a:tr>
            </a:tbl>
          </a:graphicData>
        </a:graphic>
      </p:graphicFrame>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0418" name="Title 1">
            <a:extLst>
              <a:ext uri="{FF2B5EF4-FFF2-40B4-BE49-F238E27FC236}">
                <a16:creationId xmlns:a16="http://schemas.microsoft.com/office/drawing/2014/main" xmlns="" id="{B3AA8341-6AC6-4DEE-982C-73849AE8439B}"/>
              </a:ext>
            </a:extLst>
          </p:cNvPr>
          <p:cNvSpPr>
            <a:spLocks noGrp="1"/>
          </p:cNvSpPr>
          <p:nvPr>
            <p:ph type="title" idx="4294967295"/>
          </p:nvPr>
        </p:nvSpPr>
        <p:spPr>
          <a:xfrm>
            <a:off x="2208214" y="260350"/>
            <a:ext cx="8002587" cy="882650"/>
          </a:xfrm>
        </p:spPr>
        <p:txBody>
          <a:bodyPr/>
          <a:lstStyle/>
          <a:p>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Phân</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biệt</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kỷ</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luật</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tích</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cực</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và</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trừng</a:t>
            </a:r>
            <a:r>
              <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rPr>
              <a:t> </a:t>
            </a:r>
            <a:r>
              <a:rPr lang="en-US" altLang="en-US" dirty="0" err="1">
                <a:solidFill>
                  <a:srgbClr val="800000"/>
                </a:solidFill>
                <a:latin typeface="Arial" panose="020B0604020202020204" pitchFamily="34" charset="0"/>
                <a:ea typeface="ＭＳ Ｐゴシック" panose="020B0600070205080204" pitchFamily="34" charset="-128"/>
                <a:cs typeface="Arial" panose="020B0604020202020204" pitchFamily="34" charset="0"/>
              </a:rPr>
              <a:t>phạt</a:t>
            </a:r>
            <a:endParaRPr lang="en-US" altLang="en-US" dirty="0">
              <a:solidFill>
                <a:srgbClr val="800000"/>
              </a:solidFill>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xmlns="" id="{1F1E2912-CB5B-4D0C-8549-FF1010714E76}"/>
              </a:ext>
            </a:extLst>
          </p:cNvPr>
          <p:cNvGraphicFramePr>
            <a:graphicFrameLocks noGrp="1"/>
          </p:cNvGraphicFramePr>
          <p:nvPr>
            <p:ph idx="4294967295"/>
            <p:extLst>
              <p:ext uri="{D42A27DB-BD31-4B8C-83A1-F6EECF244321}">
                <p14:modId xmlns:p14="http://schemas.microsoft.com/office/powerpoint/2010/main" val="1622833755"/>
              </p:ext>
            </p:extLst>
          </p:nvPr>
        </p:nvGraphicFramePr>
        <p:xfrm>
          <a:off x="263352" y="1268413"/>
          <a:ext cx="11809312" cy="4826371"/>
        </p:xfrm>
        <a:graphic>
          <a:graphicData uri="http://schemas.openxmlformats.org/drawingml/2006/table">
            <a:tbl>
              <a:tblPr/>
              <a:tblGrid>
                <a:gridCol w="5256584">
                  <a:extLst>
                    <a:ext uri="{9D8B030D-6E8A-4147-A177-3AD203B41FA5}">
                      <a16:colId xmlns:a16="http://schemas.microsoft.com/office/drawing/2014/main" xmlns="" val="20000"/>
                    </a:ext>
                  </a:extLst>
                </a:gridCol>
                <a:gridCol w="6552728">
                  <a:extLst>
                    <a:ext uri="{9D8B030D-6E8A-4147-A177-3AD203B41FA5}">
                      <a16:colId xmlns:a16="http://schemas.microsoft.com/office/drawing/2014/main" xmlns="" val="20001"/>
                    </a:ext>
                  </a:extLst>
                </a:gridCol>
              </a:tblGrid>
              <a:tr h="45716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Giáo dục kỷ luật tích cực</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38" marR="91438" marT="45700" marB="45700"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Trừng phạt</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38" marR="91438" marT="45700" marB="45700"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extLst>
                  <a:ext uri="{0D108BD9-81ED-4DB2-BD59-A6C34878D82A}">
                    <a16:rowId xmlns:a16="http://schemas.microsoft.com/office/drawing/2014/main" xmlns="" val="10000"/>
                  </a:ext>
                </a:extLst>
              </a:tr>
              <a:tr h="113841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Giáo</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viên</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chú</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ý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lắng</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nghe</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và</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làm</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mẫu</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về</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hành</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vi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tích</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cực</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38" marR="91438" marT="45700" marB="45700"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Nhiếc mắng quở trách hành vi của các em vì chúng không làm theo ý chúng ta</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38" marR="91438" marT="45700" marB="45700"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extLst>
                  <a:ext uri="{0D108BD9-81ED-4DB2-BD59-A6C34878D82A}">
                    <a16:rowId xmlns:a16="http://schemas.microsoft.com/office/drawing/2014/main" xmlns="" val="10001"/>
                  </a:ext>
                </a:extLst>
              </a:tr>
              <a:tr h="118893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Coi</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sai</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lầm</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là</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một</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bài</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học</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thất</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bại</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là</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mẹ</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thành</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công</a:t>
                      </a:r>
                      <a:r>
                        <a:rPr kumimoji="0" lang="ja-JP" alt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38" marR="91438" marT="45700" marB="45700"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Hướng các em tuân thủ các nội quy thiếu lôgic (vì thầy cô nói thế, muốn thế...)</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38" marR="91438" marT="45700" marB="45700"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F5F1F2"/>
                    </a:solidFill>
                  </a:tcPr>
                </a:tc>
                <a:extLst>
                  <a:ext uri="{0D108BD9-81ED-4DB2-BD59-A6C34878D82A}">
                    <a16:rowId xmlns:a16="http://schemas.microsoft.com/office/drawing/2014/main" xmlns="" val="10002"/>
                  </a:ext>
                </a:extLst>
              </a:tr>
              <a:tr h="155443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00"/>
                          </a:solidFill>
                          <a:effectLst/>
                          <a:latin typeface="Arial" panose="020B0604020202020204" pitchFamily="34" charset="0"/>
                          <a:ea typeface="ＭＳ Ｐゴシック" pitchFamily="34" charset="-128"/>
                          <a:cs typeface="Arial" panose="020B0604020202020204" pitchFamily="34" charset="0"/>
                        </a:rPr>
                        <a:t>Giáo dục hành vi chưa đúng, chứ không tập trung vào HS (hành vi của em không chuẩn...)</a:t>
                      </a:r>
                      <a:endParaRPr kumimoji="0" lang="en-US" sz="28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L="91438" marR="91438" marT="45700" marB="45700"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Phê</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phán</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HS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thay</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vì</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phê</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phán</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hành</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vi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em</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rất</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là</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ngu</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ngốc</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em</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sai</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 </a:t>
                      </a:r>
                      <a:r>
                        <a:rPr kumimoji="0" lang="en-US" sz="2800" b="0" i="0" u="none" strike="noStrike" cap="none" normalizeH="0" baseline="0" dirty="0" err="1">
                          <a:ln>
                            <a:noFill/>
                          </a:ln>
                          <a:solidFill>
                            <a:srgbClr val="000000"/>
                          </a:solidFill>
                          <a:effectLst/>
                          <a:latin typeface="Arial" panose="020B0604020202020204" pitchFamily="34" charset="0"/>
                          <a:ea typeface="ＭＳ Ｐゴシック" pitchFamily="34" charset="-128"/>
                          <a:cs typeface="Arial" panose="020B0604020202020204" pitchFamily="34" charset="0"/>
                        </a:rPr>
                        <a:t>rồi</a:t>
                      </a:r>
                      <a:r>
                        <a:rPr kumimoji="0" lang="en-US" sz="2800" b="0" i="0" u="none" strike="noStrike" cap="none" normalizeH="0" baseline="0" dirty="0">
                          <a:ln>
                            <a:noFill/>
                          </a:ln>
                          <a:solidFill>
                            <a:srgbClr val="000000"/>
                          </a:solidFill>
                          <a:effectLst/>
                          <a:latin typeface="Arial" panose="020B0604020202020204" pitchFamily="34" charset="0"/>
                          <a:ea typeface="ＭＳ Ｐゴシック" pitchFamily="34" charset="-128"/>
                          <a:cs typeface="Arial" panose="020B0604020202020204" pitchFamily="34" charset="0"/>
                        </a:rPr>
                        <a:t>)</a:t>
                      </a:r>
                      <a:endParaRPr kumimoji="0" lang="en-US" sz="28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91438" marR="91438" marT="45700" marB="45700" horzOverflow="overflow">
                    <a:lnL w="12700" cap="flat" cmpd="sng" algn="ctr">
                      <a:solidFill>
                        <a:srgbClr val="C8ABB4"/>
                      </a:solidFill>
                      <a:prstDash val="solid"/>
                      <a:round/>
                      <a:headEnd type="none" w="med" len="med"/>
                      <a:tailEnd type="none" w="med" len="med"/>
                    </a:lnL>
                    <a:lnR w="12700" cap="flat" cmpd="sng" algn="ctr">
                      <a:solidFill>
                        <a:srgbClr val="C8ABB4"/>
                      </a:solidFill>
                      <a:prstDash val="solid"/>
                      <a:round/>
                      <a:headEnd type="none" w="med" len="med"/>
                      <a:tailEnd type="none" w="med" len="med"/>
                    </a:lnR>
                    <a:lnT w="12700" cap="flat" cmpd="sng" algn="ctr">
                      <a:solidFill>
                        <a:srgbClr val="C8ABB4"/>
                      </a:solidFill>
                      <a:prstDash val="solid"/>
                      <a:round/>
                      <a:headEnd type="none" w="med" len="med"/>
                      <a:tailEnd type="none" w="med" len="med"/>
                    </a:lnT>
                    <a:lnB w="12700" cap="flat" cmpd="sng" algn="ctr">
                      <a:solidFill>
                        <a:srgbClr val="C8ABB4"/>
                      </a:solidFill>
                      <a:prstDash val="solid"/>
                      <a:round/>
                      <a:headEnd type="none" w="med" len="med"/>
                      <a:tailEnd type="none" w="med" len="med"/>
                    </a:lnB>
                    <a:lnTlToBr>
                      <a:noFill/>
                    </a:lnTlToBr>
                    <a:lnBlToTr>
                      <a:noFill/>
                    </a:lnBlToTr>
                    <a:solidFill>
                      <a:srgbClr val="EBE2E5"/>
                    </a:solidFill>
                  </a:tcPr>
                </a:tc>
                <a:extLst>
                  <a:ext uri="{0D108BD9-81ED-4DB2-BD59-A6C34878D82A}">
                    <a16:rowId xmlns:a16="http://schemas.microsoft.com/office/drawing/2014/main" xmlns="" val="10003"/>
                  </a:ext>
                </a:extLst>
              </a:tr>
            </a:tbl>
          </a:graphicData>
        </a:graphic>
      </p:graphicFrame>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1442" name="Title 1">
            <a:extLst>
              <a:ext uri="{FF2B5EF4-FFF2-40B4-BE49-F238E27FC236}">
                <a16:creationId xmlns:a16="http://schemas.microsoft.com/office/drawing/2014/main" xmlns="" id="{D11FA275-A402-40EE-8FC8-CB96E9982AE1}"/>
              </a:ext>
            </a:extLst>
          </p:cNvPr>
          <p:cNvSpPr>
            <a:spLocks noGrp="1"/>
          </p:cNvSpPr>
          <p:nvPr>
            <p:ph type="title"/>
          </p:nvPr>
        </p:nvSpPr>
        <p:spPr/>
        <p:txBody>
          <a:bodyPr/>
          <a:lstStyle/>
          <a:p>
            <a:pPr algn="r"/>
            <a:r>
              <a:rPr lang="en-US" altLang="en-US">
                <a:ea typeface="ＭＳ Ｐゴシック" panose="020B0600070205080204" pitchFamily="34" charset="-128"/>
              </a:rPr>
              <a:t>LƯU Ý</a:t>
            </a:r>
          </a:p>
        </p:txBody>
      </p:sp>
      <p:graphicFrame>
        <p:nvGraphicFramePr>
          <p:cNvPr id="4" name="Diagram 3">
            <a:extLst>
              <a:ext uri="{FF2B5EF4-FFF2-40B4-BE49-F238E27FC236}">
                <a16:creationId xmlns:a16="http://schemas.microsoft.com/office/drawing/2014/main" xmlns="" id="{8BE546E6-8C3C-4D93-B221-E561CD3CDD1C}"/>
              </a:ext>
            </a:extLst>
          </p:cNvPr>
          <p:cNvGraphicFramePr/>
          <p:nvPr/>
        </p:nvGraphicFramePr>
        <p:xfrm>
          <a:off x="2927648" y="1988840"/>
          <a:ext cx="6624736" cy="3600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Diagram 6">
            <a:extLst>
              <a:ext uri="{FF2B5EF4-FFF2-40B4-BE49-F238E27FC236}">
                <a16:creationId xmlns:a16="http://schemas.microsoft.com/office/drawing/2014/main" xmlns="" id="{48783515-9E5C-46B0-9C52-3CF283B21DA5}"/>
              </a:ext>
            </a:extLst>
          </p:cNvPr>
          <p:cNvGraphicFramePr/>
          <p:nvPr>
            <p:extLst>
              <p:ext uri="{D42A27DB-BD31-4B8C-83A1-F6EECF244321}">
                <p14:modId xmlns:p14="http://schemas.microsoft.com/office/powerpoint/2010/main" val="3509093254"/>
              </p:ext>
            </p:extLst>
          </p:nvPr>
        </p:nvGraphicFramePr>
        <p:xfrm>
          <a:off x="695400" y="1556792"/>
          <a:ext cx="10513168" cy="507260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61445" name="Picture 7">
            <a:extLst>
              <a:ext uri="{FF2B5EF4-FFF2-40B4-BE49-F238E27FC236}">
                <a16:creationId xmlns:a16="http://schemas.microsoft.com/office/drawing/2014/main" xmlns="" id="{EC85DD72-5183-4272-BFF3-16DDB3052142}"/>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4728021" y="-172244"/>
            <a:ext cx="2447925" cy="187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theme/theme1.xml><?xml version="1.0" encoding="utf-8"?>
<a:theme xmlns:a="http://schemas.openxmlformats.org/drawingml/2006/main" name="BC template pink">
  <a:themeElements>
    <a:clrScheme name="BC template pink 1">
      <a:dk1>
        <a:srgbClr val="000000"/>
      </a:dk1>
      <a:lt1>
        <a:srgbClr val="FFFFFF"/>
      </a:lt1>
      <a:dk2>
        <a:srgbClr val="E20177"/>
      </a:dk2>
      <a:lt2>
        <a:srgbClr val="B2B2B2"/>
      </a:lt2>
      <a:accent1>
        <a:srgbClr val="951D58"/>
      </a:accent1>
      <a:accent2>
        <a:srgbClr val="956F2A"/>
      </a:accent2>
      <a:accent3>
        <a:srgbClr val="FFFFFF"/>
      </a:accent3>
      <a:accent4>
        <a:srgbClr val="000000"/>
      </a:accent4>
      <a:accent5>
        <a:srgbClr val="C8ABB4"/>
      </a:accent5>
      <a:accent6>
        <a:srgbClr val="876425"/>
      </a:accent6>
      <a:hlink>
        <a:srgbClr val="73BF44"/>
      </a:hlink>
      <a:folHlink>
        <a:srgbClr val="1E4594"/>
      </a:folHlink>
    </a:clrScheme>
    <a:fontScheme name="Custom 1">
      <a:majorFont>
        <a:latin typeface="Bell MT"/>
        <a:ea typeface=""/>
        <a:cs typeface=""/>
      </a:majorFont>
      <a:minorFont>
        <a:latin typeface="Bradley Hand ITC"/>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C template pink 1">
        <a:dk1>
          <a:srgbClr val="000000"/>
        </a:dk1>
        <a:lt1>
          <a:srgbClr val="FFFFFF"/>
        </a:lt1>
        <a:dk2>
          <a:srgbClr val="E20177"/>
        </a:dk2>
        <a:lt2>
          <a:srgbClr val="B2B2B2"/>
        </a:lt2>
        <a:accent1>
          <a:srgbClr val="951D58"/>
        </a:accent1>
        <a:accent2>
          <a:srgbClr val="956F2A"/>
        </a:accent2>
        <a:accent3>
          <a:srgbClr val="FFFFFF"/>
        </a:accent3>
        <a:accent4>
          <a:srgbClr val="000000"/>
        </a:accent4>
        <a:accent5>
          <a:srgbClr val="C8ABB4"/>
        </a:accent5>
        <a:accent6>
          <a:srgbClr val="876425"/>
        </a:accent6>
        <a:hlink>
          <a:srgbClr val="73BF44"/>
        </a:hlink>
        <a:folHlink>
          <a:srgbClr val="1E4594"/>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no footer">
  <a:themeElements>
    <a:clrScheme name="no footer 1">
      <a:dk1>
        <a:srgbClr val="000000"/>
      </a:dk1>
      <a:lt1>
        <a:srgbClr val="FFFFFF"/>
      </a:lt1>
      <a:dk2>
        <a:srgbClr val="E20177"/>
      </a:dk2>
      <a:lt2>
        <a:srgbClr val="B2B2B2"/>
      </a:lt2>
      <a:accent1>
        <a:srgbClr val="951D58"/>
      </a:accent1>
      <a:accent2>
        <a:srgbClr val="956F2A"/>
      </a:accent2>
      <a:accent3>
        <a:srgbClr val="FFFFFF"/>
      </a:accent3>
      <a:accent4>
        <a:srgbClr val="000000"/>
      </a:accent4>
      <a:accent5>
        <a:srgbClr val="C8ABB4"/>
      </a:accent5>
      <a:accent6>
        <a:srgbClr val="876425"/>
      </a:accent6>
      <a:hlink>
        <a:srgbClr val="73BF44"/>
      </a:hlink>
      <a:folHlink>
        <a:srgbClr val="1E4594"/>
      </a:folHlink>
    </a:clrScheme>
    <a:fontScheme name="no foote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no footer 1">
        <a:dk1>
          <a:srgbClr val="000000"/>
        </a:dk1>
        <a:lt1>
          <a:srgbClr val="FFFFFF"/>
        </a:lt1>
        <a:dk2>
          <a:srgbClr val="E20177"/>
        </a:dk2>
        <a:lt2>
          <a:srgbClr val="B2B2B2"/>
        </a:lt2>
        <a:accent1>
          <a:srgbClr val="951D58"/>
        </a:accent1>
        <a:accent2>
          <a:srgbClr val="956F2A"/>
        </a:accent2>
        <a:accent3>
          <a:srgbClr val="FFFFFF"/>
        </a:accent3>
        <a:accent4>
          <a:srgbClr val="000000"/>
        </a:accent4>
        <a:accent5>
          <a:srgbClr val="C8ABB4"/>
        </a:accent5>
        <a:accent6>
          <a:srgbClr val="876425"/>
        </a:accent6>
        <a:hlink>
          <a:srgbClr val="73BF44"/>
        </a:hlink>
        <a:folHlink>
          <a:srgbClr val="1E4594"/>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Bullets">
  <a:themeElements>
    <a:clrScheme name="Bullets 1">
      <a:dk1>
        <a:srgbClr val="000000"/>
      </a:dk1>
      <a:lt1>
        <a:srgbClr val="FFFFFF"/>
      </a:lt1>
      <a:dk2>
        <a:srgbClr val="E20177"/>
      </a:dk2>
      <a:lt2>
        <a:srgbClr val="B2B2B2"/>
      </a:lt2>
      <a:accent1>
        <a:srgbClr val="951D58"/>
      </a:accent1>
      <a:accent2>
        <a:srgbClr val="956F2A"/>
      </a:accent2>
      <a:accent3>
        <a:srgbClr val="FFFFFF"/>
      </a:accent3>
      <a:accent4>
        <a:srgbClr val="000000"/>
      </a:accent4>
      <a:accent5>
        <a:srgbClr val="C8ABB4"/>
      </a:accent5>
      <a:accent6>
        <a:srgbClr val="876425"/>
      </a:accent6>
      <a:hlink>
        <a:srgbClr val="73BF44"/>
      </a:hlink>
      <a:folHlink>
        <a:srgbClr val="1E4594"/>
      </a:folHlink>
    </a:clrScheme>
    <a:fontScheme name="Bulle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ullets 1">
        <a:dk1>
          <a:srgbClr val="000000"/>
        </a:dk1>
        <a:lt1>
          <a:srgbClr val="FFFFFF"/>
        </a:lt1>
        <a:dk2>
          <a:srgbClr val="E20177"/>
        </a:dk2>
        <a:lt2>
          <a:srgbClr val="B2B2B2"/>
        </a:lt2>
        <a:accent1>
          <a:srgbClr val="951D58"/>
        </a:accent1>
        <a:accent2>
          <a:srgbClr val="956F2A"/>
        </a:accent2>
        <a:accent3>
          <a:srgbClr val="FFFFFF"/>
        </a:accent3>
        <a:accent4>
          <a:srgbClr val="000000"/>
        </a:accent4>
        <a:accent5>
          <a:srgbClr val="C8ABB4"/>
        </a:accent5>
        <a:accent6>
          <a:srgbClr val="876425"/>
        </a:accent6>
        <a:hlink>
          <a:srgbClr val="73BF44"/>
        </a:hlink>
        <a:folHlink>
          <a:srgbClr val="1E4594"/>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Numbers">
  <a:themeElements>
    <a:clrScheme name="Numbers 1">
      <a:dk1>
        <a:srgbClr val="000000"/>
      </a:dk1>
      <a:lt1>
        <a:srgbClr val="FFFFFF"/>
      </a:lt1>
      <a:dk2>
        <a:srgbClr val="E20177"/>
      </a:dk2>
      <a:lt2>
        <a:srgbClr val="B2B2B2"/>
      </a:lt2>
      <a:accent1>
        <a:srgbClr val="951D58"/>
      </a:accent1>
      <a:accent2>
        <a:srgbClr val="956F2A"/>
      </a:accent2>
      <a:accent3>
        <a:srgbClr val="FFFFFF"/>
      </a:accent3>
      <a:accent4>
        <a:srgbClr val="000000"/>
      </a:accent4>
      <a:accent5>
        <a:srgbClr val="C8ABB4"/>
      </a:accent5>
      <a:accent6>
        <a:srgbClr val="876425"/>
      </a:accent6>
      <a:hlink>
        <a:srgbClr val="73BF44"/>
      </a:hlink>
      <a:folHlink>
        <a:srgbClr val="1E4594"/>
      </a:folHlink>
    </a:clrScheme>
    <a:fontScheme name="Number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Numbers 1">
        <a:dk1>
          <a:srgbClr val="000000"/>
        </a:dk1>
        <a:lt1>
          <a:srgbClr val="FFFFFF"/>
        </a:lt1>
        <a:dk2>
          <a:srgbClr val="E20177"/>
        </a:dk2>
        <a:lt2>
          <a:srgbClr val="B2B2B2"/>
        </a:lt2>
        <a:accent1>
          <a:srgbClr val="951D58"/>
        </a:accent1>
        <a:accent2>
          <a:srgbClr val="956F2A"/>
        </a:accent2>
        <a:accent3>
          <a:srgbClr val="FFFFFF"/>
        </a:accent3>
        <a:accent4>
          <a:srgbClr val="000000"/>
        </a:accent4>
        <a:accent5>
          <a:srgbClr val="C8ABB4"/>
        </a:accent5>
        <a:accent6>
          <a:srgbClr val="876425"/>
        </a:accent6>
        <a:hlink>
          <a:srgbClr val="73BF44"/>
        </a:hlink>
        <a:folHlink>
          <a:srgbClr val="1E4594"/>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Roderigo template">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BC template pink</Template>
  <TotalTime>20941</TotalTime>
  <Words>16167</Words>
  <Application>Microsoft Office PowerPoint</Application>
  <PresentationFormat>Custom</PresentationFormat>
  <Paragraphs>1550</Paragraphs>
  <Slides>227</Slides>
  <Notes>43</Notes>
  <HiddenSlides>0</HiddenSlides>
  <MMClips>0</MMClips>
  <ScaleCrop>false</ScaleCrop>
  <HeadingPairs>
    <vt:vector size="6" baseType="variant">
      <vt:variant>
        <vt:lpstr>Theme</vt:lpstr>
      </vt:variant>
      <vt:variant>
        <vt:i4>5</vt:i4>
      </vt:variant>
      <vt:variant>
        <vt:lpstr>Embedded OLE Servers</vt:lpstr>
      </vt:variant>
      <vt:variant>
        <vt:i4>1</vt:i4>
      </vt:variant>
      <vt:variant>
        <vt:lpstr>Slide Titles</vt:lpstr>
      </vt:variant>
      <vt:variant>
        <vt:i4>227</vt:i4>
      </vt:variant>
    </vt:vector>
  </HeadingPairs>
  <TitlesOfParts>
    <vt:vector size="233" baseType="lpstr">
      <vt:lpstr>BC template pink</vt:lpstr>
      <vt:lpstr>no footer</vt:lpstr>
      <vt:lpstr>Bullets</vt:lpstr>
      <vt:lpstr>Numbers</vt:lpstr>
      <vt:lpstr>Roderigo template</vt:lpstr>
      <vt:lpstr>Equation</vt:lpstr>
      <vt:lpstr>PowerPoint Presentation</vt:lpstr>
      <vt:lpstr>MỤC TIÊU </vt:lpstr>
      <vt:lpstr>MỤC TIÊU </vt:lpstr>
      <vt:lpstr>MỤC TIÊU </vt:lpstr>
      <vt:lpstr>MỤC TIÊU </vt:lpstr>
      <vt:lpstr>NỘI DUNG CHUYÊN ĐỀ</vt:lpstr>
      <vt:lpstr>Tài liệu học tập</vt:lpstr>
      <vt:lpstr>Tài liệu học tập</vt:lpstr>
      <vt:lpstr>(10-15’)</vt:lpstr>
      <vt:lpstr>Viết nhanh ra giấy A4 câu trả lời 3 câu hỏi đầu</vt:lpstr>
      <vt:lpstr>Trọng tâm cần trả lời được các câu hỏi</vt:lpstr>
      <vt:lpstr>Trao đổi (60’)</vt:lpstr>
      <vt:lpstr>PowerPoint Presentation</vt:lpstr>
      <vt:lpstr>PowerPoint Presentation</vt:lpstr>
      <vt:lpstr>PowerPoint Presentation</vt:lpstr>
      <vt:lpstr>CHƯƠNG TRÌNH GDPT GỒM 2 GIAI ĐOẠN</vt:lpstr>
      <vt:lpstr>THỂ HIỆN TINH THẦN GIẢM TẢI</vt:lpstr>
      <vt:lpstr>PowerPoint Presentation</vt:lpstr>
      <vt:lpstr>Những đặc trưng của CTGDPT 2018 cấp tiểu học </vt:lpstr>
      <vt:lpstr>PowerPoint Presentation</vt:lpstr>
      <vt:lpstr>Một vài so sánh về CTGDTH 2006 và CTGDTH 2018</vt:lpstr>
      <vt:lpstr>PowerPoint Presentation</vt:lpstr>
      <vt:lpstr>PowerPoint Presentation</vt:lpstr>
      <vt:lpstr>PowerPoint Presentation</vt:lpstr>
      <vt:lpstr>PowerPoint Presentation</vt:lpstr>
      <vt:lpstr>PowerPoint Presentation</vt:lpstr>
      <vt:lpstr>PowerPoint Presentation</vt:lpstr>
      <vt:lpstr>STEM là mô hình giáo dục tiên tiến, thân thiện  giúp người học phát triển các kĩ năng</vt:lpstr>
      <vt:lpstr>PowerPoint Presentation</vt:lpstr>
      <vt:lpstr>PowerPoint Presentation</vt:lpstr>
      <vt:lpstr>PowerPoint Presentation</vt:lpstr>
      <vt:lpstr>Giáo dục STEM trong CT GDPT 2018</vt:lpstr>
      <vt:lpstr>PowerPoint Presentation</vt:lpstr>
      <vt:lpstr>PowerPoint Presentation</vt:lpstr>
      <vt:lpstr>PowerPoint Presentation</vt:lpstr>
      <vt:lpstr>Yêu cầu thực hiện dạy học, giáo dục theo CTGDPT 2018</vt:lpstr>
      <vt:lpstr>Vai trò của giáo viên trong hoạt động dạy học phát triển phẩm chất, năng lực học sinh</vt:lpstr>
      <vt:lpstr>PowerPoint Presentation</vt:lpstr>
      <vt:lpstr>PowerPoint Presentation</vt:lpstr>
      <vt:lpstr>PowerPoint Presentation</vt:lpstr>
      <vt:lpstr>PowerPoint Presentation</vt:lpstr>
      <vt:lpstr>PowerPoint Presentation</vt:lpstr>
      <vt:lpstr>PowerPoint Presentation</vt:lpstr>
      <vt:lpstr>Yêu cầu khi viết mục tiêu bài học  </vt:lpstr>
      <vt:lpstr>PowerPoint Presentation</vt:lpstr>
      <vt:lpstr>PowerPoint Presentation</vt:lpstr>
      <vt:lpstr>Nguyên tắc dạy học phát triển phẩm chất, năng lực học sinh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Tiếp cận năng lực----------------- Tiếp cận nội dung  (Griffil &amp; Smith -1997)</vt:lpstr>
      <vt:lpstr>PowerPoint Presentation</vt:lpstr>
      <vt:lpstr>PowerPoint Presentation</vt:lpstr>
      <vt:lpstr>Dịch chuyển về đánh giá Cũ ------------------------------- Mới</vt:lpstr>
      <vt:lpstr>PowerPoint Presentation</vt:lpstr>
      <vt:lpstr>PowerPoint Presentation</vt:lpstr>
      <vt:lpstr>Yêu cầu về phối hợp lực lượng giáo dục </vt:lpstr>
      <vt:lpstr>QUAN NIỆM VỀ DẠY HỌC</vt:lpstr>
      <vt:lpstr>DẠY HỌC PHÁT TRIỂN NĂNG LỰC NGƯỜI HỌC</vt:lpstr>
      <vt:lpstr>Giáo dục là gì?</vt:lpstr>
      <vt:lpstr>Tìm hiểu thêm</vt:lpstr>
      <vt:lpstr>PowerPoint Presentation</vt:lpstr>
      <vt:lpstr>PowerPoint Presentation</vt:lpstr>
      <vt:lpstr>Thực hiện yêu cầu đổi mới giáo dục</vt:lpstr>
      <vt:lpstr> Dạy học tích cực theo hướng  phát triển năng lực học sinh</vt:lpstr>
      <vt:lpstr> TÍCH CỰC TRONG DẠY HỌC </vt:lpstr>
      <vt:lpstr>PowerPoint Presentation</vt:lpstr>
      <vt:lpstr>TÍNH TÍCH CỰC TRONG DẠY HỌC</vt:lpstr>
      <vt:lpstr>TÍNH TÍCH CỰC TRONG DẠY HỌC</vt:lpstr>
      <vt:lpstr>TÍNH TÍCH CỰC TRONG DẠY HỌC</vt:lpstr>
      <vt:lpstr>TÍNH TÍCH CỰC TRONG DẠY HỌC</vt:lpstr>
      <vt:lpstr>5 yếu tố thúc đẩy dạy và học tích cực</vt:lpstr>
      <vt:lpstr> </vt:lpstr>
      <vt:lpstr>BÀI TOÁN ĐẦU CỪU- ĐUÔI THUYỀN TRƯỞNG…</vt:lpstr>
      <vt:lpstr>Môn Toán có thể hình thành và phát triển ở HS những năng lực nào? </vt:lpstr>
      <vt:lpstr>PowerPoint Presentation</vt:lpstr>
      <vt:lpstr>PowerPoint Presentation</vt:lpstr>
      <vt:lpstr>NHÂN VẬT CÁM CỦA EM ĐÁNG SỢ QUÁ!</vt:lpstr>
      <vt:lpstr>PowerPoint Presentation</vt:lpstr>
      <vt:lpstr>PowerPoint Presentation</vt:lpstr>
      <vt:lpstr>PowerPoint Presentation</vt:lpstr>
      <vt:lpstr>SUY NGẪM</vt:lpstr>
      <vt:lpstr>PowerPoint Presentation</vt:lpstr>
      <vt:lpstr>PowerPoint Presentation</vt:lpstr>
      <vt:lpstr>PowerPoint Presentation</vt:lpstr>
      <vt:lpstr> PHƯƠNG PHÁP KỶ LUẬT TÍCH CỰC</vt:lpstr>
      <vt:lpstr>PHƯƠNG PHÁP KỶ LUẬT TÍCH CỰC</vt:lpstr>
      <vt:lpstr>PHƯƠNG PHÁP KỶ LUẬT TÍCH CỰC</vt:lpstr>
      <vt:lpstr>PowerPoint Presentation</vt:lpstr>
      <vt:lpstr>Phân biệt kỷ luật tích cực và trừng phạt</vt:lpstr>
      <vt:lpstr>Phân biệt kỷ luật tích cực và trừng phạt</vt:lpstr>
      <vt:lpstr>Phân biệt kỷ luật tích cực và trừng phạt</vt:lpstr>
      <vt:lpstr>Phân biệt kỷ luật tích cực và trừng phạt</vt:lpstr>
      <vt:lpstr>LƯU Ý</vt:lpstr>
      <vt:lpstr>Nội dung 1 :Thay đổi cách cư xử trong lớp học</vt:lpstr>
      <vt:lpstr>Nội dung 1 :Thay đổi cách cư xử trong lớp học</vt:lpstr>
      <vt:lpstr>Nội dung 1 :Thay đổi cách cư xử trong lớp học</vt:lpstr>
      <vt:lpstr> Nội dung 2  Quan tâm đến những khó khăn của học sinh</vt:lpstr>
      <vt:lpstr>BÀI HỌC</vt:lpstr>
      <vt:lpstr>PowerPoint Presentation</vt:lpstr>
      <vt:lpstr>Bài học (tiếp)</vt:lpstr>
      <vt:lpstr>Nội dung 3  Tăng cường sự tham gia của Học sinh</vt:lpstr>
      <vt:lpstr>Hình thành, thiết lập nội quy, nề nếp, kỷ luật  trong nhà trường và lớp học</vt:lpstr>
      <vt:lpstr>BÀI HỌC</vt:lpstr>
      <vt:lpstr>PowerPoint Presentation</vt:lpstr>
      <vt:lpstr>Nội dung 4:  XÂY DỰNG TẬP THỂ LỚP TỐT</vt:lpstr>
      <vt:lpstr> BIỆN PHÁP 1: DÙNG HỆ QUẢ TỰ NHIÊN VÀ LOGIC.</vt:lpstr>
      <vt:lpstr>BIỆN PHÁP 2: DÙNG THỜI GIAN TẠM LẮNG</vt:lpstr>
      <vt:lpstr>MỘT SỐ BIỆN PHÁP KHÁC</vt:lpstr>
      <vt:lpstr>PowerPoint Presentation</vt:lpstr>
      <vt:lpstr>PowerPoint Presentation</vt:lpstr>
      <vt:lpstr>PowerPoint Presentation</vt:lpstr>
      <vt:lpstr>2. QUẢN LÝ/ QUẢN TRỊ HOẠT ĐỘNG DẠY HỌC GIÁO DỤC</vt:lpstr>
      <vt:lpstr>PowerPoint Presentation</vt:lpstr>
      <vt:lpstr>PowerPoint Presentation</vt:lpstr>
      <vt:lpstr>Quản trị hoạt động dạy học, giáo dục</vt:lpstr>
      <vt:lpstr>Tự chủ trong xây dựng Kế hoạch giáo dục nhà trường  để triển khai CTGD được xây dựng theo hướng mở</vt:lpstr>
      <vt:lpstr>Tiến trình lập kế hoạch...</vt:lpstr>
      <vt:lpstr>Rubric đánh giá kế hoạch giáo dục nhà trường</vt:lpstr>
      <vt:lpstr> Rubric đánh giá kế hoạch giáo dục nhà trường</vt:lpstr>
      <vt:lpstr>Rubric đánh giá kế hoạch giáo dục nhà trường</vt:lpstr>
      <vt:lpstr>Giới thiệu Rubric đánh giá kế hoạch giáo dục nhà trường</vt:lpstr>
      <vt:lpstr>Rubric đánh giá kế hoạch giáo dục nhà trường</vt:lpstr>
      <vt:lpstr>Rubric đánh giá kế hoạch GDNT</vt:lpstr>
      <vt:lpstr>Phân tích bối cảnh bằng ma trận SOWT</vt:lpstr>
      <vt:lpstr>Phân tích SWOT- Những sai lầm cần tránh</vt:lpstr>
      <vt:lpstr>Xác định mục tiêu giáo dục bằng hàm dự báo</vt:lpstr>
      <vt:lpstr>ỨNG DỤNG KHOA HỌC DỰ BÁO TRONG XÁC ĐỊNH MỘT SỐ MỤC TIÊU GIÁO DỤC</vt:lpstr>
      <vt:lpstr>Cách viết mục tiêu</vt:lpstr>
      <vt:lpstr>PowerPoint Presentation</vt:lpstr>
      <vt:lpstr>Nghiên cứu trường hợp (15’)</vt:lpstr>
      <vt:lpstr>Thực hành (30’)</vt:lpstr>
      <vt:lpstr>Hướng dẫn sử dụng Excell trong xây dựng kế hoạch môn học, hoạt động giáo dục, kế hoạch giáo dục tổng hợp</vt:lpstr>
      <vt:lpstr>Cách XD kế hoạch môn học/ hoạt động trải nghiệm (@)</vt:lpstr>
      <vt:lpstr>Gợi ý cách làm khung phân phối CTGD trong học kỳ</vt:lpstr>
      <vt:lpstr>Gợi ý cách làm khung KHGD tổng hợp năm học</vt:lpstr>
      <vt:lpstr>Gợi ý cách xây dựng thời khoá biểu</vt:lpstr>
      <vt:lpstr>Xác định các hoạt động trải nghiệm cho học sinh trong năm học</vt:lpstr>
      <vt:lpstr>Tổ chức xây dựng kế hoạch giáo dục nhà trường</vt:lpstr>
      <vt:lpstr>Yêu cầu về xây dựng kế hoạch giáo dục nhà trường</vt:lpstr>
      <vt:lpstr>Một số lưu ý khi xây dựng kế hoạch giáo dục nhà trường</vt:lpstr>
      <vt:lpstr>Một số lưu ý khi xây dựng kế hoạch giáo dục nhà trường</vt:lpstr>
      <vt:lpstr>Một số lưu ý khi xây dựng kế hoạch giáo dục nhà trường</vt:lpstr>
      <vt:lpstr>Một số lưu ý khi xây dựng kế hoạch giáo dục nhà trường</vt:lpstr>
      <vt:lpstr>   Thực hành (ở nhà )  Hoàn thiện KHGD nhà trường cho năm học 2023-2024 Sử dụng rubric để tham chiếu trong quá trình xây dựng/ hoàn thiện kế hoạch GDNT</vt:lpstr>
      <vt:lpstr>Chỉ đạo xây dựng kế hoạch môn học, bài học</vt:lpstr>
      <vt:lpstr>Nội dung giáo dục địa phương </vt:lpstr>
      <vt:lpstr>Xây dựng kế hoạch môn học/ hoạt động trải nghiệm, hướng nghiệp  (Nội dung này do tổ chuyên môn hoặc nhóm GV theo môn học thực hiện)</vt:lpstr>
      <vt:lpstr>Hướng dẫn GV xây dựng kế hoạch bài dạy</vt:lpstr>
      <vt:lpstr>Cấu trúc cơ bản của 1 kế hoạch bài dạy</vt:lpstr>
      <vt:lpstr>Cấu trúc 1 KHBD (tiếp theo)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TỔ CHỨC THỰC HIỆN KẾ HOẠCH DẠY HỌC,GIÁO DỤC</vt:lpstr>
      <vt:lpstr>Tổ chức thực hiện kế hoạch dạy học...</vt:lpstr>
      <vt:lpstr>Thực hiện chức năng tổ chức trong QTrHĐ Dạy học</vt:lpstr>
      <vt:lpstr>Phân công sử dụng giáo viên  theo quan điểm phát triển</vt:lpstr>
      <vt:lpstr>CHỈ ĐẠO HOẠT ĐỘNG DẠY HỌC GIÁO DỤC</vt:lpstr>
      <vt:lpstr>PowerPoint Presentation</vt:lpstr>
      <vt:lpstr>KIỂM TRA HOẠT ĐỘNG DẠY HỌC GIÁO DỤC</vt:lpstr>
      <vt:lpstr>THEO TIẾP CẬN QUẢN TRỊ CHẤT LƯỢNG</vt:lpstr>
      <vt:lpstr>PowerPoint Presentation</vt:lpstr>
      <vt:lpstr>?</vt:lpstr>
      <vt:lpstr>PowerPoint Presentation</vt:lpstr>
      <vt:lpstr>Phân tích thực trạng, nhận diện vấn đề của DH, GD</vt:lpstr>
      <vt:lpstr>PowerPoint Presentation</vt:lpstr>
      <vt:lpstr>Những điều CBQL cần lưu ý đối với GV</vt:lpstr>
      <vt:lpstr>PowerPoint Presentation</vt:lpstr>
      <vt:lpstr>PowerPoint Presentation</vt:lpstr>
      <vt:lpstr> Tiến trình thay đổi Mô hình thay đổi của Lewin</vt:lpstr>
      <vt:lpstr>Sử dụng mô hình ADKAR</vt:lpstr>
      <vt:lpstr>Những vấn đề cần phải giải quyết trong DH, GD </vt:lpstr>
      <vt:lpstr>PowerPoint Presentation</vt:lpstr>
      <vt:lpstr>Quản lý thực hiện CTGD mới                             chiến thuật “lát cắt thay đổi”</vt:lpstr>
      <vt:lpstr>PowerPoint Presentation</vt:lpstr>
      <vt:lpstr>PowerPoint Presentation</vt:lpstr>
      <vt:lpstr>Phát triển chuyên môn, nghiệp vụ cho giáo viên</vt:lpstr>
      <vt:lpstr>PHÁT TRIỂN NĂNG LỰC  DẠY HỌC CHO GIÁO VIÊN</vt:lpstr>
      <vt:lpstr> Thuyết xây dựng/ xã hội-xây dựng</vt:lpstr>
      <vt:lpstr>Hỗ trợ GV phát triển CM- những điểm lưu ý</vt:lpstr>
      <vt:lpstr>VAI TRÒ CỦA TỔ CHUYÊN MÔN</vt:lpstr>
      <vt:lpstr>NHIỆM VỤ CỦA TỔ CHUYÊN MÔN</vt:lpstr>
      <vt:lpstr>sinh hoạt chuyên môn theo nghiên cứu bài học (SHCM NCBH)</vt:lpstr>
      <vt:lpstr> Một số mốc thời gian quan trọng</vt:lpstr>
      <vt:lpstr> Quan niệm về SHCM - NCBH</vt:lpstr>
      <vt:lpstr>Các triết lý nền tảng của SHCM - NCBH</vt:lpstr>
      <vt:lpstr>So sánh SHCM – NCBH với SHCM truyền thống</vt:lpstr>
      <vt:lpstr> So sánh SHCM – NCBH với SHCM truyền thống</vt:lpstr>
      <vt:lpstr>So sánh SHCM – NCBH với SHCM truyền thống</vt:lpstr>
      <vt:lpstr> So sánh SHCM – NCBH với SHCM truyền thống</vt:lpstr>
      <vt:lpstr>So sánh SHCM – NCBH với SHCM truyền thống</vt:lpstr>
      <vt:lpstr>Ý nghĩa của SHCM - NCBH</vt:lpstr>
      <vt:lpstr> Quy trình tổ chức SHCM NCBH</vt:lpstr>
      <vt:lpstr> Quy trình tổ chức SHCM NCBH</vt:lpstr>
      <vt:lpstr>(1) Chuẩn bị bài học minh hoạ</vt:lpstr>
      <vt:lpstr>(2) Tổ chức dạy học minh hoạ và dự giờ </vt:lpstr>
      <vt:lpstr>(3) Suy ngẫm, chia sẻ về bài học</vt:lpstr>
      <vt:lpstr>(3) Suy ngẫm, chia sẻ về bài học</vt:lpstr>
      <vt:lpstr>Ví dụ: Phân tích một tình huống học tập</vt:lpstr>
      <vt:lpstr>Sự thay đổi của GV khi hiểu được việc học của HS</vt:lpstr>
      <vt:lpstr>(4) Áp dụng vào thực tế dạy học hàng ngày</vt:lpstr>
      <vt:lpstr>Qua SHCM - NCBH, CBQL - GV nhận ra và tin rằng</vt:lpstr>
      <vt:lpstr>Qua SHCM - NCBH, CBQL - GV nhận ra và tin rằng</vt:lpstr>
      <vt:lpstr>PowerPoint Presentation</vt:lpstr>
      <vt:lpstr>PowerPoint Presentation</vt:lpstr>
      <vt:lpstr>PHÁT TRIỂN CHƯƠNG TRÌNH NHÀ TRƯỜNG</vt:lpstr>
      <vt:lpstr>PowerPoint Presentation</vt:lpstr>
      <vt:lpstr>PowerPoint Presentation</vt:lpstr>
      <vt:lpstr>PowerPoint Presentation</vt:lpstr>
      <vt:lpstr>ĐỀ THU HOẠCH CHUYÊN ĐỀ</vt:lpstr>
      <vt:lpstr>PowerPoint Presentation</vt:lpstr>
      <vt:lpstr>ĐỊA CHỈ LIÊN HỆ</vt:lpstr>
      <vt:lpstr>taphuancbql2023@gmail.com    MK cbql2023</vt:lpstr>
    </vt:vector>
  </TitlesOfParts>
  <Company>The British Council</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Schools Online Powerpoint</dc:title>
  <dc:creator>The British Council</dc:creator>
  <cp:lastModifiedBy>Nguyen </cp:lastModifiedBy>
  <cp:revision>332</cp:revision>
  <dcterms:created xsi:type="dcterms:W3CDTF">2011-10-05T11:00:54Z</dcterms:created>
  <dcterms:modified xsi:type="dcterms:W3CDTF">2023-07-06T02:27:53Z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
    <vt:lpwstr>Document</vt:lpwstr>
  </property>
</Properties>
</file>