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36" r:id="rId2"/>
    <p:sldId id="439" r:id="rId3"/>
    <p:sldId id="440" r:id="rId4"/>
    <p:sldId id="441" r:id="rId5"/>
    <p:sldId id="437" r:id="rId6"/>
    <p:sldId id="438" r:id="rId7"/>
    <p:sldId id="482" r:id="rId8"/>
    <p:sldId id="483" r:id="rId9"/>
    <p:sldId id="455" r:id="rId10"/>
    <p:sldId id="456" r:id="rId11"/>
    <p:sldId id="264" r:id="rId12"/>
    <p:sldId id="591" r:id="rId13"/>
    <p:sldId id="443" r:id="rId14"/>
    <p:sldId id="444" r:id="rId15"/>
    <p:sldId id="446" r:id="rId16"/>
    <p:sldId id="445" r:id="rId17"/>
    <p:sldId id="453" r:id="rId18"/>
    <p:sldId id="448" r:id="rId19"/>
    <p:sldId id="1387" r:id="rId20"/>
    <p:sldId id="1388" r:id="rId21"/>
    <p:sldId id="449" r:id="rId22"/>
    <p:sldId id="609" r:id="rId23"/>
    <p:sldId id="265" r:id="rId24"/>
    <p:sldId id="1389" r:id="rId25"/>
    <p:sldId id="164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3DC27-84E0-4FB4-8C0A-FA182682B4EE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3607B-0BC9-41FA-9756-AB261EA50450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8C852359-ACFF-49A0-A98F-CCCE030047F4}" type="parTrans" cxnId="{8BCE8483-A3D5-45ED-B015-EF74F2610D0C}">
      <dgm:prSet/>
      <dgm:spPr/>
      <dgm:t>
        <a:bodyPr/>
        <a:lstStyle/>
        <a:p>
          <a:endParaRPr lang="en-US"/>
        </a:p>
      </dgm:t>
    </dgm:pt>
    <dgm:pt modelId="{CDA4598B-54EC-4525-82E8-FCFDDFFF1B96}" type="sibTrans" cxnId="{8BCE8483-A3D5-45ED-B015-EF74F2610D0C}">
      <dgm:prSet/>
      <dgm:spPr/>
      <dgm:t>
        <a:bodyPr/>
        <a:lstStyle/>
        <a:p>
          <a:endParaRPr lang="en-US"/>
        </a:p>
      </dgm:t>
    </dgm:pt>
    <dgm:pt modelId="{CC86D0B4-7F34-4275-BEA9-2630DD5E1BC9}">
      <dgm:prSet phldrT="[Text]"/>
      <dgm:spPr/>
      <dgm:t>
        <a:bodyPr/>
        <a:lstStyle/>
        <a:p>
          <a:r>
            <a:rPr lang="en-US" dirty="0" err="1"/>
            <a:t>Phải</a:t>
          </a:r>
          <a:r>
            <a:rPr lang="en-US" dirty="0"/>
            <a:t> </a:t>
          </a:r>
          <a:r>
            <a:rPr lang="en-US" dirty="0" err="1"/>
            <a:t>cụ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, </a:t>
          </a:r>
          <a:r>
            <a:rPr lang="en-US" dirty="0" err="1"/>
            <a:t>tránh</a:t>
          </a:r>
          <a:r>
            <a:rPr lang="en-US" dirty="0"/>
            <a:t> </a:t>
          </a:r>
          <a:r>
            <a:rPr lang="en-US" dirty="0" err="1"/>
            <a:t>dùng</a:t>
          </a:r>
          <a:r>
            <a:rPr lang="en-US" dirty="0"/>
            <a:t> </a:t>
          </a:r>
          <a:r>
            <a:rPr lang="en-US" dirty="0" err="1"/>
            <a:t>từ</a:t>
          </a:r>
          <a:r>
            <a:rPr lang="en-US" dirty="0"/>
            <a:t> </a:t>
          </a:r>
          <a:r>
            <a:rPr lang="en-US" dirty="0" err="1"/>
            <a:t>chung</a:t>
          </a:r>
          <a:r>
            <a:rPr lang="en-US" dirty="0"/>
            <a:t> </a:t>
          </a:r>
          <a:r>
            <a:rPr lang="en-US" dirty="0" err="1"/>
            <a:t>chung</a:t>
          </a:r>
          <a:r>
            <a:rPr lang="en-US" dirty="0"/>
            <a:t> </a:t>
          </a:r>
          <a:r>
            <a:rPr lang="en-US" dirty="0" err="1"/>
            <a:t>như</a:t>
          </a:r>
          <a:r>
            <a:rPr lang="en-US" dirty="0"/>
            <a:t>: </a:t>
          </a:r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số</a:t>
          </a:r>
          <a:r>
            <a:rPr lang="en-US" dirty="0"/>
            <a:t>, </a:t>
          </a:r>
          <a:r>
            <a:rPr lang="en-US" dirty="0" err="1"/>
            <a:t>phần</a:t>
          </a:r>
          <a:r>
            <a:rPr lang="en-US" dirty="0"/>
            <a:t> </a:t>
          </a:r>
          <a:r>
            <a:rPr lang="en-US" dirty="0" err="1"/>
            <a:t>lớn</a:t>
          </a:r>
          <a:r>
            <a:rPr lang="en-US" dirty="0"/>
            <a:t> </a:t>
          </a:r>
          <a:r>
            <a:rPr lang="en-US" dirty="0">
              <a:sym typeface="Wingdings"/>
            </a:rPr>
            <a:t> </a:t>
          </a:r>
          <a:r>
            <a:rPr lang="en-US" dirty="0" err="1">
              <a:sym typeface="Wingdings"/>
            </a:rPr>
            <a:t>tỷ</a:t>
          </a:r>
          <a:r>
            <a:rPr lang="en-US" dirty="0">
              <a:sym typeface="Wingdings"/>
            </a:rPr>
            <a:t> </a:t>
          </a:r>
          <a:r>
            <a:rPr lang="en-US" dirty="0" err="1">
              <a:sym typeface="Wingdings"/>
            </a:rPr>
            <a:t>lệ</a:t>
          </a:r>
          <a:r>
            <a:rPr lang="en-US" dirty="0">
              <a:sym typeface="Wingdings"/>
            </a:rPr>
            <a:t> </a:t>
          </a:r>
          <a:r>
            <a:rPr lang="en-US" dirty="0" err="1">
              <a:sym typeface="Wingdings"/>
            </a:rPr>
            <a:t>cụ</a:t>
          </a:r>
          <a:r>
            <a:rPr lang="en-US" dirty="0">
              <a:sym typeface="Wingdings"/>
            </a:rPr>
            <a:t> </a:t>
          </a:r>
          <a:r>
            <a:rPr lang="en-US" dirty="0" err="1">
              <a:sym typeface="Wingdings"/>
            </a:rPr>
            <a:t>thể</a:t>
          </a:r>
          <a:endParaRPr lang="en-US" dirty="0"/>
        </a:p>
      </dgm:t>
    </dgm:pt>
    <dgm:pt modelId="{836C3ADB-A19D-44AD-A0BD-FF7755AB0B65}" type="parTrans" cxnId="{CBAB2154-61BA-4A6F-815C-0A15ED03E3B3}">
      <dgm:prSet/>
      <dgm:spPr/>
      <dgm:t>
        <a:bodyPr/>
        <a:lstStyle/>
        <a:p>
          <a:endParaRPr lang="en-US"/>
        </a:p>
      </dgm:t>
    </dgm:pt>
    <dgm:pt modelId="{F7628639-23E7-4C23-8B40-2DC12356E9AB}" type="sibTrans" cxnId="{CBAB2154-61BA-4A6F-815C-0A15ED03E3B3}">
      <dgm:prSet/>
      <dgm:spPr/>
      <dgm:t>
        <a:bodyPr/>
        <a:lstStyle/>
        <a:p>
          <a:endParaRPr lang="en-US"/>
        </a:p>
      </dgm:t>
    </dgm:pt>
    <dgm:pt modelId="{5B7F8066-AB81-4CE9-9616-2C69FED64DC5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4CEEA197-5317-4676-AA46-E3D7566178F0}" type="parTrans" cxnId="{114E9FF4-19DD-4E99-8631-24F100A26BD8}">
      <dgm:prSet/>
      <dgm:spPr/>
      <dgm:t>
        <a:bodyPr/>
        <a:lstStyle/>
        <a:p>
          <a:endParaRPr lang="en-US"/>
        </a:p>
      </dgm:t>
    </dgm:pt>
    <dgm:pt modelId="{7E8F62B7-192E-4622-B0ED-8F7972210848}" type="sibTrans" cxnId="{114E9FF4-19DD-4E99-8631-24F100A26BD8}">
      <dgm:prSet/>
      <dgm:spPr/>
      <dgm:t>
        <a:bodyPr/>
        <a:lstStyle/>
        <a:p>
          <a:endParaRPr lang="en-US"/>
        </a:p>
      </dgm:t>
    </dgm:pt>
    <dgm:pt modelId="{4F54F043-B8F2-45B9-87D2-1896BC86D1A3}">
      <dgm:prSet phldrT="[Text]"/>
      <dgm:spPr/>
      <dgm:t>
        <a:bodyPr/>
        <a:lstStyle/>
        <a:p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nhầm</a:t>
          </a:r>
          <a:r>
            <a:rPr lang="en-US" dirty="0"/>
            <a:t> </a:t>
          </a:r>
          <a:r>
            <a:rPr lang="en-US" dirty="0" err="1"/>
            <a:t>lẫn</a:t>
          </a:r>
          <a:r>
            <a:rPr lang="en-US" dirty="0"/>
            <a:t>: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hội</a:t>
          </a:r>
          <a:r>
            <a:rPr lang="en-US" dirty="0"/>
            <a:t>- </a:t>
          </a:r>
          <a:r>
            <a:rPr lang="en-US" dirty="0" err="1"/>
            <a:t>điểm</a:t>
          </a:r>
          <a:r>
            <a:rPr lang="en-US" dirty="0"/>
            <a:t> </a:t>
          </a:r>
          <a:r>
            <a:rPr lang="en-US" dirty="0" err="1"/>
            <a:t>mạnh</a:t>
          </a:r>
          <a:r>
            <a:rPr lang="en-US" dirty="0"/>
            <a:t>, </a:t>
          </a:r>
          <a:r>
            <a:rPr lang="en-US" dirty="0" err="1"/>
            <a:t>thách</a:t>
          </a:r>
          <a:r>
            <a:rPr lang="en-US" dirty="0"/>
            <a:t> </a:t>
          </a:r>
          <a:r>
            <a:rPr lang="en-US" dirty="0" err="1"/>
            <a:t>thức</a:t>
          </a:r>
          <a:r>
            <a:rPr lang="en-US" dirty="0"/>
            <a:t>- </a:t>
          </a:r>
          <a:r>
            <a:rPr lang="en-US" dirty="0" err="1"/>
            <a:t>điểm</a:t>
          </a:r>
          <a:r>
            <a:rPr lang="en-US" dirty="0"/>
            <a:t> </a:t>
          </a:r>
          <a:r>
            <a:rPr lang="en-US" dirty="0" err="1"/>
            <a:t>yếu</a:t>
          </a:r>
          <a:endParaRPr lang="en-US" dirty="0"/>
        </a:p>
      </dgm:t>
    </dgm:pt>
    <dgm:pt modelId="{BC1CDF9C-A2F8-4E56-BD9F-3D8FCC2D3952}" type="parTrans" cxnId="{22570B44-820E-4916-84DA-04B8EBF2C004}">
      <dgm:prSet/>
      <dgm:spPr/>
      <dgm:t>
        <a:bodyPr/>
        <a:lstStyle/>
        <a:p>
          <a:endParaRPr lang="en-US"/>
        </a:p>
      </dgm:t>
    </dgm:pt>
    <dgm:pt modelId="{3B4E030B-E6D0-40CA-B7FB-FECEEF5C5663}" type="sibTrans" cxnId="{22570B44-820E-4916-84DA-04B8EBF2C004}">
      <dgm:prSet/>
      <dgm:spPr/>
      <dgm:t>
        <a:bodyPr/>
        <a:lstStyle/>
        <a:p>
          <a:endParaRPr lang="en-US"/>
        </a:p>
      </dgm:t>
    </dgm:pt>
    <dgm:pt modelId="{7C16EE67-70C8-4965-A1A9-BBBEDEDD1CC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AA53B755-E6A1-4A50-89A9-96807A356AF7}" type="parTrans" cxnId="{7689D581-A54F-4741-A5A7-CFE54EB26C05}">
      <dgm:prSet/>
      <dgm:spPr/>
      <dgm:t>
        <a:bodyPr/>
        <a:lstStyle/>
        <a:p>
          <a:endParaRPr lang="en-US"/>
        </a:p>
      </dgm:t>
    </dgm:pt>
    <dgm:pt modelId="{232E2043-53B1-4536-8F99-96BA56B5538A}" type="sibTrans" cxnId="{7689D581-A54F-4741-A5A7-CFE54EB26C05}">
      <dgm:prSet/>
      <dgm:spPr/>
      <dgm:t>
        <a:bodyPr/>
        <a:lstStyle/>
        <a:p>
          <a:endParaRPr lang="en-US"/>
        </a:p>
      </dgm:t>
    </dgm:pt>
    <dgm:pt modelId="{65D5C593-BCB8-4936-BCDA-A7B1B53F519F}">
      <dgm:prSet phldrT="[Text]"/>
      <dgm:spPr/>
      <dgm:t>
        <a:bodyPr/>
        <a:lstStyle/>
        <a:p>
          <a:r>
            <a:rPr lang="en-US" dirty="0" err="1"/>
            <a:t>Phân</a:t>
          </a:r>
          <a:r>
            <a:rPr lang="en-US" dirty="0"/>
            <a:t> </a:t>
          </a:r>
          <a:r>
            <a:rPr lang="en-US" dirty="0" err="1"/>
            <a:t>tích</a:t>
          </a:r>
          <a:r>
            <a:rPr lang="en-US" dirty="0"/>
            <a:t> </a:t>
          </a:r>
          <a:r>
            <a:rPr lang="en-US" dirty="0" err="1"/>
            <a:t>đầy</a:t>
          </a:r>
          <a:r>
            <a:rPr lang="en-US" dirty="0"/>
            <a:t> </a:t>
          </a:r>
          <a:r>
            <a:rPr lang="en-US" dirty="0" err="1"/>
            <a:t>đủ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yếu</a:t>
          </a:r>
          <a:r>
            <a:rPr lang="en-US" dirty="0"/>
            <a:t> </a:t>
          </a:r>
          <a:r>
            <a:rPr lang="en-US" dirty="0" err="1"/>
            <a:t>tố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bản</a:t>
          </a:r>
          <a:endParaRPr lang="en-US" dirty="0"/>
        </a:p>
      </dgm:t>
    </dgm:pt>
    <dgm:pt modelId="{3F42DA66-1D21-4CA3-AD2E-D7A0225D7555}" type="parTrans" cxnId="{475C5108-EFF6-4FD0-A1B3-D8A7334E9641}">
      <dgm:prSet/>
      <dgm:spPr/>
      <dgm:t>
        <a:bodyPr/>
        <a:lstStyle/>
        <a:p>
          <a:endParaRPr lang="en-US"/>
        </a:p>
      </dgm:t>
    </dgm:pt>
    <dgm:pt modelId="{EC23D86C-1660-4C22-8851-12650BAC96D0}" type="sibTrans" cxnId="{475C5108-EFF6-4FD0-A1B3-D8A7334E9641}">
      <dgm:prSet/>
      <dgm:spPr/>
      <dgm:t>
        <a:bodyPr/>
        <a:lstStyle/>
        <a:p>
          <a:endParaRPr lang="en-US"/>
        </a:p>
      </dgm:t>
    </dgm:pt>
    <dgm:pt modelId="{001E9848-E865-4B1C-A2C4-2C90453240B0}" type="pres">
      <dgm:prSet presAssocID="{3A23DC27-84E0-4FB4-8C0A-FA182682B4EE}" presName="Name0" presStyleCnt="0">
        <dgm:presLayoutVars>
          <dgm:dir/>
          <dgm:animLvl val="lvl"/>
          <dgm:resizeHandles val="exact"/>
        </dgm:presLayoutVars>
      </dgm:prSet>
      <dgm:spPr/>
    </dgm:pt>
    <dgm:pt modelId="{A4B9ABEC-1FBF-4947-8DF2-2C6C9F15AAAE}" type="pres">
      <dgm:prSet presAssocID="{3A23DC27-84E0-4FB4-8C0A-FA182682B4EE}" presName="tSp" presStyleCnt="0"/>
      <dgm:spPr/>
    </dgm:pt>
    <dgm:pt modelId="{7E56F0A3-313C-4F16-B03E-CC470C32F073}" type="pres">
      <dgm:prSet presAssocID="{3A23DC27-84E0-4FB4-8C0A-FA182682B4EE}" presName="bSp" presStyleCnt="0"/>
      <dgm:spPr/>
    </dgm:pt>
    <dgm:pt modelId="{85D939EA-7433-4BFD-B201-A93F2E64E82B}" type="pres">
      <dgm:prSet presAssocID="{3A23DC27-84E0-4FB4-8C0A-FA182682B4EE}" presName="process" presStyleCnt="0"/>
      <dgm:spPr/>
    </dgm:pt>
    <dgm:pt modelId="{90879416-7631-4822-907B-82ACBCD127AE}" type="pres">
      <dgm:prSet presAssocID="{A1B3607B-0BC9-41FA-9756-AB261EA50450}" presName="composite1" presStyleCnt="0"/>
      <dgm:spPr/>
    </dgm:pt>
    <dgm:pt modelId="{C3C16EE7-90DA-4252-A29E-0AC5BE0E0DC4}" type="pres">
      <dgm:prSet presAssocID="{A1B3607B-0BC9-41FA-9756-AB261EA50450}" presName="dummyNode1" presStyleLbl="node1" presStyleIdx="0" presStyleCnt="3"/>
      <dgm:spPr/>
    </dgm:pt>
    <dgm:pt modelId="{A11872EA-FEDB-4032-9877-BBC68758D5CD}" type="pres">
      <dgm:prSet presAssocID="{A1B3607B-0BC9-41FA-9756-AB261EA50450}" presName="childNode1" presStyleLbl="bgAcc1" presStyleIdx="0" presStyleCnt="3">
        <dgm:presLayoutVars>
          <dgm:bulletEnabled val="1"/>
        </dgm:presLayoutVars>
      </dgm:prSet>
      <dgm:spPr/>
    </dgm:pt>
    <dgm:pt modelId="{9A16DC09-A818-4EE8-9432-626732D368AF}" type="pres">
      <dgm:prSet presAssocID="{A1B3607B-0BC9-41FA-9756-AB261EA50450}" presName="childNode1tx" presStyleLbl="bgAcc1" presStyleIdx="0" presStyleCnt="3">
        <dgm:presLayoutVars>
          <dgm:bulletEnabled val="1"/>
        </dgm:presLayoutVars>
      </dgm:prSet>
      <dgm:spPr/>
    </dgm:pt>
    <dgm:pt modelId="{18CCBAE5-B9D6-4573-BFF6-5F0FFB5B2D62}" type="pres">
      <dgm:prSet presAssocID="{A1B3607B-0BC9-41FA-9756-AB261EA50450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CADE1D2-56C2-4C96-88D0-11D6FC26B21C}" type="pres">
      <dgm:prSet presAssocID="{A1B3607B-0BC9-41FA-9756-AB261EA50450}" presName="connSite1" presStyleCnt="0"/>
      <dgm:spPr/>
    </dgm:pt>
    <dgm:pt modelId="{B788F1EC-E1F4-4818-A28D-F76C759F3C2E}" type="pres">
      <dgm:prSet presAssocID="{CDA4598B-54EC-4525-82E8-FCFDDFFF1B96}" presName="Name9" presStyleLbl="sibTrans2D1" presStyleIdx="0" presStyleCnt="2"/>
      <dgm:spPr/>
    </dgm:pt>
    <dgm:pt modelId="{E5DCE884-76CE-45CF-A76C-269566AA731E}" type="pres">
      <dgm:prSet presAssocID="{5B7F8066-AB81-4CE9-9616-2C69FED64DC5}" presName="composite2" presStyleCnt="0"/>
      <dgm:spPr/>
    </dgm:pt>
    <dgm:pt modelId="{BB3B5242-EF25-4A9C-BF97-501A533155B9}" type="pres">
      <dgm:prSet presAssocID="{5B7F8066-AB81-4CE9-9616-2C69FED64DC5}" presName="dummyNode2" presStyleLbl="node1" presStyleIdx="0" presStyleCnt="3"/>
      <dgm:spPr/>
    </dgm:pt>
    <dgm:pt modelId="{A541C753-6048-408E-B3ED-82AB5B0CCDA3}" type="pres">
      <dgm:prSet presAssocID="{5B7F8066-AB81-4CE9-9616-2C69FED64DC5}" presName="childNode2" presStyleLbl="bgAcc1" presStyleIdx="1" presStyleCnt="3">
        <dgm:presLayoutVars>
          <dgm:bulletEnabled val="1"/>
        </dgm:presLayoutVars>
      </dgm:prSet>
      <dgm:spPr/>
    </dgm:pt>
    <dgm:pt modelId="{2EA2BBE5-22D0-444D-A95B-FD3B1EDB2AEB}" type="pres">
      <dgm:prSet presAssocID="{5B7F8066-AB81-4CE9-9616-2C69FED64DC5}" presName="childNode2tx" presStyleLbl="bgAcc1" presStyleIdx="1" presStyleCnt="3">
        <dgm:presLayoutVars>
          <dgm:bulletEnabled val="1"/>
        </dgm:presLayoutVars>
      </dgm:prSet>
      <dgm:spPr/>
    </dgm:pt>
    <dgm:pt modelId="{2AF3CEAD-DA47-4ECB-A01D-1DDF1C01E9BC}" type="pres">
      <dgm:prSet presAssocID="{5B7F8066-AB81-4CE9-9616-2C69FED64DC5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08C376D-DD7E-4216-A8C3-155FDD113760}" type="pres">
      <dgm:prSet presAssocID="{5B7F8066-AB81-4CE9-9616-2C69FED64DC5}" presName="connSite2" presStyleCnt="0"/>
      <dgm:spPr/>
    </dgm:pt>
    <dgm:pt modelId="{85F2BC21-8531-435A-940B-11F027B3DBAB}" type="pres">
      <dgm:prSet presAssocID="{7E8F62B7-192E-4622-B0ED-8F7972210848}" presName="Name18" presStyleLbl="sibTrans2D1" presStyleIdx="1" presStyleCnt="2"/>
      <dgm:spPr/>
    </dgm:pt>
    <dgm:pt modelId="{E8E85010-A44C-43D7-8325-9CE7495E8570}" type="pres">
      <dgm:prSet presAssocID="{7C16EE67-70C8-4965-A1A9-BBBEDEDD1CCD}" presName="composite1" presStyleCnt="0"/>
      <dgm:spPr/>
    </dgm:pt>
    <dgm:pt modelId="{92CA601C-9A36-4FE6-8BAC-423427F0FC91}" type="pres">
      <dgm:prSet presAssocID="{7C16EE67-70C8-4965-A1A9-BBBEDEDD1CCD}" presName="dummyNode1" presStyleLbl="node1" presStyleIdx="1" presStyleCnt="3"/>
      <dgm:spPr/>
    </dgm:pt>
    <dgm:pt modelId="{DA45570B-91FA-4886-A70C-478D3A93CE23}" type="pres">
      <dgm:prSet presAssocID="{7C16EE67-70C8-4965-A1A9-BBBEDEDD1CCD}" presName="childNode1" presStyleLbl="bgAcc1" presStyleIdx="2" presStyleCnt="3">
        <dgm:presLayoutVars>
          <dgm:bulletEnabled val="1"/>
        </dgm:presLayoutVars>
      </dgm:prSet>
      <dgm:spPr/>
    </dgm:pt>
    <dgm:pt modelId="{74F82CEF-5A04-4B5A-9694-D1AC35CDA252}" type="pres">
      <dgm:prSet presAssocID="{7C16EE67-70C8-4965-A1A9-BBBEDEDD1CCD}" presName="childNode1tx" presStyleLbl="bgAcc1" presStyleIdx="2" presStyleCnt="3">
        <dgm:presLayoutVars>
          <dgm:bulletEnabled val="1"/>
        </dgm:presLayoutVars>
      </dgm:prSet>
      <dgm:spPr/>
    </dgm:pt>
    <dgm:pt modelId="{E4CFC16F-658C-4592-9DA5-0311E28FD8E2}" type="pres">
      <dgm:prSet presAssocID="{7C16EE67-70C8-4965-A1A9-BBBEDEDD1CCD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40489EB-BA8A-4148-80B9-993F2A70C250}" type="pres">
      <dgm:prSet presAssocID="{7C16EE67-70C8-4965-A1A9-BBBEDEDD1CCD}" presName="connSite1" presStyleCnt="0"/>
      <dgm:spPr/>
    </dgm:pt>
  </dgm:ptLst>
  <dgm:cxnLst>
    <dgm:cxn modelId="{475C5108-EFF6-4FD0-A1B3-D8A7334E9641}" srcId="{7C16EE67-70C8-4965-A1A9-BBBEDEDD1CCD}" destId="{65D5C593-BCB8-4936-BCDA-A7B1B53F519F}" srcOrd="0" destOrd="0" parTransId="{3F42DA66-1D21-4CA3-AD2E-D7A0225D7555}" sibTransId="{EC23D86C-1660-4C22-8851-12650BAC96D0}"/>
    <dgm:cxn modelId="{F5C43E0B-E456-4878-93A0-C80BD641155B}" type="presOf" srcId="{7C16EE67-70C8-4965-A1A9-BBBEDEDD1CCD}" destId="{E4CFC16F-658C-4592-9DA5-0311E28FD8E2}" srcOrd="0" destOrd="0" presId="urn:microsoft.com/office/officeart/2005/8/layout/hProcess4"/>
    <dgm:cxn modelId="{D5975E1C-8D8D-4DC3-8D6E-61EE65B239FA}" type="presOf" srcId="{65D5C593-BCB8-4936-BCDA-A7B1B53F519F}" destId="{DA45570B-91FA-4886-A70C-478D3A93CE23}" srcOrd="0" destOrd="0" presId="urn:microsoft.com/office/officeart/2005/8/layout/hProcess4"/>
    <dgm:cxn modelId="{D8566F2E-5347-48D0-A411-BD849B0DE977}" type="presOf" srcId="{4F54F043-B8F2-45B9-87D2-1896BC86D1A3}" destId="{A541C753-6048-408E-B3ED-82AB5B0CCDA3}" srcOrd="0" destOrd="0" presId="urn:microsoft.com/office/officeart/2005/8/layout/hProcess4"/>
    <dgm:cxn modelId="{DFE39962-85A0-491A-B94C-74C1080C8989}" type="presOf" srcId="{4F54F043-B8F2-45B9-87D2-1896BC86D1A3}" destId="{2EA2BBE5-22D0-444D-A95B-FD3B1EDB2AEB}" srcOrd="1" destOrd="0" presId="urn:microsoft.com/office/officeart/2005/8/layout/hProcess4"/>
    <dgm:cxn modelId="{22570B44-820E-4916-84DA-04B8EBF2C004}" srcId="{5B7F8066-AB81-4CE9-9616-2C69FED64DC5}" destId="{4F54F043-B8F2-45B9-87D2-1896BC86D1A3}" srcOrd="0" destOrd="0" parTransId="{BC1CDF9C-A2F8-4E56-BD9F-3D8FCC2D3952}" sibTransId="{3B4E030B-E6D0-40CA-B7FB-FECEEF5C5663}"/>
    <dgm:cxn modelId="{6BA1756A-F078-43CB-883B-47C976F0643E}" type="presOf" srcId="{7E8F62B7-192E-4622-B0ED-8F7972210848}" destId="{85F2BC21-8531-435A-940B-11F027B3DBAB}" srcOrd="0" destOrd="0" presId="urn:microsoft.com/office/officeart/2005/8/layout/hProcess4"/>
    <dgm:cxn modelId="{7F3CA64F-47FA-439C-856D-326096692B54}" type="presOf" srcId="{CC86D0B4-7F34-4275-BEA9-2630DD5E1BC9}" destId="{9A16DC09-A818-4EE8-9432-626732D368AF}" srcOrd="1" destOrd="0" presId="urn:microsoft.com/office/officeart/2005/8/layout/hProcess4"/>
    <dgm:cxn modelId="{CBAB2154-61BA-4A6F-815C-0A15ED03E3B3}" srcId="{A1B3607B-0BC9-41FA-9756-AB261EA50450}" destId="{CC86D0B4-7F34-4275-BEA9-2630DD5E1BC9}" srcOrd="0" destOrd="0" parTransId="{836C3ADB-A19D-44AD-A0BD-FF7755AB0B65}" sibTransId="{F7628639-23E7-4C23-8B40-2DC12356E9AB}"/>
    <dgm:cxn modelId="{69D8FB7B-44A2-42E9-ACA3-5E19B54784BB}" type="presOf" srcId="{CC86D0B4-7F34-4275-BEA9-2630DD5E1BC9}" destId="{A11872EA-FEDB-4032-9877-BBC68758D5CD}" srcOrd="0" destOrd="0" presId="urn:microsoft.com/office/officeart/2005/8/layout/hProcess4"/>
    <dgm:cxn modelId="{7689D581-A54F-4741-A5A7-CFE54EB26C05}" srcId="{3A23DC27-84E0-4FB4-8C0A-FA182682B4EE}" destId="{7C16EE67-70C8-4965-A1A9-BBBEDEDD1CCD}" srcOrd="2" destOrd="0" parTransId="{AA53B755-E6A1-4A50-89A9-96807A356AF7}" sibTransId="{232E2043-53B1-4536-8F99-96BA56B5538A}"/>
    <dgm:cxn modelId="{8BCE8483-A3D5-45ED-B015-EF74F2610D0C}" srcId="{3A23DC27-84E0-4FB4-8C0A-FA182682B4EE}" destId="{A1B3607B-0BC9-41FA-9756-AB261EA50450}" srcOrd="0" destOrd="0" parTransId="{8C852359-ACFF-49A0-A98F-CCCE030047F4}" sibTransId="{CDA4598B-54EC-4525-82E8-FCFDDFFF1B96}"/>
    <dgm:cxn modelId="{43C0DFA8-DE7B-4083-B2E2-EF080A6A6F3C}" type="presOf" srcId="{CDA4598B-54EC-4525-82E8-FCFDDFFF1B96}" destId="{B788F1EC-E1F4-4818-A28D-F76C759F3C2E}" srcOrd="0" destOrd="0" presId="urn:microsoft.com/office/officeart/2005/8/layout/hProcess4"/>
    <dgm:cxn modelId="{7C2D2BBB-FD2B-43EA-B6FA-9195D3BD6DA5}" type="presOf" srcId="{5B7F8066-AB81-4CE9-9616-2C69FED64DC5}" destId="{2AF3CEAD-DA47-4ECB-A01D-1DDF1C01E9BC}" srcOrd="0" destOrd="0" presId="urn:microsoft.com/office/officeart/2005/8/layout/hProcess4"/>
    <dgm:cxn modelId="{8EE83DC9-535B-4EC0-9D36-A62A68EAEA37}" type="presOf" srcId="{65D5C593-BCB8-4936-BCDA-A7B1B53F519F}" destId="{74F82CEF-5A04-4B5A-9694-D1AC35CDA252}" srcOrd="1" destOrd="0" presId="urn:microsoft.com/office/officeart/2005/8/layout/hProcess4"/>
    <dgm:cxn modelId="{C079FFCD-E218-4DAC-ABCE-F48CE1B28E79}" type="presOf" srcId="{3A23DC27-84E0-4FB4-8C0A-FA182682B4EE}" destId="{001E9848-E865-4B1C-A2C4-2C90453240B0}" srcOrd="0" destOrd="0" presId="urn:microsoft.com/office/officeart/2005/8/layout/hProcess4"/>
    <dgm:cxn modelId="{F61232E6-7D7A-4424-B2FC-6137034F0C14}" type="presOf" srcId="{A1B3607B-0BC9-41FA-9756-AB261EA50450}" destId="{18CCBAE5-B9D6-4573-BFF6-5F0FFB5B2D62}" srcOrd="0" destOrd="0" presId="urn:microsoft.com/office/officeart/2005/8/layout/hProcess4"/>
    <dgm:cxn modelId="{114E9FF4-19DD-4E99-8631-24F100A26BD8}" srcId="{3A23DC27-84E0-4FB4-8C0A-FA182682B4EE}" destId="{5B7F8066-AB81-4CE9-9616-2C69FED64DC5}" srcOrd="1" destOrd="0" parTransId="{4CEEA197-5317-4676-AA46-E3D7566178F0}" sibTransId="{7E8F62B7-192E-4622-B0ED-8F7972210848}"/>
    <dgm:cxn modelId="{7A2ED60A-C1FE-4B17-808E-3775D61679D6}" type="presParOf" srcId="{001E9848-E865-4B1C-A2C4-2C90453240B0}" destId="{A4B9ABEC-1FBF-4947-8DF2-2C6C9F15AAAE}" srcOrd="0" destOrd="0" presId="urn:microsoft.com/office/officeart/2005/8/layout/hProcess4"/>
    <dgm:cxn modelId="{7E0C080D-D989-466D-8C76-1AB285798CEC}" type="presParOf" srcId="{001E9848-E865-4B1C-A2C4-2C90453240B0}" destId="{7E56F0A3-313C-4F16-B03E-CC470C32F073}" srcOrd="1" destOrd="0" presId="urn:microsoft.com/office/officeart/2005/8/layout/hProcess4"/>
    <dgm:cxn modelId="{E74A1588-08CC-4F86-B400-D151BD38F525}" type="presParOf" srcId="{001E9848-E865-4B1C-A2C4-2C90453240B0}" destId="{85D939EA-7433-4BFD-B201-A93F2E64E82B}" srcOrd="2" destOrd="0" presId="urn:microsoft.com/office/officeart/2005/8/layout/hProcess4"/>
    <dgm:cxn modelId="{81DADA65-20F7-4712-B7C8-91235569837D}" type="presParOf" srcId="{85D939EA-7433-4BFD-B201-A93F2E64E82B}" destId="{90879416-7631-4822-907B-82ACBCD127AE}" srcOrd="0" destOrd="0" presId="urn:microsoft.com/office/officeart/2005/8/layout/hProcess4"/>
    <dgm:cxn modelId="{13245BD7-00A4-4EF7-B13C-2FDA74A3A1AC}" type="presParOf" srcId="{90879416-7631-4822-907B-82ACBCD127AE}" destId="{C3C16EE7-90DA-4252-A29E-0AC5BE0E0DC4}" srcOrd="0" destOrd="0" presId="urn:microsoft.com/office/officeart/2005/8/layout/hProcess4"/>
    <dgm:cxn modelId="{9B553C1A-9941-4560-9BFC-E508A4C9D4EC}" type="presParOf" srcId="{90879416-7631-4822-907B-82ACBCD127AE}" destId="{A11872EA-FEDB-4032-9877-BBC68758D5CD}" srcOrd="1" destOrd="0" presId="urn:microsoft.com/office/officeart/2005/8/layout/hProcess4"/>
    <dgm:cxn modelId="{3BBC69D5-A6A4-4C89-9700-5ADECACD3032}" type="presParOf" srcId="{90879416-7631-4822-907B-82ACBCD127AE}" destId="{9A16DC09-A818-4EE8-9432-626732D368AF}" srcOrd="2" destOrd="0" presId="urn:microsoft.com/office/officeart/2005/8/layout/hProcess4"/>
    <dgm:cxn modelId="{D54AA7D9-1683-4443-9FBC-08EF1DEA0057}" type="presParOf" srcId="{90879416-7631-4822-907B-82ACBCD127AE}" destId="{18CCBAE5-B9D6-4573-BFF6-5F0FFB5B2D62}" srcOrd="3" destOrd="0" presId="urn:microsoft.com/office/officeart/2005/8/layout/hProcess4"/>
    <dgm:cxn modelId="{25BD6DFB-B9B0-4DFD-9C3E-9094D4083B24}" type="presParOf" srcId="{90879416-7631-4822-907B-82ACBCD127AE}" destId="{5CADE1D2-56C2-4C96-88D0-11D6FC26B21C}" srcOrd="4" destOrd="0" presId="urn:microsoft.com/office/officeart/2005/8/layout/hProcess4"/>
    <dgm:cxn modelId="{073D283A-15B1-4431-BEB2-3E8A27C3F62C}" type="presParOf" srcId="{85D939EA-7433-4BFD-B201-A93F2E64E82B}" destId="{B788F1EC-E1F4-4818-A28D-F76C759F3C2E}" srcOrd="1" destOrd="0" presId="urn:microsoft.com/office/officeart/2005/8/layout/hProcess4"/>
    <dgm:cxn modelId="{C3BAC4C0-67D2-4DCB-A223-E7EE6DAEB0BB}" type="presParOf" srcId="{85D939EA-7433-4BFD-B201-A93F2E64E82B}" destId="{E5DCE884-76CE-45CF-A76C-269566AA731E}" srcOrd="2" destOrd="0" presId="urn:microsoft.com/office/officeart/2005/8/layout/hProcess4"/>
    <dgm:cxn modelId="{EA0FFD3C-BF98-4FC1-8515-64EAA5446A33}" type="presParOf" srcId="{E5DCE884-76CE-45CF-A76C-269566AA731E}" destId="{BB3B5242-EF25-4A9C-BF97-501A533155B9}" srcOrd="0" destOrd="0" presId="urn:microsoft.com/office/officeart/2005/8/layout/hProcess4"/>
    <dgm:cxn modelId="{7596C8C5-F5DC-4BC5-A8D8-30D04E8AAD53}" type="presParOf" srcId="{E5DCE884-76CE-45CF-A76C-269566AA731E}" destId="{A541C753-6048-408E-B3ED-82AB5B0CCDA3}" srcOrd="1" destOrd="0" presId="urn:microsoft.com/office/officeart/2005/8/layout/hProcess4"/>
    <dgm:cxn modelId="{CF2570C0-37EA-490B-8AB5-BF34EFCE6C7F}" type="presParOf" srcId="{E5DCE884-76CE-45CF-A76C-269566AA731E}" destId="{2EA2BBE5-22D0-444D-A95B-FD3B1EDB2AEB}" srcOrd="2" destOrd="0" presId="urn:microsoft.com/office/officeart/2005/8/layout/hProcess4"/>
    <dgm:cxn modelId="{4543064D-1074-4601-95B0-00425CFA5982}" type="presParOf" srcId="{E5DCE884-76CE-45CF-A76C-269566AA731E}" destId="{2AF3CEAD-DA47-4ECB-A01D-1DDF1C01E9BC}" srcOrd="3" destOrd="0" presId="urn:microsoft.com/office/officeart/2005/8/layout/hProcess4"/>
    <dgm:cxn modelId="{E1ACBCC7-DD15-4602-8740-55907DD8BA67}" type="presParOf" srcId="{E5DCE884-76CE-45CF-A76C-269566AA731E}" destId="{B08C376D-DD7E-4216-A8C3-155FDD113760}" srcOrd="4" destOrd="0" presId="urn:microsoft.com/office/officeart/2005/8/layout/hProcess4"/>
    <dgm:cxn modelId="{42F8E817-48C3-44AD-BDAA-43F31AAD8E39}" type="presParOf" srcId="{85D939EA-7433-4BFD-B201-A93F2E64E82B}" destId="{85F2BC21-8531-435A-940B-11F027B3DBAB}" srcOrd="3" destOrd="0" presId="urn:microsoft.com/office/officeart/2005/8/layout/hProcess4"/>
    <dgm:cxn modelId="{F05EA6A8-CAC6-4776-A8B8-0B32CE643FB2}" type="presParOf" srcId="{85D939EA-7433-4BFD-B201-A93F2E64E82B}" destId="{E8E85010-A44C-43D7-8325-9CE7495E8570}" srcOrd="4" destOrd="0" presId="urn:microsoft.com/office/officeart/2005/8/layout/hProcess4"/>
    <dgm:cxn modelId="{5F786629-DCC3-48D7-9E5F-2703B0EDDC5D}" type="presParOf" srcId="{E8E85010-A44C-43D7-8325-9CE7495E8570}" destId="{92CA601C-9A36-4FE6-8BAC-423427F0FC91}" srcOrd="0" destOrd="0" presId="urn:microsoft.com/office/officeart/2005/8/layout/hProcess4"/>
    <dgm:cxn modelId="{B833D869-B338-4A47-8907-D5684CD60040}" type="presParOf" srcId="{E8E85010-A44C-43D7-8325-9CE7495E8570}" destId="{DA45570B-91FA-4886-A70C-478D3A93CE23}" srcOrd="1" destOrd="0" presId="urn:microsoft.com/office/officeart/2005/8/layout/hProcess4"/>
    <dgm:cxn modelId="{16A52201-69DD-4A6C-B9AD-7B2E538CE585}" type="presParOf" srcId="{E8E85010-A44C-43D7-8325-9CE7495E8570}" destId="{74F82CEF-5A04-4B5A-9694-D1AC35CDA252}" srcOrd="2" destOrd="0" presId="urn:microsoft.com/office/officeart/2005/8/layout/hProcess4"/>
    <dgm:cxn modelId="{47B6836D-2D75-4389-9351-446576447B9B}" type="presParOf" srcId="{E8E85010-A44C-43D7-8325-9CE7495E8570}" destId="{E4CFC16F-658C-4592-9DA5-0311E28FD8E2}" srcOrd="3" destOrd="0" presId="urn:microsoft.com/office/officeart/2005/8/layout/hProcess4"/>
    <dgm:cxn modelId="{0EB6801F-4236-4770-8662-68489099434E}" type="presParOf" srcId="{E8E85010-A44C-43D7-8325-9CE7495E8570}" destId="{740489EB-BA8A-4148-80B9-993F2A70C25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5A8EB1-361C-4533-A83F-05DBD1A2E8A8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CF1308-7A19-4F83-BDB3-E8E7314B20E0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/>
            <a:t>Phổ biến quản triệt kế hoạch</a:t>
          </a:r>
        </a:p>
      </dgm:t>
    </dgm:pt>
    <dgm:pt modelId="{C4B7AF75-9F80-42F4-A4B0-848CEDE30CC6}" type="parTrans" cxnId="{5B3A2406-0552-4722-A69B-5AC26E133348}">
      <dgm:prSet/>
      <dgm:spPr/>
      <dgm:t>
        <a:bodyPr/>
        <a:lstStyle/>
        <a:p>
          <a:endParaRPr lang="en-US"/>
        </a:p>
      </dgm:t>
    </dgm:pt>
    <dgm:pt modelId="{C7011012-4F7B-4DC5-A456-0196975624DA}" type="sibTrans" cxnId="{5B3A2406-0552-4722-A69B-5AC26E133348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A58479C-0420-45B7-8661-5F7490FC0B10}">
      <dgm:prSet/>
      <dgm:spPr/>
      <dgm:t>
        <a:bodyPr/>
        <a:lstStyle/>
        <a:p>
          <a:r>
            <a:rPr lang="en-US"/>
            <a:t>Phân công, giao nhiệm vụ, trách nhiệm cụ thể cho bộ phận, cá nhân</a:t>
          </a:r>
        </a:p>
      </dgm:t>
    </dgm:pt>
    <dgm:pt modelId="{40C9AF04-0BBC-4379-80C2-5DFBA38713BA}" type="parTrans" cxnId="{B8CBEF02-1B45-45B9-A454-6A5888D40A2B}">
      <dgm:prSet/>
      <dgm:spPr/>
      <dgm:t>
        <a:bodyPr/>
        <a:lstStyle/>
        <a:p>
          <a:endParaRPr lang="en-US"/>
        </a:p>
      </dgm:t>
    </dgm:pt>
    <dgm:pt modelId="{67B26304-0936-44F5-A03A-0C6A53610FE8}" type="sibTrans" cxnId="{B8CBEF02-1B45-45B9-A454-6A5888D40A2B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CCFEA28B-BA8A-4305-9F1B-76A8CEC50BFB}">
      <dgm:prSet/>
      <dgm:spPr/>
      <dgm:t>
        <a:bodyPr/>
        <a:lstStyle/>
        <a:p>
          <a:r>
            <a:rPr lang="en-US"/>
            <a:t>XD lộ trình thực hiện từng năm dựa vào chương trình hành động</a:t>
          </a:r>
        </a:p>
      </dgm:t>
    </dgm:pt>
    <dgm:pt modelId="{CFE94F9D-290E-40C8-984C-F47D8701AC0E}" type="parTrans" cxnId="{BF0DF395-704C-4074-AB2C-7D65C4886ED4}">
      <dgm:prSet/>
      <dgm:spPr/>
      <dgm:t>
        <a:bodyPr/>
        <a:lstStyle/>
        <a:p>
          <a:endParaRPr lang="en-US"/>
        </a:p>
      </dgm:t>
    </dgm:pt>
    <dgm:pt modelId="{0FA20C92-4010-4EDD-977A-E3AED8DF1987}" type="sibTrans" cxnId="{BF0DF395-704C-4074-AB2C-7D65C4886ED4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CDEBA5A-7E8E-4787-BEDC-4F8520EE566D}">
      <dgm:prSet/>
      <dgm:spPr/>
      <dgm:t>
        <a:bodyPr/>
        <a:lstStyle/>
        <a:p>
          <a:r>
            <a:rPr lang="en-US"/>
            <a:t>Tổ chức, chỉ đạo thực hiện kế hoạch </a:t>
          </a:r>
        </a:p>
      </dgm:t>
    </dgm:pt>
    <dgm:pt modelId="{828F2B43-B863-4F22-91EA-CF2ACD34473C}" type="parTrans" cxnId="{63A40AD9-BF78-4845-97CD-B21BB296C6AC}">
      <dgm:prSet/>
      <dgm:spPr/>
      <dgm:t>
        <a:bodyPr/>
        <a:lstStyle/>
        <a:p>
          <a:endParaRPr lang="en-US"/>
        </a:p>
      </dgm:t>
    </dgm:pt>
    <dgm:pt modelId="{A3B2AE2A-EAEF-439D-BE22-1CA9C300BCF4}" type="sibTrans" cxnId="{63A40AD9-BF78-4845-97CD-B21BB296C6AC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C43FCD23-F4EE-46FE-94C4-7D21E4E0D387}">
      <dgm:prSet/>
      <dgm:spPr/>
      <dgm:t>
        <a:bodyPr/>
        <a:lstStyle/>
        <a:p>
          <a:r>
            <a:rPr lang="en-US"/>
            <a:t>Kiểm tra đánh giá kết quả</a:t>
          </a:r>
        </a:p>
      </dgm:t>
    </dgm:pt>
    <dgm:pt modelId="{D6D915A0-2629-4C8B-9EC1-E098E7D7398D}" type="parTrans" cxnId="{E56C2F7A-E4D3-40F3-853B-A03864D25628}">
      <dgm:prSet/>
      <dgm:spPr/>
      <dgm:t>
        <a:bodyPr/>
        <a:lstStyle/>
        <a:p>
          <a:endParaRPr lang="en-US"/>
        </a:p>
      </dgm:t>
    </dgm:pt>
    <dgm:pt modelId="{FC585216-8110-4C74-90BF-125015934D75}" type="sibTrans" cxnId="{E56C2F7A-E4D3-40F3-853B-A03864D25628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938B3FE8-34EF-4DDC-A27C-3DD61898C257}">
      <dgm:prSet/>
      <dgm:spPr/>
      <dgm:t>
        <a:bodyPr/>
        <a:lstStyle/>
        <a:p>
          <a:r>
            <a:rPr lang="en-US"/>
            <a:t>Điều chỉnh, bổ sung kế hoạch cho phù hợp với bối cảnh theo các mốc thời gian phù hợp</a:t>
          </a:r>
        </a:p>
      </dgm:t>
    </dgm:pt>
    <dgm:pt modelId="{6AB3F5D8-8936-4E6E-AE5C-95031CE4F659}" type="parTrans" cxnId="{24B7C638-F76B-4A92-8831-5C0918D3DA59}">
      <dgm:prSet/>
      <dgm:spPr/>
      <dgm:t>
        <a:bodyPr/>
        <a:lstStyle/>
        <a:p>
          <a:endParaRPr lang="en-US"/>
        </a:p>
      </dgm:t>
    </dgm:pt>
    <dgm:pt modelId="{0924F6EC-9B99-449A-9E31-9AE5897A8FC6}" type="sibTrans" cxnId="{24B7C638-F76B-4A92-8831-5C0918D3DA59}">
      <dgm:prSet/>
      <dgm:spPr/>
      <dgm:t>
        <a:bodyPr/>
        <a:lstStyle/>
        <a:p>
          <a:endParaRPr lang="en-US"/>
        </a:p>
      </dgm:t>
    </dgm:pt>
    <dgm:pt modelId="{338AC01E-E316-4DC1-80A7-6DD44DFF416C}" type="pres">
      <dgm:prSet presAssocID="{0E5A8EB1-361C-4533-A83F-05DBD1A2E8A8}" presName="Name0" presStyleCnt="0">
        <dgm:presLayoutVars>
          <dgm:dir/>
          <dgm:resizeHandles val="exact"/>
        </dgm:presLayoutVars>
      </dgm:prSet>
      <dgm:spPr/>
    </dgm:pt>
    <dgm:pt modelId="{287AC4C2-632E-4D3F-B81E-9798758FE4A6}" type="pres">
      <dgm:prSet presAssocID="{76CF1308-7A19-4F83-BDB3-E8E7314B20E0}" presName="node" presStyleLbl="node1" presStyleIdx="0" presStyleCnt="6">
        <dgm:presLayoutVars>
          <dgm:bulletEnabled val="1"/>
        </dgm:presLayoutVars>
      </dgm:prSet>
      <dgm:spPr/>
    </dgm:pt>
    <dgm:pt modelId="{99E17031-BB68-4B62-AEF0-6774D4860EA5}" type="pres">
      <dgm:prSet presAssocID="{C7011012-4F7B-4DC5-A456-0196975624DA}" presName="sibTrans" presStyleLbl="sibTrans1D1" presStyleIdx="0" presStyleCnt="5"/>
      <dgm:spPr/>
    </dgm:pt>
    <dgm:pt modelId="{B13FE3A6-707C-40BB-A2E5-20924D9B9165}" type="pres">
      <dgm:prSet presAssocID="{C7011012-4F7B-4DC5-A456-0196975624DA}" presName="connectorText" presStyleLbl="sibTrans1D1" presStyleIdx="0" presStyleCnt="5"/>
      <dgm:spPr/>
    </dgm:pt>
    <dgm:pt modelId="{27E40EC5-32AE-41D7-9DC4-BE3BAE0D7CFC}" type="pres">
      <dgm:prSet presAssocID="{AA58479C-0420-45B7-8661-5F7490FC0B10}" presName="node" presStyleLbl="node1" presStyleIdx="1" presStyleCnt="6">
        <dgm:presLayoutVars>
          <dgm:bulletEnabled val="1"/>
        </dgm:presLayoutVars>
      </dgm:prSet>
      <dgm:spPr/>
    </dgm:pt>
    <dgm:pt modelId="{3C20C22A-5A4C-4557-A553-E50EDDE94CFD}" type="pres">
      <dgm:prSet presAssocID="{67B26304-0936-44F5-A03A-0C6A53610FE8}" presName="sibTrans" presStyleLbl="sibTrans1D1" presStyleIdx="1" presStyleCnt="5"/>
      <dgm:spPr/>
    </dgm:pt>
    <dgm:pt modelId="{ACF37BFD-59F1-4466-84C9-CF4BB0F537CD}" type="pres">
      <dgm:prSet presAssocID="{67B26304-0936-44F5-A03A-0C6A53610FE8}" presName="connectorText" presStyleLbl="sibTrans1D1" presStyleIdx="1" presStyleCnt="5"/>
      <dgm:spPr/>
    </dgm:pt>
    <dgm:pt modelId="{1FDCC827-ED7D-4EB1-B6AD-BC4350A3A3F2}" type="pres">
      <dgm:prSet presAssocID="{CCFEA28B-BA8A-4305-9F1B-76A8CEC50BFB}" presName="node" presStyleLbl="node1" presStyleIdx="2" presStyleCnt="6">
        <dgm:presLayoutVars>
          <dgm:bulletEnabled val="1"/>
        </dgm:presLayoutVars>
      </dgm:prSet>
      <dgm:spPr/>
    </dgm:pt>
    <dgm:pt modelId="{7E1CA15B-B768-4CE6-9175-6E89D3CC5676}" type="pres">
      <dgm:prSet presAssocID="{0FA20C92-4010-4EDD-977A-E3AED8DF1987}" presName="sibTrans" presStyleLbl="sibTrans1D1" presStyleIdx="2" presStyleCnt="5"/>
      <dgm:spPr/>
    </dgm:pt>
    <dgm:pt modelId="{3F487F36-5DFB-494B-8789-89209A689A90}" type="pres">
      <dgm:prSet presAssocID="{0FA20C92-4010-4EDD-977A-E3AED8DF1987}" presName="connectorText" presStyleLbl="sibTrans1D1" presStyleIdx="2" presStyleCnt="5"/>
      <dgm:spPr/>
    </dgm:pt>
    <dgm:pt modelId="{BEC5312E-ACB1-4DAD-B186-BE49F2E52609}" type="pres">
      <dgm:prSet presAssocID="{8CDEBA5A-7E8E-4787-BEDC-4F8520EE566D}" presName="node" presStyleLbl="node1" presStyleIdx="3" presStyleCnt="6">
        <dgm:presLayoutVars>
          <dgm:bulletEnabled val="1"/>
        </dgm:presLayoutVars>
      </dgm:prSet>
      <dgm:spPr/>
    </dgm:pt>
    <dgm:pt modelId="{1E9577A0-7D11-4522-A573-531A4A74DDF0}" type="pres">
      <dgm:prSet presAssocID="{A3B2AE2A-EAEF-439D-BE22-1CA9C300BCF4}" presName="sibTrans" presStyleLbl="sibTrans1D1" presStyleIdx="3" presStyleCnt="5"/>
      <dgm:spPr/>
    </dgm:pt>
    <dgm:pt modelId="{FAEAE8B4-BA33-4489-8DAB-371F868AFE7A}" type="pres">
      <dgm:prSet presAssocID="{A3B2AE2A-EAEF-439D-BE22-1CA9C300BCF4}" presName="connectorText" presStyleLbl="sibTrans1D1" presStyleIdx="3" presStyleCnt="5"/>
      <dgm:spPr/>
    </dgm:pt>
    <dgm:pt modelId="{63360487-2FB6-460D-8765-10659D7983B7}" type="pres">
      <dgm:prSet presAssocID="{C43FCD23-F4EE-46FE-94C4-7D21E4E0D387}" presName="node" presStyleLbl="node1" presStyleIdx="4" presStyleCnt="6">
        <dgm:presLayoutVars>
          <dgm:bulletEnabled val="1"/>
        </dgm:presLayoutVars>
      </dgm:prSet>
      <dgm:spPr/>
    </dgm:pt>
    <dgm:pt modelId="{9D2723B0-3D12-42BD-8A62-921D64A9E4E2}" type="pres">
      <dgm:prSet presAssocID="{FC585216-8110-4C74-90BF-125015934D75}" presName="sibTrans" presStyleLbl="sibTrans1D1" presStyleIdx="4" presStyleCnt="5"/>
      <dgm:spPr/>
    </dgm:pt>
    <dgm:pt modelId="{54AE7AFA-70AF-4DC7-9721-6FFFCB369450}" type="pres">
      <dgm:prSet presAssocID="{FC585216-8110-4C74-90BF-125015934D75}" presName="connectorText" presStyleLbl="sibTrans1D1" presStyleIdx="4" presStyleCnt="5"/>
      <dgm:spPr/>
    </dgm:pt>
    <dgm:pt modelId="{B3C6BA9E-0FFC-40DC-8315-64068D10CD85}" type="pres">
      <dgm:prSet presAssocID="{938B3FE8-34EF-4DDC-A27C-3DD61898C257}" presName="node" presStyleLbl="node1" presStyleIdx="5" presStyleCnt="6">
        <dgm:presLayoutVars>
          <dgm:bulletEnabled val="1"/>
        </dgm:presLayoutVars>
      </dgm:prSet>
      <dgm:spPr/>
    </dgm:pt>
  </dgm:ptLst>
  <dgm:cxnLst>
    <dgm:cxn modelId="{B8CBEF02-1B45-45B9-A454-6A5888D40A2B}" srcId="{0E5A8EB1-361C-4533-A83F-05DBD1A2E8A8}" destId="{AA58479C-0420-45B7-8661-5F7490FC0B10}" srcOrd="1" destOrd="0" parTransId="{40C9AF04-0BBC-4379-80C2-5DFBA38713BA}" sibTransId="{67B26304-0936-44F5-A03A-0C6A53610FE8}"/>
    <dgm:cxn modelId="{AA5D1F03-A9D4-4806-9810-AE1A1F61BFD4}" type="presOf" srcId="{0FA20C92-4010-4EDD-977A-E3AED8DF1987}" destId="{3F487F36-5DFB-494B-8789-89209A689A90}" srcOrd="1" destOrd="0" presId="urn:microsoft.com/office/officeart/2005/8/layout/bProcess3"/>
    <dgm:cxn modelId="{5B3A2406-0552-4722-A69B-5AC26E133348}" srcId="{0E5A8EB1-361C-4533-A83F-05DBD1A2E8A8}" destId="{76CF1308-7A19-4F83-BDB3-E8E7314B20E0}" srcOrd="0" destOrd="0" parTransId="{C4B7AF75-9F80-42F4-A4B0-848CEDE30CC6}" sibTransId="{C7011012-4F7B-4DC5-A456-0196975624DA}"/>
    <dgm:cxn modelId="{9014A415-B0DA-457C-B665-DB2ED6037C31}" type="presOf" srcId="{0FA20C92-4010-4EDD-977A-E3AED8DF1987}" destId="{7E1CA15B-B768-4CE6-9175-6E89D3CC5676}" srcOrd="0" destOrd="0" presId="urn:microsoft.com/office/officeart/2005/8/layout/bProcess3"/>
    <dgm:cxn modelId="{CB430E1E-7982-475C-9E3E-662606BAC9F0}" type="presOf" srcId="{0E5A8EB1-361C-4533-A83F-05DBD1A2E8A8}" destId="{338AC01E-E316-4DC1-80A7-6DD44DFF416C}" srcOrd="0" destOrd="0" presId="urn:microsoft.com/office/officeart/2005/8/layout/bProcess3"/>
    <dgm:cxn modelId="{38AC2A34-E7BA-417C-AE61-6F3BAD2CA4C0}" type="presOf" srcId="{CCFEA28B-BA8A-4305-9F1B-76A8CEC50BFB}" destId="{1FDCC827-ED7D-4EB1-B6AD-BC4350A3A3F2}" srcOrd="0" destOrd="0" presId="urn:microsoft.com/office/officeart/2005/8/layout/bProcess3"/>
    <dgm:cxn modelId="{24B7C638-F76B-4A92-8831-5C0918D3DA59}" srcId="{0E5A8EB1-361C-4533-A83F-05DBD1A2E8A8}" destId="{938B3FE8-34EF-4DDC-A27C-3DD61898C257}" srcOrd="5" destOrd="0" parTransId="{6AB3F5D8-8936-4E6E-AE5C-95031CE4F659}" sibTransId="{0924F6EC-9B99-449A-9E31-9AE5897A8FC6}"/>
    <dgm:cxn modelId="{F6FE9F71-3313-4489-B120-1073D2A315ED}" type="presOf" srcId="{C7011012-4F7B-4DC5-A456-0196975624DA}" destId="{99E17031-BB68-4B62-AEF0-6774D4860EA5}" srcOrd="0" destOrd="0" presId="urn:microsoft.com/office/officeart/2005/8/layout/bProcess3"/>
    <dgm:cxn modelId="{DB0E5A52-D1DD-4012-8CF7-B2D49F1D750B}" type="presOf" srcId="{C7011012-4F7B-4DC5-A456-0196975624DA}" destId="{B13FE3A6-707C-40BB-A2E5-20924D9B9165}" srcOrd="1" destOrd="0" presId="urn:microsoft.com/office/officeart/2005/8/layout/bProcess3"/>
    <dgm:cxn modelId="{242A7A52-F759-470E-AA70-A82F4190A016}" type="presOf" srcId="{67B26304-0936-44F5-A03A-0C6A53610FE8}" destId="{ACF37BFD-59F1-4466-84C9-CF4BB0F537CD}" srcOrd="1" destOrd="0" presId="urn:microsoft.com/office/officeart/2005/8/layout/bProcess3"/>
    <dgm:cxn modelId="{E56C2F7A-E4D3-40F3-853B-A03864D25628}" srcId="{0E5A8EB1-361C-4533-A83F-05DBD1A2E8A8}" destId="{C43FCD23-F4EE-46FE-94C4-7D21E4E0D387}" srcOrd="4" destOrd="0" parTransId="{D6D915A0-2629-4C8B-9EC1-E098E7D7398D}" sibTransId="{FC585216-8110-4C74-90BF-125015934D75}"/>
    <dgm:cxn modelId="{F8117A7B-C10F-468C-BAC8-E6665ABCC160}" type="presOf" srcId="{A3B2AE2A-EAEF-439D-BE22-1CA9C300BCF4}" destId="{1E9577A0-7D11-4522-A573-531A4A74DDF0}" srcOrd="0" destOrd="0" presId="urn:microsoft.com/office/officeart/2005/8/layout/bProcess3"/>
    <dgm:cxn modelId="{C86FDB86-7235-40CC-9519-A3706473B542}" type="presOf" srcId="{938B3FE8-34EF-4DDC-A27C-3DD61898C257}" destId="{B3C6BA9E-0FFC-40DC-8315-64068D10CD85}" srcOrd="0" destOrd="0" presId="urn:microsoft.com/office/officeart/2005/8/layout/bProcess3"/>
    <dgm:cxn modelId="{A475C38C-D110-4278-9C73-44CD66DE6D01}" type="presOf" srcId="{FC585216-8110-4C74-90BF-125015934D75}" destId="{54AE7AFA-70AF-4DC7-9721-6FFFCB369450}" srcOrd="1" destOrd="0" presId="urn:microsoft.com/office/officeart/2005/8/layout/bProcess3"/>
    <dgm:cxn modelId="{BF0DF395-704C-4074-AB2C-7D65C4886ED4}" srcId="{0E5A8EB1-361C-4533-A83F-05DBD1A2E8A8}" destId="{CCFEA28B-BA8A-4305-9F1B-76A8CEC50BFB}" srcOrd="2" destOrd="0" parTransId="{CFE94F9D-290E-40C8-984C-F47D8701AC0E}" sibTransId="{0FA20C92-4010-4EDD-977A-E3AED8DF1987}"/>
    <dgm:cxn modelId="{9CAD74AC-A2E0-4E8E-8C69-1F0A9E107990}" type="presOf" srcId="{A3B2AE2A-EAEF-439D-BE22-1CA9C300BCF4}" destId="{FAEAE8B4-BA33-4489-8DAB-371F868AFE7A}" srcOrd="1" destOrd="0" presId="urn:microsoft.com/office/officeart/2005/8/layout/bProcess3"/>
    <dgm:cxn modelId="{C498CBB8-8617-4502-A502-0E76E2012046}" type="presOf" srcId="{AA58479C-0420-45B7-8661-5F7490FC0B10}" destId="{27E40EC5-32AE-41D7-9DC4-BE3BAE0D7CFC}" srcOrd="0" destOrd="0" presId="urn:microsoft.com/office/officeart/2005/8/layout/bProcess3"/>
    <dgm:cxn modelId="{996E1AC6-FB7A-4940-B632-0F304431A40D}" type="presOf" srcId="{76CF1308-7A19-4F83-BDB3-E8E7314B20E0}" destId="{287AC4C2-632E-4D3F-B81E-9798758FE4A6}" srcOrd="0" destOrd="0" presId="urn:microsoft.com/office/officeart/2005/8/layout/bProcess3"/>
    <dgm:cxn modelId="{7F3540C6-9807-45DE-847F-7F6C619F708F}" type="presOf" srcId="{67B26304-0936-44F5-A03A-0C6A53610FE8}" destId="{3C20C22A-5A4C-4557-A553-E50EDDE94CFD}" srcOrd="0" destOrd="0" presId="urn:microsoft.com/office/officeart/2005/8/layout/bProcess3"/>
    <dgm:cxn modelId="{808ECECB-8F0D-4E85-998A-C980211B2103}" type="presOf" srcId="{FC585216-8110-4C74-90BF-125015934D75}" destId="{9D2723B0-3D12-42BD-8A62-921D64A9E4E2}" srcOrd="0" destOrd="0" presId="urn:microsoft.com/office/officeart/2005/8/layout/bProcess3"/>
    <dgm:cxn modelId="{BE7296D1-268F-4F6A-90C9-7FF92651848D}" type="presOf" srcId="{C43FCD23-F4EE-46FE-94C4-7D21E4E0D387}" destId="{63360487-2FB6-460D-8765-10659D7983B7}" srcOrd="0" destOrd="0" presId="urn:microsoft.com/office/officeart/2005/8/layout/bProcess3"/>
    <dgm:cxn modelId="{63A40AD9-BF78-4845-97CD-B21BB296C6AC}" srcId="{0E5A8EB1-361C-4533-A83F-05DBD1A2E8A8}" destId="{8CDEBA5A-7E8E-4787-BEDC-4F8520EE566D}" srcOrd="3" destOrd="0" parTransId="{828F2B43-B863-4F22-91EA-CF2ACD34473C}" sibTransId="{A3B2AE2A-EAEF-439D-BE22-1CA9C300BCF4}"/>
    <dgm:cxn modelId="{0F2836DB-9ED7-4F3D-967E-D02D3E553934}" type="presOf" srcId="{8CDEBA5A-7E8E-4787-BEDC-4F8520EE566D}" destId="{BEC5312E-ACB1-4DAD-B186-BE49F2E52609}" srcOrd="0" destOrd="0" presId="urn:microsoft.com/office/officeart/2005/8/layout/bProcess3"/>
    <dgm:cxn modelId="{97E1C461-A4F8-4F56-8A49-807A0C6BC4A9}" type="presParOf" srcId="{338AC01E-E316-4DC1-80A7-6DD44DFF416C}" destId="{287AC4C2-632E-4D3F-B81E-9798758FE4A6}" srcOrd="0" destOrd="0" presId="urn:microsoft.com/office/officeart/2005/8/layout/bProcess3"/>
    <dgm:cxn modelId="{4BA0012B-E2AD-4C52-BA04-36D772346888}" type="presParOf" srcId="{338AC01E-E316-4DC1-80A7-6DD44DFF416C}" destId="{99E17031-BB68-4B62-AEF0-6774D4860EA5}" srcOrd="1" destOrd="0" presId="urn:microsoft.com/office/officeart/2005/8/layout/bProcess3"/>
    <dgm:cxn modelId="{C579D3A9-1C75-4DE0-A8E0-87BEA606CAF2}" type="presParOf" srcId="{99E17031-BB68-4B62-AEF0-6774D4860EA5}" destId="{B13FE3A6-707C-40BB-A2E5-20924D9B9165}" srcOrd="0" destOrd="0" presId="urn:microsoft.com/office/officeart/2005/8/layout/bProcess3"/>
    <dgm:cxn modelId="{30806844-18E9-4C4E-9260-02A1EA3462C9}" type="presParOf" srcId="{338AC01E-E316-4DC1-80A7-6DD44DFF416C}" destId="{27E40EC5-32AE-41D7-9DC4-BE3BAE0D7CFC}" srcOrd="2" destOrd="0" presId="urn:microsoft.com/office/officeart/2005/8/layout/bProcess3"/>
    <dgm:cxn modelId="{10264D6E-FC5D-42B8-B291-06B6A7B180A6}" type="presParOf" srcId="{338AC01E-E316-4DC1-80A7-6DD44DFF416C}" destId="{3C20C22A-5A4C-4557-A553-E50EDDE94CFD}" srcOrd="3" destOrd="0" presId="urn:microsoft.com/office/officeart/2005/8/layout/bProcess3"/>
    <dgm:cxn modelId="{5D594AD8-D383-4FE0-BAB9-69F087147F78}" type="presParOf" srcId="{3C20C22A-5A4C-4557-A553-E50EDDE94CFD}" destId="{ACF37BFD-59F1-4466-84C9-CF4BB0F537CD}" srcOrd="0" destOrd="0" presId="urn:microsoft.com/office/officeart/2005/8/layout/bProcess3"/>
    <dgm:cxn modelId="{1FA76D35-25C2-43B4-9E03-37A837EA65E2}" type="presParOf" srcId="{338AC01E-E316-4DC1-80A7-6DD44DFF416C}" destId="{1FDCC827-ED7D-4EB1-B6AD-BC4350A3A3F2}" srcOrd="4" destOrd="0" presId="urn:microsoft.com/office/officeart/2005/8/layout/bProcess3"/>
    <dgm:cxn modelId="{3965F1A6-0076-40D2-9571-F2167BC4B135}" type="presParOf" srcId="{338AC01E-E316-4DC1-80A7-6DD44DFF416C}" destId="{7E1CA15B-B768-4CE6-9175-6E89D3CC5676}" srcOrd="5" destOrd="0" presId="urn:microsoft.com/office/officeart/2005/8/layout/bProcess3"/>
    <dgm:cxn modelId="{AEE9B1A6-80B1-4F65-8B62-209CB5F61176}" type="presParOf" srcId="{7E1CA15B-B768-4CE6-9175-6E89D3CC5676}" destId="{3F487F36-5DFB-494B-8789-89209A689A90}" srcOrd="0" destOrd="0" presId="urn:microsoft.com/office/officeart/2005/8/layout/bProcess3"/>
    <dgm:cxn modelId="{C730A5CF-86C6-4A58-8266-5C0453353736}" type="presParOf" srcId="{338AC01E-E316-4DC1-80A7-6DD44DFF416C}" destId="{BEC5312E-ACB1-4DAD-B186-BE49F2E52609}" srcOrd="6" destOrd="0" presId="urn:microsoft.com/office/officeart/2005/8/layout/bProcess3"/>
    <dgm:cxn modelId="{234398B5-96E6-48C9-BB4A-4AEDEAEE9660}" type="presParOf" srcId="{338AC01E-E316-4DC1-80A7-6DD44DFF416C}" destId="{1E9577A0-7D11-4522-A573-531A4A74DDF0}" srcOrd="7" destOrd="0" presId="urn:microsoft.com/office/officeart/2005/8/layout/bProcess3"/>
    <dgm:cxn modelId="{6AA547A7-A292-453A-AD0C-DE3CFCE5D7EC}" type="presParOf" srcId="{1E9577A0-7D11-4522-A573-531A4A74DDF0}" destId="{FAEAE8B4-BA33-4489-8DAB-371F868AFE7A}" srcOrd="0" destOrd="0" presId="urn:microsoft.com/office/officeart/2005/8/layout/bProcess3"/>
    <dgm:cxn modelId="{E3018A84-B031-4E3E-94B1-2A89773A04F9}" type="presParOf" srcId="{338AC01E-E316-4DC1-80A7-6DD44DFF416C}" destId="{63360487-2FB6-460D-8765-10659D7983B7}" srcOrd="8" destOrd="0" presId="urn:microsoft.com/office/officeart/2005/8/layout/bProcess3"/>
    <dgm:cxn modelId="{B1A1D2FD-07BE-4FF6-9CDE-2EB89E3BB4B4}" type="presParOf" srcId="{338AC01E-E316-4DC1-80A7-6DD44DFF416C}" destId="{9D2723B0-3D12-42BD-8A62-921D64A9E4E2}" srcOrd="9" destOrd="0" presId="urn:microsoft.com/office/officeart/2005/8/layout/bProcess3"/>
    <dgm:cxn modelId="{BAA179D3-51B2-4BB7-9698-A98EF0661394}" type="presParOf" srcId="{9D2723B0-3D12-42BD-8A62-921D64A9E4E2}" destId="{54AE7AFA-70AF-4DC7-9721-6FFFCB369450}" srcOrd="0" destOrd="0" presId="urn:microsoft.com/office/officeart/2005/8/layout/bProcess3"/>
    <dgm:cxn modelId="{C1653776-75A9-469A-A18F-03B031DB224C}" type="presParOf" srcId="{338AC01E-E316-4DC1-80A7-6DD44DFF416C}" destId="{B3C6BA9E-0FFC-40DC-8315-64068D10CD85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9E8AF-19AD-B54D-9D16-4135120AD549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F0D9BC-C1E4-F349-A595-0D3F6D3344DF}">
      <dgm:prSet/>
      <dgm:spPr/>
      <dgm:t>
        <a:bodyPr/>
        <a:lstStyle/>
        <a:p>
          <a:r>
            <a:rPr lang="en-US" b="1" dirty="0" err="1"/>
            <a:t>Sơ</a:t>
          </a:r>
          <a:r>
            <a:rPr lang="en-US" b="1" dirty="0"/>
            <a:t> </a:t>
          </a:r>
          <a:r>
            <a:rPr lang="en-US" b="1" dirty="0" err="1"/>
            <a:t>đồ</a:t>
          </a:r>
          <a:r>
            <a:rPr lang="en-US" b="1" dirty="0"/>
            <a:t> </a:t>
          </a:r>
          <a:r>
            <a:rPr lang="vi-VN" b="1" dirty="0"/>
            <a:t>Xương</a:t>
          </a:r>
          <a:r>
            <a:rPr lang="en-US" b="1" dirty="0"/>
            <a:t> </a:t>
          </a:r>
          <a:r>
            <a:rPr lang="en-US" b="1" dirty="0" err="1"/>
            <a:t>cá</a:t>
          </a:r>
          <a:r>
            <a:rPr lang="en-US" b="1" dirty="0"/>
            <a:t> </a:t>
          </a:r>
          <a:r>
            <a:rPr lang="en-US" b="1" dirty="0" err="1"/>
            <a:t>còn</a:t>
          </a:r>
          <a:r>
            <a:rPr lang="en-US" b="1" dirty="0"/>
            <a:t> </a:t>
          </a:r>
          <a:r>
            <a:rPr lang="en-US" b="1" dirty="0" err="1"/>
            <a:t>gọi</a:t>
          </a:r>
          <a:r>
            <a:rPr lang="en-US" b="1" dirty="0"/>
            <a:t> </a:t>
          </a:r>
          <a:r>
            <a:rPr lang="en-US" b="1" dirty="0" err="1"/>
            <a:t>là</a:t>
          </a:r>
          <a:r>
            <a:rPr lang="en-US" b="1" dirty="0"/>
            <a:t> </a:t>
          </a:r>
          <a:r>
            <a:rPr lang="en-US" b="1" dirty="0" err="1"/>
            <a:t>Sơ</a:t>
          </a:r>
          <a:r>
            <a:rPr lang="en-US" b="1" dirty="0"/>
            <a:t> </a:t>
          </a:r>
          <a:r>
            <a:rPr lang="en-US" b="1" dirty="0" err="1"/>
            <a:t>đồ</a:t>
          </a:r>
          <a:r>
            <a:rPr lang="en-US" b="1" dirty="0"/>
            <a:t> </a:t>
          </a:r>
          <a:r>
            <a:rPr lang="en-US" b="1" dirty="0" err="1"/>
            <a:t>Nguyên</a:t>
          </a:r>
          <a:r>
            <a:rPr lang="en-US" b="1" dirty="0"/>
            <a:t> </a:t>
          </a:r>
          <a:r>
            <a:rPr lang="en-US" b="1" dirty="0" err="1"/>
            <a:t>nhân-Kết</a:t>
          </a:r>
          <a:r>
            <a:rPr lang="en-US" b="1" dirty="0"/>
            <a:t> </a:t>
          </a:r>
          <a:r>
            <a:rPr lang="en-US" b="1" dirty="0" err="1"/>
            <a:t>quả</a:t>
          </a:r>
          <a:endParaRPr lang="en-VN" dirty="0"/>
        </a:p>
      </dgm:t>
    </dgm:pt>
    <dgm:pt modelId="{41D4FB39-625E-1149-970E-A998DC0BEF74}" type="parTrans" cxnId="{089456E5-0249-424C-86D0-3F77F9E969D4}">
      <dgm:prSet/>
      <dgm:spPr/>
      <dgm:t>
        <a:bodyPr/>
        <a:lstStyle/>
        <a:p>
          <a:endParaRPr lang="en-US"/>
        </a:p>
      </dgm:t>
    </dgm:pt>
    <dgm:pt modelId="{6B769856-13A1-E347-A80F-680764BD64A6}" type="sibTrans" cxnId="{089456E5-0249-424C-86D0-3F77F9E969D4}">
      <dgm:prSet/>
      <dgm:spPr/>
      <dgm:t>
        <a:bodyPr/>
        <a:lstStyle/>
        <a:p>
          <a:endParaRPr lang="en-US"/>
        </a:p>
      </dgm:t>
    </dgm:pt>
    <dgm:pt modelId="{E5957212-3600-E448-A9EC-04FAA059A093}">
      <dgm:prSet/>
      <dgm:spPr/>
      <dgm:t>
        <a:bodyPr/>
        <a:lstStyle/>
        <a:p>
          <a:r>
            <a:rPr lang="en-US" b="1"/>
            <a:t>Là Sơ đồ cho biết mối liên hệ giữa một vấn đề và những nguyên nhân có thể của nó</a:t>
          </a:r>
          <a:endParaRPr lang="en-VN"/>
        </a:p>
      </dgm:t>
    </dgm:pt>
    <dgm:pt modelId="{769F9A74-6FC0-5A45-945B-A85BFB514190}" type="parTrans" cxnId="{4090C101-7244-384A-B938-5FC37A67222B}">
      <dgm:prSet/>
      <dgm:spPr/>
      <dgm:t>
        <a:bodyPr/>
        <a:lstStyle/>
        <a:p>
          <a:endParaRPr lang="en-US"/>
        </a:p>
      </dgm:t>
    </dgm:pt>
    <dgm:pt modelId="{EB37EEBA-6E09-4240-B6FA-02390A080619}" type="sibTrans" cxnId="{4090C101-7244-384A-B938-5FC37A67222B}">
      <dgm:prSet/>
      <dgm:spPr/>
      <dgm:t>
        <a:bodyPr/>
        <a:lstStyle/>
        <a:p>
          <a:endParaRPr lang="en-US"/>
        </a:p>
      </dgm:t>
    </dgm:pt>
    <dgm:pt modelId="{6098BA72-F1BD-2848-9CAB-79D70EC2BF7C}">
      <dgm:prSet/>
      <dgm:spPr/>
      <dgm:t>
        <a:bodyPr/>
        <a:lstStyle/>
        <a:p>
          <a:r>
            <a:rPr lang="en-US" b="1" dirty="0"/>
            <a:t>Do </a:t>
          </a:r>
          <a:r>
            <a:rPr lang="en-US" b="1" dirty="0" err="1"/>
            <a:t>Ông</a:t>
          </a:r>
          <a:r>
            <a:rPr lang="en-US" b="1" dirty="0"/>
            <a:t> Ishikawa (</a:t>
          </a:r>
          <a:r>
            <a:rPr lang="en-US" b="1" dirty="0" err="1"/>
            <a:t>Nhật</a:t>
          </a:r>
          <a:r>
            <a:rPr lang="en-US" b="1" dirty="0"/>
            <a:t> </a:t>
          </a:r>
          <a:r>
            <a:rPr lang="en-US" b="1" dirty="0" err="1"/>
            <a:t>Bản</a:t>
          </a:r>
          <a:r>
            <a:rPr lang="en-US" b="1" dirty="0"/>
            <a:t>) </a:t>
          </a:r>
          <a:r>
            <a:rPr lang="en-US" b="1" dirty="0" err="1"/>
            <a:t>sáng</a:t>
          </a:r>
          <a:r>
            <a:rPr lang="en-US" b="1" dirty="0"/>
            <a:t> </a:t>
          </a:r>
          <a:r>
            <a:rPr lang="en-US" b="1" dirty="0" err="1"/>
            <a:t>tạo</a:t>
          </a:r>
          <a:r>
            <a:rPr lang="en-US" b="1" dirty="0"/>
            <a:t> </a:t>
          </a:r>
          <a:r>
            <a:rPr lang="en-US" b="1" dirty="0" err="1"/>
            <a:t>ra</a:t>
          </a:r>
          <a:endParaRPr lang="en-VN" dirty="0"/>
        </a:p>
      </dgm:t>
    </dgm:pt>
    <dgm:pt modelId="{80A05532-3910-D742-B49A-FD766F0F7675}" type="parTrans" cxnId="{8F8BB6A5-2CB6-3F48-9A54-1773D2B69D9F}">
      <dgm:prSet/>
      <dgm:spPr/>
      <dgm:t>
        <a:bodyPr/>
        <a:lstStyle/>
        <a:p>
          <a:endParaRPr lang="en-US"/>
        </a:p>
      </dgm:t>
    </dgm:pt>
    <dgm:pt modelId="{3EAC2D47-71CD-D547-BF32-81150E33B404}" type="sibTrans" cxnId="{8F8BB6A5-2CB6-3F48-9A54-1773D2B69D9F}">
      <dgm:prSet/>
      <dgm:spPr/>
      <dgm:t>
        <a:bodyPr/>
        <a:lstStyle/>
        <a:p>
          <a:endParaRPr lang="en-US"/>
        </a:p>
      </dgm:t>
    </dgm:pt>
    <dgm:pt modelId="{D2AE1A27-F6FD-6842-BF13-659A956E7127}">
      <dgm:prSet/>
      <dgm:spPr/>
      <dgm:t>
        <a:bodyPr/>
        <a:lstStyle/>
        <a:p>
          <a:r>
            <a:rPr lang="en-US" b="1"/>
            <a:t>Sử dụng cho nhóm sáng tạo trong giải quyết vấn đề</a:t>
          </a:r>
          <a:endParaRPr lang="en-VN"/>
        </a:p>
      </dgm:t>
    </dgm:pt>
    <dgm:pt modelId="{3A72EFE0-1954-0847-8D46-911081664382}" type="parTrans" cxnId="{8B1452C8-71A3-1A43-B6A6-40D313EDCF65}">
      <dgm:prSet/>
      <dgm:spPr/>
      <dgm:t>
        <a:bodyPr/>
        <a:lstStyle/>
        <a:p>
          <a:endParaRPr lang="en-US"/>
        </a:p>
      </dgm:t>
    </dgm:pt>
    <dgm:pt modelId="{0163BBEC-34EE-DB43-97FC-AD72555E1281}" type="sibTrans" cxnId="{8B1452C8-71A3-1A43-B6A6-40D313EDCF65}">
      <dgm:prSet/>
      <dgm:spPr/>
      <dgm:t>
        <a:bodyPr/>
        <a:lstStyle/>
        <a:p>
          <a:endParaRPr lang="en-US"/>
        </a:p>
      </dgm:t>
    </dgm:pt>
    <dgm:pt modelId="{469EBE69-E822-B345-9657-1753AB2507EC}" type="pres">
      <dgm:prSet presAssocID="{7EF9E8AF-19AD-B54D-9D16-4135120AD549}" presName="Name0" presStyleCnt="0">
        <dgm:presLayoutVars>
          <dgm:dir/>
          <dgm:resizeHandles val="exact"/>
        </dgm:presLayoutVars>
      </dgm:prSet>
      <dgm:spPr/>
    </dgm:pt>
    <dgm:pt modelId="{63CA5823-D591-5B47-BB8A-A2437E09BBF5}" type="pres">
      <dgm:prSet presAssocID="{7EF9E8AF-19AD-B54D-9D16-4135120AD549}" presName="arrow" presStyleLbl="bgShp" presStyleIdx="0" presStyleCnt="1"/>
      <dgm:spPr/>
    </dgm:pt>
    <dgm:pt modelId="{4D6AFB78-7DDF-D245-BED5-5A41D7A6A348}" type="pres">
      <dgm:prSet presAssocID="{7EF9E8AF-19AD-B54D-9D16-4135120AD549}" presName="points" presStyleCnt="0"/>
      <dgm:spPr/>
    </dgm:pt>
    <dgm:pt modelId="{273184AE-5EE7-2843-8407-EA43B4C7C9CE}" type="pres">
      <dgm:prSet presAssocID="{77F0D9BC-C1E4-F349-A595-0D3F6D3344DF}" presName="compositeA" presStyleCnt="0"/>
      <dgm:spPr/>
    </dgm:pt>
    <dgm:pt modelId="{527C2F9B-CCB8-8944-95A9-CBFBB5755087}" type="pres">
      <dgm:prSet presAssocID="{77F0D9BC-C1E4-F349-A595-0D3F6D3344DF}" presName="textA" presStyleLbl="revTx" presStyleIdx="0" presStyleCnt="4" custScaleX="124468">
        <dgm:presLayoutVars>
          <dgm:bulletEnabled val="1"/>
        </dgm:presLayoutVars>
      </dgm:prSet>
      <dgm:spPr/>
    </dgm:pt>
    <dgm:pt modelId="{9912CABA-F500-3549-8D00-515C202AA56F}" type="pres">
      <dgm:prSet presAssocID="{77F0D9BC-C1E4-F349-A595-0D3F6D3344DF}" presName="circleA" presStyleLbl="node1" presStyleIdx="0" presStyleCnt="4"/>
      <dgm:spPr/>
    </dgm:pt>
    <dgm:pt modelId="{81BD5B6F-D3AB-4A4D-A1C9-9FB087B6D36B}" type="pres">
      <dgm:prSet presAssocID="{77F0D9BC-C1E4-F349-A595-0D3F6D3344DF}" presName="spaceA" presStyleCnt="0"/>
      <dgm:spPr/>
    </dgm:pt>
    <dgm:pt modelId="{EB28FB67-72B3-E547-ADE0-B5955760D204}" type="pres">
      <dgm:prSet presAssocID="{6B769856-13A1-E347-A80F-680764BD64A6}" presName="space" presStyleCnt="0"/>
      <dgm:spPr/>
    </dgm:pt>
    <dgm:pt modelId="{44E63ED6-8AC3-6D4C-A366-9792E96E01CE}" type="pres">
      <dgm:prSet presAssocID="{E5957212-3600-E448-A9EC-04FAA059A093}" presName="compositeB" presStyleCnt="0"/>
      <dgm:spPr/>
    </dgm:pt>
    <dgm:pt modelId="{25F9BA00-7785-684D-8CB5-A21B761B8D04}" type="pres">
      <dgm:prSet presAssocID="{E5957212-3600-E448-A9EC-04FAA059A093}" presName="textB" presStyleLbl="revTx" presStyleIdx="1" presStyleCnt="4">
        <dgm:presLayoutVars>
          <dgm:bulletEnabled val="1"/>
        </dgm:presLayoutVars>
      </dgm:prSet>
      <dgm:spPr/>
    </dgm:pt>
    <dgm:pt modelId="{2A6C4D3A-DAC2-AF45-A2E9-9AC99A98D8A2}" type="pres">
      <dgm:prSet presAssocID="{E5957212-3600-E448-A9EC-04FAA059A093}" presName="circleB" presStyleLbl="node1" presStyleIdx="1" presStyleCnt="4"/>
      <dgm:spPr/>
    </dgm:pt>
    <dgm:pt modelId="{73776333-5656-3940-A235-4ED158ADA1FD}" type="pres">
      <dgm:prSet presAssocID="{E5957212-3600-E448-A9EC-04FAA059A093}" presName="spaceB" presStyleCnt="0"/>
      <dgm:spPr/>
    </dgm:pt>
    <dgm:pt modelId="{553F0ABE-F760-514A-9DCD-9379B4FD2703}" type="pres">
      <dgm:prSet presAssocID="{EB37EEBA-6E09-4240-B6FA-02390A080619}" presName="space" presStyleCnt="0"/>
      <dgm:spPr/>
    </dgm:pt>
    <dgm:pt modelId="{6EF144AC-8E4C-B442-8730-664E187E79FA}" type="pres">
      <dgm:prSet presAssocID="{6098BA72-F1BD-2848-9CAB-79D70EC2BF7C}" presName="compositeA" presStyleCnt="0"/>
      <dgm:spPr/>
    </dgm:pt>
    <dgm:pt modelId="{E9D0237A-8141-5241-AD64-578E8357B08A}" type="pres">
      <dgm:prSet presAssocID="{6098BA72-F1BD-2848-9CAB-79D70EC2BF7C}" presName="textA" presStyleLbl="revTx" presStyleIdx="2" presStyleCnt="4" custScaleX="130651">
        <dgm:presLayoutVars>
          <dgm:bulletEnabled val="1"/>
        </dgm:presLayoutVars>
      </dgm:prSet>
      <dgm:spPr/>
    </dgm:pt>
    <dgm:pt modelId="{4F596349-A603-2442-9BE5-C851AAD0A8AE}" type="pres">
      <dgm:prSet presAssocID="{6098BA72-F1BD-2848-9CAB-79D70EC2BF7C}" presName="circleA" presStyleLbl="node1" presStyleIdx="2" presStyleCnt="4"/>
      <dgm:spPr/>
    </dgm:pt>
    <dgm:pt modelId="{15912731-B0A0-BB43-87F7-BB898D7FC0DE}" type="pres">
      <dgm:prSet presAssocID="{6098BA72-F1BD-2848-9CAB-79D70EC2BF7C}" presName="spaceA" presStyleCnt="0"/>
      <dgm:spPr/>
    </dgm:pt>
    <dgm:pt modelId="{BEF8E84C-D59E-1D48-9C01-A6040BFCE8BA}" type="pres">
      <dgm:prSet presAssocID="{3EAC2D47-71CD-D547-BF32-81150E33B404}" presName="space" presStyleCnt="0"/>
      <dgm:spPr/>
    </dgm:pt>
    <dgm:pt modelId="{9BE55891-DFA7-0745-A742-5C50FC2B2B66}" type="pres">
      <dgm:prSet presAssocID="{D2AE1A27-F6FD-6842-BF13-659A956E7127}" presName="compositeB" presStyleCnt="0"/>
      <dgm:spPr/>
    </dgm:pt>
    <dgm:pt modelId="{A88038D3-9070-8E4C-B536-846A4F1CF211}" type="pres">
      <dgm:prSet presAssocID="{D2AE1A27-F6FD-6842-BF13-659A956E7127}" presName="textB" presStyleLbl="revTx" presStyleIdx="3" presStyleCnt="4">
        <dgm:presLayoutVars>
          <dgm:bulletEnabled val="1"/>
        </dgm:presLayoutVars>
      </dgm:prSet>
      <dgm:spPr/>
    </dgm:pt>
    <dgm:pt modelId="{DF3B6D8F-A185-DB49-A112-F280646EB582}" type="pres">
      <dgm:prSet presAssocID="{D2AE1A27-F6FD-6842-BF13-659A956E7127}" presName="circleB" presStyleLbl="node1" presStyleIdx="3" presStyleCnt="4"/>
      <dgm:spPr/>
    </dgm:pt>
    <dgm:pt modelId="{F8B735CC-1681-E44D-86F5-B77CE1FE5418}" type="pres">
      <dgm:prSet presAssocID="{D2AE1A27-F6FD-6842-BF13-659A956E7127}" presName="spaceB" presStyleCnt="0"/>
      <dgm:spPr/>
    </dgm:pt>
  </dgm:ptLst>
  <dgm:cxnLst>
    <dgm:cxn modelId="{4090C101-7244-384A-B938-5FC37A67222B}" srcId="{7EF9E8AF-19AD-B54D-9D16-4135120AD549}" destId="{E5957212-3600-E448-A9EC-04FAA059A093}" srcOrd="1" destOrd="0" parTransId="{769F9A74-6FC0-5A45-945B-A85BFB514190}" sibTransId="{EB37EEBA-6E09-4240-B6FA-02390A080619}"/>
    <dgm:cxn modelId="{F8858941-4C08-8446-BC3C-B211C111503D}" type="presOf" srcId="{77F0D9BC-C1E4-F349-A595-0D3F6D3344DF}" destId="{527C2F9B-CCB8-8944-95A9-CBFBB5755087}" srcOrd="0" destOrd="0" presId="urn:microsoft.com/office/officeart/2005/8/layout/hProcess11"/>
    <dgm:cxn modelId="{E84BDE41-21B0-CC4E-9792-1BC31B9B356A}" type="presOf" srcId="{D2AE1A27-F6FD-6842-BF13-659A956E7127}" destId="{A88038D3-9070-8E4C-B536-846A4F1CF211}" srcOrd="0" destOrd="0" presId="urn:microsoft.com/office/officeart/2005/8/layout/hProcess11"/>
    <dgm:cxn modelId="{8F8BB6A5-2CB6-3F48-9A54-1773D2B69D9F}" srcId="{7EF9E8AF-19AD-B54D-9D16-4135120AD549}" destId="{6098BA72-F1BD-2848-9CAB-79D70EC2BF7C}" srcOrd="2" destOrd="0" parTransId="{80A05532-3910-D742-B49A-FD766F0F7675}" sibTransId="{3EAC2D47-71CD-D547-BF32-81150E33B404}"/>
    <dgm:cxn modelId="{0C101ABE-82E2-1D49-83FC-0551EE4FE7CE}" type="presOf" srcId="{6098BA72-F1BD-2848-9CAB-79D70EC2BF7C}" destId="{E9D0237A-8141-5241-AD64-578E8357B08A}" srcOrd="0" destOrd="0" presId="urn:microsoft.com/office/officeart/2005/8/layout/hProcess11"/>
    <dgm:cxn modelId="{696A59C3-E840-C24B-8D81-4DFC2490C929}" type="presOf" srcId="{E5957212-3600-E448-A9EC-04FAA059A093}" destId="{25F9BA00-7785-684D-8CB5-A21B761B8D04}" srcOrd="0" destOrd="0" presId="urn:microsoft.com/office/officeart/2005/8/layout/hProcess11"/>
    <dgm:cxn modelId="{8B1452C8-71A3-1A43-B6A6-40D313EDCF65}" srcId="{7EF9E8AF-19AD-B54D-9D16-4135120AD549}" destId="{D2AE1A27-F6FD-6842-BF13-659A956E7127}" srcOrd="3" destOrd="0" parTransId="{3A72EFE0-1954-0847-8D46-911081664382}" sibTransId="{0163BBEC-34EE-DB43-97FC-AD72555E1281}"/>
    <dgm:cxn modelId="{089456E5-0249-424C-86D0-3F77F9E969D4}" srcId="{7EF9E8AF-19AD-B54D-9D16-4135120AD549}" destId="{77F0D9BC-C1E4-F349-A595-0D3F6D3344DF}" srcOrd="0" destOrd="0" parTransId="{41D4FB39-625E-1149-970E-A998DC0BEF74}" sibTransId="{6B769856-13A1-E347-A80F-680764BD64A6}"/>
    <dgm:cxn modelId="{21A77CF2-460A-6642-8DD2-D9DED460F41C}" type="presOf" srcId="{7EF9E8AF-19AD-B54D-9D16-4135120AD549}" destId="{469EBE69-E822-B345-9657-1753AB2507EC}" srcOrd="0" destOrd="0" presId="urn:microsoft.com/office/officeart/2005/8/layout/hProcess11"/>
    <dgm:cxn modelId="{8656AD1F-AB1B-DC46-8314-85B5C1F02649}" type="presParOf" srcId="{469EBE69-E822-B345-9657-1753AB2507EC}" destId="{63CA5823-D591-5B47-BB8A-A2437E09BBF5}" srcOrd="0" destOrd="0" presId="urn:microsoft.com/office/officeart/2005/8/layout/hProcess11"/>
    <dgm:cxn modelId="{3622A54C-BD8D-424F-BE01-51B132CD3574}" type="presParOf" srcId="{469EBE69-E822-B345-9657-1753AB2507EC}" destId="{4D6AFB78-7DDF-D245-BED5-5A41D7A6A348}" srcOrd="1" destOrd="0" presId="urn:microsoft.com/office/officeart/2005/8/layout/hProcess11"/>
    <dgm:cxn modelId="{5D1A7764-E5A8-9A44-A9D7-B4E118ADEC9B}" type="presParOf" srcId="{4D6AFB78-7DDF-D245-BED5-5A41D7A6A348}" destId="{273184AE-5EE7-2843-8407-EA43B4C7C9CE}" srcOrd="0" destOrd="0" presId="urn:microsoft.com/office/officeart/2005/8/layout/hProcess11"/>
    <dgm:cxn modelId="{29F490BA-83F4-364F-AE0C-E1405720E4D1}" type="presParOf" srcId="{273184AE-5EE7-2843-8407-EA43B4C7C9CE}" destId="{527C2F9B-CCB8-8944-95A9-CBFBB5755087}" srcOrd="0" destOrd="0" presId="urn:microsoft.com/office/officeart/2005/8/layout/hProcess11"/>
    <dgm:cxn modelId="{BE56BFCC-114B-B044-A01A-36B1BF288FDE}" type="presParOf" srcId="{273184AE-5EE7-2843-8407-EA43B4C7C9CE}" destId="{9912CABA-F500-3549-8D00-515C202AA56F}" srcOrd="1" destOrd="0" presId="urn:microsoft.com/office/officeart/2005/8/layout/hProcess11"/>
    <dgm:cxn modelId="{DCBC8172-BF9C-E144-A254-AC1B959A88BE}" type="presParOf" srcId="{273184AE-5EE7-2843-8407-EA43B4C7C9CE}" destId="{81BD5B6F-D3AB-4A4D-A1C9-9FB087B6D36B}" srcOrd="2" destOrd="0" presId="urn:microsoft.com/office/officeart/2005/8/layout/hProcess11"/>
    <dgm:cxn modelId="{DFEB7340-654C-2044-8947-F4D11CF6D94F}" type="presParOf" srcId="{4D6AFB78-7DDF-D245-BED5-5A41D7A6A348}" destId="{EB28FB67-72B3-E547-ADE0-B5955760D204}" srcOrd="1" destOrd="0" presId="urn:microsoft.com/office/officeart/2005/8/layout/hProcess11"/>
    <dgm:cxn modelId="{AA963ACE-851C-5843-A2DD-3CE7CF6604DE}" type="presParOf" srcId="{4D6AFB78-7DDF-D245-BED5-5A41D7A6A348}" destId="{44E63ED6-8AC3-6D4C-A366-9792E96E01CE}" srcOrd="2" destOrd="0" presId="urn:microsoft.com/office/officeart/2005/8/layout/hProcess11"/>
    <dgm:cxn modelId="{158DC0E8-4130-4547-8402-690A1C20DEF7}" type="presParOf" srcId="{44E63ED6-8AC3-6D4C-A366-9792E96E01CE}" destId="{25F9BA00-7785-684D-8CB5-A21B761B8D04}" srcOrd="0" destOrd="0" presId="urn:microsoft.com/office/officeart/2005/8/layout/hProcess11"/>
    <dgm:cxn modelId="{63EE71D3-7D17-0C43-BA7B-F3FC40A6CC74}" type="presParOf" srcId="{44E63ED6-8AC3-6D4C-A366-9792E96E01CE}" destId="{2A6C4D3A-DAC2-AF45-A2E9-9AC99A98D8A2}" srcOrd="1" destOrd="0" presId="urn:microsoft.com/office/officeart/2005/8/layout/hProcess11"/>
    <dgm:cxn modelId="{AA11800D-A30D-0B4E-BB7A-C630D7AF0891}" type="presParOf" srcId="{44E63ED6-8AC3-6D4C-A366-9792E96E01CE}" destId="{73776333-5656-3940-A235-4ED158ADA1FD}" srcOrd="2" destOrd="0" presId="urn:microsoft.com/office/officeart/2005/8/layout/hProcess11"/>
    <dgm:cxn modelId="{91E23074-C840-A14D-9553-EF22F7E2EC50}" type="presParOf" srcId="{4D6AFB78-7DDF-D245-BED5-5A41D7A6A348}" destId="{553F0ABE-F760-514A-9DCD-9379B4FD2703}" srcOrd="3" destOrd="0" presId="urn:microsoft.com/office/officeart/2005/8/layout/hProcess11"/>
    <dgm:cxn modelId="{D770ED00-A772-044D-BA61-A15F39B3FAA4}" type="presParOf" srcId="{4D6AFB78-7DDF-D245-BED5-5A41D7A6A348}" destId="{6EF144AC-8E4C-B442-8730-664E187E79FA}" srcOrd="4" destOrd="0" presId="urn:microsoft.com/office/officeart/2005/8/layout/hProcess11"/>
    <dgm:cxn modelId="{4EB6ED95-24B9-2D4A-A704-8B06252469B1}" type="presParOf" srcId="{6EF144AC-8E4C-B442-8730-664E187E79FA}" destId="{E9D0237A-8141-5241-AD64-578E8357B08A}" srcOrd="0" destOrd="0" presId="urn:microsoft.com/office/officeart/2005/8/layout/hProcess11"/>
    <dgm:cxn modelId="{8480B7B0-B8FE-F94B-97BB-8D14A6E32B22}" type="presParOf" srcId="{6EF144AC-8E4C-B442-8730-664E187E79FA}" destId="{4F596349-A603-2442-9BE5-C851AAD0A8AE}" srcOrd="1" destOrd="0" presId="urn:microsoft.com/office/officeart/2005/8/layout/hProcess11"/>
    <dgm:cxn modelId="{6D5CE4A4-41AA-CD48-9081-02D9C92D70D3}" type="presParOf" srcId="{6EF144AC-8E4C-B442-8730-664E187E79FA}" destId="{15912731-B0A0-BB43-87F7-BB898D7FC0DE}" srcOrd="2" destOrd="0" presId="urn:microsoft.com/office/officeart/2005/8/layout/hProcess11"/>
    <dgm:cxn modelId="{6E512A91-2F0D-4D4D-BB25-DB8C774083CE}" type="presParOf" srcId="{4D6AFB78-7DDF-D245-BED5-5A41D7A6A348}" destId="{BEF8E84C-D59E-1D48-9C01-A6040BFCE8BA}" srcOrd="5" destOrd="0" presId="urn:microsoft.com/office/officeart/2005/8/layout/hProcess11"/>
    <dgm:cxn modelId="{97F3D718-FD90-7547-9991-103C06FC2BAA}" type="presParOf" srcId="{4D6AFB78-7DDF-D245-BED5-5A41D7A6A348}" destId="{9BE55891-DFA7-0745-A742-5C50FC2B2B66}" srcOrd="6" destOrd="0" presId="urn:microsoft.com/office/officeart/2005/8/layout/hProcess11"/>
    <dgm:cxn modelId="{673597EB-63C2-4541-A4FB-505CA97F17B6}" type="presParOf" srcId="{9BE55891-DFA7-0745-A742-5C50FC2B2B66}" destId="{A88038D3-9070-8E4C-B536-846A4F1CF211}" srcOrd="0" destOrd="0" presId="urn:microsoft.com/office/officeart/2005/8/layout/hProcess11"/>
    <dgm:cxn modelId="{76945C43-80EE-4946-80D8-3DF7770B4B07}" type="presParOf" srcId="{9BE55891-DFA7-0745-A742-5C50FC2B2B66}" destId="{DF3B6D8F-A185-DB49-A112-F280646EB582}" srcOrd="1" destOrd="0" presId="urn:microsoft.com/office/officeart/2005/8/layout/hProcess11"/>
    <dgm:cxn modelId="{A825A004-939B-434B-8B3E-AF360950FD17}" type="presParOf" srcId="{9BE55891-DFA7-0745-A742-5C50FC2B2B66}" destId="{F8B735CC-1681-E44D-86F5-B77CE1FE54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C57DF-591E-4F83-9E03-E6C530C9DEEE}" type="doc">
      <dgm:prSet loTypeId="urn:microsoft.com/office/officeart/2005/8/layout/venn1" loCatId="relationship" qsTypeId="urn:microsoft.com/office/officeart/2005/8/quickstyle/3d5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36A551D-C44A-42E2-A7A3-9A8BA73F86EC}">
      <dgm:prSet/>
      <dgm:spPr/>
      <dgm:t>
        <a:bodyPr/>
        <a:lstStyle/>
        <a:p>
          <a:pPr rtl="0"/>
          <a:r>
            <a:rPr lang="en-US" b="1"/>
            <a:t>- Tạo điều kiện thuận lợi giải quyết vấn đề từ triệu chứng, nguyên nhân đến giải pháp.  </a:t>
          </a:r>
          <a:endParaRPr lang="en-US"/>
        </a:p>
      </dgm:t>
    </dgm:pt>
    <dgm:pt modelId="{B2422F56-A65A-4386-990F-1F59BC12D1D3}" type="parTrans" cxnId="{19A159BA-527E-4297-93B2-01CC818AE195}">
      <dgm:prSet/>
      <dgm:spPr/>
      <dgm:t>
        <a:bodyPr/>
        <a:lstStyle/>
        <a:p>
          <a:endParaRPr lang="en-US"/>
        </a:p>
      </dgm:t>
    </dgm:pt>
    <dgm:pt modelId="{00E2A8ED-F928-4F8A-9EBF-59F6C751BC63}" type="sibTrans" cxnId="{19A159BA-527E-4297-93B2-01CC818AE195}">
      <dgm:prSet/>
      <dgm:spPr/>
      <dgm:t>
        <a:bodyPr/>
        <a:lstStyle/>
        <a:p>
          <a:endParaRPr lang="en-US"/>
        </a:p>
      </dgm:t>
    </dgm:pt>
    <dgm:pt modelId="{9D1CDD66-6BAF-4C2F-BF5B-90FADD777C7F}">
      <dgm:prSet/>
      <dgm:spPr/>
      <dgm:t>
        <a:bodyPr/>
        <a:lstStyle/>
        <a:p>
          <a:pPr rtl="0"/>
          <a:r>
            <a:rPr lang="en-US" b="1"/>
            <a:t>- Đây là công cụ đặc biệt quan trọng khi sáng tạo trong phân tích cải tiến chất lượng, thực hiện hành động khắc phục phòng ngừa. </a:t>
          </a:r>
          <a:endParaRPr lang="en-US"/>
        </a:p>
      </dgm:t>
    </dgm:pt>
    <dgm:pt modelId="{7AD42A33-28CA-42F4-BFB9-F60CD814A3C3}" type="parTrans" cxnId="{82629336-1D2F-45AF-8C13-FE3E72CB102E}">
      <dgm:prSet/>
      <dgm:spPr/>
      <dgm:t>
        <a:bodyPr/>
        <a:lstStyle/>
        <a:p>
          <a:endParaRPr lang="en-US"/>
        </a:p>
      </dgm:t>
    </dgm:pt>
    <dgm:pt modelId="{89F74342-0B67-4880-AB13-6860111E71A1}" type="sibTrans" cxnId="{82629336-1D2F-45AF-8C13-FE3E72CB102E}">
      <dgm:prSet/>
      <dgm:spPr/>
      <dgm:t>
        <a:bodyPr/>
        <a:lstStyle/>
        <a:p>
          <a:endParaRPr lang="en-US"/>
        </a:p>
      </dgm:t>
    </dgm:pt>
    <dgm:pt modelId="{7856A06E-1B87-4D00-988F-EAF2150A441E}" type="pres">
      <dgm:prSet presAssocID="{DF1C57DF-591E-4F83-9E03-E6C530C9DEEE}" presName="compositeShape" presStyleCnt="0">
        <dgm:presLayoutVars>
          <dgm:chMax val="7"/>
          <dgm:dir/>
          <dgm:resizeHandles val="exact"/>
        </dgm:presLayoutVars>
      </dgm:prSet>
      <dgm:spPr/>
    </dgm:pt>
    <dgm:pt modelId="{8AB01EF1-9A05-4B21-AC8D-5F6A015A2EF1}" type="pres">
      <dgm:prSet presAssocID="{036A551D-C44A-42E2-A7A3-9A8BA73F86EC}" presName="circ1" presStyleLbl="vennNode1" presStyleIdx="0" presStyleCnt="2"/>
      <dgm:spPr/>
    </dgm:pt>
    <dgm:pt modelId="{5067AD8D-C595-45B8-A061-9985886AB678}" type="pres">
      <dgm:prSet presAssocID="{036A551D-C44A-42E2-A7A3-9A8BA73F86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829B59-E050-4F67-AFDC-76434FD45481}" type="pres">
      <dgm:prSet presAssocID="{9D1CDD66-6BAF-4C2F-BF5B-90FADD777C7F}" presName="circ2" presStyleLbl="vennNode1" presStyleIdx="1" presStyleCnt="2"/>
      <dgm:spPr/>
    </dgm:pt>
    <dgm:pt modelId="{2F6258EF-2ACA-4AF4-B3E7-90980A3EB04D}" type="pres">
      <dgm:prSet presAssocID="{9D1CDD66-6BAF-4C2F-BF5B-90FADD777C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6D9FE02-00F2-40CB-8ED9-BBD6A4C4FFA5}" type="presOf" srcId="{9D1CDD66-6BAF-4C2F-BF5B-90FADD777C7F}" destId="{2F6258EF-2ACA-4AF4-B3E7-90980A3EB04D}" srcOrd="1" destOrd="0" presId="urn:microsoft.com/office/officeart/2005/8/layout/venn1"/>
    <dgm:cxn modelId="{82629336-1D2F-45AF-8C13-FE3E72CB102E}" srcId="{DF1C57DF-591E-4F83-9E03-E6C530C9DEEE}" destId="{9D1CDD66-6BAF-4C2F-BF5B-90FADD777C7F}" srcOrd="1" destOrd="0" parTransId="{7AD42A33-28CA-42F4-BFB9-F60CD814A3C3}" sibTransId="{89F74342-0B67-4880-AB13-6860111E71A1}"/>
    <dgm:cxn modelId="{E677D44F-98F1-4995-B194-AD82DDE1F901}" type="presOf" srcId="{9D1CDD66-6BAF-4C2F-BF5B-90FADD777C7F}" destId="{88829B59-E050-4F67-AFDC-76434FD45481}" srcOrd="0" destOrd="0" presId="urn:microsoft.com/office/officeart/2005/8/layout/venn1"/>
    <dgm:cxn modelId="{A6B84772-BA43-4F2B-84B9-E21B9230B4B0}" type="presOf" srcId="{DF1C57DF-591E-4F83-9E03-E6C530C9DEEE}" destId="{7856A06E-1B87-4D00-988F-EAF2150A441E}" srcOrd="0" destOrd="0" presId="urn:microsoft.com/office/officeart/2005/8/layout/venn1"/>
    <dgm:cxn modelId="{19A159BA-527E-4297-93B2-01CC818AE195}" srcId="{DF1C57DF-591E-4F83-9E03-E6C530C9DEEE}" destId="{036A551D-C44A-42E2-A7A3-9A8BA73F86EC}" srcOrd="0" destOrd="0" parTransId="{B2422F56-A65A-4386-990F-1F59BC12D1D3}" sibTransId="{00E2A8ED-F928-4F8A-9EBF-59F6C751BC63}"/>
    <dgm:cxn modelId="{5C943FC1-54C8-4031-B469-F081BB310280}" type="presOf" srcId="{036A551D-C44A-42E2-A7A3-9A8BA73F86EC}" destId="{8AB01EF1-9A05-4B21-AC8D-5F6A015A2EF1}" srcOrd="0" destOrd="0" presId="urn:microsoft.com/office/officeart/2005/8/layout/venn1"/>
    <dgm:cxn modelId="{35F66AF7-2C54-4272-ADBA-770A354811EC}" type="presOf" srcId="{036A551D-C44A-42E2-A7A3-9A8BA73F86EC}" destId="{5067AD8D-C595-45B8-A061-9985886AB678}" srcOrd="1" destOrd="0" presId="urn:microsoft.com/office/officeart/2005/8/layout/venn1"/>
    <dgm:cxn modelId="{DCC482E6-62A0-45DF-90E0-96C926BA77E7}" type="presParOf" srcId="{7856A06E-1B87-4D00-988F-EAF2150A441E}" destId="{8AB01EF1-9A05-4B21-AC8D-5F6A015A2EF1}" srcOrd="0" destOrd="0" presId="urn:microsoft.com/office/officeart/2005/8/layout/venn1"/>
    <dgm:cxn modelId="{23FC9CE1-BFD7-4366-9567-B7D63041B699}" type="presParOf" srcId="{7856A06E-1B87-4D00-988F-EAF2150A441E}" destId="{5067AD8D-C595-45B8-A061-9985886AB678}" srcOrd="1" destOrd="0" presId="urn:microsoft.com/office/officeart/2005/8/layout/venn1"/>
    <dgm:cxn modelId="{D75A2647-9357-4A16-9F93-CDCC5744A083}" type="presParOf" srcId="{7856A06E-1B87-4D00-988F-EAF2150A441E}" destId="{88829B59-E050-4F67-AFDC-76434FD45481}" srcOrd="2" destOrd="0" presId="urn:microsoft.com/office/officeart/2005/8/layout/venn1"/>
    <dgm:cxn modelId="{62791ABE-D658-4DCB-B0E4-9CA3546EE73B}" type="presParOf" srcId="{7856A06E-1B87-4D00-988F-EAF2150A441E}" destId="{2F6258EF-2ACA-4AF4-B3E7-90980A3EB04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9B6AA9-15D3-4394-B04A-8A786EBEDEEA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282D02-BFE0-4B5E-8628-8E855237D016}">
      <dgm:prSet/>
      <dgm:spPr/>
      <dgm:t>
        <a:bodyPr/>
        <a:lstStyle/>
        <a:p>
          <a:pPr rtl="0"/>
          <a:r>
            <a:rPr lang="en-US" b="1"/>
            <a:t>Thủ tục</a:t>
          </a:r>
          <a:endParaRPr lang="en-US"/>
        </a:p>
      </dgm:t>
    </dgm:pt>
    <dgm:pt modelId="{A7D709FA-8278-4BA6-90FF-083940A7D76E}" type="parTrans" cxnId="{2801339B-CAE5-4F18-8F71-BFE0FE5EA809}">
      <dgm:prSet/>
      <dgm:spPr/>
      <dgm:t>
        <a:bodyPr/>
        <a:lstStyle/>
        <a:p>
          <a:endParaRPr lang="en-US"/>
        </a:p>
      </dgm:t>
    </dgm:pt>
    <dgm:pt modelId="{2728048A-9D88-44BB-91AF-0946634194CB}" type="sibTrans" cxnId="{2801339B-CAE5-4F18-8F71-BFE0FE5EA809}">
      <dgm:prSet/>
      <dgm:spPr/>
      <dgm:t>
        <a:bodyPr/>
        <a:lstStyle/>
        <a:p>
          <a:endParaRPr lang="en-US"/>
        </a:p>
      </dgm:t>
    </dgm:pt>
    <dgm:pt modelId="{37D8D6B2-D408-4041-B8BA-3B0DDB93A7CF}">
      <dgm:prSet/>
      <dgm:spPr/>
      <dgm:t>
        <a:bodyPr/>
        <a:lstStyle/>
        <a:p>
          <a:pPr rtl="0"/>
          <a:r>
            <a:rPr lang="en-US" b="1"/>
            <a:t>Ghi phát biểu vấn đề vào hộp vấn đề</a:t>
          </a:r>
          <a:endParaRPr lang="en-US"/>
        </a:p>
      </dgm:t>
    </dgm:pt>
    <dgm:pt modelId="{F828DC2F-B2B1-49DE-A4A2-FF42310064B2}" type="parTrans" cxnId="{E71148D3-99BC-4248-94C4-B0E8E19E0DF7}">
      <dgm:prSet/>
      <dgm:spPr/>
      <dgm:t>
        <a:bodyPr/>
        <a:lstStyle/>
        <a:p>
          <a:endParaRPr lang="en-US"/>
        </a:p>
      </dgm:t>
    </dgm:pt>
    <dgm:pt modelId="{FBA588DB-BA59-47F6-BE8C-B348777EC225}" type="sibTrans" cxnId="{E71148D3-99BC-4248-94C4-B0E8E19E0DF7}">
      <dgm:prSet/>
      <dgm:spPr/>
      <dgm:t>
        <a:bodyPr/>
        <a:lstStyle/>
        <a:p>
          <a:endParaRPr lang="en-US"/>
        </a:p>
      </dgm:t>
    </dgm:pt>
    <dgm:pt modelId="{82D2CB98-C23A-4A39-833A-1C2772CCB465}">
      <dgm:prSet/>
      <dgm:spPr/>
      <dgm:t>
        <a:bodyPr/>
        <a:lstStyle/>
        <a:p>
          <a:pPr rtl="0"/>
          <a:r>
            <a:rPr lang="en-US" b="1"/>
            <a:t>Động não và liệt kê các nhóm yếu tố chính có liên quan đến vấn đề</a:t>
          </a:r>
          <a:endParaRPr lang="en-US"/>
        </a:p>
      </dgm:t>
    </dgm:pt>
    <dgm:pt modelId="{D48514C7-E248-4AA7-AAB8-729C9E4F3A8A}" type="parTrans" cxnId="{E675AB5C-FB4C-432B-9C74-6BC32ABE4302}">
      <dgm:prSet/>
      <dgm:spPr/>
      <dgm:t>
        <a:bodyPr/>
        <a:lstStyle/>
        <a:p>
          <a:endParaRPr lang="en-US"/>
        </a:p>
      </dgm:t>
    </dgm:pt>
    <dgm:pt modelId="{FEEA0DA2-00B9-4DC5-99C3-6581C4E99C4E}" type="sibTrans" cxnId="{E675AB5C-FB4C-432B-9C74-6BC32ABE4302}">
      <dgm:prSet/>
      <dgm:spPr/>
      <dgm:t>
        <a:bodyPr/>
        <a:lstStyle/>
        <a:p>
          <a:endParaRPr lang="en-US"/>
        </a:p>
      </dgm:t>
    </dgm:pt>
    <dgm:pt modelId="{6CCEA5F6-8A54-4507-BCBC-CCCB74C53C51}">
      <dgm:prSet/>
      <dgm:spPr/>
      <dgm:t>
        <a:bodyPr/>
        <a:lstStyle/>
        <a:p>
          <a:pPr rtl="0"/>
          <a:r>
            <a:rPr lang="en-US" b="1"/>
            <a:t>Trong mỗi nhóm yếu tố chính lại liệt kê chi tiết hơn</a:t>
          </a:r>
          <a:endParaRPr lang="en-US"/>
        </a:p>
      </dgm:t>
    </dgm:pt>
    <dgm:pt modelId="{BDF4907E-90AE-4268-A7BB-59E92363D2CD}" type="parTrans" cxnId="{420E88E9-3128-455A-B7FA-E68008A3E4B1}">
      <dgm:prSet/>
      <dgm:spPr/>
      <dgm:t>
        <a:bodyPr/>
        <a:lstStyle/>
        <a:p>
          <a:endParaRPr lang="en-US"/>
        </a:p>
      </dgm:t>
    </dgm:pt>
    <dgm:pt modelId="{EF2D4A7E-AC7B-42F2-8CEC-EB040D3DF1D8}" type="sibTrans" cxnId="{420E88E9-3128-455A-B7FA-E68008A3E4B1}">
      <dgm:prSet/>
      <dgm:spPr/>
      <dgm:t>
        <a:bodyPr/>
        <a:lstStyle/>
        <a:p>
          <a:endParaRPr lang="en-US"/>
        </a:p>
      </dgm:t>
    </dgm:pt>
    <dgm:pt modelId="{7F8BA72D-EA9D-4A8B-8F41-4CF340BE0FC0}">
      <dgm:prSet/>
      <dgm:spPr/>
      <dgm:t>
        <a:bodyPr/>
        <a:lstStyle/>
        <a:p>
          <a:pPr rtl="0"/>
          <a:r>
            <a:rPr lang="en-US" b="1"/>
            <a:t>Xem xét để tìm nguyên nhân khả dĩ</a:t>
          </a:r>
          <a:endParaRPr lang="en-US"/>
        </a:p>
      </dgm:t>
    </dgm:pt>
    <dgm:pt modelId="{3CE59211-66DA-4943-8D2D-DACDC034A324}" type="parTrans" cxnId="{0843E200-DD35-4D19-889F-67EF9F7847E3}">
      <dgm:prSet/>
      <dgm:spPr/>
      <dgm:t>
        <a:bodyPr/>
        <a:lstStyle/>
        <a:p>
          <a:endParaRPr lang="en-US"/>
        </a:p>
      </dgm:t>
    </dgm:pt>
    <dgm:pt modelId="{87E7A550-201C-42C9-8A06-6DDBBAC4FDB8}" type="sibTrans" cxnId="{0843E200-DD35-4D19-889F-67EF9F7847E3}">
      <dgm:prSet/>
      <dgm:spPr/>
      <dgm:t>
        <a:bodyPr/>
        <a:lstStyle/>
        <a:p>
          <a:endParaRPr lang="en-US"/>
        </a:p>
      </dgm:t>
    </dgm:pt>
    <dgm:pt modelId="{C9744ED0-AC1E-428F-98E7-5B29125607E7}" type="pres">
      <dgm:prSet presAssocID="{DD9B6AA9-15D3-4394-B04A-8A786EBEDE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7A43C7-2338-46ED-ACEB-A9C85DDD60DF}" type="pres">
      <dgm:prSet presAssocID="{D1282D02-BFE0-4B5E-8628-8E855237D016}" presName="hierRoot1" presStyleCnt="0">
        <dgm:presLayoutVars>
          <dgm:hierBranch val="init"/>
        </dgm:presLayoutVars>
      </dgm:prSet>
      <dgm:spPr/>
    </dgm:pt>
    <dgm:pt modelId="{C446EE59-C501-4A26-AE79-91D848296450}" type="pres">
      <dgm:prSet presAssocID="{D1282D02-BFE0-4B5E-8628-8E855237D016}" presName="rootComposite1" presStyleCnt="0"/>
      <dgm:spPr/>
    </dgm:pt>
    <dgm:pt modelId="{33F79A0F-B8F4-4D83-A399-FC485673B84B}" type="pres">
      <dgm:prSet presAssocID="{D1282D02-BFE0-4B5E-8628-8E855237D016}" presName="rootText1" presStyleLbl="node0" presStyleIdx="0" presStyleCnt="1">
        <dgm:presLayoutVars>
          <dgm:chPref val="3"/>
        </dgm:presLayoutVars>
      </dgm:prSet>
      <dgm:spPr/>
    </dgm:pt>
    <dgm:pt modelId="{18EF114E-6AE2-4488-A5D8-5A33135F7727}" type="pres">
      <dgm:prSet presAssocID="{D1282D02-BFE0-4B5E-8628-8E855237D016}" presName="rootConnector1" presStyleLbl="node1" presStyleIdx="0" presStyleCnt="0"/>
      <dgm:spPr/>
    </dgm:pt>
    <dgm:pt modelId="{08754EE1-DA8E-4BB3-9BCD-F55EAD3732A7}" type="pres">
      <dgm:prSet presAssocID="{D1282D02-BFE0-4B5E-8628-8E855237D016}" presName="hierChild2" presStyleCnt="0"/>
      <dgm:spPr/>
    </dgm:pt>
    <dgm:pt modelId="{BF661E9F-970C-4A86-83D8-C52FFD631F4D}" type="pres">
      <dgm:prSet presAssocID="{F828DC2F-B2B1-49DE-A4A2-FF42310064B2}" presName="Name37" presStyleLbl="parChTrans1D2" presStyleIdx="0" presStyleCnt="4"/>
      <dgm:spPr/>
    </dgm:pt>
    <dgm:pt modelId="{D021159E-4082-4779-9610-0FD01453FBB4}" type="pres">
      <dgm:prSet presAssocID="{37D8D6B2-D408-4041-B8BA-3B0DDB93A7CF}" presName="hierRoot2" presStyleCnt="0">
        <dgm:presLayoutVars>
          <dgm:hierBranch val="init"/>
        </dgm:presLayoutVars>
      </dgm:prSet>
      <dgm:spPr/>
    </dgm:pt>
    <dgm:pt modelId="{8A30FD43-BF8B-4098-B809-9B565BDB26A4}" type="pres">
      <dgm:prSet presAssocID="{37D8D6B2-D408-4041-B8BA-3B0DDB93A7CF}" presName="rootComposite" presStyleCnt="0"/>
      <dgm:spPr/>
    </dgm:pt>
    <dgm:pt modelId="{75140542-8ED0-4CC4-A56C-7E669198CBC2}" type="pres">
      <dgm:prSet presAssocID="{37D8D6B2-D408-4041-B8BA-3B0DDB93A7CF}" presName="rootText" presStyleLbl="node2" presStyleIdx="0" presStyleCnt="4">
        <dgm:presLayoutVars>
          <dgm:chPref val="3"/>
        </dgm:presLayoutVars>
      </dgm:prSet>
      <dgm:spPr/>
    </dgm:pt>
    <dgm:pt modelId="{891E53B0-CC2F-4648-81D1-2DA19A9CA1A3}" type="pres">
      <dgm:prSet presAssocID="{37D8D6B2-D408-4041-B8BA-3B0DDB93A7CF}" presName="rootConnector" presStyleLbl="node2" presStyleIdx="0" presStyleCnt="4"/>
      <dgm:spPr/>
    </dgm:pt>
    <dgm:pt modelId="{D98A7136-FF8C-452B-9C38-234012AC4909}" type="pres">
      <dgm:prSet presAssocID="{37D8D6B2-D408-4041-B8BA-3B0DDB93A7CF}" presName="hierChild4" presStyleCnt="0"/>
      <dgm:spPr/>
    </dgm:pt>
    <dgm:pt modelId="{3DC0B684-A3B0-40D0-921E-9CA6D778E968}" type="pres">
      <dgm:prSet presAssocID="{37D8D6B2-D408-4041-B8BA-3B0DDB93A7CF}" presName="hierChild5" presStyleCnt="0"/>
      <dgm:spPr/>
    </dgm:pt>
    <dgm:pt modelId="{948C1EB1-A78D-4CDC-9710-A5712A19FD59}" type="pres">
      <dgm:prSet presAssocID="{D48514C7-E248-4AA7-AAB8-729C9E4F3A8A}" presName="Name37" presStyleLbl="parChTrans1D2" presStyleIdx="1" presStyleCnt="4"/>
      <dgm:spPr/>
    </dgm:pt>
    <dgm:pt modelId="{7E61967D-84F2-4383-97E1-E56FE7730377}" type="pres">
      <dgm:prSet presAssocID="{82D2CB98-C23A-4A39-833A-1C2772CCB465}" presName="hierRoot2" presStyleCnt="0">
        <dgm:presLayoutVars>
          <dgm:hierBranch val="init"/>
        </dgm:presLayoutVars>
      </dgm:prSet>
      <dgm:spPr/>
    </dgm:pt>
    <dgm:pt modelId="{7EB09861-39BB-4C71-A8A9-BCF7A9D1B98F}" type="pres">
      <dgm:prSet presAssocID="{82D2CB98-C23A-4A39-833A-1C2772CCB465}" presName="rootComposite" presStyleCnt="0"/>
      <dgm:spPr/>
    </dgm:pt>
    <dgm:pt modelId="{C1923C37-DE81-4598-A298-52E56B084E43}" type="pres">
      <dgm:prSet presAssocID="{82D2CB98-C23A-4A39-833A-1C2772CCB465}" presName="rootText" presStyleLbl="node2" presStyleIdx="1" presStyleCnt="4">
        <dgm:presLayoutVars>
          <dgm:chPref val="3"/>
        </dgm:presLayoutVars>
      </dgm:prSet>
      <dgm:spPr/>
    </dgm:pt>
    <dgm:pt modelId="{950AA02A-8097-4CFE-8E5D-447D429E0B11}" type="pres">
      <dgm:prSet presAssocID="{82D2CB98-C23A-4A39-833A-1C2772CCB465}" presName="rootConnector" presStyleLbl="node2" presStyleIdx="1" presStyleCnt="4"/>
      <dgm:spPr/>
    </dgm:pt>
    <dgm:pt modelId="{C56EB836-E085-4E32-A34F-CA7D6E59B1A1}" type="pres">
      <dgm:prSet presAssocID="{82D2CB98-C23A-4A39-833A-1C2772CCB465}" presName="hierChild4" presStyleCnt="0"/>
      <dgm:spPr/>
    </dgm:pt>
    <dgm:pt modelId="{0107E640-3983-40C4-B514-18270FB9DC25}" type="pres">
      <dgm:prSet presAssocID="{82D2CB98-C23A-4A39-833A-1C2772CCB465}" presName="hierChild5" presStyleCnt="0"/>
      <dgm:spPr/>
    </dgm:pt>
    <dgm:pt modelId="{83552FD3-6413-48CF-ACBE-160B2940301C}" type="pres">
      <dgm:prSet presAssocID="{BDF4907E-90AE-4268-A7BB-59E92363D2CD}" presName="Name37" presStyleLbl="parChTrans1D2" presStyleIdx="2" presStyleCnt="4"/>
      <dgm:spPr/>
    </dgm:pt>
    <dgm:pt modelId="{9895A304-3D42-4DCF-AFE7-B05F2D6D733D}" type="pres">
      <dgm:prSet presAssocID="{6CCEA5F6-8A54-4507-BCBC-CCCB74C53C51}" presName="hierRoot2" presStyleCnt="0">
        <dgm:presLayoutVars>
          <dgm:hierBranch val="init"/>
        </dgm:presLayoutVars>
      </dgm:prSet>
      <dgm:spPr/>
    </dgm:pt>
    <dgm:pt modelId="{C687F853-2312-42E3-AAC5-5CB580A7BACC}" type="pres">
      <dgm:prSet presAssocID="{6CCEA5F6-8A54-4507-BCBC-CCCB74C53C51}" presName="rootComposite" presStyleCnt="0"/>
      <dgm:spPr/>
    </dgm:pt>
    <dgm:pt modelId="{D5A47ECA-3EFC-474A-9A2F-9A67FED20D0F}" type="pres">
      <dgm:prSet presAssocID="{6CCEA5F6-8A54-4507-BCBC-CCCB74C53C51}" presName="rootText" presStyleLbl="node2" presStyleIdx="2" presStyleCnt="4">
        <dgm:presLayoutVars>
          <dgm:chPref val="3"/>
        </dgm:presLayoutVars>
      </dgm:prSet>
      <dgm:spPr/>
    </dgm:pt>
    <dgm:pt modelId="{01E31A43-6332-401F-88F4-13F791A19F3B}" type="pres">
      <dgm:prSet presAssocID="{6CCEA5F6-8A54-4507-BCBC-CCCB74C53C51}" presName="rootConnector" presStyleLbl="node2" presStyleIdx="2" presStyleCnt="4"/>
      <dgm:spPr/>
    </dgm:pt>
    <dgm:pt modelId="{198643ED-6157-4678-8776-64420D45D006}" type="pres">
      <dgm:prSet presAssocID="{6CCEA5F6-8A54-4507-BCBC-CCCB74C53C51}" presName="hierChild4" presStyleCnt="0"/>
      <dgm:spPr/>
    </dgm:pt>
    <dgm:pt modelId="{001245EE-D1F5-4A32-99B5-9CDAC1E90C1D}" type="pres">
      <dgm:prSet presAssocID="{6CCEA5F6-8A54-4507-BCBC-CCCB74C53C51}" presName="hierChild5" presStyleCnt="0"/>
      <dgm:spPr/>
    </dgm:pt>
    <dgm:pt modelId="{CA2B5E82-03AA-4D65-8A6D-C502C1B03FE9}" type="pres">
      <dgm:prSet presAssocID="{3CE59211-66DA-4943-8D2D-DACDC034A324}" presName="Name37" presStyleLbl="parChTrans1D2" presStyleIdx="3" presStyleCnt="4"/>
      <dgm:spPr/>
    </dgm:pt>
    <dgm:pt modelId="{598F15C8-A3A7-4EAD-B835-F7988C4C76CC}" type="pres">
      <dgm:prSet presAssocID="{7F8BA72D-EA9D-4A8B-8F41-4CF340BE0FC0}" presName="hierRoot2" presStyleCnt="0">
        <dgm:presLayoutVars>
          <dgm:hierBranch val="init"/>
        </dgm:presLayoutVars>
      </dgm:prSet>
      <dgm:spPr/>
    </dgm:pt>
    <dgm:pt modelId="{0D18DD63-51BF-4921-AD37-411727A9688F}" type="pres">
      <dgm:prSet presAssocID="{7F8BA72D-EA9D-4A8B-8F41-4CF340BE0FC0}" presName="rootComposite" presStyleCnt="0"/>
      <dgm:spPr/>
    </dgm:pt>
    <dgm:pt modelId="{D09ED182-97A8-43F1-9BED-F26C99F8CB90}" type="pres">
      <dgm:prSet presAssocID="{7F8BA72D-EA9D-4A8B-8F41-4CF340BE0FC0}" presName="rootText" presStyleLbl="node2" presStyleIdx="3" presStyleCnt="4">
        <dgm:presLayoutVars>
          <dgm:chPref val="3"/>
        </dgm:presLayoutVars>
      </dgm:prSet>
      <dgm:spPr/>
    </dgm:pt>
    <dgm:pt modelId="{061D61AA-8A00-4218-A18E-4AC51E858075}" type="pres">
      <dgm:prSet presAssocID="{7F8BA72D-EA9D-4A8B-8F41-4CF340BE0FC0}" presName="rootConnector" presStyleLbl="node2" presStyleIdx="3" presStyleCnt="4"/>
      <dgm:spPr/>
    </dgm:pt>
    <dgm:pt modelId="{44AE4A1F-43E9-4370-B31A-4134F98BFB01}" type="pres">
      <dgm:prSet presAssocID="{7F8BA72D-EA9D-4A8B-8F41-4CF340BE0FC0}" presName="hierChild4" presStyleCnt="0"/>
      <dgm:spPr/>
    </dgm:pt>
    <dgm:pt modelId="{63F0B970-611A-4D4C-B07D-7530EB871648}" type="pres">
      <dgm:prSet presAssocID="{7F8BA72D-EA9D-4A8B-8F41-4CF340BE0FC0}" presName="hierChild5" presStyleCnt="0"/>
      <dgm:spPr/>
    </dgm:pt>
    <dgm:pt modelId="{8B03C5E6-2C9F-470B-BCFF-9BC54A3C4547}" type="pres">
      <dgm:prSet presAssocID="{D1282D02-BFE0-4B5E-8628-8E855237D016}" presName="hierChild3" presStyleCnt="0"/>
      <dgm:spPr/>
    </dgm:pt>
  </dgm:ptLst>
  <dgm:cxnLst>
    <dgm:cxn modelId="{0843E200-DD35-4D19-889F-67EF9F7847E3}" srcId="{D1282D02-BFE0-4B5E-8628-8E855237D016}" destId="{7F8BA72D-EA9D-4A8B-8F41-4CF340BE0FC0}" srcOrd="3" destOrd="0" parTransId="{3CE59211-66DA-4943-8D2D-DACDC034A324}" sibTransId="{87E7A550-201C-42C9-8A06-6DDBBAC4FDB8}"/>
    <dgm:cxn modelId="{D2E3150A-EC54-4FFC-B412-F0BFFC77A875}" type="presOf" srcId="{F828DC2F-B2B1-49DE-A4A2-FF42310064B2}" destId="{BF661E9F-970C-4A86-83D8-C52FFD631F4D}" srcOrd="0" destOrd="0" presId="urn:microsoft.com/office/officeart/2005/8/layout/orgChart1"/>
    <dgm:cxn modelId="{B939CC0D-02DC-4719-A900-5CC4A15B68BD}" type="presOf" srcId="{DD9B6AA9-15D3-4394-B04A-8A786EBEDEEA}" destId="{C9744ED0-AC1E-428F-98E7-5B29125607E7}" srcOrd="0" destOrd="0" presId="urn:microsoft.com/office/officeart/2005/8/layout/orgChart1"/>
    <dgm:cxn modelId="{1B46B21A-176D-4F29-9AC7-C267D6A51FE6}" type="presOf" srcId="{7F8BA72D-EA9D-4A8B-8F41-4CF340BE0FC0}" destId="{061D61AA-8A00-4218-A18E-4AC51E858075}" srcOrd="1" destOrd="0" presId="urn:microsoft.com/office/officeart/2005/8/layout/orgChart1"/>
    <dgm:cxn modelId="{46625026-B815-4047-9AB2-A97EB832340F}" type="presOf" srcId="{37D8D6B2-D408-4041-B8BA-3B0DDB93A7CF}" destId="{891E53B0-CC2F-4648-81D1-2DA19A9CA1A3}" srcOrd="1" destOrd="0" presId="urn:microsoft.com/office/officeart/2005/8/layout/orgChart1"/>
    <dgm:cxn modelId="{93157E27-59D7-4322-B780-EB08C25600C8}" type="presOf" srcId="{BDF4907E-90AE-4268-A7BB-59E92363D2CD}" destId="{83552FD3-6413-48CF-ACBE-160B2940301C}" srcOrd="0" destOrd="0" presId="urn:microsoft.com/office/officeart/2005/8/layout/orgChart1"/>
    <dgm:cxn modelId="{C2E0A327-21DF-429F-823E-8D56E673E12F}" type="presOf" srcId="{6CCEA5F6-8A54-4507-BCBC-CCCB74C53C51}" destId="{D5A47ECA-3EFC-474A-9A2F-9A67FED20D0F}" srcOrd="0" destOrd="0" presId="urn:microsoft.com/office/officeart/2005/8/layout/orgChart1"/>
    <dgm:cxn modelId="{9DE4762D-DE33-422A-8758-29E8CEEEEBDF}" type="presOf" srcId="{3CE59211-66DA-4943-8D2D-DACDC034A324}" destId="{CA2B5E82-03AA-4D65-8A6D-C502C1B03FE9}" srcOrd="0" destOrd="0" presId="urn:microsoft.com/office/officeart/2005/8/layout/orgChart1"/>
    <dgm:cxn modelId="{E675AB5C-FB4C-432B-9C74-6BC32ABE4302}" srcId="{D1282D02-BFE0-4B5E-8628-8E855237D016}" destId="{82D2CB98-C23A-4A39-833A-1C2772CCB465}" srcOrd="1" destOrd="0" parTransId="{D48514C7-E248-4AA7-AAB8-729C9E4F3A8A}" sibTransId="{FEEA0DA2-00B9-4DC5-99C3-6581C4E99C4E}"/>
    <dgm:cxn modelId="{64229A44-5D7E-4091-990C-79615D805D12}" type="presOf" srcId="{82D2CB98-C23A-4A39-833A-1C2772CCB465}" destId="{950AA02A-8097-4CFE-8E5D-447D429E0B11}" srcOrd="1" destOrd="0" presId="urn:microsoft.com/office/officeart/2005/8/layout/orgChart1"/>
    <dgm:cxn modelId="{ED74346C-9904-4BA1-BCEA-DC2450266CF9}" type="presOf" srcId="{37D8D6B2-D408-4041-B8BA-3B0DDB93A7CF}" destId="{75140542-8ED0-4CC4-A56C-7E669198CBC2}" srcOrd="0" destOrd="0" presId="urn:microsoft.com/office/officeart/2005/8/layout/orgChart1"/>
    <dgm:cxn modelId="{3F718F53-FAC6-4931-B269-976B4B6D816A}" type="presOf" srcId="{7F8BA72D-EA9D-4A8B-8F41-4CF340BE0FC0}" destId="{D09ED182-97A8-43F1-9BED-F26C99F8CB90}" srcOrd="0" destOrd="0" presId="urn:microsoft.com/office/officeart/2005/8/layout/orgChart1"/>
    <dgm:cxn modelId="{48B88A54-F423-417B-A23A-A6B43481C09D}" type="presOf" srcId="{D1282D02-BFE0-4B5E-8628-8E855237D016}" destId="{33F79A0F-B8F4-4D83-A399-FC485673B84B}" srcOrd="0" destOrd="0" presId="urn:microsoft.com/office/officeart/2005/8/layout/orgChart1"/>
    <dgm:cxn modelId="{2801339B-CAE5-4F18-8F71-BFE0FE5EA809}" srcId="{DD9B6AA9-15D3-4394-B04A-8A786EBEDEEA}" destId="{D1282D02-BFE0-4B5E-8628-8E855237D016}" srcOrd="0" destOrd="0" parTransId="{A7D709FA-8278-4BA6-90FF-083940A7D76E}" sibTransId="{2728048A-9D88-44BB-91AF-0946634194CB}"/>
    <dgm:cxn modelId="{15015DC1-3118-474A-89FA-8E9DF19AE925}" type="presOf" srcId="{82D2CB98-C23A-4A39-833A-1C2772CCB465}" destId="{C1923C37-DE81-4598-A298-52E56B084E43}" srcOrd="0" destOrd="0" presId="urn:microsoft.com/office/officeart/2005/8/layout/orgChart1"/>
    <dgm:cxn modelId="{EA9661D2-B2BA-43A1-98F7-2162DBB1A4E5}" type="presOf" srcId="{6CCEA5F6-8A54-4507-BCBC-CCCB74C53C51}" destId="{01E31A43-6332-401F-88F4-13F791A19F3B}" srcOrd="1" destOrd="0" presId="urn:microsoft.com/office/officeart/2005/8/layout/orgChart1"/>
    <dgm:cxn modelId="{E71148D3-99BC-4248-94C4-B0E8E19E0DF7}" srcId="{D1282D02-BFE0-4B5E-8628-8E855237D016}" destId="{37D8D6B2-D408-4041-B8BA-3B0DDB93A7CF}" srcOrd="0" destOrd="0" parTransId="{F828DC2F-B2B1-49DE-A4A2-FF42310064B2}" sibTransId="{FBA588DB-BA59-47F6-BE8C-B348777EC225}"/>
    <dgm:cxn modelId="{D9303CE6-8DE5-4CD9-B91F-BE01C3637874}" type="presOf" srcId="{D1282D02-BFE0-4B5E-8628-8E855237D016}" destId="{18EF114E-6AE2-4488-A5D8-5A33135F7727}" srcOrd="1" destOrd="0" presId="urn:microsoft.com/office/officeart/2005/8/layout/orgChart1"/>
    <dgm:cxn modelId="{420E88E9-3128-455A-B7FA-E68008A3E4B1}" srcId="{D1282D02-BFE0-4B5E-8628-8E855237D016}" destId="{6CCEA5F6-8A54-4507-BCBC-CCCB74C53C51}" srcOrd="2" destOrd="0" parTransId="{BDF4907E-90AE-4268-A7BB-59E92363D2CD}" sibTransId="{EF2D4A7E-AC7B-42F2-8CEC-EB040D3DF1D8}"/>
    <dgm:cxn modelId="{3DD33EF8-6F23-4293-95AD-38F532794575}" type="presOf" srcId="{D48514C7-E248-4AA7-AAB8-729C9E4F3A8A}" destId="{948C1EB1-A78D-4CDC-9710-A5712A19FD59}" srcOrd="0" destOrd="0" presId="urn:microsoft.com/office/officeart/2005/8/layout/orgChart1"/>
    <dgm:cxn modelId="{02197C35-24D2-4B46-BAD4-F3129AB7A098}" type="presParOf" srcId="{C9744ED0-AC1E-428F-98E7-5B29125607E7}" destId="{E67A43C7-2338-46ED-ACEB-A9C85DDD60DF}" srcOrd="0" destOrd="0" presId="urn:microsoft.com/office/officeart/2005/8/layout/orgChart1"/>
    <dgm:cxn modelId="{FD6B3BA5-B28B-4CB6-AE3E-1CB88041609F}" type="presParOf" srcId="{E67A43C7-2338-46ED-ACEB-A9C85DDD60DF}" destId="{C446EE59-C501-4A26-AE79-91D848296450}" srcOrd="0" destOrd="0" presId="urn:microsoft.com/office/officeart/2005/8/layout/orgChart1"/>
    <dgm:cxn modelId="{BC8E9077-963F-4AE5-9E99-9EC17AE0E668}" type="presParOf" srcId="{C446EE59-C501-4A26-AE79-91D848296450}" destId="{33F79A0F-B8F4-4D83-A399-FC485673B84B}" srcOrd="0" destOrd="0" presId="urn:microsoft.com/office/officeart/2005/8/layout/orgChart1"/>
    <dgm:cxn modelId="{D44822D2-DCFD-4F2F-BDDE-9AADDEA677CA}" type="presParOf" srcId="{C446EE59-C501-4A26-AE79-91D848296450}" destId="{18EF114E-6AE2-4488-A5D8-5A33135F7727}" srcOrd="1" destOrd="0" presId="urn:microsoft.com/office/officeart/2005/8/layout/orgChart1"/>
    <dgm:cxn modelId="{745C862A-61B4-468D-AD61-C506203FD1DB}" type="presParOf" srcId="{E67A43C7-2338-46ED-ACEB-A9C85DDD60DF}" destId="{08754EE1-DA8E-4BB3-9BCD-F55EAD3732A7}" srcOrd="1" destOrd="0" presId="urn:microsoft.com/office/officeart/2005/8/layout/orgChart1"/>
    <dgm:cxn modelId="{E3C7DFFE-1171-4634-9A29-A9245663F9A2}" type="presParOf" srcId="{08754EE1-DA8E-4BB3-9BCD-F55EAD3732A7}" destId="{BF661E9F-970C-4A86-83D8-C52FFD631F4D}" srcOrd="0" destOrd="0" presId="urn:microsoft.com/office/officeart/2005/8/layout/orgChart1"/>
    <dgm:cxn modelId="{E2ABA1D0-A2A8-4D4A-A6C8-B13801E75521}" type="presParOf" srcId="{08754EE1-DA8E-4BB3-9BCD-F55EAD3732A7}" destId="{D021159E-4082-4779-9610-0FD01453FBB4}" srcOrd="1" destOrd="0" presId="urn:microsoft.com/office/officeart/2005/8/layout/orgChart1"/>
    <dgm:cxn modelId="{4339D456-CE45-4C91-A0BB-C927DAB9C3F5}" type="presParOf" srcId="{D021159E-4082-4779-9610-0FD01453FBB4}" destId="{8A30FD43-BF8B-4098-B809-9B565BDB26A4}" srcOrd="0" destOrd="0" presId="urn:microsoft.com/office/officeart/2005/8/layout/orgChart1"/>
    <dgm:cxn modelId="{1DB0E04C-56E4-4B8E-810B-5D35A5A91ECD}" type="presParOf" srcId="{8A30FD43-BF8B-4098-B809-9B565BDB26A4}" destId="{75140542-8ED0-4CC4-A56C-7E669198CBC2}" srcOrd="0" destOrd="0" presId="urn:microsoft.com/office/officeart/2005/8/layout/orgChart1"/>
    <dgm:cxn modelId="{8A75B759-E0A8-4576-9658-8122F18BDE23}" type="presParOf" srcId="{8A30FD43-BF8B-4098-B809-9B565BDB26A4}" destId="{891E53B0-CC2F-4648-81D1-2DA19A9CA1A3}" srcOrd="1" destOrd="0" presId="urn:microsoft.com/office/officeart/2005/8/layout/orgChart1"/>
    <dgm:cxn modelId="{169A60AF-DB75-4BD3-AD71-C169FC3AA87E}" type="presParOf" srcId="{D021159E-4082-4779-9610-0FD01453FBB4}" destId="{D98A7136-FF8C-452B-9C38-234012AC4909}" srcOrd="1" destOrd="0" presId="urn:microsoft.com/office/officeart/2005/8/layout/orgChart1"/>
    <dgm:cxn modelId="{D6395BEF-310C-4F86-A25F-579D3B6010C1}" type="presParOf" srcId="{D021159E-4082-4779-9610-0FD01453FBB4}" destId="{3DC0B684-A3B0-40D0-921E-9CA6D778E968}" srcOrd="2" destOrd="0" presId="urn:microsoft.com/office/officeart/2005/8/layout/orgChart1"/>
    <dgm:cxn modelId="{2155749E-3B2F-4AF3-BD19-E25772BFDAE0}" type="presParOf" srcId="{08754EE1-DA8E-4BB3-9BCD-F55EAD3732A7}" destId="{948C1EB1-A78D-4CDC-9710-A5712A19FD59}" srcOrd="2" destOrd="0" presId="urn:microsoft.com/office/officeart/2005/8/layout/orgChart1"/>
    <dgm:cxn modelId="{9177C747-D546-48FE-856B-7D122DD98671}" type="presParOf" srcId="{08754EE1-DA8E-4BB3-9BCD-F55EAD3732A7}" destId="{7E61967D-84F2-4383-97E1-E56FE7730377}" srcOrd="3" destOrd="0" presId="urn:microsoft.com/office/officeart/2005/8/layout/orgChart1"/>
    <dgm:cxn modelId="{DCEF46D8-CAA5-4C49-8FD9-FB7356E4ACEE}" type="presParOf" srcId="{7E61967D-84F2-4383-97E1-E56FE7730377}" destId="{7EB09861-39BB-4C71-A8A9-BCF7A9D1B98F}" srcOrd="0" destOrd="0" presId="urn:microsoft.com/office/officeart/2005/8/layout/orgChart1"/>
    <dgm:cxn modelId="{41DA7468-E1E5-4EEC-B014-3601B50C5682}" type="presParOf" srcId="{7EB09861-39BB-4C71-A8A9-BCF7A9D1B98F}" destId="{C1923C37-DE81-4598-A298-52E56B084E43}" srcOrd="0" destOrd="0" presId="urn:microsoft.com/office/officeart/2005/8/layout/orgChart1"/>
    <dgm:cxn modelId="{F0EF89B5-DB53-4FD5-8B51-9688F7F98495}" type="presParOf" srcId="{7EB09861-39BB-4C71-A8A9-BCF7A9D1B98F}" destId="{950AA02A-8097-4CFE-8E5D-447D429E0B11}" srcOrd="1" destOrd="0" presId="urn:microsoft.com/office/officeart/2005/8/layout/orgChart1"/>
    <dgm:cxn modelId="{BC1ED2E1-E3BB-4FCA-BCAB-58D09B2D9FEB}" type="presParOf" srcId="{7E61967D-84F2-4383-97E1-E56FE7730377}" destId="{C56EB836-E085-4E32-A34F-CA7D6E59B1A1}" srcOrd="1" destOrd="0" presId="urn:microsoft.com/office/officeart/2005/8/layout/orgChart1"/>
    <dgm:cxn modelId="{41CFC1AE-ACE4-4E81-9DDD-1DD5522F131B}" type="presParOf" srcId="{7E61967D-84F2-4383-97E1-E56FE7730377}" destId="{0107E640-3983-40C4-B514-18270FB9DC25}" srcOrd="2" destOrd="0" presId="urn:microsoft.com/office/officeart/2005/8/layout/orgChart1"/>
    <dgm:cxn modelId="{F0074A06-1C4A-41EA-AAD0-D73F328C6295}" type="presParOf" srcId="{08754EE1-DA8E-4BB3-9BCD-F55EAD3732A7}" destId="{83552FD3-6413-48CF-ACBE-160B2940301C}" srcOrd="4" destOrd="0" presId="urn:microsoft.com/office/officeart/2005/8/layout/orgChart1"/>
    <dgm:cxn modelId="{0D83D907-024B-4DD7-B62A-E5886CA4A936}" type="presParOf" srcId="{08754EE1-DA8E-4BB3-9BCD-F55EAD3732A7}" destId="{9895A304-3D42-4DCF-AFE7-B05F2D6D733D}" srcOrd="5" destOrd="0" presId="urn:microsoft.com/office/officeart/2005/8/layout/orgChart1"/>
    <dgm:cxn modelId="{27F77185-A1F6-4B06-9917-51551CC2E869}" type="presParOf" srcId="{9895A304-3D42-4DCF-AFE7-B05F2D6D733D}" destId="{C687F853-2312-42E3-AAC5-5CB580A7BACC}" srcOrd="0" destOrd="0" presId="urn:microsoft.com/office/officeart/2005/8/layout/orgChart1"/>
    <dgm:cxn modelId="{AA5A22FE-F85A-4C81-BA49-E85E16BBAA05}" type="presParOf" srcId="{C687F853-2312-42E3-AAC5-5CB580A7BACC}" destId="{D5A47ECA-3EFC-474A-9A2F-9A67FED20D0F}" srcOrd="0" destOrd="0" presId="urn:microsoft.com/office/officeart/2005/8/layout/orgChart1"/>
    <dgm:cxn modelId="{52AF9F91-ABEF-4D06-876C-9E999C5677B2}" type="presParOf" srcId="{C687F853-2312-42E3-AAC5-5CB580A7BACC}" destId="{01E31A43-6332-401F-88F4-13F791A19F3B}" srcOrd="1" destOrd="0" presId="urn:microsoft.com/office/officeart/2005/8/layout/orgChart1"/>
    <dgm:cxn modelId="{72344F95-6A50-4400-8356-210004CFD0B3}" type="presParOf" srcId="{9895A304-3D42-4DCF-AFE7-B05F2D6D733D}" destId="{198643ED-6157-4678-8776-64420D45D006}" srcOrd="1" destOrd="0" presId="urn:microsoft.com/office/officeart/2005/8/layout/orgChart1"/>
    <dgm:cxn modelId="{75A90618-F107-49E0-830E-3CE3987645D9}" type="presParOf" srcId="{9895A304-3D42-4DCF-AFE7-B05F2D6D733D}" destId="{001245EE-D1F5-4A32-99B5-9CDAC1E90C1D}" srcOrd="2" destOrd="0" presId="urn:microsoft.com/office/officeart/2005/8/layout/orgChart1"/>
    <dgm:cxn modelId="{B4D1FFFE-CF53-489B-A3D9-BB171560E177}" type="presParOf" srcId="{08754EE1-DA8E-4BB3-9BCD-F55EAD3732A7}" destId="{CA2B5E82-03AA-4D65-8A6D-C502C1B03FE9}" srcOrd="6" destOrd="0" presId="urn:microsoft.com/office/officeart/2005/8/layout/orgChart1"/>
    <dgm:cxn modelId="{A3B3787F-9093-48F3-84D0-96FE1032CEB8}" type="presParOf" srcId="{08754EE1-DA8E-4BB3-9BCD-F55EAD3732A7}" destId="{598F15C8-A3A7-4EAD-B835-F7988C4C76CC}" srcOrd="7" destOrd="0" presId="urn:microsoft.com/office/officeart/2005/8/layout/orgChart1"/>
    <dgm:cxn modelId="{88EE3803-85FE-4830-8D34-3447424E1201}" type="presParOf" srcId="{598F15C8-A3A7-4EAD-B835-F7988C4C76CC}" destId="{0D18DD63-51BF-4921-AD37-411727A9688F}" srcOrd="0" destOrd="0" presId="urn:microsoft.com/office/officeart/2005/8/layout/orgChart1"/>
    <dgm:cxn modelId="{93FA1100-1CEB-4B4B-8C0A-8B04F84A98CF}" type="presParOf" srcId="{0D18DD63-51BF-4921-AD37-411727A9688F}" destId="{D09ED182-97A8-43F1-9BED-F26C99F8CB90}" srcOrd="0" destOrd="0" presId="urn:microsoft.com/office/officeart/2005/8/layout/orgChart1"/>
    <dgm:cxn modelId="{95696E90-B08E-4E39-A18B-9E24B92FC559}" type="presParOf" srcId="{0D18DD63-51BF-4921-AD37-411727A9688F}" destId="{061D61AA-8A00-4218-A18E-4AC51E858075}" srcOrd="1" destOrd="0" presId="urn:microsoft.com/office/officeart/2005/8/layout/orgChart1"/>
    <dgm:cxn modelId="{7CC5D3B1-ACA7-41F0-9B76-D46B9CF72F9D}" type="presParOf" srcId="{598F15C8-A3A7-4EAD-B835-F7988C4C76CC}" destId="{44AE4A1F-43E9-4370-B31A-4134F98BFB01}" srcOrd="1" destOrd="0" presId="urn:microsoft.com/office/officeart/2005/8/layout/orgChart1"/>
    <dgm:cxn modelId="{D19C5447-AA78-4643-B0AC-ED48ECC76EA3}" type="presParOf" srcId="{598F15C8-A3A7-4EAD-B835-F7988C4C76CC}" destId="{63F0B970-611A-4D4C-B07D-7530EB871648}" srcOrd="2" destOrd="0" presId="urn:microsoft.com/office/officeart/2005/8/layout/orgChart1"/>
    <dgm:cxn modelId="{DD052A68-3DD3-42ED-9D60-412C5197EFCE}" type="presParOf" srcId="{E67A43C7-2338-46ED-ACEB-A9C85DDD60DF}" destId="{8B03C5E6-2C9F-470B-BCFF-9BC54A3C45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6059EF-6D3D-4744-A68C-730F175E6D75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628E5B7-00D1-43F4-9F05-14F7B921B8FA}">
      <dgm:prSet phldrT="[Text]" custT="1"/>
      <dgm:spPr/>
      <dgm:t>
        <a:bodyPr/>
        <a:lstStyle/>
        <a:p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Khi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đã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xác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định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nguyên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nhân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gốc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,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nên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kiểm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chứng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lại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bằng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câu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hỏi</a:t>
          </a:r>
          <a:endParaRPr lang="en-US" sz="2400" i="0" dirty="0">
            <a:latin typeface="Arial" pitchFamily="34" charset="0"/>
            <a:cs typeface="Arial" pitchFamily="34" charset="0"/>
          </a:endParaRPr>
        </a:p>
      </dgm:t>
    </dgm:pt>
    <dgm:pt modelId="{66E4D684-8CFA-41C3-BCA5-ED543154B2A8}" type="parTrans" cxnId="{C44A8F01-B0C7-47CA-A144-8C0FE7A1F289}">
      <dgm:prSet/>
      <dgm:spPr/>
      <dgm:t>
        <a:bodyPr/>
        <a:lstStyle/>
        <a:p>
          <a:endParaRPr lang="en-US" sz="2400" i="0">
            <a:latin typeface="Arial" pitchFamily="34" charset="0"/>
            <a:cs typeface="Arial" pitchFamily="34" charset="0"/>
          </a:endParaRPr>
        </a:p>
      </dgm:t>
    </dgm:pt>
    <dgm:pt modelId="{75D523FB-5374-4F70-B5FB-C469E650D8B9}" type="sibTrans" cxnId="{C44A8F01-B0C7-47CA-A144-8C0FE7A1F289}">
      <dgm:prSet custT="1"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en-US" sz="2400" i="0">
            <a:latin typeface="Arial" pitchFamily="34" charset="0"/>
            <a:cs typeface="Arial" pitchFamily="34" charset="0"/>
          </a:endParaRPr>
        </a:p>
      </dgm:t>
    </dgm:pt>
    <dgm:pt modelId="{4AFE140A-01DB-4365-ACDF-DEE0DEDAEBC5}">
      <dgm:prSet phldrT="[Text]" custT="1"/>
      <dgm:spPr/>
      <dgm:t>
        <a:bodyPr/>
        <a:lstStyle/>
        <a:p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Nếu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giải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quyết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triệt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để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nguyên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nhân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đó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thì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còn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xảy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ra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sai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lỗi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không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? </a:t>
          </a:r>
          <a:endParaRPr lang="en-US" sz="2400" i="0" dirty="0">
            <a:latin typeface="Arial" pitchFamily="34" charset="0"/>
            <a:cs typeface="Arial" pitchFamily="34" charset="0"/>
          </a:endParaRPr>
        </a:p>
      </dgm:t>
    </dgm:pt>
    <dgm:pt modelId="{6F557149-DBD9-4A33-A1DB-4FB500139ED1}" type="parTrans" cxnId="{A01AEDA9-11C8-4065-AEFE-D61A56609E7A}">
      <dgm:prSet/>
      <dgm:spPr/>
      <dgm:t>
        <a:bodyPr/>
        <a:lstStyle/>
        <a:p>
          <a:endParaRPr lang="en-US" sz="2400" i="0">
            <a:latin typeface="Arial" pitchFamily="34" charset="0"/>
            <a:cs typeface="Arial" pitchFamily="34" charset="0"/>
          </a:endParaRPr>
        </a:p>
      </dgm:t>
    </dgm:pt>
    <dgm:pt modelId="{4270D077-BF66-44B4-B7D8-BDACB0C3C2C5}" type="sibTrans" cxnId="{A01AEDA9-11C8-4065-AEFE-D61A56609E7A}">
      <dgm:prSet custT="1"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en-US" sz="2400" i="0">
            <a:latin typeface="Arial" pitchFamily="34" charset="0"/>
            <a:cs typeface="Arial" pitchFamily="34" charset="0"/>
          </a:endParaRPr>
        </a:p>
      </dgm:t>
    </dgm:pt>
    <dgm:pt modelId="{5341D746-35BD-4CB7-A151-9269E619EEC0}">
      <dgm:prSet phldrT="[Text]" custT="1"/>
      <dgm:spPr/>
      <dgm:t>
        <a:bodyPr/>
        <a:lstStyle/>
        <a:p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Nếu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câu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trả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lời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là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không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thì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vấn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đề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xác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định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là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chính</a:t>
          </a:r>
          <a:r>
            <a:rPr lang="en-US" altLang="en-US" sz="2400" b="1" i="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xác</a:t>
          </a:r>
          <a:endParaRPr lang="en-US" sz="2400" i="0" dirty="0">
            <a:latin typeface="Arial" pitchFamily="34" charset="0"/>
            <a:cs typeface="Arial" pitchFamily="34" charset="0"/>
          </a:endParaRPr>
        </a:p>
      </dgm:t>
    </dgm:pt>
    <dgm:pt modelId="{6A79A371-8F00-4369-86F7-74D08C4E41AF}" type="parTrans" cxnId="{F12D424C-B218-4902-9668-C4C5D4E458E9}">
      <dgm:prSet/>
      <dgm:spPr/>
      <dgm:t>
        <a:bodyPr/>
        <a:lstStyle/>
        <a:p>
          <a:endParaRPr lang="en-US" sz="2400" i="0">
            <a:latin typeface="Arial" pitchFamily="34" charset="0"/>
            <a:cs typeface="Arial" pitchFamily="34" charset="0"/>
          </a:endParaRPr>
        </a:p>
      </dgm:t>
    </dgm:pt>
    <dgm:pt modelId="{AF0B0CC8-BF61-4DF9-9313-4BAFBDED4848}" type="sibTrans" cxnId="{F12D424C-B218-4902-9668-C4C5D4E458E9}">
      <dgm:prSet/>
      <dgm:spPr/>
      <dgm:t>
        <a:bodyPr/>
        <a:lstStyle/>
        <a:p>
          <a:endParaRPr lang="en-US" sz="2400" i="0">
            <a:latin typeface="Arial" pitchFamily="34" charset="0"/>
            <a:cs typeface="Arial" pitchFamily="34" charset="0"/>
          </a:endParaRPr>
        </a:p>
      </dgm:t>
    </dgm:pt>
    <dgm:pt modelId="{582B12DB-31F5-43DB-A40F-A2AB27B7D3BF}" type="pres">
      <dgm:prSet presAssocID="{F96059EF-6D3D-4744-A68C-730F175E6D75}" presName="outerComposite" presStyleCnt="0">
        <dgm:presLayoutVars>
          <dgm:chMax val="5"/>
          <dgm:dir/>
          <dgm:resizeHandles val="exact"/>
        </dgm:presLayoutVars>
      </dgm:prSet>
      <dgm:spPr/>
    </dgm:pt>
    <dgm:pt modelId="{E5A11517-9B76-4914-ACB8-BEA6E48074DC}" type="pres">
      <dgm:prSet presAssocID="{F96059EF-6D3D-4744-A68C-730F175E6D75}" presName="dummyMaxCanvas" presStyleCnt="0">
        <dgm:presLayoutVars/>
      </dgm:prSet>
      <dgm:spPr/>
    </dgm:pt>
    <dgm:pt modelId="{26362DB8-9FDB-4E9D-8403-6195A67B03B1}" type="pres">
      <dgm:prSet presAssocID="{F96059EF-6D3D-4744-A68C-730F175E6D75}" presName="ThreeNodes_1" presStyleLbl="node1" presStyleIdx="0" presStyleCnt="3">
        <dgm:presLayoutVars>
          <dgm:bulletEnabled val="1"/>
        </dgm:presLayoutVars>
      </dgm:prSet>
      <dgm:spPr/>
    </dgm:pt>
    <dgm:pt modelId="{C3244C31-4BFD-44D7-80FB-0823EE295E4B}" type="pres">
      <dgm:prSet presAssocID="{F96059EF-6D3D-4744-A68C-730F175E6D75}" presName="ThreeNodes_2" presStyleLbl="node1" presStyleIdx="1" presStyleCnt="3">
        <dgm:presLayoutVars>
          <dgm:bulletEnabled val="1"/>
        </dgm:presLayoutVars>
      </dgm:prSet>
      <dgm:spPr/>
    </dgm:pt>
    <dgm:pt modelId="{3C4B3560-900C-4F31-89C6-4639793625DB}" type="pres">
      <dgm:prSet presAssocID="{F96059EF-6D3D-4744-A68C-730F175E6D75}" presName="ThreeNodes_3" presStyleLbl="node1" presStyleIdx="2" presStyleCnt="3">
        <dgm:presLayoutVars>
          <dgm:bulletEnabled val="1"/>
        </dgm:presLayoutVars>
      </dgm:prSet>
      <dgm:spPr/>
    </dgm:pt>
    <dgm:pt modelId="{7C84E5BD-18A6-4BAA-AC28-470D4E8F21DC}" type="pres">
      <dgm:prSet presAssocID="{F96059EF-6D3D-4744-A68C-730F175E6D75}" presName="ThreeConn_1-2" presStyleLbl="fgAccFollowNode1" presStyleIdx="0" presStyleCnt="2">
        <dgm:presLayoutVars>
          <dgm:bulletEnabled val="1"/>
        </dgm:presLayoutVars>
      </dgm:prSet>
      <dgm:spPr/>
    </dgm:pt>
    <dgm:pt modelId="{666C171C-E636-4A56-9387-64BDFF34A6B5}" type="pres">
      <dgm:prSet presAssocID="{F96059EF-6D3D-4744-A68C-730F175E6D75}" presName="ThreeConn_2-3" presStyleLbl="fgAccFollowNode1" presStyleIdx="1" presStyleCnt="2">
        <dgm:presLayoutVars>
          <dgm:bulletEnabled val="1"/>
        </dgm:presLayoutVars>
      </dgm:prSet>
      <dgm:spPr/>
    </dgm:pt>
    <dgm:pt modelId="{504D65A1-D48C-42C8-87F2-A6A096910636}" type="pres">
      <dgm:prSet presAssocID="{F96059EF-6D3D-4744-A68C-730F175E6D75}" presName="ThreeNodes_1_text" presStyleLbl="node1" presStyleIdx="2" presStyleCnt="3">
        <dgm:presLayoutVars>
          <dgm:bulletEnabled val="1"/>
        </dgm:presLayoutVars>
      </dgm:prSet>
      <dgm:spPr/>
    </dgm:pt>
    <dgm:pt modelId="{09D45AA1-2A65-4584-9AEB-5D2C84C3BC42}" type="pres">
      <dgm:prSet presAssocID="{F96059EF-6D3D-4744-A68C-730F175E6D75}" presName="ThreeNodes_2_text" presStyleLbl="node1" presStyleIdx="2" presStyleCnt="3">
        <dgm:presLayoutVars>
          <dgm:bulletEnabled val="1"/>
        </dgm:presLayoutVars>
      </dgm:prSet>
      <dgm:spPr/>
    </dgm:pt>
    <dgm:pt modelId="{91D04F53-C9AF-44C4-864D-F4291670E876}" type="pres">
      <dgm:prSet presAssocID="{F96059EF-6D3D-4744-A68C-730F175E6D7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44A8F01-B0C7-47CA-A144-8C0FE7A1F289}" srcId="{F96059EF-6D3D-4744-A68C-730F175E6D75}" destId="{A628E5B7-00D1-43F4-9F05-14F7B921B8FA}" srcOrd="0" destOrd="0" parTransId="{66E4D684-8CFA-41C3-BCA5-ED543154B2A8}" sibTransId="{75D523FB-5374-4F70-B5FB-C469E650D8B9}"/>
    <dgm:cxn modelId="{D2392830-A713-46A1-87FE-560EBEE98885}" type="presOf" srcId="{A628E5B7-00D1-43F4-9F05-14F7B921B8FA}" destId="{504D65A1-D48C-42C8-87F2-A6A096910636}" srcOrd="1" destOrd="0" presId="urn:microsoft.com/office/officeart/2005/8/layout/vProcess5"/>
    <dgm:cxn modelId="{F7D0245B-2ECE-4912-85F5-CD74E95944F1}" type="presOf" srcId="{5341D746-35BD-4CB7-A151-9269E619EEC0}" destId="{91D04F53-C9AF-44C4-864D-F4291670E876}" srcOrd="1" destOrd="0" presId="urn:microsoft.com/office/officeart/2005/8/layout/vProcess5"/>
    <dgm:cxn modelId="{F12D424C-B218-4902-9668-C4C5D4E458E9}" srcId="{F96059EF-6D3D-4744-A68C-730F175E6D75}" destId="{5341D746-35BD-4CB7-A151-9269E619EEC0}" srcOrd="2" destOrd="0" parTransId="{6A79A371-8F00-4369-86F7-74D08C4E41AF}" sibTransId="{AF0B0CC8-BF61-4DF9-9313-4BAFBDED4848}"/>
    <dgm:cxn modelId="{5B56464E-C2CA-4181-BC26-905C56390B9A}" type="presOf" srcId="{4AFE140A-01DB-4365-ACDF-DEE0DEDAEBC5}" destId="{09D45AA1-2A65-4584-9AEB-5D2C84C3BC42}" srcOrd="1" destOrd="0" presId="urn:microsoft.com/office/officeart/2005/8/layout/vProcess5"/>
    <dgm:cxn modelId="{EDBEDA4E-FAFD-4067-93DC-CE17E11B4B62}" type="presOf" srcId="{4AFE140A-01DB-4365-ACDF-DEE0DEDAEBC5}" destId="{C3244C31-4BFD-44D7-80FB-0823EE295E4B}" srcOrd="0" destOrd="0" presId="urn:microsoft.com/office/officeart/2005/8/layout/vProcess5"/>
    <dgm:cxn modelId="{DEA03A59-A53E-4BF8-A562-56B264388807}" type="presOf" srcId="{4270D077-BF66-44B4-B7D8-BDACB0C3C2C5}" destId="{666C171C-E636-4A56-9387-64BDFF34A6B5}" srcOrd="0" destOrd="0" presId="urn:microsoft.com/office/officeart/2005/8/layout/vProcess5"/>
    <dgm:cxn modelId="{A01AEDA9-11C8-4065-AEFE-D61A56609E7A}" srcId="{F96059EF-6D3D-4744-A68C-730F175E6D75}" destId="{4AFE140A-01DB-4365-ACDF-DEE0DEDAEBC5}" srcOrd="1" destOrd="0" parTransId="{6F557149-DBD9-4A33-A1DB-4FB500139ED1}" sibTransId="{4270D077-BF66-44B4-B7D8-BDACB0C3C2C5}"/>
    <dgm:cxn modelId="{493C72AC-350B-42D2-93C5-089F16EAB7C7}" type="presOf" srcId="{A628E5B7-00D1-43F4-9F05-14F7B921B8FA}" destId="{26362DB8-9FDB-4E9D-8403-6195A67B03B1}" srcOrd="0" destOrd="0" presId="urn:microsoft.com/office/officeart/2005/8/layout/vProcess5"/>
    <dgm:cxn modelId="{C8B16BB6-E07A-4B3A-BE6D-BE0531C6E83E}" type="presOf" srcId="{5341D746-35BD-4CB7-A151-9269E619EEC0}" destId="{3C4B3560-900C-4F31-89C6-4639793625DB}" srcOrd="0" destOrd="0" presId="urn:microsoft.com/office/officeart/2005/8/layout/vProcess5"/>
    <dgm:cxn modelId="{061FF9BE-2C31-4535-A1E0-20C219AF8B25}" type="presOf" srcId="{75D523FB-5374-4F70-B5FB-C469E650D8B9}" destId="{7C84E5BD-18A6-4BAA-AC28-470D4E8F21DC}" srcOrd="0" destOrd="0" presId="urn:microsoft.com/office/officeart/2005/8/layout/vProcess5"/>
    <dgm:cxn modelId="{F2A495D3-F9D1-46C2-9D5B-21256DBDA338}" type="presOf" srcId="{F96059EF-6D3D-4744-A68C-730F175E6D75}" destId="{582B12DB-31F5-43DB-A40F-A2AB27B7D3BF}" srcOrd="0" destOrd="0" presId="urn:microsoft.com/office/officeart/2005/8/layout/vProcess5"/>
    <dgm:cxn modelId="{386BD9A1-C820-4B34-AEA3-75032687E30F}" type="presParOf" srcId="{582B12DB-31F5-43DB-A40F-A2AB27B7D3BF}" destId="{E5A11517-9B76-4914-ACB8-BEA6E48074DC}" srcOrd="0" destOrd="0" presId="urn:microsoft.com/office/officeart/2005/8/layout/vProcess5"/>
    <dgm:cxn modelId="{4C4B7A70-A125-47C8-8B6B-8FA0A13420CF}" type="presParOf" srcId="{582B12DB-31F5-43DB-A40F-A2AB27B7D3BF}" destId="{26362DB8-9FDB-4E9D-8403-6195A67B03B1}" srcOrd="1" destOrd="0" presId="urn:microsoft.com/office/officeart/2005/8/layout/vProcess5"/>
    <dgm:cxn modelId="{27601628-A827-41B3-8798-E5E1F432F841}" type="presParOf" srcId="{582B12DB-31F5-43DB-A40F-A2AB27B7D3BF}" destId="{C3244C31-4BFD-44D7-80FB-0823EE295E4B}" srcOrd="2" destOrd="0" presId="urn:microsoft.com/office/officeart/2005/8/layout/vProcess5"/>
    <dgm:cxn modelId="{FCE3554B-42C7-4CA2-9246-BC69CE2F6D9B}" type="presParOf" srcId="{582B12DB-31F5-43DB-A40F-A2AB27B7D3BF}" destId="{3C4B3560-900C-4F31-89C6-4639793625DB}" srcOrd="3" destOrd="0" presId="urn:microsoft.com/office/officeart/2005/8/layout/vProcess5"/>
    <dgm:cxn modelId="{F195BCB5-FD37-41C7-8A9D-088CF6A6FA66}" type="presParOf" srcId="{582B12DB-31F5-43DB-A40F-A2AB27B7D3BF}" destId="{7C84E5BD-18A6-4BAA-AC28-470D4E8F21DC}" srcOrd="4" destOrd="0" presId="urn:microsoft.com/office/officeart/2005/8/layout/vProcess5"/>
    <dgm:cxn modelId="{DE475547-E48A-430D-8B12-F562695F31F6}" type="presParOf" srcId="{582B12DB-31F5-43DB-A40F-A2AB27B7D3BF}" destId="{666C171C-E636-4A56-9387-64BDFF34A6B5}" srcOrd="5" destOrd="0" presId="urn:microsoft.com/office/officeart/2005/8/layout/vProcess5"/>
    <dgm:cxn modelId="{986F7A32-58F0-48E8-84AA-C6D07A139A00}" type="presParOf" srcId="{582B12DB-31F5-43DB-A40F-A2AB27B7D3BF}" destId="{504D65A1-D48C-42C8-87F2-A6A096910636}" srcOrd="6" destOrd="0" presId="urn:microsoft.com/office/officeart/2005/8/layout/vProcess5"/>
    <dgm:cxn modelId="{B95F9EB6-EE41-4C51-B2F3-CE21F178E80A}" type="presParOf" srcId="{582B12DB-31F5-43DB-A40F-A2AB27B7D3BF}" destId="{09D45AA1-2A65-4584-9AEB-5D2C84C3BC42}" srcOrd="7" destOrd="0" presId="urn:microsoft.com/office/officeart/2005/8/layout/vProcess5"/>
    <dgm:cxn modelId="{22283C2E-C965-4B01-9C81-67E8ED263D32}" type="presParOf" srcId="{582B12DB-31F5-43DB-A40F-A2AB27B7D3BF}" destId="{91D04F53-C9AF-44C4-864D-F4291670E87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E42344-C464-4512-9224-0A27E9FE731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C4288-FE06-4850-97B9-B0BF93F4E809}">
      <dgm:prSet custT="1"/>
      <dgm:spPr/>
      <dgm:t>
        <a:bodyPr/>
        <a:lstStyle/>
        <a:p>
          <a:pPr rtl="0"/>
          <a:endParaRPr lang="en-US" sz="1800" b="1" dirty="0">
            <a:latin typeface="Arial" pitchFamily="34" charset="0"/>
            <a:cs typeface="Arial" pitchFamily="34" charset="0"/>
          </a:endParaRPr>
        </a:p>
        <a:p>
          <a:pPr rtl="0"/>
          <a:r>
            <a:rPr lang="vi-VN" sz="1800" b="1" dirty="0">
              <a:latin typeface="Arial" pitchFamily="34" charset="0"/>
              <a:cs typeface="Arial" pitchFamily="34" charset="0"/>
            </a:rPr>
            <a:t>Sơ đồ Xương cá được áp dụng phổ biến trong nhiều l</a:t>
          </a:r>
          <a:r>
            <a:rPr lang="en-US" sz="1800" b="1" dirty="0">
              <a:latin typeface="Arial" pitchFamily="34" charset="0"/>
              <a:cs typeface="Arial" pitchFamily="34" charset="0"/>
            </a:rPr>
            <a:t>ĩ</a:t>
          </a:r>
          <a:r>
            <a:rPr lang="vi-VN" sz="1800" b="1" dirty="0">
              <a:latin typeface="Arial" pitchFamily="34" charset="0"/>
              <a:cs typeface="Arial" pitchFamily="34" charset="0"/>
            </a:rPr>
            <a:t>nh vực quản lý khác nhau vì tính hữu dụng của nó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71FE39A1-86BA-421D-B894-7ADE85279D68}" type="parTrans" cxnId="{68A341F3-E4EC-45BA-8C68-7D85981095DC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9E6DFD7-F159-425A-A9FA-C50AF6528E76}" type="sibTrans" cxnId="{68A341F3-E4EC-45BA-8C68-7D85981095DC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5CECE701-87E5-44CB-A63D-1BDAB5E6733D}">
      <dgm:prSet custT="1"/>
      <dgm:spPr/>
      <dgm:t>
        <a:bodyPr/>
        <a:lstStyle/>
        <a:p>
          <a:pPr rtl="0"/>
          <a:endParaRPr lang="en-US" sz="1800" b="1" dirty="0">
            <a:latin typeface="Arial" pitchFamily="34" charset="0"/>
            <a:cs typeface="Arial" pitchFamily="34" charset="0"/>
          </a:endParaRPr>
        </a:p>
        <a:p>
          <a:pPr rtl="0"/>
          <a:r>
            <a:rPr lang="vi-VN" sz="1800" b="1" dirty="0">
              <a:latin typeface="Arial" pitchFamily="34" charset="0"/>
              <a:cs typeface="Arial" pitchFamily="34" charset="0"/>
            </a:rPr>
            <a:t>Việc phân tích theo sơ đồ cho ra một bức tranh toàn cảnh về các nguyên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vi-VN" sz="1800" b="1" dirty="0">
              <a:latin typeface="Arial" pitchFamily="34" charset="0"/>
              <a:cs typeface="Arial" pitchFamily="34" charset="0"/>
            </a:rPr>
            <a:t>nhân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của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vấn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đề</a:t>
          </a:r>
          <a:r>
            <a:rPr lang="en-US" sz="1800" b="1" dirty="0">
              <a:latin typeface="Arial" pitchFamily="34" charset="0"/>
              <a:cs typeface="Arial" pitchFamily="34" charset="0"/>
            </a:rPr>
            <a:t>/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giải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pháp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khả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dĩ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cho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vấn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đề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đó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AC8AB2BF-F337-4852-B066-A9BD2523DCFE}" type="parTrans" cxnId="{60A6E9A2-7D16-46F7-A7A1-0D1741773EF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3F7BBE1-3D6F-4001-9D67-AFF11C554F43}" type="sibTrans" cxnId="{60A6E9A2-7D16-46F7-A7A1-0D1741773EF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9011A73-9525-4129-894E-A15F96D53B58}" type="pres">
      <dgm:prSet presAssocID="{26E42344-C464-4512-9224-0A27E9FE7314}" presName="Name0" presStyleCnt="0">
        <dgm:presLayoutVars>
          <dgm:chMax val="2"/>
          <dgm:chPref val="2"/>
          <dgm:animLvl val="lvl"/>
        </dgm:presLayoutVars>
      </dgm:prSet>
      <dgm:spPr/>
    </dgm:pt>
    <dgm:pt modelId="{53630959-8D15-4C3E-A3C5-E52F87440F33}" type="pres">
      <dgm:prSet presAssocID="{26E42344-C464-4512-9224-0A27E9FE7314}" presName="LeftText" presStyleLbl="revTx" presStyleIdx="0" presStyleCnt="0">
        <dgm:presLayoutVars>
          <dgm:bulletEnabled val="1"/>
        </dgm:presLayoutVars>
      </dgm:prSet>
      <dgm:spPr/>
    </dgm:pt>
    <dgm:pt modelId="{CEFD842C-DE04-4AA2-838F-2D06057AAD00}" type="pres">
      <dgm:prSet presAssocID="{26E42344-C464-4512-9224-0A27E9FE7314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30E7E538-79FD-4DDB-8A44-CBAA43B16230}" type="pres">
      <dgm:prSet presAssocID="{26E42344-C464-4512-9224-0A27E9FE7314}" presName="RightText" presStyleLbl="revTx" presStyleIdx="0" presStyleCnt="0">
        <dgm:presLayoutVars>
          <dgm:bulletEnabled val="1"/>
        </dgm:presLayoutVars>
      </dgm:prSet>
      <dgm:spPr/>
    </dgm:pt>
    <dgm:pt modelId="{17D61838-6B8D-4680-B748-2B6DEFECB3B0}" type="pres">
      <dgm:prSet presAssocID="{26E42344-C464-4512-9224-0A27E9FE7314}" presName="RightNode" presStyleLbl="bgImgPlace1" presStyleIdx="1" presStyleCnt="2" custScaleX="112124">
        <dgm:presLayoutVars>
          <dgm:chMax val="0"/>
          <dgm:chPref val="0"/>
        </dgm:presLayoutVars>
      </dgm:prSet>
      <dgm:spPr/>
    </dgm:pt>
    <dgm:pt modelId="{13C0D018-484B-4DE1-8E2B-1D40B294F422}" type="pres">
      <dgm:prSet presAssocID="{26E42344-C464-4512-9224-0A27E9FE7314}" presName="TopArrow" presStyleLbl="node1" presStyleIdx="0" presStyleCnt="2"/>
      <dgm:spPr/>
    </dgm:pt>
    <dgm:pt modelId="{311340C0-E80E-45B7-A059-B4204A5A7AEF}" type="pres">
      <dgm:prSet presAssocID="{26E42344-C464-4512-9224-0A27E9FE7314}" presName="BottomArrow" presStyleLbl="node1" presStyleIdx="1" presStyleCnt="2"/>
      <dgm:spPr/>
    </dgm:pt>
  </dgm:ptLst>
  <dgm:cxnLst>
    <dgm:cxn modelId="{53EF882E-D972-4ED5-94E8-1D2426CB5994}" type="presOf" srcId="{26E42344-C464-4512-9224-0A27E9FE7314}" destId="{B9011A73-9525-4129-894E-A15F96D53B58}" srcOrd="0" destOrd="0" presId="urn:microsoft.com/office/officeart/2009/layout/ReverseList"/>
    <dgm:cxn modelId="{BF728869-12BE-4F55-BDB7-0D9970D4EC33}" type="presOf" srcId="{5CECE701-87E5-44CB-A63D-1BDAB5E6733D}" destId="{17D61838-6B8D-4680-B748-2B6DEFECB3B0}" srcOrd="1" destOrd="0" presId="urn:microsoft.com/office/officeart/2009/layout/ReverseList"/>
    <dgm:cxn modelId="{79C8BB7A-A0A5-4B59-B7F0-FC52BAE5872F}" type="presOf" srcId="{7F3C4288-FE06-4850-97B9-B0BF93F4E809}" destId="{53630959-8D15-4C3E-A3C5-E52F87440F33}" srcOrd="0" destOrd="0" presId="urn:microsoft.com/office/officeart/2009/layout/ReverseList"/>
    <dgm:cxn modelId="{4690E985-046F-4BBA-A7CA-BA62546F8AAE}" type="presOf" srcId="{5CECE701-87E5-44CB-A63D-1BDAB5E6733D}" destId="{30E7E538-79FD-4DDB-8A44-CBAA43B16230}" srcOrd="0" destOrd="0" presId="urn:microsoft.com/office/officeart/2009/layout/ReverseList"/>
    <dgm:cxn modelId="{60A6E9A2-7D16-46F7-A7A1-0D1741773EF9}" srcId="{26E42344-C464-4512-9224-0A27E9FE7314}" destId="{5CECE701-87E5-44CB-A63D-1BDAB5E6733D}" srcOrd="1" destOrd="0" parTransId="{AC8AB2BF-F337-4852-B066-A9BD2523DCFE}" sibTransId="{F3F7BBE1-3D6F-4001-9D67-AFF11C554F43}"/>
    <dgm:cxn modelId="{9F773EBB-AD6A-4D27-904C-11686993E31E}" type="presOf" srcId="{7F3C4288-FE06-4850-97B9-B0BF93F4E809}" destId="{CEFD842C-DE04-4AA2-838F-2D06057AAD00}" srcOrd="1" destOrd="0" presId="urn:microsoft.com/office/officeart/2009/layout/ReverseList"/>
    <dgm:cxn modelId="{68A341F3-E4EC-45BA-8C68-7D85981095DC}" srcId="{26E42344-C464-4512-9224-0A27E9FE7314}" destId="{7F3C4288-FE06-4850-97B9-B0BF93F4E809}" srcOrd="0" destOrd="0" parTransId="{71FE39A1-86BA-421D-B894-7ADE85279D68}" sibTransId="{39E6DFD7-F159-425A-A9FA-C50AF6528E76}"/>
    <dgm:cxn modelId="{A79BECB9-C11B-4349-83FC-8537B5EC2F80}" type="presParOf" srcId="{B9011A73-9525-4129-894E-A15F96D53B58}" destId="{53630959-8D15-4C3E-A3C5-E52F87440F33}" srcOrd="0" destOrd="0" presId="urn:microsoft.com/office/officeart/2009/layout/ReverseList"/>
    <dgm:cxn modelId="{BD838C33-80F2-4807-90FB-3FFD66F10326}" type="presParOf" srcId="{B9011A73-9525-4129-894E-A15F96D53B58}" destId="{CEFD842C-DE04-4AA2-838F-2D06057AAD00}" srcOrd="1" destOrd="0" presId="urn:microsoft.com/office/officeart/2009/layout/ReverseList"/>
    <dgm:cxn modelId="{D1DB44E3-8557-409E-9E53-C9373735383D}" type="presParOf" srcId="{B9011A73-9525-4129-894E-A15F96D53B58}" destId="{30E7E538-79FD-4DDB-8A44-CBAA43B16230}" srcOrd="2" destOrd="0" presId="urn:microsoft.com/office/officeart/2009/layout/ReverseList"/>
    <dgm:cxn modelId="{5A3A0376-7F4C-43B4-8526-D379365202DA}" type="presParOf" srcId="{B9011A73-9525-4129-894E-A15F96D53B58}" destId="{17D61838-6B8D-4680-B748-2B6DEFECB3B0}" srcOrd="3" destOrd="0" presId="urn:microsoft.com/office/officeart/2009/layout/ReverseList"/>
    <dgm:cxn modelId="{EF62CB32-0AED-43B1-8EF7-D85180A81F60}" type="presParOf" srcId="{B9011A73-9525-4129-894E-A15F96D53B58}" destId="{13C0D018-484B-4DE1-8E2B-1D40B294F422}" srcOrd="4" destOrd="0" presId="urn:microsoft.com/office/officeart/2009/layout/ReverseList"/>
    <dgm:cxn modelId="{BCE895ED-A962-464D-A0D1-EDFAE1C95ADF}" type="presParOf" srcId="{B9011A73-9525-4129-894E-A15F96D53B58}" destId="{311340C0-E80E-45B7-A059-B4204A5A7AE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5FE532-21C1-2B41-845A-7E3A6E45EE9A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9BDF3E-2902-5748-BEED-DD73BD4511AD}">
      <dgm:prSet/>
      <dgm:spPr/>
      <dgm:t>
        <a:bodyPr/>
        <a:lstStyle/>
        <a:p>
          <a:r>
            <a:rPr lang="en-US" b="1" dirty="0" err="1"/>
            <a:t>Nguyên</a:t>
          </a:r>
          <a:r>
            <a:rPr lang="en-US" b="1" dirty="0"/>
            <a:t> </a:t>
          </a:r>
          <a:r>
            <a:rPr lang="en-US" b="1" dirty="0" err="1"/>
            <a:t>nhân</a:t>
          </a:r>
          <a:r>
            <a:rPr lang="en-US" b="1" dirty="0"/>
            <a:t> </a:t>
          </a:r>
          <a:r>
            <a:rPr lang="en-US" b="1" dirty="0" err="1"/>
            <a:t>xác</a:t>
          </a:r>
          <a:r>
            <a:rPr lang="en-US" b="1" dirty="0"/>
            <a:t> </a:t>
          </a:r>
          <a:r>
            <a:rPr lang="en-US" b="1" dirty="0" err="1"/>
            <a:t>định</a:t>
          </a:r>
          <a:r>
            <a:rPr lang="en-US" b="1" dirty="0"/>
            <a:t> qua </a:t>
          </a:r>
          <a:r>
            <a:rPr lang="en-US" b="1" dirty="0" err="1"/>
            <a:t>Sơ</a:t>
          </a:r>
          <a:r>
            <a:rPr lang="en-US" b="1" dirty="0"/>
            <a:t> </a:t>
          </a:r>
          <a:r>
            <a:rPr lang="en-US" b="1" dirty="0" err="1"/>
            <a:t>đồ</a:t>
          </a:r>
          <a:r>
            <a:rPr lang="en-US" b="1" dirty="0"/>
            <a:t> </a:t>
          </a:r>
          <a:r>
            <a:rPr lang="en-US" b="1" dirty="0" err="1"/>
            <a:t>xương</a:t>
          </a:r>
          <a:r>
            <a:rPr lang="en-US" b="1" dirty="0"/>
            <a:t> </a:t>
          </a:r>
          <a:r>
            <a:rPr lang="en-US" b="1" dirty="0" err="1"/>
            <a:t>cá</a:t>
          </a:r>
          <a:r>
            <a:rPr lang="en-US" b="1" dirty="0"/>
            <a:t> </a:t>
          </a:r>
          <a:r>
            <a:rPr lang="en-US" b="1" dirty="0" err="1"/>
            <a:t>chỉ</a:t>
          </a:r>
          <a:r>
            <a:rPr lang="en-US" b="1" dirty="0"/>
            <a:t> </a:t>
          </a:r>
          <a:r>
            <a:rPr lang="en-US" b="1" dirty="0" err="1"/>
            <a:t>là</a:t>
          </a:r>
          <a:r>
            <a:rPr lang="en-US" b="1" dirty="0"/>
            <a:t> </a:t>
          </a:r>
          <a:r>
            <a:rPr lang="en-US" b="1" dirty="0" err="1"/>
            <a:t>nguyên</a:t>
          </a:r>
          <a:r>
            <a:rPr lang="en-US" b="1" dirty="0"/>
            <a:t> </a:t>
          </a:r>
          <a:r>
            <a:rPr lang="en-US" b="1" dirty="0" err="1"/>
            <a:t>nhân</a:t>
          </a:r>
          <a:r>
            <a:rPr lang="en-US" b="1" dirty="0"/>
            <a:t> </a:t>
          </a:r>
          <a:r>
            <a:rPr lang="en-US" b="1" dirty="0" err="1"/>
            <a:t>giả</a:t>
          </a:r>
          <a:r>
            <a:rPr lang="en-US" b="1" dirty="0"/>
            <a:t> </a:t>
          </a:r>
          <a:r>
            <a:rPr lang="en-US" b="1" dirty="0" err="1"/>
            <a:t>định</a:t>
          </a:r>
          <a:r>
            <a:rPr lang="en-US" b="1" dirty="0"/>
            <a:t>, </a:t>
          </a:r>
          <a:r>
            <a:rPr lang="en-US" b="1" dirty="0" err="1"/>
            <a:t>cần</a:t>
          </a:r>
          <a:r>
            <a:rPr lang="en-US" b="1" dirty="0"/>
            <a:t> </a:t>
          </a:r>
          <a:r>
            <a:rPr lang="en-US" b="1" dirty="0" err="1"/>
            <a:t>sử</a:t>
          </a:r>
          <a:r>
            <a:rPr lang="en-US" b="1" dirty="0"/>
            <a:t> </a:t>
          </a:r>
          <a:r>
            <a:rPr lang="en-US" b="1" dirty="0" err="1"/>
            <a:t>dụng</a:t>
          </a:r>
          <a:r>
            <a:rPr lang="en-US" b="1" dirty="0"/>
            <a:t> </a:t>
          </a:r>
          <a:r>
            <a:rPr lang="en-US" b="1" dirty="0" err="1"/>
            <a:t>phương</a:t>
          </a:r>
          <a:r>
            <a:rPr lang="en-US" b="1" dirty="0"/>
            <a:t> </a:t>
          </a:r>
          <a:r>
            <a:rPr lang="en-US" b="1" dirty="0" err="1"/>
            <a:t>pháp</a:t>
          </a:r>
          <a:r>
            <a:rPr lang="en-US" b="1" dirty="0"/>
            <a:t> TAM HIỆN </a:t>
          </a:r>
          <a:r>
            <a:rPr lang="en-US" b="1" dirty="0" err="1"/>
            <a:t>để</a:t>
          </a:r>
          <a:r>
            <a:rPr lang="en-US" b="1" dirty="0"/>
            <a:t> </a:t>
          </a:r>
          <a:r>
            <a:rPr lang="en-US" b="1" dirty="0" err="1"/>
            <a:t>xác</a:t>
          </a:r>
          <a:r>
            <a:rPr lang="en-US" b="1" dirty="0"/>
            <a:t> </a:t>
          </a:r>
          <a:r>
            <a:rPr lang="en-US" b="1" dirty="0" err="1"/>
            <a:t>định</a:t>
          </a:r>
          <a:r>
            <a:rPr lang="en-US" b="1" dirty="0"/>
            <a:t> </a:t>
          </a:r>
          <a:r>
            <a:rPr lang="en-US" b="1" dirty="0" err="1"/>
            <a:t>nguyên</a:t>
          </a:r>
          <a:r>
            <a:rPr lang="en-US" b="1" dirty="0"/>
            <a:t> </a:t>
          </a:r>
          <a:r>
            <a:rPr lang="en-US" b="1" dirty="0" err="1"/>
            <a:t>nhân</a:t>
          </a:r>
          <a:r>
            <a:rPr lang="en-US" b="1" dirty="0"/>
            <a:t> </a:t>
          </a:r>
          <a:r>
            <a:rPr lang="en-US" b="1" dirty="0" err="1"/>
            <a:t>thực</a:t>
          </a:r>
          <a:r>
            <a:rPr lang="en-US" b="1" dirty="0"/>
            <a:t> </a:t>
          </a:r>
          <a:r>
            <a:rPr lang="en-US" b="1" dirty="0" err="1"/>
            <a:t>của</a:t>
          </a:r>
          <a:r>
            <a:rPr lang="en-US" b="1" dirty="0"/>
            <a:t> </a:t>
          </a:r>
          <a:r>
            <a:rPr lang="en-US" b="1" dirty="0" err="1"/>
            <a:t>vấn</a:t>
          </a:r>
          <a:r>
            <a:rPr lang="en-US" b="1" dirty="0"/>
            <a:t> </a:t>
          </a:r>
          <a:r>
            <a:rPr lang="en-US" b="1" dirty="0" err="1"/>
            <a:t>đề</a:t>
          </a:r>
          <a:endParaRPr lang="en-VN" dirty="0"/>
        </a:p>
      </dgm:t>
    </dgm:pt>
    <dgm:pt modelId="{D5C136C6-3259-6847-A19E-845F7FFB09DA}" type="parTrans" cxnId="{2100A272-DBE8-5040-8B1D-19DDF5BC24F2}">
      <dgm:prSet/>
      <dgm:spPr/>
      <dgm:t>
        <a:bodyPr/>
        <a:lstStyle/>
        <a:p>
          <a:endParaRPr lang="en-US"/>
        </a:p>
      </dgm:t>
    </dgm:pt>
    <dgm:pt modelId="{76D9F8D3-C40C-BB44-913C-88A6D40CA607}" type="sibTrans" cxnId="{2100A272-DBE8-5040-8B1D-19DDF5BC24F2}">
      <dgm:prSet/>
      <dgm:spPr/>
      <dgm:t>
        <a:bodyPr/>
        <a:lstStyle/>
        <a:p>
          <a:endParaRPr lang="en-US"/>
        </a:p>
      </dgm:t>
    </dgm:pt>
    <dgm:pt modelId="{2F69A2AD-8B7E-3E4A-8DCE-FAFA4E4E5154}">
      <dgm:prSet custT="1"/>
      <dgm:spPr/>
      <dgm:t>
        <a:bodyPr/>
        <a:lstStyle/>
        <a:p>
          <a:r>
            <a:rPr lang="en-US" sz="4000" b="1"/>
            <a:t>Hiện vật</a:t>
          </a:r>
          <a:endParaRPr lang="en-VN" sz="4000" dirty="0"/>
        </a:p>
      </dgm:t>
    </dgm:pt>
    <dgm:pt modelId="{E1FB00A6-B24B-B84B-8FA2-F73F54EE473A}" type="parTrans" cxnId="{84AA867F-7972-0746-8F9E-7128ADCC4D92}">
      <dgm:prSet/>
      <dgm:spPr/>
      <dgm:t>
        <a:bodyPr/>
        <a:lstStyle/>
        <a:p>
          <a:endParaRPr lang="en-US"/>
        </a:p>
      </dgm:t>
    </dgm:pt>
    <dgm:pt modelId="{FECE6ABC-3B2F-8E42-8E0F-1DF76E3FF2DB}" type="sibTrans" cxnId="{84AA867F-7972-0746-8F9E-7128ADCC4D92}">
      <dgm:prSet/>
      <dgm:spPr/>
      <dgm:t>
        <a:bodyPr/>
        <a:lstStyle/>
        <a:p>
          <a:endParaRPr lang="en-US"/>
        </a:p>
      </dgm:t>
    </dgm:pt>
    <dgm:pt modelId="{0DD71A11-074B-7D48-847D-75B164721A4D}">
      <dgm:prSet custT="1"/>
      <dgm:spPr/>
      <dgm:t>
        <a:bodyPr/>
        <a:lstStyle/>
        <a:p>
          <a:r>
            <a:rPr lang="en-US" sz="4000" b="1"/>
            <a:t>Hiện trường</a:t>
          </a:r>
          <a:endParaRPr lang="en-VN" sz="4000" dirty="0"/>
        </a:p>
      </dgm:t>
    </dgm:pt>
    <dgm:pt modelId="{95E8AEBC-B01D-B047-A0B0-CFBF81E44604}" type="parTrans" cxnId="{E991B849-18E4-DA49-B0F1-422415D6DAC4}">
      <dgm:prSet/>
      <dgm:spPr/>
      <dgm:t>
        <a:bodyPr/>
        <a:lstStyle/>
        <a:p>
          <a:endParaRPr lang="en-US"/>
        </a:p>
      </dgm:t>
    </dgm:pt>
    <dgm:pt modelId="{F3BEF5BD-CD34-1F4D-8712-F4D4FB516C27}" type="sibTrans" cxnId="{E991B849-18E4-DA49-B0F1-422415D6DAC4}">
      <dgm:prSet/>
      <dgm:spPr/>
      <dgm:t>
        <a:bodyPr/>
        <a:lstStyle/>
        <a:p>
          <a:endParaRPr lang="en-US"/>
        </a:p>
      </dgm:t>
    </dgm:pt>
    <dgm:pt modelId="{662C3FE9-4D71-804C-BB54-547B52EBA497}">
      <dgm:prSet custT="1"/>
      <dgm:spPr/>
      <dgm:t>
        <a:bodyPr/>
        <a:lstStyle/>
        <a:p>
          <a:r>
            <a:rPr lang="en-US" sz="4000" b="1"/>
            <a:t>Hiện thực</a:t>
          </a:r>
          <a:endParaRPr lang="en-VN" sz="4000" dirty="0"/>
        </a:p>
      </dgm:t>
    </dgm:pt>
    <dgm:pt modelId="{3A51E266-438C-1F43-8A6D-E5310CABE0A3}" type="parTrans" cxnId="{45983213-E24F-5E46-AE01-213794D497CA}">
      <dgm:prSet/>
      <dgm:spPr/>
      <dgm:t>
        <a:bodyPr/>
        <a:lstStyle/>
        <a:p>
          <a:endParaRPr lang="en-US"/>
        </a:p>
      </dgm:t>
    </dgm:pt>
    <dgm:pt modelId="{12A33287-2B84-0145-A43C-A75BE07BD883}" type="sibTrans" cxnId="{45983213-E24F-5E46-AE01-213794D497CA}">
      <dgm:prSet/>
      <dgm:spPr/>
      <dgm:t>
        <a:bodyPr/>
        <a:lstStyle/>
        <a:p>
          <a:endParaRPr lang="en-US"/>
        </a:p>
      </dgm:t>
    </dgm:pt>
    <dgm:pt modelId="{64C62547-E437-415F-8560-FABD19BAB980}" type="pres">
      <dgm:prSet presAssocID="{975FE532-21C1-2B41-845A-7E3A6E45EE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3065F8-3894-46EB-8108-A51CCC6EB913}" type="pres">
      <dgm:prSet presAssocID="{589BDF3E-2902-5748-BEED-DD73BD4511AD}" presName="hierRoot1" presStyleCnt="0"/>
      <dgm:spPr/>
    </dgm:pt>
    <dgm:pt modelId="{B5DB0E8B-8E27-4368-AAC9-2E32B855EA94}" type="pres">
      <dgm:prSet presAssocID="{589BDF3E-2902-5748-BEED-DD73BD4511AD}" presName="composite" presStyleCnt="0"/>
      <dgm:spPr/>
    </dgm:pt>
    <dgm:pt modelId="{088F1A93-D8C1-4B8A-8000-B3B4E0EE7DC0}" type="pres">
      <dgm:prSet presAssocID="{589BDF3E-2902-5748-BEED-DD73BD4511AD}" presName="background" presStyleLbl="node0" presStyleIdx="0" presStyleCnt="1"/>
      <dgm:spPr/>
    </dgm:pt>
    <dgm:pt modelId="{C6B0FFAF-DDFD-454C-A1F7-9AA853D675E5}" type="pres">
      <dgm:prSet presAssocID="{589BDF3E-2902-5748-BEED-DD73BD4511AD}" presName="text" presStyleLbl="fgAcc0" presStyleIdx="0" presStyleCnt="1">
        <dgm:presLayoutVars>
          <dgm:chPref val="3"/>
        </dgm:presLayoutVars>
      </dgm:prSet>
      <dgm:spPr/>
    </dgm:pt>
    <dgm:pt modelId="{8E977663-F394-4C43-A45F-6CE690E859ED}" type="pres">
      <dgm:prSet presAssocID="{589BDF3E-2902-5748-BEED-DD73BD4511AD}" presName="hierChild2" presStyleCnt="0"/>
      <dgm:spPr/>
    </dgm:pt>
    <dgm:pt modelId="{74A52326-7F2E-4EC6-AE43-EF8E92E355E3}" type="pres">
      <dgm:prSet presAssocID="{E1FB00A6-B24B-B84B-8FA2-F73F54EE473A}" presName="Name10" presStyleLbl="parChTrans1D2" presStyleIdx="0" presStyleCnt="3"/>
      <dgm:spPr/>
    </dgm:pt>
    <dgm:pt modelId="{E3868588-9CAE-40F5-A975-305CFEAD74F8}" type="pres">
      <dgm:prSet presAssocID="{2F69A2AD-8B7E-3E4A-8DCE-FAFA4E4E5154}" presName="hierRoot2" presStyleCnt="0"/>
      <dgm:spPr/>
    </dgm:pt>
    <dgm:pt modelId="{F2C69CC8-D574-4532-891B-030935E2E2C3}" type="pres">
      <dgm:prSet presAssocID="{2F69A2AD-8B7E-3E4A-8DCE-FAFA4E4E5154}" presName="composite2" presStyleCnt="0"/>
      <dgm:spPr/>
    </dgm:pt>
    <dgm:pt modelId="{3CD6495E-C7CB-4F4D-9552-48E80D7D8A27}" type="pres">
      <dgm:prSet presAssocID="{2F69A2AD-8B7E-3E4A-8DCE-FAFA4E4E5154}" presName="background2" presStyleLbl="node2" presStyleIdx="0" presStyleCnt="3"/>
      <dgm:spPr/>
    </dgm:pt>
    <dgm:pt modelId="{CABE3F88-F600-4AC1-A081-AD9A5490AE18}" type="pres">
      <dgm:prSet presAssocID="{2F69A2AD-8B7E-3E4A-8DCE-FAFA4E4E5154}" presName="text2" presStyleLbl="fgAcc2" presStyleIdx="0" presStyleCnt="3">
        <dgm:presLayoutVars>
          <dgm:chPref val="3"/>
        </dgm:presLayoutVars>
      </dgm:prSet>
      <dgm:spPr/>
    </dgm:pt>
    <dgm:pt modelId="{CD06664C-A7B8-4D14-86C6-9A839DE8F633}" type="pres">
      <dgm:prSet presAssocID="{2F69A2AD-8B7E-3E4A-8DCE-FAFA4E4E5154}" presName="hierChild3" presStyleCnt="0"/>
      <dgm:spPr/>
    </dgm:pt>
    <dgm:pt modelId="{04CCE0DE-6C1A-4259-A86F-8D88F7F02DA8}" type="pres">
      <dgm:prSet presAssocID="{95E8AEBC-B01D-B047-A0B0-CFBF81E44604}" presName="Name10" presStyleLbl="parChTrans1D2" presStyleIdx="1" presStyleCnt="3"/>
      <dgm:spPr/>
    </dgm:pt>
    <dgm:pt modelId="{E36DBA48-697C-4D75-98E4-F7D65D473CAE}" type="pres">
      <dgm:prSet presAssocID="{0DD71A11-074B-7D48-847D-75B164721A4D}" presName="hierRoot2" presStyleCnt="0"/>
      <dgm:spPr/>
    </dgm:pt>
    <dgm:pt modelId="{8E36AEC9-E415-47EA-AB5E-7EDEF81A5750}" type="pres">
      <dgm:prSet presAssocID="{0DD71A11-074B-7D48-847D-75B164721A4D}" presName="composite2" presStyleCnt="0"/>
      <dgm:spPr/>
    </dgm:pt>
    <dgm:pt modelId="{AA7C2AEC-987E-4D86-9A75-EA8B260CD4CD}" type="pres">
      <dgm:prSet presAssocID="{0DD71A11-074B-7D48-847D-75B164721A4D}" presName="background2" presStyleLbl="node2" presStyleIdx="1" presStyleCnt="3"/>
      <dgm:spPr/>
    </dgm:pt>
    <dgm:pt modelId="{F818BF8A-CA37-4CDE-AA8F-25A366A669D8}" type="pres">
      <dgm:prSet presAssocID="{0DD71A11-074B-7D48-847D-75B164721A4D}" presName="text2" presStyleLbl="fgAcc2" presStyleIdx="1" presStyleCnt="3">
        <dgm:presLayoutVars>
          <dgm:chPref val="3"/>
        </dgm:presLayoutVars>
      </dgm:prSet>
      <dgm:spPr/>
    </dgm:pt>
    <dgm:pt modelId="{3C4E6DA7-E9A1-4FAD-9DDD-2985B5A8CD91}" type="pres">
      <dgm:prSet presAssocID="{0DD71A11-074B-7D48-847D-75B164721A4D}" presName="hierChild3" presStyleCnt="0"/>
      <dgm:spPr/>
    </dgm:pt>
    <dgm:pt modelId="{B7308B3C-CBDC-4973-BB02-C211E4DD2232}" type="pres">
      <dgm:prSet presAssocID="{3A51E266-438C-1F43-8A6D-E5310CABE0A3}" presName="Name10" presStyleLbl="parChTrans1D2" presStyleIdx="2" presStyleCnt="3"/>
      <dgm:spPr/>
    </dgm:pt>
    <dgm:pt modelId="{9ABE829D-D586-4946-BE53-D7D8ABF0630C}" type="pres">
      <dgm:prSet presAssocID="{662C3FE9-4D71-804C-BB54-547B52EBA497}" presName="hierRoot2" presStyleCnt="0"/>
      <dgm:spPr/>
    </dgm:pt>
    <dgm:pt modelId="{3356426D-1073-4CEB-8426-2CBA2C3C8FB0}" type="pres">
      <dgm:prSet presAssocID="{662C3FE9-4D71-804C-BB54-547B52EBA497}" presName="composite2" presStyleCnt="0"/>
      <dgm:spPr/>
    </dgm:pt>
    <dgm:pt modelId="{57022FD4-07AB-40CB-8523-F9FE5194D428}" type="pres">
      <dgm:prSet presAssocID="{662C3FE9-4D71-804C-BB54-547B52EBA497}" presName="background2" presStyleLbl="node2" presStyleIdx="2" presStyleCnt="3"/>
      <dgm:spPr/>
    </dgm:pt>
    <dgm:pt modelId="{BFEE046F-AF9F-418B-BC07-05CDC0E7C19A}" type="pres">
      <dgm:prSet presAssocID="{662C3FE9-4D71-804C-BB54-547B52EBA497}" presName="text2" presStyleLbl="fgAcc2" presStyleIdx="2" presStyleCnt="3">
        <dgm:presLayoutVars>
          <dgm:chPref val="3"/>
        </dgm:presLayoutVars>
      </dgm:prSet>
      <dgm:spPr/>
    </dgm:pt>
    <dgm:pt modelId="{3D7B8144-CD27-4FBF-BED4-CDE738D6F38D}" type="pres">
      <dgm:prSet presAssocID="{662C3FE9-4D71-804C-BB54-547B52EBA497}" presName="hierChild3" presStyleCnt="0"/>
      <dgm:spPr/>
    </dgm:pt>
  </dgm:ptLst>
  <dgm:cxnLst>
    <dgm:cxn modelId="{45983213-E24F-5E46-AE01-213794D497CA}" srcId="{589BDF3E-2902-5748-BEED-DD73BD4511AD}" destId="{662C3FE9-4D71-804C-BB54-547B52EBA497}" srcOrd="2" destOrd="0" parTransId="{3A51E266-438C-1F43-8A6D-E5310CABE0A3}" sibTransId="{12A33287-2B84-0145-A43C-A75BE07BD883}"/>
    <dgm:cxn modelId="{5F124B2D-D241-479F-8B51-D83F99230168}" type="presOf" srcId="{662C3FE9-4D71-804C-BB54-547B52EBA497}" destId="{BFEE046F-AF9F-418B-BC07-05CDC0E7C19A}" srcOrd="0" destOrd="0" presId="urn:microsoft.com/office/officeart/2005/8/layout/hierarchy1"/>
    <dgm:cxn modelId="{96AEFC48-DD8F-41F4-A71A-426A15C0D4CA}" type="presOf" srcId="{E1FB00A6-B24B-B84B-8FA2-F73F54EE473A}" destId="{74A52326-7F2E-4EC6-AE43-EF8E92E355E3}" srcOrd="0" destOrd="0" presId="urn:microsoft.com/office/officeart/2005/8/layout/hierarchy1"/>
    <dgm:cxn modelId="{E991B849-18E4-DA49-B0F1-422415D6DAC4}" srcId="{589BDF3E-2902-5748-BEED-DD73BD4511AD}" destId="{0DD71A11-074B-7D48-847D-75B164721A4D}" srcOrd="1" destOrd="0" parTransId="{95E8AEBC-B01D-B047-A0B0-CFBF81E44604}" sibTransId="{F3BEF5BD-CD34-1F4D-8712-F4D4FB516C27}"/>
    <dgm:cxn modelId="{2100A272-DBE8-5040-8B1D-19DDF5BC24F2}" srcId="{975FE532-21C1-2B41-845A-7E3A6E45EE9A}" destId="{589BDF3E-2902-5748-BEED-DD73BD4511AD}" srcOrd="0" destOrd="0" parTransId="{D5C136C6-3259-6847-A19E-845F7FFB09DA}" sibTransId="{76D9F8D3-C40C-BB44-913C-88A6D40CA607}"/>
    <dgm:cxn modelId="{435B0456-EAE4-4FC7-A329-8B73BA63B099}" type="presOf" srcId="{589BDF3E-2902-5748-BEED-DD73BD4511AD}" destId="{C6B0FFAF-DDFD-454C-A1F7-9AA853D675E5}" srcOrd="0" destOrd="0" presId="urn:microsoft.com/office/officeart/2005/8/layout/hierarchy1"/>
    <dgm:cxn modelId="{84AA867F-7972-0746-8F9E-7128ADCC4D92}" srcId="{589BDF3E-2902-5748-BEED-DD73BD4511AD}" destId="{2F69A2AD-8B7E-3E4A-8DCE-FAFA4E4E5154}" srcOrd="0" destOrd="0" parTransId="{E1FB00A6-B24B-B84B-8FA2-F73F54EE473A}" sibTransId="{FECE6ABC-3B2F-8E42-8E0F-1DF76E3FF2DB}"/>
    <dgm:cxn modelId="{AC192B8C-FFF8-4977-911D-7A8A11A54EF0}" type="presOf" srcId="{975FE532-21C1-2B41-845A-7E3A6E45EE9A}" destId="{64C62547-E437-415F-8560-FABD19BAB980}" srcOrd="0" destOrd="0" presId="urn:microsoft.com/office/officeart/2005/8/layout/hierarchy1"/>
    <dgm:cxn modelId="{4DEA41A2-D23D-499A-8B46-F8B056B4CD0A}" type="presOf" srcId="{2F69A2AD-8B7E-3E4A-8DCE-FAFA4E4E5154}" destId="{CABE3F88-F600-4AC1-A081-AD9A5490AE18}" srcOrd="0" destOrd="0" presId="urn:microsoft.com/office/officeart/2005/8/layout/hierarchy1"/>
    <dgm:cxn modelId="{F8F5F3BF-45DD-4B7E-8190-A71C48392080}" type="presOf" srcId="{95E8AEBC-B01D-B047-A0B0-CFBF81E44604}" destId="{04CCE0DE-6C1A-4259-A86F-8D88F7F02DA8}" srcOrd="0" destOrd="0" presId="urn:microsoft.com/office/officeart/2005/8/layout/hierarchy1"/>
    <dgm:cxn modelId="{D37417C1-E840-42F4-9915-0E3AED8CF630}" type="presOf" srcId="{3A51E266-438C-1F43-8A6D-E5310CABE0A3}" destId="{B7308B3C-CBDC-4973-BB02-C211E4DD2232}" srcOrd="0" destOrd="0" presId="urn:microsoft.com/office/officeart/2005/8/layout/hierarchy1"/>
    <dgm:cxn modelId="{52E990FD-6958-4E30-BA99-B55849DC85C7}" type="presOf" srcId="{0DD71A11-074B-7D48-847D-75B164721A4D}" destId="{F818BF8A-CA37-4CDE-AA8F-25A366A669D8}" srcOrd="0" destOrd="0" presId="urn:microsoft.com/office/officeart/2005/8/layout/hierarchy1"/>
    <dgm:cxn modelId="{633B2E85-75A1-4726-BBCA-EA9D0196E814}" type="presParOf" srcId="{64C62547-E437-415F-8560-FABD19BAB980}" destId="{3C3065F8-3894-46EB-8108-A51CCC6EB913}" srcOrd="0" destOrd="0" presId="urn:microsoft.com/office/officeart/2005/8/layout/hierarchy1"/>
    <dgm:cxn modelId="{9D551420-77DB-4E7E-B5F4-F04791477362}" type="presParOf" srcId="{3C3065F8-3894-46EB-8108-A51CCC6EB913}" destId="{B5DB0E8B-8E27-4368-AAC9-2E32B855EA94}" srcOrd="0" destOrd="0" presId="urn:microsoft.com/office/officeart/2005/8/layout/hierarchy1"/>
    <dgm:cxn modelId="{3B4D8415-C293-4137-A75B-3E84B0358995}" type="presParOf" srcId="{B5DB0E8B-8E27-4368-AAC9-2E32B855EA94}" destId="{088F1A93-D8C1-4B8A-8000-B3B4E0EE7DC0}" srcOrd="0" destOrd="0" presId="urn:microsoft.com/office/officeart/2005/8/layout/hierarchy1"/>
    <dgm:cxn modelId="{31124C26-F6EC-403E-8B0B-D765C3C7AC59}" type="presParOf" srcId="{B5DB0E8B-8E27-4368-AAC9-2E32B855EA94}" destId="{C6B0FFAF-DDFD-454C-A1F7-9AA853D675E5}" srcOrd="1" destOrd="0" presId="urn:microsoft.com/office/officeart/2005/8/layout/hierarchy1"/>
    <dgm:cxn modelId="{B2FECD7E-35C8-4B95-8600-23F235F9B980}" type="presParOf" srcId="{3C3065F8-3894-46EB-8108-A51CCC6EB913}" destId="{8E977663-F394-4C43-A45F-6CE690E859ED}" srcOrd="1" destOrd="0" presId="urn:microsoft.com/office/officeart/2005/8/layout/hierarchy1"/>
    <dgm:cxn modelId="{E18DBB7D-AB31-4251-801E-3CAC78D942FF}" type="presParOf" srcId="{8E977663-F394-4C43-A45F-6CE690E859ED}" destId="{74A52326-7F2E-4EC6-AE43-EF8E92E355E3}" srcOrd="0" destOrd="0" presId="urn:microsoft.com/office/officeart/2005/8/layout/hierarchy1"/>
    <dgm:cxn modelId="{1255B624-30FA-49AE-9FF8-D4946D4F605D}" type="presParOf" srcId="{8E977663-F394-4C43-A45F-6CE690E859ED}" destId="{E3868588-9CAE-40F5-A975-305CFEAD74F8}" srcOrd="1" destOrd="0" presId="urn:microsoft.com/office/officeart/2005/8/layout/hierarchy1"/>
    <dgm:cxn modelId="{D2565FD1-0AC3-4897-B411-2C85D1C59C9E}" type="presParOf" srcId="{E3868588-9CAE-40F5-A975-305CFEAD74F8}" destId="{F2C69CC8-D574-4532-891B-030935E2E2C3}" srcOrd="0" destOrd="0" presId="urn:microsoft.com/office/officeart/2005/8/layout/hierarchy1"/>
    <dgm:cxn modelId="{0A282913-D590-465B-85A2-41506D27599B}" type="presParOf" srcId="{F2C69CC8-D574-4532-891B-030935E2E2C3}" destId="{3CD6495E-C7CB-4F4D-9552-48E80D7D8A27}" srcOrd="0" destOrd="0" presId="urn:microsoft.com/office/officeart/2005/8/layout/hierarchy1"/>
    <dgm:cxn modelId="{9CD0CF72-6EA6-4442-9130-14E5EF0C9088}" type="presParOf" srcId="{F2C69CC8-D574-4532-891B-030935E2E2C3}" destId="{CABE3F88-F600-4AC1-A081-AD9A5490AE18}" srcOrd="1" destOrd="0" presId="urn:microsoft.com/office/officeart/2005/8/layout/hierarchy1"/>
    <dgm:cxn modelId="{4E90D67F-58C2-4F45-9093-B31C62C0A7F7}" type="presParOf" srcId="{E3868588-9CAE-40F5-A975-305CFEAD74F8}" destId="{CD06664C-A7B8-4D14-86C6-9A839DE8F633}" srcOrd="1" destOrd="0" presId="urn:microsoft.com/office/officeart/2005/8/layout/hierarchy1"/>
    <dgm:cxn modelId="{A7DC3111-99A4-4DE2-B103-2E2C7DFEB607}" type="presParOf" srcId="{8E977663-F394-4C43-A45F-6CE690E859ED}" destId="{04CCE0DE-6C1A-4259-A86F-8D88F7F02DA8}" srcOrd="2" destOrd="0" presId="urn:microsoft.com/office/officeart/2005/8/layout/hierarchy1"/>
    <dgm:cxn modelId="{7CF9773E-C544-4F1D-BB78-8B73F42B9A1E}" type="presParOf" srcId="{8E977663-F394-4C43-A45F-6CE690E859ED}" destId="{E36DBA48-697C-4D75-98E4-F7D65D473CAE}" srcOrd="3" destOrd="0" presId="urn:microsoft.com/office/officeart/2005/8/layout/hierarchy1"/>
    <dgm:cxn modelId="{4C2B22AD-C314-43BC-BBBF-89D64F5C7258}" type="presParOf" srcId="{E36DBA48-697C-4D75-98E4-F7D65D473CAE}" destId="{8E36AEC9-E415-47EA-AB5E-7EDEF81A5750}" srcOrd="0" destOrd="0" presId="urn:microsoft.com/office/officeart/2005/8/layout/hierarchy1"/>
    <dgm:cxn modelId="{AEAEBB21-6948-4474-8A3E-334D9627DD41}" type="presParOf" srcId="{8E36AEC9-E415-47EA-AB5E-7EDEF81A5750}" destId="{AA7C2AEC-987E-4D86-9A75-EA8B260CD4CD}" srcOrd="0" destOrd="0" presId="urn:microsoft.com/office/officeart/2005/8/layout/hierarchy1"/>
    <dgm:cxn modelId="{E903E8EC-9C38-461D-A7E8-92B5E4D7325B}" type="presParOf" srcId="{8E36AEC9-E415-47EA-AB5E-7EDEF81A5750}" destId="{F818BF8A-CA37-4CDE-AA8F-25A366A669D8}" srcOrd="1" destOrd="0" presId="urn:microsoft.com/office/officeart/2005/8/layout/hierarchy1"/>
    <dgm:cxn modelId="{0308E535-C010-41C6-A1B7-0BA98AC1F561}" type="presParOf" srcId="{E36DBA48-697C-4D75-98E4-F7D65D473CAE}" destId="{3C4E6DA7-E9A1-4FAD-9DDD-2985B5A8CD91}" srcOrd="1" destOrd="0" presId="urn:microsoft.com/office/officeart/2005/8/layout/hierarchy1"/>
    <dgm:cxn modelId="{17DE45E5-32CF-49AB-9262-CCAF71407C84}" type="presParOf" srcId="{8E977663-F394-4C43-A45F-6CE690E859ED}" destId="{B7308B3C-CBDC-4973-BB02-C211E4DD2232}" srcOrd="4" destOrd="0" presId="urn:microsoft.com/office/officeart/2005/8/layout/hierarchy1"/>
    <dgm:cxn modelId="{B9FFA293-89C3-4E3E-9773-B961553709DE}" type="presParOf" srcId="{8E977663-F394-4C43-A45F-6CE690E859ED}" destId="{9ABE829D-D586-4946-BE53-D7D8ABF0630C}" srcOrd="5" destOrd="0" presId="urn:microsoft.com/office/officeart/2005/8/layout/hierarchy1"/>
    <dgm:cxn modelId="{95FACD76-B04E-4DEB-BB36-141657B764DD}" type="presParOf" srcId="{9ABE829D-D586-4946-BE53-D7D8ABF0630C}" destId="{3356426D-1073-4CEB-8426-2CBA2C3C8FB0}" srcOrd="0" destOrd="0" presId="urn:microsoft.com/office/officeart/2005/8/layout/hierarchy1"/>
    <dgm:cxn modelId="{25CA7A15-B25E-4421-A7AD-2370DA6C5AEE}" type="presParOf" srcId="{3356426D-1073-4CEB-8426-2CBA2C3C8FB0}" destId="{57022FD4-07AB-40CB-8523-F9FE5194D428}" srcOrd="0" destOrd="0" presId="urn:microsoft.com/office/officeart/2005/8/layout/hierarchy1"/>
    <dgm:cxn modelId="{579A4FBE-5FFB-4503-BC72-F49EA4B2EBC0}" type="presParOf" srcId="{3356426D-1073-4CEB-8426-2CBA2C3C8FB0}" destId="{BFEE046F-AF9F-418B-BC07-05CDC0E7C19A}" srcOrd="1" destOrd="0" presId="urn:microsoft.com/office/officeart/2005/8/layout/hierarchy1"/>
    <dgm:cxn modelId="{6C44BED2-1EA5-45F7-AF3F-AA22C8B58A76}" type="presParOf" srcId="{9ABE829D-D586-4946-BE53-D7D8ABF0630C}" destId="{3D7B8144-CD27-4FBF-BED4-CDE738D6F3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001467-D18C-4B5D-9139-80A15FE8EF92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58A940-0DE7-4499-BEF2-EC86D4A63312}">
      <dgm:prSet/>
      <dgm:spPr/>
      <dgm:t>
        <a:bodyPr/>
        <a:lstStyle/>
        <a:p>
          <a:r>
            <a:rPr lang="en-US"/>
            <a:t>Giải pháp hướng đến thực hiện mục tiêu</a:t>
          </a:r>
        </a:p>
      </dgm:t>
    </dgm:pt>
    <dgm:pt modelId="{53ECDBCC-9260-4ECA-9901-DAB72F3FA43C}" type="parTrans" cxnId="{DE164301-7487-4E7F-88F6-BE67D3E95E50}">
      <dgm:prSet/>
      <dgm:spPr/>
      <dgm:t>
        <a:bodyPr/>
        <a:lstStyle/>
        <a:p>
          <a:endParaRPr lang="en-US"/>
        </a:p>
      </dgm:t>
    </dgm:pt>
    <dgm:pt modelId="{2A20947B-2544-4B24-8746-4D6FA1E51496}" type="sibTrans" cxnId="{DE164301-7487-4E7F-88F6-BE67D3E95E50}">
      <dgm:prSet/>
      <dgm:spPr/>
      <dgm:t>
        <a:bodyPr/>
        <a:lstStyle/>
        <a:p>
          <a:endParaRPr lang="en-US"/>
        </a:p>
      </dgm:t>
    </dgm:pt>
    <dgm:pt modelId="{4A60492B-AA17-4BF3-889C-2103980772A4}">
      <dgm:prSet/>
      <dgm:spPr/>
      <dgm:t>
        <a:bodyPr/>
        <a:lstStyle/>
        <a:p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trung</a:t>
          </a:r>
          <a:r>
            <a:rPr lang="en-US" dirty="0"/>
            <a:t> </a:t>
          </a:r>
          <a:r>
            <a:rPr lang="en-US" dirty="0" err="1"/>
            <a:t>khắc</a:t>
          </a:r>
          <a:r>
            <a:rPr lang="en-US" dirty="0"/>
            <a:t> </a:t>
          </a:r>
          <a:r>
            <a:rPr lang="en-US" dirty="0" err="1"/>
            <a:t>phục</a:t>
          </a:r>
          <a:r>
            <a:rPr lang="en-US" dirty="0"/>
            <a:t> </a:t>
          </a:r>
          <a:r>
            <a:rPr lang="en-US" dirty="0" err="1"/>
            <a:t>điểm</a:t>
          </a:r>
          <a:r>
            <a:rPr lang="en-US" dirty="0"/>
            <a:t> </a:t>
          </a:r>
          <a:r>
            <a:rPr lang="en-US" dirty="0" err="1"/>
            <a:t>yếu</a:t>
          </a:r>
          <a:r>
            <a:rPr lang="en-US" dirty="0"/>
            <a:t>, </a:t>
          </a:r>
          <a:r>
            <a:rPr lang="en-US" dirty="0" err="1"/>
            <a:t>dựa</a:t>
          </a:r>
          <a:r>
            <a:rPr lang="en-US" dirty="0"/>
            <a:t> </a:t>
          </a:r>
          <a:r>
            <a:rPr lang="en-US" dirty="0" err="1"/>
            <a:t>trên</a:t>
          </a:r>
          <a:r>
            <a:rPr lang="en-US" dirty="0"/>
            <a:t> </a:t>
          </a:r>
          <a:r>
            <a:rPr lang="en-US" dirty="0" err="1"/>
            <a:t>phân</a:t>
          </a:r>
          <a:r>
            <a:rPr lang="en-US" dirty="0"/>
            <a:t> </a:t>
          </a:r>
          <a:r>
            <a:rPr lang="en-US" dirty="0" err="1"/>
            <a:t>tích</a:t>
          </a:r>
          <a:r>
            <a:rPr lang="en-US" dirty="0"/>
            <a:t> </a:t>
          </a:r>
          <a:r>
            <a:rPr lang="en-US" dirty="0" err="1"/>
            <a:t>nguyên</a:t>
          </a:r>
          <a:r>
            <a:rPr lang="en-US" dirty="0"/>
            <a:t> </a:t>
          </a:r>
          <a:r>
            <a:rPr lang="en-US" dirty="0" err="1"/>
            <a:t>nhân</a:t>
          </a:r>
          <a:endParaRPr lang="en-US" dirty="0"/>
        </a:p>
      </dgm:t>
    </dgm:pt>
    <dgm:pt modelId="{03296D43-C91C-4FDF-A2DB-13337CA26E66}" type="parTrans" cxnId="{D623498E-E07E-4481-9138-150C7528904D}">
      <dgm:prSet/>
      <dgm:spPr/>
      <dgm:t>
        <a:bodyPr/>
        <a:lstStyle/>
        <a:p>
          <a:endParaRPr lang="en-US"/>
        </a:p>
      </dgm:t>
    </dgm:pt>
    <dgm:pt modelId="{4C34F77B-AF04-48F8-8562-BD9982B1488A}" type="sibTrans" cxnId="{D623498E-E07E-4481-9138-150C7528904D}">
      <dgm:prSet/>
      <dgm:spPr/>
      <dgm:t>
        <a:bodyPr/>
        <a:lstStyle/>
        <a:p>
          <a:endParaRPr lang="en-US"/>
        </a:p>
      </dgm:t>
    </dgm:pt>
    <dgm:pt modelId="{A7C547B7-E2B7-476C-B69C-DCE76616659D}">
      <dgm:prSet/>
      <dgm:spPr/>
      <dgm:t>
        <a:bodyPr/>
        <a:lstStyle/>
        <a:p>
          <a:r>
            <a:rPr lang="en-US"/>
            <a:t>Sử dụng công cụ là sơ đồ xương cá phân tích nguyên nhân để tìm giải pháp phù hợp</a:t>
          </a:r>
        </a:p>
      </dgm:t>
    </dgm:pt>
    <dgm:pt modelId="{1EFB2CD5-821D-4654-869D-500FA68BF5D0}" type="parTrans" cxnId="{4F9D91BA-FB48-4441-B6E9-8CB4B2CD15ED}">
      <dgm:prSet/>
      <dgm:spPr/>
      <dgm:t>
        <a:bodyPr/>
        <a:lstStyle/>
        <a:p>
          <a:endParaRPr lang="en-US"/>
        </a:p>
      </dgm:t>
    </dgm:pt>
    <dgm:pt modelId="{963155A8-8D8E-40F4-A96E-8180260A183C}" type="sibTrans" cxnId="{4F9D91BA-FB48-4441-B6E9-8CB4B2CD15ED}">
      <dgm:prSet/>
      <dgm:spPr/>
      <dgm:t>
        <a:bodyPr/>
        <a:lstStyle/>
        <a:p>
          <a:endParaRPr lang="en-US"/>
        </a:p>
      </dgm:t>
    </dgm:pt>
    <dgm:pt modelId="{5056340D-A570-408D-B7A9-25247538FAB5}" type="pres">
      <dgm:prSet presAssocID="{62001467-D18C-4B5D-9139-80A15FE8EF92}" presName="Name0" presStyleCnt="0">
        <dgm:presLayoutVars>
          <dgm:dir/>
          <dgm:resizeHandles val="exact"/>
        </dgm:presLayoutVars>
      </dgm:prSet>
      <dgm:spPr/>
    </dgm:pt>
    <dgm:pt modelId="{B37F9952-23A2-4344-8770-C89CB7A04FB1}" type="pres">
      <dgm:prSet presAssocID="{62001467-D18C-4B5D-9139-80A15FE8EF92}" presName="arrow" presStyleLbl="bgShp" presStyleIdx="0" presStyleCnt="1"/>
      <dgm:spPr>
        <a:solidFill>
          <a:schemeClr val="accent4">
            <a:lumMod val="75000"/>
          </a:schemeClr>
        </a:solidFill>
      </dgm:spPr>
    </dgm:pt>
    <dgm:pt modelId="{AD039B62-B362-410E-95F4-02A6AD10B880}" type="pres">
      <dgm:prSet presAssocID="{62001467-D18C-4B5D-9139-80A15FE8EF92}" presName="points" presStyleCnt="0"/>
      <dgm:spPr/>
    </dgm:pt>
    <dgm:pt modelId="{ACF5AE2F-148F-4CE0-8AC6-230B105F02E8}" type="pres">
      <dgm:prSet presAssocID="{FB58A940-0DE7-4499-BEF2-EC86D4A63312}" presName="compositeA" presStyleCnt="0"/>
      <dgm:spPr/>
    </dgm:pt>
    <dgm:pt modelId="{7A7B200E-E1B0-449D-B7DD-32DB2C595C24}" type="pres">
      <dgm:prSet presAssocID="{FB58A940-0DE7-4499-BEF2-EC86D4A63312}" presName="textA" presStyleLbl="revTx" presStyleIdx="0" presStyleCnt="3">
        <dgm:presLayoutVars>
          <dgm:bulletEnabled val="1"/>
        </dgm:presLayoutVars>
      </dgm:prSet>
      <dgm:spPr/>
    </dgm:pt>
    <dgm:pt modelId="{3567416B-BF45-47ED-92F5-32C9AC80A9CC}" type="pres">
      <dgm:prSet presAssocID="{FB58A940-0DE7-4499-BEF2-EC86D4A63312}" presName="circleA" presStyleLbl="node1" presStyleIdx="0" presStyleCnt="3"/>
      <dgm:spPr/>
    </dgm:pt>
    <dgm:pt modelId="{05EADB99-1C10-4B25-8BAF-5B4F732A5961}" type="pres">
      <dgm:prSet presAssocID="{FB58A940-0DE7-4499-BEF2-EC86D4A63312}" presName="spaceA" presStyleCnt="0"/>
      <dgm:spPr/>
    </dgm:pt>
    <dgm:pt modelId="{31922AC8-BA74-475D-96FA-C7D01D7642A4}" type="pres">
      <dgm:prSet presAssocID="{2A20947B-2544-4B24-8746-4D6FA1E51496}" presName="space" presStyleCnt="0"/>
      <dgm:spPr/>
    </dgm:pt>
    <dgm:pt modelId="{E025A51A-7786-41A9-8C89-CC6C52FB1A44}" type="pres">
      <dgm:prSet presAssocID="{4A60492B-AA17-4BF3-889C-2103980772A4}" presName="compositeB" presStyleCnt="0"/>
      <dgm:spPr/>
    </dgm:pt>
    <dgm:pt modelId="{6293991A-966D-45A5-B8E3-DD75E1440D85}" type="pres">
      <dgm:prSet presAssocID="{4A60492B-AA17-4BF3-889C-2103980772A4}" presName="textB" presStyleLbl="revTx" presStyleIdx="1" presStyleCnt="3">
        <dgm:presLayoutVars>
          <dgm:bulletEnabled val="1"/>
        </dgm:presLayoutVars>
      </dgm:prSet>
      <dgm:spPr/>
    </dgm:pt>
    <dgm:pt modelId="{E42E4E46-60D1-4AB9-92D2-3423B7715F19}" type="pres">
      <dgm:prSet presAssocID="{4A60492B-AA17-4BF3-889C-2103980772A4}" presName="circleB" presStyleLbl="node1" presStyleIdx="1" presStyleCnt="3"/>
      <dgm:spPr/>
    </dgm:pt>
    <dgm:pt modelId="{DEBFAA6C-6BE4-448C-808F-5C9C2436021E}" type="pres">
      <dgm:prSet presAssocID="{4A60492B-AA17-4BF3-889C-2103980772A4}" presName="spaceB" presStyleCnt="0"/>
      <dgm:spPr/>
    </dgm:pt>
    <dgm:pt modelId="{C4A93707-7C5F-4C5F-A3D5-728EFF09810F}" type="pres">
      <dgm:prSet presAssocID="{4C34F77B-AF04-48F8-8562-BD9982B1488A}" presName="space" presStyleCnt="0"/>
      <dgm:spPr/>
    </dgm:pt>
    <dgm:pt modelId="{282DB89C-EF4B-4C2E-9B04-88B4A9065A1E}" type="pres">
      <dgm:prSet presAssocID="{A7C547B7-E2B7-476C-B69C-DCE76616659D}" presName="compositeA" presStyleCnt="0"/>
      <dgm:spPr/>
    </dgm:pt>
    <dgm:pt modelId="{120596C0-6372-4A8C-AF0D-E695CCE3D1C1}" type="pres">
      <dgm:prSet presAssocID="{A7C547B7-E2B7-476C-B69C-DCE76616659D}" presName="textA" presStyleLbl="revTx" presStyleIdx="2" presStyleCnt="3">
        <dgm:presLayoutVars>
          <dgm:bulletEnabled val="1"/>
        </dgm:presLayoutVars>
      </dgm:prSet>
      <dgm:spPr/>
    </dgm:pt>
    <dgm:pt modelId="{8FA6DE28-A204-4A2B-ABCC-DA757C7ED4AA}" type="pres">
      <dgm:prSet presAssocID="{A7C547B7-E2B7-476C-B69C-DCE76616659D}" presName="circleA" presStyleLbl="node1" presStyleIdx="2" presStyleCnt="3"/>
      <dgm:spPr/>
    </dgm:pt>
    <dgm:pt modelId="{BC07C963-9D28-4580-BC1A-1EF4DF92BE0F}" type="pres">
      <dgm:prSet presAssocID="{A7C547B7-E2B7-476C-B69C-DCE76616659D}" presName="spaceA" presStyleCnt="0"/>
      <dgm:spPr/>
    </dgm:pt>
  </dgm:ptLst>
  <dgm:cxnLst>
    <dgm:cxn modelId="{DE164301-7487-4E7F-88F6-BE67D3E95E50}" srcId="{62001467-D18C-4B5D-9139-80A15FE8EF92}" destId="{FB58A940-0DE7-4499-BEF2-EC86D4A63312}" srcOrd="0" destOrd="0" parTransId="{53ECDBCC-9260-4ECA-9901-DAB72F3FA43C}" sibTransId="{2A20947B-2544-4B24-8746-4D6FA1E51496}"/>
    <dgm:cxn modelId="{B758731F-037E-421D-B903-AF98026ECBCD}" type="presOf" srcId="{62001467-D18C-4B5D-9139-80A15FE8EF92}" destId="{5056340D-A570-408D-B7A9-25247538FAB5}" srcOrd="0" destOrd="0" presId="urn:microsoft.com/office/officeart/2005/8/layout/hProcess11"/>
    <dgm:cxn modelId="{D623498E-E07E-4481-9138-150C7528904D}" srcId="{62001467-D18C-4B5D-9139-80A15FE8EF92}" destId="{4A60492B-AA17-4BF3-889C-2103980772A4}" srcOrd="1" destOrd="0" parTransId="{03296D43-C91C-4FDF-A2DB-13337CA26E66}" sibTransId="{4C34F77B-AF04-48F8-8562-BD9982B1488A}"/>
    <dgm:cxn modelId="{4F9D91BA-FB48-4441-B6E9-8CB4B2CD15ED}" srcId="{62001467-D18C-4B5D-9139-80A15FE8EF92}" destId="{A7C547B7-E2B7-476C-B69C-DCE76616659D}" srcOrd="2" destOrd="0" parTransId="{1EFB2CD5-821D-4654-869D-500FA68BF5D0}" sibTransId="{963155A8-8D8E-40F4-A96E-8180260A183C}"/>
    <dgm:cxn modelId="{5C3A0BDA-0801-4C3D-8985-153C68EF94F3}" type="presOf" srcId="{A7C547B7-E2B7-476C-B69C-DCE76616659D}" destId="{120596C0-6372-4A8C-AF0D-E695CCE3D1C1}" srcOrd="0" destOrd="0" presId="urn:microsoft.com/office/officeart/2005/8/layout/hProcess11"/>
    <dgm:cxn modelId="{B77B2DE5-A24C-4EE4-AA9A-F3ECDAA426F2}" type="presOf" srcId="{4A60492B-AA17-4BF3-889C-2103980772A4}" destId="{6293991A-966D-45A5-B8E3-DD75E1440D85}" srcOrd="0" destOrd="0" presId="urn:microsoft.com/office/officeart/2005/8/layout/hProcess11"/>
    <dgm:cxn modelId="{5290B8E9-FAB7-4231-8AF8-6EE1EF19C222}" type="presOf" srcId="{FB58A940-0DE7-4499-BEF2-EC86D4A63312}" destId="{7A7B200E-E1B0-449D-B7DD-32DB2C595C24}" srcOrd="0" destOrd="0" presId="urn:microsoft.com/office/officeart/2005/8/layout/hProcess11"/>
    <dgm:cxn modelId="{814794DF-30A4-47DA-BA39-202FCE4285D5}" type="presParOf" srcId="{5056340D-A570-408D-B7A9-25247538FAB5}" destId="{B37F9952-23A2-4344-8770-C89CB7A04FB1}" srcOrd="0" destOrd="0" presId="urn:microsoft.com/office/officeart/2005/8/layout/hProcess11"/>
    <dgm:cxn modelId="{D3A2EEA3-FD42-486A-B6F8-50B99BC6CF78}" type="presParOf" srcId="{5056340D-A570-408D-B7A9-25247538FAB5}" destId="{AD039B62-B362-410E-95F4-02A6AD10B880}" srcOrd="1" destOrd="0" presId="urn:microsoft.com/office/officeart/2005/8/layout/hProcess11"/>
    <dgm:cxn modelId="{0B02EDA2-0DDD-4C90-8F0A-E9BFBB40DF54}" type="presParOf" srcId="{AD039B62-B362-410E-95F4-02A6AD10B880}" destId="{ACF5AE2F-148F-4CE0-8AC6-230B105F02E8}" srcOrd="0" destOrd="0" presId="urn:microsoft.com/office/officeart/2005/8/layout/hProcess11"/>
    <dgm:cxn modelId="{3FFC2FDA-AAC1-4BEF-8A70-974A3A370963}" type="presParOf" srcId="{ACF5AE2F-148F-4CE0-8AC6-230B105F02E8}" destId="{7A7B200E-E1B0-449D-B7DD-32DB2C595C24}" srcOrd="0" destOrd="0" presId="urn:microsoft.com/office/officeart/2005/8/layout/hProcess11"/>
    <dgm:cxn modelId="{25B5CC89-5442-4804-8E50-3C36E6D071E1}" type="presParOf" srcId="{ACF5AE2F-148F-4CE0-8AC6-230B105F02E8}" destId="{3567416B-BF45-47ED-92F5-32C9AC80A9CC}" srcOrd="1" destOrd="0" presId="urn:microsoft.com/office/officeart/2005/8/layout/hProcess11"/>
    <dgm:cxn modelId="{A9E49713-B312-4EBC-A5FC-73CD0E8BF0A5}" type="presParOf" srcId="{ACF5AE2F-148F-4CE0-8AC6-230B105F02E8}" destId="{05EADB99-1C10-4B25-8BAF-5B4F732A5961}" srcOrd="2" destOrd="0" presId="urn:microsoft.com/office/officeart/2005/8/layout/hProcess11"/>
    <dgm:cxn modelId="{86D90864-162D-4FA1-AF15-3FFE6A56AB9C}" type="presParOf" srcId="{AD039B62-B362-410E-95F4-02A6AD10B880}" destId="{31922AC8-BA74-475D-96FA-C7D01D7642A4}" srcOrd="1" destOrd="0" presId="urn:microsoft.com/office/officeart/2005/8/layout/hProcess11"/>
    <dgm:cxn modelId="{A94281B5-0387-4FEE-8508-035F0961487A}" type="presParOf" srcId="{AD039B62-B362-410E-95F4-02A6AD10B880}" destId="{E025A51A-7786-41A9-8C89-CC6C52FB1A44}" srcOrd="2" destOrd="0" presId="urn:microsoft.com/office/officeart/2005/8/layout/hProcess11"/>
    <dgm:cxn modelId="{69A3431E-F62F-42F3-9864-53655A976495}" type="presParOf" srcId="{E025A51A-7786-41A9-8C89-CC6C52FB1A44}" destId="{6293991A-966D-45A5-B8E3-DD75E1440D85}" srcOrd="0" destOrd="0" presId="urn:microsoft.com/office/officeart/2005/8/layout/hProcess11"/>
    <dgm:cxn modelId="{23D820E0-D0FA-4337-A0EF-5031F7B65258}" type="presParOf" srcId="{E025A51A-7786-41A9-8C89-CC6C52FB1A44}" destId="{E42E4E46-60D1-4AB9-92D2-3423B7715F19}" srcOrd="1" destOrd="0" presId="urn:microsoft.com/office/officeart/2005/8/layout/hProcess11"/>
    <dgm:cxn modelId="{4C094449-8EAF-4623-9D42-BBE9581BFBD6}" type="presParOf" srcId="{E025A51A-7786-41A9-8C89-CC6C52FB1A44}" destId="{DEBFAA6C-6BE4-448C-808F-5C9C2436021E}" srcOrd="2" destOrd="0" presId="urn:microsoft.com/office/officeart/2005/8/layout/hProcess11"/>
    <dgm:cxn modelId="{6F9F440D-AC14-40D5-B361-62AB13184E28}" type="presParOf" srcId="{AD039B62-B362-410E-95F4-02A6AD10B880}" destId="{C4A93707-7C5F-4C5F-A3D5-728EFF09810F}" srcOrd="3" destOrd="0" presId="urn:microsoft.com/office/officeart/2005/8/layout/hProcess11"/>
    <dgm:cxn modelId="{EC37CBCB-9E0D-4671-BC94-5CF66E0FAB79}" type="presParOf" srcId="{AD039B62-B362-410E-95F4-02A6AD10B880}" destId="{282DB89C-EF4B-4C2E-9B04-88B4A9065A1E}" srcOrd="4" destOrd="0" presId="urn:microsoft.com/office/officeart/2005/8/layout/hProcess11"/>
    <dgm:cxn modelId="{0C5099F4-398C-4446-A532-318D879B5009}" type="presParOf" srcId="{282DB89C-EF4B-4C2E-9B04-88B4A9065A1E}" destId="{120596C0-6372-4A8C-AF0D-E695CCE3D1C1}" srcOrd="0" destOrd="0" presId="urn:microsoft.com/office/officeart/2005/8/layout/hProcess11"/>
    <dgm:cxn modelId="{CC20822C-A1AE-4DA4-8ADA-41C84C33BDEE}" type="presParOf" srcId="{282DB89C-EF4B-4C2E-9B04-88B4A9065A1E}" destId="{8FA6DE28-A204-4A2B-ABCC-DA757C7ED4AA}" srcOrd="1" destOrd="0" presId="urn:microsoft.com/office/officeart/2005/8/layout/hProcess11"/>
    <dgm:cxn modelId="{511753F9-BECE-4108-A73A-4FB2C6D4679B}" type="presParOf" srcId="{282DB89C-EF4B-4C2E-9B04-88B4A9065A1E}" destId="{BC07C963-9D28-4580-BC1A-1EF4DF92BE0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EDA0D6-3EAB-4FDC-8786-E59A631CF77E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C9D69E-5823-4218-9211-5406254B3C56}">
      <dgm:prSet phldrT="[Text]" custT="1"/>
      <dgm:spPr/>
      <dgm:t>
        <a:bodyPr/>
        <a:lstStyle/>
        <a:p>
          <a:r>
            <a:rPr lang="en-US" sz="1800">
              <a:latin typeface="Arial" pitchFamily="34" charset="0"/>
              <a:cs typeface="Arial" pitchFamily="34" charset="0"/>
            </a:rPr>
            <a:t>Yếu tố ảnh hưởng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6153ADE1-92EF-4EB4-985D-AA5FC5EF26C0}" type="parTrans" cxnId="{1B856D40-9D8D-4A72-BBBF-1A3940C1A4F4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3B04DB6-C055-4169-84AB-6E8929D36D84}" type="sibTrans" cxnId="{1B856D40-9D8D-4A72-BBBF-1A3940C1A4F4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FBE733A-A6AF-4E34-8692-0E61B227EACA}">
      <dgm:prSet phldrT="[Text]" custT="1"/>
      <dgm:spPr/>
      <dgm:t>
        <a:bodyPr/>
        <a:lstStyle/>
        <a:p>
          <a:r>
            <a:rPr lang="en-US" sz="1400" dirty="0" err="1">
              <a:latin typeface="Arial" pitchFamily="34" charset="0"/>
              <a:cs typeface="Arial" pitchFamily="34" charset="0"/>
            </a:rPr>
            <a:t>Yếu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tố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chủ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quan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65A9106A-809D-4FAC-8757-4C4E2A9667F0}" type="parTrans" cxnId="{FDA77B7D-0F7D-4E64-A8B6-DBB72AA8AF36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AF4F13C-9A4D-42A5-AD80-63D84A4E27D8}" type="sibTrans" cxnId="{FDA77B7D-0F7D-4E64-A8B6-DBB72AA8AF36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727DA8B-7BEF-45C1-BAC3-4DC8617738FB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Trình độ, năng lực…của người lập KH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0BADAB8-7ABD-4145-A568-B55B5A88C85A}" type="parTrans" cxnId="{7BF66406-1515-42EB-B17E-22DB8FACDAC7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08D8515-8170-4A36-AC46-253E191AE854}" type="sibTrans" cxnId="{7BF66406-1515-42EB-B17E-22DB8FACDAC7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65C11F1-51BE-455D-BF14-F942D8AA78F7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Tâm lý của người lập kế hoạch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C151379-F385-4988-A7E7-08CB6142F7B2}" type="parTrans" cxnId="{9034B24E-F456-407B-AC31-FE0C0E2CB465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E6C7779-3C6C-42D3-910D-F6F889BF9835}" type="sibTrans" cxnId="{9034B24E-F456-407B-AC31-FE0C0E2CB465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7CAC79E-C813-4921-891D-373581167385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Yếu tố khách quan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9CCE888D-2F9F-42EE-864E-8E80660D9FBE}" type="parTrans" cxnId="{C31C00F5-5FBC-4BCF-A1C2-BF20968E378E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FB8CB6-42D3-4FDB-B40E-B32B95E0905F}" type="sibTrans" cxnId="{C31C00F5-5FBC-4BCF-A1C2-BF20968E378E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47435ED-11DC-4A22-8C7A-ABAAC8D9F7BD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Định hướng của cấp trên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5C9C0DD-9988-44FF-AEB2-0D1E58B62B0B}" type="parTrans" cxnId="{33ABFCF2-36CA-4EC8-98B7-64CCA9D2C314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ED592CE-9F3B-49B7-8DB8-FAA867CD4AA2}" type="sibTrans" cxnId="{33ABFCF2-36CA-4EC8-98B7-64CCA9D2C314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6DCB219-008B-4E18-B36F-CED7AD5F879A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Hệ thống văn bản hướng dẫn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945DAFBF-7FCB-40BF-BAB6-BFCFCD7FA234}" type="parTrans" cxnId="{1E8FB4F8-A8EC-4DA9-8C96-A22DDB19C989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CCE56D9-386D-4DC5-BA46-033A61977790}" type="sibTrans" cxnId="{1E8FB4F8-A8EC-4DA9-8C96-A22DDB19C989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52B5A29-3B94-48CE-B243-FA9270CF6226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Sự ủng hộ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908F3F8-E114-462A-A895-11E37A12E6DD}" type="parTrans" cxnId="{CFA99798-C630-4435-B875-DCC3980739D3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26A3C82-3D41-4690-8A71-8E5B8681C61A}" type="sibTrans" cxnId="{CFA99798-C630-4435-B875-DCC3980739D3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82C4AB4-F19D-4021-8DE2-40BC2C05B335}">
      <dgm:prSet phldrT="[Text]" custT="1"/>
      <dgm:spPr/>
      <dgm:t>
        <a:bodyPr/>
        <a:lstStyle/>
        <a:p>
          <a:r>
            <a:rPr lang="en-US" sz="1400">
              <a:latin typeface="Arial" pitchFamily="34" charset="0"/>
              <a:cs typeface="Arial" pitchFamily="34" charset="0"/>
            </a:rPr>
            <a:t>Nguồn lực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DF8FF224-5896-40D5-8530-289AF1D45C3D}" type="parTrans" cxnId="{C1FFDE4A-B3E8-4E93-A63A-08E0AC368195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8FD6AA6-E0F8-4846-9B2A-EA23317347C9}" type="sibTrans" cxnId="{C1FFDE4A-B3E8-4E93-A63A-08E0AC368195}">
      <dgm:prSet/>
      <dgm:spPr/>
      <dgm:t>
        <a:bodyPr/>
        <a:lstStyle/>
        <a:p>
          <a:endParaRPr lang="en-US" sz="140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1593837-9345-4AEF-85E0-A8727F9C2A51}" type="pres">
      <dgm:prSet presAssocID="{D4EDA0D6-3EAB-4FDC-8786-E59A631CF7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3EFE44-43FE-4FC0-B0D9-B35B62917908}" type="pres">
      <dgm:prSet presAssocID="{97C9D69E-5823-4218-9211-5406254B3C56}" presName="hierRoot1" presStyleCnt="0"/>
      <dgm:spPr/>
    </dgm:pt>
    <dgm:pt modelId="{FB61B6B2-12A1-4FF6-9B85-3004225B628D}" type="pres">
      <dgm:prSet presAssocID="{97C9D69E-5823-4218-9211-5406254B3C56}" presName="composite" presStyleCnt="0"/>
      <dgm:spPr/>
    </dgm:pt>
    <dgm:pt modelId="{2476DDF9-756C-43D0-BB07-8309B131B6AE}" type="pres">
      <dgm:prSet presAssocID="{97C9D69E-5823-4218-9211-5406254B3C56}" presName="background" presStyleLbl="node0" presStyleIdx="0" presStyleCnt="1"/>
      <dgm:spPr/>
    </dgm:pt>
    <dgm:pt modelId="{E44A5524-A80E-401A-9DAF-7AC3BBAF5713}" type="pres">
      <dgm:prSet presAssocID="{97C9D69E-5823-4218-9211-5406254B3C56}" presName="text" presStyleLbl="fgAcc0" presStyleIdx="0" presStyleCnt="1" custScaleX="173774">
        <dgm:presLayoutVars>
          <dgm:chPref val="3"/>
        </dgm:presLayoutVars>
      </dgm:prSet>
      <dgm:spPr/>
    </dgm:pt>
    <dgm:pt modelId="{06D58BD3-3D26-4924-9B0E-94DF1526C05C}" type="pres">
      <dgm:prSet presAssocID="{97C9D69E-5823-4218-9211-5406254B3C56}" presName="hierChild2" presStyleCnt="0"/>
      <dgm:spPr/>
    </dgm:pt>
    <dgm:pt modelId="{52D252A1-55C3-4015-8EBB-2FCA2A26C5CB}" type="pres">
      <dgm:prSet presAssocID="{65A9106A-809D-4FAC-8757-4C4E2A9667F0}" presName="Name10" presStyleLbl="parChTrans1D2" presStyleIdx="0" presStyleCnt="2"/>
      <dgm:spPr/>
    </dgm:pt>
    <dgm:pt modelId="{177685F2-A620-4190-92E7-B0029AF95ADA}" type="pres">
      <dgm:prSet presAssocID="{8FBE733A-A6AF-4E34-8692-0E61B227EACA}" presName="hierRoot2" presStyleCnt="0"/>
      <dgm:spPr/>
    </dgm:pt>
    <dgm:pt modelId="{D3D41537-E84D-4F35-A4E8-6DDCB40EB579}" type="pres">
      <dgm:prSet presAssocID="{8FBE733A-A6AF-4E34-8692-0E61B227EACA}" presName="composite2" presStyleCnt="0"/>
      <dgm:spPr/>
    </dgm:pt>
    <dgm:pt modelId="{752A48EF-5973-47E7-B005-4139C41E7111}" type="pres">
      <dgm:prSet presAssocID="{8FBE733A-A6AF-4E34-8692-0E61B227EACA}" presName="background2" presStyleLbl="node2" presStyleIdx="0" presStyleCnt="2"/>
      <dgm:spPr/>
    </dgm:pt>
    <dgm:pt modelId="{278A8FD7-90DF-4276-9786-9910D732C0C8}" type="pres">
      <dgm:prSet presAssocID="{8FBE733A-A6AF-4E34-8692-0E61B227EACA}" presName="text2" presStyleLbl="fgAcc2" presStyleIdx="0" presStyleCnt="2">
        <dgm:presLayoutVars>
          <dgm:chPref val="3"/>
        </dgm:presLayoutVars>
      </dgm:prSet>
      <dgm:spPr/>
    </dgm:pt>
    <dgm:pt modelId="{BB400007-5C8D-4F0E-9890-A8098AF295AE}" type="pres">
      <dgm:prSet presAssocID="{8FBE733A-A6AF-4E34-8692-0E61B227EACA}" presName="hierChild3" presStyleCnt="0"/>
      <dgm:spPr/>
    </dgm:pt>
    <dgm:pt modelId="{29406B21-8BB7-4E99-B7E9-B88FED4B711A}" type="pres">
      <dgm:prSet presAssocID="{B0BADAB8-7ABD-4145-A568-B55B5A88C85A}" presName="Name17" presStyleLbl="parChTrans1D3" presStyleIdx="0" presStyleCnt="6"/>
      <dgm:spPr/>
    </dgm:pt>
    <dgm:pt modelId="{0998DC02-FF8E-456E-87DE-5294C84CFEF2}" type="pres">
      <dgm:prSet presAssocID="{6727DA8B-7BEF-45C1-BAC3-4DC8617738FB}" presName="hierRoot3" presStyleCnt="0"/>
      <dgm:spPr/>
    </dgm:pt>
    <dgm:pt modelId="{2DAB539B-50A2-4D2F-9E0C-B97FF9F63ED1}" type="pres">
      <dgm:prSet presAssocID="{6727DA8B-7BEF-45C1-BAC3-4DC8617738FB}" presName="composite3" presStyleCnt="0"/>
      <dgm:spPr/>
    </dgm:pt>
    <dgm:pt modelId="{3EAB24C6-22AC-4A0F-8821-343D36E95989}" type="pres">
      <dgm:prSet presAssocID="{6727DA8B-7BEF-45C1-BAC3-4DC8617738FB}" presName="background3" presStyleLbl="node3" presStyleIdx="0" presStyleCnt="6"/>
      <dgm:spPr/>
    </dgm:pt>
    <dgm:pt modelId="{24BD8EA0-D28E-4FF5-85F1-D4E95717DE2D}" type="pres">
      <dgm:prSet presAssocID="{6727DA8B-7BEF-45C1-BAC3-4DC8617738FB}" presName="text3" presStyleLbl="fgAcc3" presStyleIdx="0" presStyleCnt="6">
        <dgm:presLayoutVars>
          <dgm:chPref val="3"/>
        </dgm:presLayoutVars>
      </dgm:prSet>
      <dgm:spPr/>
    </dgm:pt>
    <dgm:pt modelId="{F8C127EA-ADDE-407F-B589-EA3D38AB0277}" type="pres">
      <dgm:prSet presAssocID="{6727DA8B-7BEF-45C1-BAC3-4DC8617738FB}" presName="hierChild4" presStyleCnt="0"/>
      <dgm:spPr/>
    </dgm:pt>
    <dgm:pt modelId="{94926C1F-A4E1-4484-8C54-494D492CCE63}" type="pres">
      <dgm:prSet presAssocID="{0C151379-F385-4988-A7E7-08CB6142F7B2}" presName="Name17" presStyleLbl="parChTrans1D3" presStyleIdx="1" presStyleCnt="6"/>
      <dgm:spPr/>
    </dgm:pt>
    <dgm:pt modelId="{428720DF-1F03-4914-AE48-C9E4B290B4A9}" type="pres">
      <dgm:prSet presAssocID="{865C11F1-51BE-455D-BF14-F942D8AA78F7}" presName="hierRoot3" presStyleCnt="0"/>
      <dgm:spPr/>
    </dgm:pt>
    <dgm:pt modelId="{477E68FC-4839-409F-911D-8348F735DACE}" type="pres">
      <dgm:prSet presAssocID="{865C11F1-51BE-455D-BF14-F942D8AA78F7}" presName="composite3" presStyleCnt="0"/>
      <dgm:spPr/>
    </dgm:pt>
    <dgm:pt modelId="{FD79EA3B-1EE0-4A6E-B4E4-4FC77A744A4D}" type="pres">
      <dgm:prSet presAssocID="{865C11F1-51BE-455D-BF14-F942D8AA78F7}" presName="background3" presStyleLbl="node3" presStyleIdx="1" presStyleCnt="6"/>
      <dgm:spPr/>
    </dgm:pt>
    <dgm:pt modelId="{0535D114-9EF3-4E70-A201-D090E430A274}" type="pres">
      <dgm:prSet presAssocID="{865C11F1-51BE-455D-BF14-F942D8AA78F7}" presName="text3" presStyleLbl="fgAcc3" presStyleIdx="1" presStyleCnt="6">
        <dgm:presLayoutVars>
          <dgm:chPref val="3"/>
        </dgm:presLayoutVars>
      </dgm:prSet>
      <dgm:spPr/>
    </dgm:pt>
    <dgm:pt modelId="{6DAEA1CE-029C-4C3E-AE8D-A7656B0F2750}" type="pres">
      <dgm:prSet presAssocID="{865C11F1-51BE-455D-BF14-F942D8AA78F7}" presName="hierChild4" presStyleCnt="0"/>
      <dgm:spPr/>
    </dgm:pt>
    <dgm:pt modelId="{C5892CA8-3BED-4D68-99D4-C26398D0E48C}" type="pres">
      <dgm:prSet presAssocID="{9CCE888D-2F9F-42EE-864E-8E80660D9FBE}" presName="Name10" presStyleLbl="parChTrans1D2" presStyleIdx="1" presStyleCnt="2"/>
      <dgm:spPr/>
    </dgm:pt>
    <dgm:pt modelId="{880370E3-B350-47D0-A453-1481FB5A0146}" type="pres">
      <dgm:prSet presAssocID="{B7CAC79E-C813-4921-891D-373581167385}" presName="hierRoot2" presStyleCnt="0"/>
      <dgm:spPr/>
    </dgm:pt>
    <dgm:pt modelId="{A0F80ED9-A873-4544-B46B-EC72281F4C7A}" type="pres">
      <dgm:prSet presAssocID="{B7CAC79E-C813-4921-891D-373581167385}" presName="composite2" presStyleCnt="0"/>
      <dgm:spPr/>
    </dgm:pt>
    <dgm:pt modelId="{F1E81C6D-FA8C-4338-9AE7-5C3130356503}" type="pres">
      <dgm:prSet presAssocID="{B7CAC79E-C813-4921-891D-373581167385}" presName="background2" presStyleLbl="node2" presStyleIdx="1" presStyleCnt="2"/>
      <dgm:spPr/>
    </dgm:pt>
    <dgm:pt modelId="{2D39AB67-C23C-4E15-86A2-40DB5D27EC29}" type="pres">
      <dgm:prSet presAssocID="{B7CAC79E-C813-4921-891D-373581167385}" presName="text2" presStyleLbl="fgAcc2" presStyleIdx="1" presStyleCnt="2">
        <dgm:presLayoutVars>
          <dgm:chPref val="3"/>
        </dgm:presLayoutVars>
      </dgm:prSet>
      <dgm:spPr/>
    </dgm:pt>
    <dgm:pt modelId="{62DC0C83-A24B-48D4-B256-9CD0A8CA81A3}" type="pres">
      <dgm:prSet presAssocID="{B7CAC79E-C813-4921-891D-373581167385}" presName="hierChild3" presStyleCnt="0"/>
      <dgm:spPr/>
    </dgm:pt>
    <dgm:pt modelId="{5B7D1200-4067-412D-914F-FDD325A40733}" type="pres">
      <dgm:prSet presAssocID="{75C9C0DD-9988-44FF-AEB2-0D1E58B62B0B}" presName="Name17" presStyleLbl="parChTrans1D3" presStyleIdx="2" presStyleCnt="6"/>
      <dgm:spPr/>
    </dgm:pt>
    <dgm:pt modelId="{9B46694E-5309-498A-B55F-B4B1BB5CFC79}" type="pres">
      <dgm:prSet presAssocID="{D47435ED-11DC-4A22-8C7A-ABAAC8D9F7BD}" presName="hierRoot3" presStyleCnt="0"/>
      <dgm:spPr/>
    </dgm:pt>
    <dgm:pt modelId="{215DD30C-59D5-43DD-96C2-9BE47E8F2DE5}" type="pres">
      <dgm:prSet presAssocID="{D47435ED-11DC-4A22-8C7A-ABAAC8D9F7BD}" presName="composite3" presStyleCnt="0"/>
      <dgm:spPr/>
    </dgm:pt>
    <dgm:pt modelId="{FBEB7EDC-8FCC-473E-9759-D0ED1EF3D6E0}" type="pres">
      <dgm:prSet presAssocID="{D47435ED-11DC-4A22-8C7A-ABAAC8D9F7BD}" presName="background3" presStyleLbl="node3" presStyleIdx="2" presStyleCnt="6"/>
      <dgm:spPr/>
    </dgm:pt>
    <dgm:pt modelId="{BEE5E9E2-2512-403F-A0CC-22C721330E25}" type="pres">
      <dgm:prSet presAssocID="{D47435ED-11DC-4A22-8C7A-ABAAC8D9F7BD}" presName="text3" presStyleLbl="fgAcc3" presStyleIdx="2" presStyleCnt="6">
        <dgm:presLayoutVars>
          <dgm:chPref val="3"/>
        </dgm:presLayoutVars>
      </dgm:prSet>
      <dgm:spPr/>
    </dgm:pt>
    <dgm:pt modelId="{32D760DD-27D0-4000-B27C-DF05F2189DFC}" type="pres">
      <dgm:prSet presAssocID="{D47435ED-11DC-4A22-8C7A-ABAAC8D9F7BD}" presName="hierChild4" presStyleCnt="0"/>
      <dgm:spPr/>
    </dgm:pt>
    <dgm:pt modelId="{EBF7D643-07E0-4616-943B-591E4F9593CC}" type="pres">
      <dgm:prSet presAssocID="{945DAFBF-7FCB-40BF-BAB6-BFCFCD7FA234}" presName="Name17" presStyleLbl="parChTrans1D3" presStyleIdx="3" presStyleCnt="6"/>
      <dgm:spPr/>
    </dgm:pt>
    <dgm:pt modelId="{9F62FB5B-44E4-481F-887D-50B56D0572D7}" type="pres">
      <dgm:prSet presAssocID="{06DCB219-008B-4E18-B36F-CED7AD5F879A}" presName="hierRoot3" presStyleCnt="0"/>
      <dgm:spPr/>
    </dgm:pt>
    <dgm:pt modelId="{EE0661C0-C34F-43C1-B4DB-6B56338CCD25}" type="pres">
      <dgm:prSet presAssocID="{06DCB219-008B-4E18-B36F-CED7AD5F879A}" presName="composite3" presStyleCnt="0"/>
      <dgm:spPr/>
    </dgm:pt>
    <dgm:pt modelId="{38517340-6C2E-454F-96CB-6CB2045E6C91}" type="pres">
      <dgm:prSet presAssocID="{06DCB219-008B-4E18-B36F-CED7AD5F879A}" presName="background3" presStyleLbl="node3" presStyleIdx="3" presStyleCnt="6"/>
      <dgm:spPr/>
    </dgm:pt>
    <dgm:pt modelId="{B6359337-3D16-42C2-A5A4-BD39827A562F}" type="pres">
      <dgm:prSet presAssocID="{06DCB219-008B-4E18-B36F-CED7AD5F879A}" presName="text3" presStyleLbl="fgAcc3" presStyleIdx="3" presStyleCnt="6">
        <dgm:presLayoutVars>
          <dgm:chPref val="3"/>
        </dgm:presLayoutVars>
      </dgm:prSet>
      <dgm:spPr/>
    </dgm:pt>
    <dgm:pt modelId="{8921AC9C-C320-4BD1-8DFA-9B5AA0F3469D}" type="pres">
      <dgm:prSet presAssocID="{06DCB219-008B-4E18-B36F-CED7AD5F879A}" presName="hierChild4" presStyleCnt="0"/>
      <dgm:spPr/>
    </dgm:pt>
    <dgm:pt modelId="{45758A25-9212-4104-A01E-F6E7C8A9F207}" type="pres">
      <dgm:prSet presAssocID="{2908F3F8-E114-462A-A895-11E37A12E6DD}" presName="Name17" presStyleLbl="parChTrans1D3" presStyleIdx="4" presStyleCnt="6"/>
      <dgm:spPr/>
    </dgm:pt>
    <dgm:pt modelId="{2606E1DA-D285-4084-8F7A-97AB3C2FE628}" type="pres">
      <dgm:prSet presAssocID="{052B5A29-3B94-48CE-B243-FA9270CF6226}" presName="hierRoot3" presStyleCnt="0"/>
      <dgm:spPr/>
    </dgm:pt>
    <dgm:pt modelId="{43EB4184-2F7E-455D-A7A5-5439A3DF3F26}" type="pres">
      <dgm:prSet presAssocID="{052B5A29-3B94-48CE-B243-FA9270CF6226}" presName="composite3" presStyleCnt="0"/>
      <dgm:spPr/>
    </dgm:pt>
    <dgm:pt modelId="{543732EE-8E4D-4CF4-8DB6-8D2A54DB3CD4}" type="pres">
      <dgm:prSet presAssocID="{052B5A29-3B94-48CE-B243-FA9270CF6226}" presName="background3" presStyleLbl="node3" presStyleIdx="4" presStyleCnt="6"/>
      <dgm:spPr/>
    </dgm:pt>
    <dgm:pt modelId="{CC543624-232E-46A4-A7BC-1238435EF73F}" type="pres">
      <dgm:prSet presAssocID="{052B5A29-3B94-48CE-B243-FA9270CF6226}" presName="text3" presStyleLbl="fgAcc3" presStyleIdx="4" presStyleCnt="6">
        <dgm:presLayoutVars>
          <dgm:chPref val="3"/>
        </dgm:presLayoutVars>
      </dgm:prSet>
      <dgm:spPr/>
    </dgm:pt>
    <dgm:pt modelId="{FDFE964D-3B68-4F2D-9175-FC6032920133}" type="pres">
      <dgm:prSet presAssocID="{052B5A29-3B94-48CE-B243-FA9270CF6226}" presName="hierChild4" presStyleCnt="0"/>
      <dgm:spPr/>
    </dgm:pt>
    <dgm:pt modelId="{1C6F5075-B0FE-43F2-9EF0-B06016B6D03B}" type="pres">
      <dgm:prSet presAssocID="{DF8FF224-5896-40D5-8530-289AF1D45C3D}" presName="Name17" presStyleLbl="parChTrans1D3" presStyleIdx="5" presStyleCnt="6"/>
      <dgm:spPr/>
    </dgm:pt>
    <dgm:pt modelId="{C1B93C81-67BC-44C0-AA75-7BE0293464C0}" type="pres">
      <dgm:prSet presAssocID="{882C4AB4-F19D-4021-8DE2-40BC2C05B335}" presName="hierRoot3" presStyleCnt="0"/>
      <dgm:spPr/>
    </dgm:pt>
    <dgm:pt modelId="{F650EE56-7195-4FA9-B04D-54A4E13B238F}" type="pres">
      <dgm:prSet presAssocID="{882C4AB4-F19D-4021-8DE2-40BC2C05B335}" presName="composite3" presStyleCnt="0"/>
      <dgm:spPr/>
    </dgm:pt>
    <dgm:pt modelId="{1F91C9AA-5C90-46E8-8696-8FD2A53A7479}" type="pres">
      <dgm:prSet presAssocID="{882C4AB4-F19D-4021-8DE2-40BC2C05B335}" presName="background3" presStyleLbl="node3" presStyleIdx="5" presStyleCnt="6"/>
      <dgm:spPr/>
    </dgm:pt>
    <dgm:pt modelId="{CA19082C-EDB7-4BBB-94BB-6D43FF95F77B}" type="pres">
      <dgm:prSet presAssocID="{882C4AB4-F19D-4021-8DE2-40BC2C05B335}" presName="text3" presStyleLbl="fgAcc3" presStyleIdx="5" presStyleCnt="6">
        <dgm:presLayoutVars>
          <dgm:chPref val="3"/>
        </dgm:presLayoutVars>
      </dgm:prSet>
      <dgm:spPr/>
    </dgm:pt>
    <dgm:pt modelId="{CBE3C22E-5A1E-4E56-B0D5-9C1A2E70101C}" type="pres">
      <dgm:prSet presAssocID="{882C4AB4-F19D-4021-8DE2-40BC2C05B335}" presName="hierChild4" presStyleCnt="0"/>
      <dgm:spPr/>
    </dgm:pt>
  </dgm:ptLst>
  <dgm:cxnLst>
    <dgm:cxn modelId="{7BF66406-1515-42EB-B17E-22DB8FACDAC7}" srcId="{8FBE733A-A6AF-4E34-8692-0E61B227EACA}" destId="{6727DA8B-7BEF-45C1-BAC3-4DC8617738FB}" srcOrd="0" destOrd="0" parTransId="{B0BADAB8-7ABD-4145-A568-B55B5A88C85A}" sibTransId="{B08D8515-8170-4A36-AC46-253E191AE854}"/>
    <dgm:cxn modelId="{90286320-8185-4C62-A9B2-03B299CA3382}" type="presOf" srcId="{65A9106A-809D-4FAC-8757-4C4E2A9667F0}" destId="{52D252A1-55C3-4015-8EBB-2FCA2A26C5CB}" srcOrd="0" destOrd="0" presId="urn:microsoft.com/office/officeart/2005/8/layout/hierarchy1"/>
    <dgm:cxn modelId="{1B856D40-9D8D-4A72-BBBF-1A3940C1A4F4}" srcId="{D4EDA0D6-3EAB-4FDC-8786-E59A631CF77E}" destId="{97C9D69E-5823-4218-9211-5406254B3C56}" srcOrd="0" destOrd="0" parTransId="{6153ADE1-92EF-4EB4-985D-AA5FC5EF26C0}" sibTransId="{F3B04DB6-C055-4169-84AB-6E8929D36D84}"/>
    <dgm:cxn modelId="{BAB4AB61-5213-4653-B965-BCE2E0B74586}" type="presOf" srcId="{DF8FF224-5896-40D5-8530-289AF1D45C3D}" destId="{1C6F5075-B0FE-43F2-9EF0-B06016B6D03B}" srcOrd="0" destOrd="0" presId="urn:microsoft.com/office/officeart/2005/8/layout/hierarchy1"/>
    <dgm:cxn modelId="{42BBCC44-DBA3-4805-803D-033A07D0A253}" type="presOf" srcId="{97C9D69E-5823-4218-9211-5406254B3C56}" destId="{E44A5524-A80E-401A-9DAF-7AC3BBAF5713}" srcOrd="0" destOrd="0" presId="urn:microsoft.com/office/officeart/2005/8/layout/hierarchy1"/>
    <dgm:cxn modelId="{C1FFDE4A-B3E8-4E93-A63A-08E0AC368195}" srcId="{B7CAC79E-C813-4921-891D-373581167385}" destId="{882C4AB4-F19D-4021-8DE2-40BC2C05B335}" srcOrd="3" destOrd="0" parTransId="{DF8FF224-5896-40D5-8530-289AF1D45C3D}" sibTransId="{A8FD6AA6-E0F8-4846-9B2A-EA23317347C9}"/>
    <dgm:cxn modelId="{C2E78E6D-44AE-4D05-B3A3-124A26E9E502}" type="presOf" srcId="{865C11F1-51BE-455D-BF14-F942D8AA78F7}" destId="{0535D114-9EF3-4E70-A201-D090E430A274}" srcOrd="0" destOrd="0" presId="urn:microsoft.com/office/officeart/2005/8/layout/hierarchy1"/>
    <dgm:cxn modelId="{9034B24E-F456-407B-AC31-FE0C0E2CB465}" srcId="{8FBE733A-A6AF-4E34-8692-0E61B227EACA}" destId="{865C11F1-51BE-455D-BF14-F942D8AA78F7}" srcOrd="1" destOrd="0" parTransId="{0C151379-F385-4988-A7E7-08CB6142F7B2}" sibTransId="{9E6C7779-3C6C-42D3-910D-F6F889BF9835}"/>
    <dgm:cxn modelId="{B8924851-87AC-4F6E-BDCF-BB5DAB055018}" type="presOf" srcId="{9CCE888D-2F9F-42EE-864E-8E80660D9FBE}" destId="{C5892CA8-3BED-4D68-99D4-C26398D0E48C}" srcOrd="0" destOrd="0" presId="urn:microsoft.com/office/officeart/2005/8/layout/hierarchy1"/>
    <dgm:cxn modelId="{E7D7D071-58C3-434E-8428-6C2E953C9F4C}" type="presOf" srcId="{2908F3F8-E114-462A-A895-11E37A12E6DD}" destId="{45758A25-9212-4104-A01E-F6E7C8A9F207}" srcOrd="0" destOrd="0" presId="urn:microsoft.com/office/officeart/2005/8/layout/hierarchy1"/>
    <dgm:cxn modelId="{78D0A472-E3AC-4377-BB44-2CB894E3D16B}" type="presOf" srcId="{945DAFBF-7FCB-40BF-BAB6-BFCFCD7FA234}" destId="{EBF7D643-07E0-4616-943B-591E4F9593CC}" srcOrd="0" destOrd="0" presId="urn:microsoft.com/office/officeart/2005/8/layout/hierarchy1"/>
    <dgm:cxn modelId="{FDA77B7D-0F7D-4E64-A8B6-DBB72AA8AF36}" srcId="{97C9D69E-5823-4218-9211-5406254B3C56}" destId="{8FBE733A-A6AF-4E34-8692-0E61B227EACA}" srcOrd="0" destOrd="0" parTransId="{65A9106A-809D-4FAC-8757-4C4E2A9667F0}" sibTransId="{EAF4F13C-9A4D-42A5-AD80-63D84A4E27D8}"/>
    <dgm:cxn modelId="{5692BF94-5E6A-4D42-AEBB-88F721F8A2D4}" type="presOf" srcId="{D4EDA0D6-3EAB-4FDC-8786-E59A631CF77E}" destId="{51593837-9345-4AEF-85E0-A8727F9C2A51}" srcOrd="0" destOrd="0" presId="urn:microsoft.com/office/officeart/2005/8/layout/hierarchy1"/>
    <dgm:cxn modelId="{CFA99798-C630-4435-B875-DCC3980739D3}" srcId="{B7CAC79E-C813-4921-891D-373581167385}" destId="{052B5A29-3B94-48CE-B243-FA9270CF6226}" srcOrd="2" destOrd="0" parTransId="{2908F3F8-E114-462A-A895-11E37A12E6DD}" sibTransId="{B26A3C82-3D41-4690-8A71-8E5B8681C61A}"/>
    <dgm:cxn modelId="{ED9B4CA6-D163-4480-BF1C-4BB244004C8F}" type="presOf" srcId="{882C4AB4-F19D-4021-8DE2-40BC2C05B335}" destId="{CA19082C-EDB7-4BBB-94BB-6D43FF95F77B}" srcOrd="0" destOrd="0" presId="urn:microsoft.com/office/officeart/2005/8/layout/hierarchy1"/>
    <dgm:cxn modelId="{B6F6FFA9-CAFA-4FCC-9E3F-B59A1C629B07}" type="presOf" srcId="{B7CAC79E-C813-4921-891D-373581167385}" destId="{2D39AB67-C23C-4E15-86A2-40DB5D27EC29}" srcOrd="0" destOrd="0" presId="urn:microsoft.com/office/officeart/2005/8/layout/hierarchy1"/>
    <dgm:cxn modelId="{8B1500AB-8AD1-4C00-A8ED-75918914F784}" type="presOf" srcId="{75C9C0DD-9988-44FF-AEB2-0D1E58B62B0B}" destId="{5B7D1200-4067-412D-914F-FDD325A40733}" srcOrd="0" destOrd="0" presId="urn:microsoft.com/office/officeart/2005/8/layout/hierarchy1"/>
    <dgm:cxn modelId="{C68E37BC-79DF-4A95-B7B5-4F76F2555E1E}" type="presOf" srcId="{6727DA8B-7BEF-45C1-BAC3-4DC8617738FB}" destId="{24BD8EA0-D28E-4FF5-85F1-D4E95717DE2D}" srcOrd="0" destOrd="0" presId="urn:microsoft.com/office/officeart/2005/8/layout/hierarchy1"/>
    <dgm:cxn modelId="{A329BFC6-8B72-4766-B54E-871FC5A3CAE4}" type="presOf" srcId="{D47435ED-11DC-4A22-8C7A-ABAAC8D9F7BD}" destId="{BEE5E9E2-2512-403F-A0CC-22C721330E25}" srcOrd="0" destOrd="0" presId="urn:microsoft.com/office/officeart/2005/8/layout/hierarchy1"/>
    <dgm:cxn modelId="{FF9044C7-32A5-4BB4-845D-CA5B5C66E083}" type="presOf" srcId="{0C151379-F385-4988-A7E7-08CB6142F7B2}" destId="{94926C1F-A4E1-4484-8C54-494D492CCE63}" srcOrd="0" destOrd="0" presId="urn:microsoft.com/office/officeart/2005/8/layout/hierarchy1"/>
    <dgm:cxn modelId="{C9CFE3DD-4373-455C-BA9D-9F9B56ABDD36}" type="presOf" srcId="{8FBE733A-A6AF-4E34-8692-0E61B227EACA}" destId="{278A8FD7-90DF-4276-9786-9910D732C0C8}" srcOrd="0" destOrd="0" presId="urn:microsoft.com/office/officeart/2005/8/layout/hierarchy1"/>
    <dgm:cxn modelId="{A358A0DE-AFD8-4B45-AD37-D5863A6B5916}" type="presOf" srcId="{B0BADAB8-7ABD-4145-A568-B55B5A88C85A}" destId="{29406B21-8BB7-4E99-B7E9-B88FED4B711A}" srcOrd="0" destOrd="0" presId="urn:microsoft.com/office/officeart/2005/8/layout/hierarchy1"/>
    <dgm:cxn modelId="{E6625BE5-2C06-49B1-B3B8-0805D49412D2}" type="presOf" srcId="{06DCB219-008B-4E18-B36F-CED7AD5F879A}" destId="{B6359337-3D16-42C2-A5A4-BD39827A562F}" srcOrd="0" destOrd="0" presId="urn:microsoft.com/office/officeart/2005/8/layout/hierarchy1"/>
    <dgm:cxn modelId="{D54B6FE5-C0B3-4A14-8427-57B9E6FB00F9}" type="presOf" srcId="{052B5A29-3B94-48CE-B243-FA9270CF6226}" destId="{CC543624-232E-46A4-A7BC-1238435EF73F}" srcOrd="0" destOrd="0" presId="urn:microsoft.com/office/officeart/2005/8/layout/hierarchy1"/>
    <dgm:cxn modelId="{33ABFCF2-36CA-4EC8-98B7-64CCA9D2C314}" srcId="{B7CAC79E-C813-4921-891D-373581167385}" destId="{D47435ED-11DC-4A22-8C7A-ABAAC8D9F7BD}" srcOrd="0" destOrd="0" parTransId="{75C9C0DD-9988-44FF-AEB2-0D1E58B62B0B}" sibTransId="{4ED592CE-9F3B-49B7-8DB8-FAA867CD4AA2}"/>
    <dgm:cxn modelId="{C31C00F5-5FBC-4BCF-A1C2-BF20968E378E}" srcId="{97C9D69E-5823-4218-9211-5406254B3C56}" destId="{B7CAC79E-C813-4921-891D-373581167385}" srcOrd="1" destOrd="0" parTransId="{9CCE888D-2F9F-42EE-864E-8E80660D9FBE}" sibTransId="{58FB8CB6-42D3-4FDB-B40E-B32B95E0905F}"/>
    <dgm:cxn modelId="{1E8FB4F8-A8EC-4DA9-8C96-A22DDB19C989}" srcId="{B7CAC79E-C813-4921-891D-373581167385}" destId="{06DCB219-008B-4E18-B36F-CED7AD5F879A}" srcOrd="1" destOrd="0" parTransId="{945DAFBF-7FCB-40BF-BAB6-BFCFCD7FA234}" sibTransId="{1CCE56D9-386D-4DC5-BA46-033A61977790}"/>
    <dgm:cxn modelId="{F4213F66-3F62-40AA-8DE0-DDF9F1091627}" type="presParOf" srcId="{51593837-9345-4AEF-85E0-A8727F9C2A51}" destId="{D93EFE44-43FE-4FC0-B0D9-B35B62917908}" srcOrd="0" destOrd="0" presId="urn:microsoft.com/office/officeart/2005/8/layout/hierarchy1"/>
    <dgm:cxn modelId="{EC825540-B1E9-4FDB-8FBC-39FF93A7DDB0}" type="presParOf" srcId="{D93EFE44-43FE-4FC0-B0D9-B35B62917908}" destId="{FB61B6B2-12A1-4FF6-9B85-3004225B628D}" srcOrd="0" destOrd="0" presId="urn:microsoft.com/office/officeart/2005/8/layout/hierarchy1"/>
    <dgm:cxn modelId="{B61C171D-9F1E-4F9B-A350-52F490D441E3}" type="presParOf" srcId="{FB61B6B2-12A1-4FF6-9B85-3004225B628D}" destId="{2476DDF9-756C-43D0-BB07-8309B131B6AE}" srcOrd="0" destOrd="0" presId="urn:microsoft.com/office/officeart/2005/8/layout/hierarchy1"/>
    <dgm:cxn modelId="{4EAE46A3-DECD-481F-A952-8855655D3F40}" type="presParOf" srcId="{FB61B6B2-12A1-4FF6-9B85-3004225B628D}" destId="{E44A5524-A80E-401A-9DAF-7AC3BBAF5713}" srcOrd="1" destOrd="0" presId="urn:microsoft.com/office/officeart/2005/8/layout/hierarchy1"/>
    <dgm:cxn modelId="{898CEBFE-91DA-474D-9C73-B86126ECE024}" type="presParOf" srcId="{D93EFE44-43FE-4FC0-B0D9-B35B62917908}" destId="{06D58BD3-3D26-4924-9B0E-94DF1526C05C}" srcOrd="1" destOrd="0" presId="urn:microsoft.com/office/officeart/2005/8/layout/hierarchy1"/>
    <dgm:cxn modelId="{120E2786-D860-45F9-B65D-3A6990251ED1}" type="presParOf" srcId="{06D58BD3-3D26-4924-9B0E-94DF1526C05C}" destId="{52D252A1-55C3-4015-8EBB-2FCA2A26C5CB}" srcOrd="0" destOrd="0" presId="urn:microsoft.com/office/officeart/2005/8/layout/hierarchy1"/>
    <dgm:cxn modelId="{798CB441-9432-4993-9426-85BD9D33C04C}" type="presParOf" srcId="{06D58BD3-3D26-4924-9B0E-94DF1526C05C}" destId="{177685F2-A620-4190-92E7-B0029AF95ADA}" srcOrd="1" destOrd="0" presId="urn:microsoft.com/office/officeart/2005/8/layout/hierarchy1"/>
    <dgm:cxn modelId="{A99999B1-FCF7-4C91-A57D-0C148E303198}" type="presParOf" srcId="{177685F2-A620-4190-92E7-B0029AF95ADA}" destId="{D3D41537-E84D-4F35-A4E8-6DDCB40EB579}" srcOrd="0" destOrd="0" presId="urn:microsoft.com/office/officeart/2005/8/layout/hierarchy1"/>
    <dgm:cxn modelId="{90F46EB3-DE31-4784-B00F-B07C0752CF52}" type="presParOf" srcId="{D3D41537-E84D-4F35-A4E8-6DDCB40EB579}" destId="{752A48EF-5973-47E7-B005-4139C41E7111}" srcOrd="0" destOrd="0" presId="urn:microsoft.com/office/officeart/2005/8/layout/hierarchy1"/>
    <dgm:cxn modelId="{52F7C3F3-1B40-4161-B244-42F0F9B1C7EE}" type="presParOf" srcId="{D3D41537-E84D-4F35-A4E8-6DDCB40EB579}" destId="{278A8FD7-90DF-4276-9786-9910D732C0C8}" srcOrd="1" destOrd="0" presId="urn:microsoft.com/office/officeart/2005/8/layout/hierarchy1"/>
    <dgm:cxn modelId="{CCB9B106-C8C8-4D59-86F5-F3E1E04A616D}" type="presParOf" srcId="{177685F2-A620-4190-92E7-B0029AF95ADA}" destId="{BB400007-5C8D-4F0E-9890-A8098AF295AE}" srcOrd="1" destOrd="0" presId="urn:microsoft.com/office/officeart/2005/8/layout/hierarchy1"/>
    <dgm:cxn modelId="{CBF13683-36DC-4056-967A-93DB050C2459}" type="presParOf" srcId="{BB400007-5C8D-4F0E-9890-A8098AF295AE}" destId="{29406B21-8BB7-4E99-B7E9-B88FED4B711A}" srcOrd="0" destOrd="0" presId="urn:microsoft.com/office/officeart/2005/8/layout/hierarchy1"/>
    <dgm:cxn modelId="{FFAE22E1-5DF8-4B7C-8ACA-05372C6EB6D4}" type="presParOf" srcId="{BB400007-5C8D-4F0E-9890-A8098AF295AE}" destId="{0998DC02-FF8E-456E-87DE-5294C84CFEF2}" srcOrd="1" destOrd="0" presId="urn:microsoft.com/office/officeart/2005/8/layout/hierarchy1"/>
    <dgm:cxn modelId="{C4AD4D54-49D3-4C49-9825-2447BA78DEB1}" type="presParOf" srcId="{0998DC02-FF8E-456E-87DE-5294C84CFEF2}" destId="{2DAB539B-50A2-4D2F-9E0C-B97FF9F63ED1}" srcOrd="0" destOrd="0" presId="urn:microsoft.com/office/officeart/2005/8/layout/hierarchy1"/>
    <dgm:cxn modelId="{6FCB800A-C7AB-4131-8062-98228A1FAEB3}" type="presParOf" srcId="{2DAB539B-50A2-4D2F-9E0C-B97FF9F63ED1}" destId="{3EAB24C6-22AC-4A0F-8821-343D36E95989}" srcOrd="0" destOrd="0" presId="urn:microsoft.com/office/officeart/2005/8/layout/hierarchy1"/>
    <dgm:cxn modelId="{E71FEEC9-3F9C-44CF-A253-0B645455F41E}" type="presParOf" srcId="{2DAB539B-50A2-4D2F-9E0C-B97FF9F63ED1}" destId="{24BD8EA0-D28E-4FF5-85F1-D4E95717DE2D}" srcOrd="1" destOrd="0" presId="urn:microsoft.com/office/officeart/2005/8/layout/hierarchy1"/>
    <dgm:cxn modelId="{10B94130-2585-4209-9C69-1F7486E55C00}" type="presParOf" srcId="{0998DC02-FF8E-456E-87DE-5294C84CFEF2}" destId="{F8C127EA-ADDE-407F-B589-EA3D38AB0277}" srcOrd="1" destOrd="0" presId="urn:microsoft.com/office/officeart/2005/8/layout/hierarchy1"/>
    <dgm:cxn modelId="{2BB82B74-B861-42FD-954E-14BC10E281E2}" type="presParOf" srcId="{BB400007-5C8D-4F0E-9890-A8098AF295AE}" destId="{94926C1F-A4E1-4484-8C54-494D492CCE63}" srcOrd="2" destOrd="0" presId="urn:microsoft.com/office/officeart/2005/8/layout/hierarchy1"/>
    <dgm:cxn modelId="{374FBE00-A22C-4D2D-A4EF-DD9FEDB472B4}" type="presParOf" srcId="{BB400007-5C8D-4F0E-9890-A8098AF295AE}" destId="{428720DF-1F03-4914-AE48-C9E4B290B4A9}" srcOrd="3" destOrd="0" presId="urn:microsoft.com/office/officeart/2005/8/layout/hierarchy1"/>
    <dgm:cxn modelId="{20E4C375-75D0-40D9-92B6-6E14FCDE5317}" type="presParOf" srcId="{428720DF-1F03-4914-AE48-C9E4B290B4A9}" destId="{477E68FC-4839-409F-911D-8348F735DACE}" srcOrd="0" destOrd="0" presId="urn:microsoft.com/office/officeart/2005/8/layout/hierarchy1"/>
    <dgm:cxn modelId="{D1491740-D656-4DB9-B122-CA88E1900217}" type="presParOf" srcId="{477E68FC-4839-409F-911D-8348F735DACE}" destId="{FD79EA3B-1EE0-4A6E-B4E4-4FC77A744A4D}" srcOrd="0" destOrd="0" presId="urn:microsoft.com/office/officeart/2005/8/layout/hierarchy1"/>
    <dgm:cxn modelId="{4EBB7916-67C8-453A-9622-CC03B70D4205}" type="presParOf" srcId="{477E68FC-4839-409F-911D-8348F735DACE}" destId="{0535D114-9EF3-4E70-A201-D090E430A274}" srcOrd="1" destOrd="0" presId="urn:microsoft.com/office/officeart/2005/8/layout/hierarchy1"/>
    <dgm:cxn modelId="{C898FF8B-33FF-4819-BF14-849980B9B5CF}" type="presParOf" srcId="{428720DF-1F03-4914-AE48-C9E4B290B4A9}" destId="{6DAEA1CE-029C-4C3E-AE8D-A7656B0F2750}" srcOrd="1" destOrd="0" presId="urn:microsoft.com/office/officeart/2005/8/layout/hierarchy1"/>
    <dgm:cxn modelId="{B8EE6CCA-2EC2-4B6B-84CA-7A9687D55209}" type="presParOf" srcId="{06D58BD3-3D26-4924-9B0E-94DF1526C05C}" destId="{C5892CA8-3BED-4D68-99D4-C26398D0E48C}" srcOrd="2" destOrd="0" presId="urn:microsoft.com/office/officeart/2005/8/layout/hierarchy1"/>
    <dgm:cxn modelId="{80E1B7A2-0C3B-4059-9E00-96151C049A5A}" type="presParOf" srcId="{06D58BD3-3D26-4924-9B0E-94DF1526C05C}" destId="{880370E3-B350-47D0-A453-1481FB5A0146}" srcOrd="3" destOrd="0" presId="urn:microsoft.com/office/officeart/2005/8/layout/hierarchy1"/>
    <dgm:cxn modelId="{13276456-03C4-40AF-AE78-BCEC417E941F}" type="presParOf" srcId="{880370E3-B350-47D0-A453-1481FB5A0146}" destId="{A0F80ED9-A873-4544-B46B-EC72281F4C7A}" srcOrd="0" destOrd="0" presId="urn:microsoft.com/office/officeart/2005/8/layout/hierarchy1"/>
    <dgm:cxn modelId="{F79BD9C2-715F-4F7E-B1B7-0FF43C80C728}" type="presParOf" srcId="{A0F80ED9-A873-4544-B46B-EC72281F4C7A}" destId="{F1E81C6D-FA8C-4338-9AE7-5C3130356503}" srcOrd="0" destOrd="0" presId="urn:microsoft.com/office/officeart/2005/8/layout/hierarchy1"/>
    <dgm:cxn modelId="{C8E87DC5-8743-4720-A96C-66E779C1C8F4}" type="presParOf" srcId="{A0F80ED9-A873-4544-B46B-EC72281F4C7A}" destId="{2D39AB67-C23C-4E15-86A2-40DB5D27EC29}" srcOrd="1" destOrd="0" presId="urn:microsoft.com/office/officeart/2005/8/layout/hierarchy1"/>
    <dgm:cxn modelId="{281A7CB4-3843-4896-924C-E7B662FB7ED1}" type="presParOf" srcId="{880370E3-B350-47D0-A453-1481FB5A0146}" destId="{62DC0C83-A24B-48D4-B256-9CD0A8CA81A3}" srcOrd="1" destOrd="0" presId="urn:microsoft.com/office/officeart/2005/8/layout/hierarchy1"/>
    <dgm:cxn modelId="{C270D4F7-7A44-4D09-B844-56B863F4D2B5}" type="presParOf" srcId="{62DC0C83-A24B-48D4-B256-9CD0A8CA81A3}" destId="{5B7D1200-4067-412D-914F-FDD325A40733}" srcOrd="0" destOrd="0" presId="urn:microsoft.com/office/officeart/2005/8/layout/hierarchy1"/>
    <dgm:cxn modelId="{60F379C6-0F7E-4757-8073-7DEAA93890E5}" type="presParOf" srcId="{62DC0C83-A24B-48D4-B256-9CD0A8CA81A3}" destId="{9B46694E-5309-498A-B55F-B4B1BB5CFC79}" srcOrd="1" destOrd="0" presId="urn:microsoft.com/office/officeart/2005/8/layout/hierarchy1"/>
    <dgm:cxn modelId="{55D3221A-7261-4299-AC97-E831431B6B12}" type="presParOf" srcId="{9B46694E-5309-498A-B55F-B4B1BB5CFC79}" destId="{215DD30C-59D5-43DD-96C2-9BE47E8F2DE5}" srcOrd="0" destOrd="0" presId="urn:microsoft.com/office/officeart/2005/8/layout/hierarchy1"/>
    <dgm:cxn modelId="{A38BB49F-3F0E-4474-9408-C31C229B8568}" type="presParOf" srcId="{215DD30C-59D5-43DD-96C2-9BE47E8F2DE5}" destId="{FBEB7EDC-8FCC-473E-9759-D0ED1EF3D6E0}" srcOrd="0" destOrd="0" presId="urn:microsoft.com/office/officeart/2005/8/layout/hierarchy1"/>
    <dgm:cxn modelId="{A1AA3607-F358-42D6-A25E-62C070E3EA0D}" type="presParOf" srcId="{215DD30C-59D5-43DD-96C2-9BE47E8F2DE5}" destId="{BEE5E9E2-2512-403F-A0CC-22C721330E25}" srcOrd="1" destOrd="0" presId="urn:microsoft.com/office/officeart/2005/8/layout/hierarchy1"/>
    <dgm:cxn modelId="{55E0734A-F6C7-40BB-B762-35CBDEC716FC}" type="presParOf" srcId="{9B46694E-5309-498A-B55F-B4B1BB5CFC79}" destId="{32D760DD-27D0-4000-B27C-DF05F2189DFC}" srcOrd="1" destOrd="0" presId="urn:microsoft.com/office/officeart/2005/8/layout/hierarchy1"/>
    <dgm:cxn modelId="{C690DC7A-51E6-42B4-B6F3-8BA001F898D6}" type="presParOf" srcId="{62DC0C83-A24B-48D4-B256-9CD0A8CA81A3}" destId="{EBF7D643-07E0-4616-943B-591E4F9593CC}" srcOrd="2" destOrd="0" presId="urn:microsoft.com/office/officeart/2005/8/layout/hierarchy1"/>
    <dgm:cxn modelId="{C0EB90D1-0161-4BC8-9D97-02B90DED0564}" type="presParOf" srcId="{62DC0C83-A24B-48D4-B256-9CD0A8CA81A3}" destId="{9F62FB5B-44E4-481F-887D-50B56D0572D7}" srcOrd="3" destOrd="0" presId="urn:microsoft.com/office/officeart/2005/8/layout/hierarchy1"/>
    <dgm:cxn modelId="{CFEC794C-0DF2-43AC-B4EC-08D9F1CF9E30}" type="presParOf" srcId="{9F62FB5B-44E4-481F-887D-50B56D0572D7}" destId="{EE0661C0-C34F-43C1-B4DB-6B56338CCD25}" srcOrd="0" destOrd="0" presId="urn:microsoft.com/office/officeart/2005/8/layout/hierarchy1"/>
    <dgm:cxn modelId="{02ADCC67-5233-49C3-97A4-C8977FCE0891}" type="presParOf" srcId="{EE0661C0-C34F-43C1-B4DB-6B56338CCD25}" destId="{38517340-6C2E-454F-96CB-6CB2045E6C91}" srcOrd="0" destOrd="0" presId="urn:microsoft.com/office/officeart/2005/8/layout/hierarchy1"/>
    <dgm:cxn modelId="{C7DF85C5-D9DE-4203-885A-E204FB3480DE}" type="presParOf" srcId="{EE0661C0-C34F-43C1-B4DB-6B56338CCD25}" destId="{B6359337-3D16-42C2-A5A4-BD39827A562F}" srcOrd="1" destOrd="0" presId="urn:microsoft.com/office/officeart/2005/8/layout/hierarchy1"/>
    <dgm:cxn modelId="{4298512E-F205-43B9-96C7-D56FC9925E2B}" type="presParOf" srcId="{9F62FB5B-44E4-481F-887D-50B56D0572D7}" destId="{8921AC9C-C320-4BD1-8DFA-9B5AA0F3469D}" srcOrd="1" destOrd="0" presId="urn:microsoft.com/office/officeart/2005/8/layout/hierarchy1"/>
    <dgm:cxn modelId="{2E89FDAE-D97D-43E1-B14D-411CE99D791C}" type="presParOf" srcId="{62DC0C83-A24B-48D4-B256-9CD0A8CA81A3}" destId="{45758A25-9212-4104-A01E-F6E7C8A9F207}" srcOrd="4" destOrd="0" presId="urn:microsoft.com/office/officeart/2005/8/layout/hierarchy1"/>
    <dgm:cxn modelId="{0B5FC32C-1EC1-4DCD-BB02-92EA0750DE35}" type="presParOf" srcId="{62DC0C83-A24B-48D4-B256-9CD0A8CA81A3}" destId="{2606E1DA-D285-4084-8F7A-97AB3C2FE628}" srcOrd="5" destOrd="0" presId="urn:microsoft.com/office/officeart/2005/8/layout/hierarchy1"/>
    <dgm:cxn modelId="{6225FEF8-F5F3-447E-B233-87E50E2EB69B}" type="presParOf" srcId="{2606E1DA-D285-4084-8F7A-97AB3C2FE628}" destId="{43EB4184-2F7E-455D-A7A5-5439A3DF3F26}" srcOrd="0" destOrd="0" presId="urn:microsoft.com/office/officeart/2005/8/layout/hierarchy1"/>
    <dgm:cxn modelId="{31EF7649-1F36-4464-9288-CDE5743FC7EF}" type="presParOf" srcId="{43EB4184-2F7E-455D-A7A5-5439A3DF3F26}" destId="{543732EE-8E4D-4CF4-8DB6-8D2A54DB3CD4}" srcOrd="0" destOrd="0" presId="urn:microsoft.com/office/officeart/2005/8/layout/hierarchy1"/>
    <dgm:cxn modelId="{9B945822-92D2-449F-AF65-703D2FB80087}" type="presParOf" srcId="{43EB4184-2F7E-455D-A7A5-5439A3DF3F26}" destId="{CC543624-232E-46A4-A7BC-1238435EF73F}" srcOrd="1" destOrd="0" presId="urn:microsoft.com/office/officeart/2005/8/layout/hierarchy1"/>
    <dgm:cxn modelId="{B8EFF8BD-EA6A-46BD-8A87-904260ADB96E}" type="presParOf" srcId="{2606E1DA-D285-4084-8F7A-97AB3C2FE628}" destId="{FDFE964D-3B68-4F2D-9175-FC6032920133}" srcOrd="1" destOrd="0" presId="urn:microsoft.com/office/officeart/2005/8/layout/hierarchy1"/>
    <dgm:cxn modelId="{67BF4C82-CCD5-422C-99C5-892C988E8152}" type="presParOf" srcId="{62DC0C83-A24B-48D4-B256-9CD0A8CA81A3}" destId="{1C6F5075-B0FE-43F2-9EF0-B06016B6D03B}" srcOrd="6" destOrd="0" presId="urn:microsoft.com/office/officeart/2005/8/layout/hierarchy1"/>
    <dgm:cxn modelId="{32F8726C-160F-42D8-BB64-1F6ACC009E7D}" type="presParOf" srcId="{62DC0C83-A24B-48D4-B256-9CD0A8CA81A3}" destId="{C1B93C81-67BC-44C0-AA75-7BE0293464C0}" srcOrd="7" destOrd="0" presId="urn:microsoft.com/office/officeart/2005/8/layout/hierarchy1"/>
    <dgm:cxn modelId="{6E98C29F-CF56-47F7-B32A-E23DB3793200}" type="presParOf" srcId="{C1B93C81-67BC-44C0-AA75-7BE0293464C0}" destId="{F650EE56-7195-4FA9-B04D-54A4E13B238F}" srcOrd="0" destOrd="0" presId="urn:microsoft.com/office/officeart/2005/8/layout/hierarchy1"/>
    <dgm:cxn modelId="{7B351FC6-6543-433E-B6D1-8C45F36AEA44}" type="presParOf" srcId="{F650EE56-7195-4FA9-B04D-54A4E13B238F}" destId="{1F91C9AA-5C90-46E8-8696-8FD2A53A7479}" srcOrd="0" destOrd="0" presId="urn:microsoft.com/office/officeart/2005/8/layout/hierarchy1"/>
    <dgm:cxn modelId="{25AC06A9-525E-4774-B1B0-860AB21C9629}" type="presParOf" srcId="{F650EE56-7195-4FA9-B04D-54A4E13B238F}" destId="{CA19082C-EDB7-4BBB-94BB-6D43FF95F77B}" srcOrd="1" destOrd="0" presId="urn:microsoft.com/office/officeart/2005/8/layout/hierarchy1"/>
    <dgm:cxn modelId="{10CB6882-897B-4641-82A7-8C843E9EB733}" type="presParOf" srcId="{C1B93C81-67BC-44C0-AA75-7BE0293464C0}" destId="{CBE3C22E-5A1E-4E56-B0D5-9C1A2E7010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872EA-FEDB-4032-9877-BBC68758D5CD}">
      <dsp:nvSpPr>
        <dsp:cNvPr id="0" name=""/>
        <dsp:cNvSpPr/>
      </dsp:nvSpPr>
      <dsp:spPr>
        <a:xfrm>
          <a:off x="1177" y="1324473"/>
          <a:ext cx="2331564" cy="1923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Phải</a:t>
          </a:r>
          <a:r>
            <a:rPr lang="en-US" sz="1900" kern="1200" dirty="0"/>
            <a:t> </a:t>
          </a:r>
          <a:r>
            <a:rPr lang="en-US" sz="1900" kern="1200" dirty="0" err="1"/>
            <a:t>cụ</a:t>
          </a:r>
          <a:r>
            <a:rPr lang="en-US" sz="1900" kern="1200" dirty="0"/>
            <a:t> </a:t>
          </a:r>
          <a:r>
            <a:rPr lang="en-US" sz="1900" kern="1200" dirty="0" err="1"/>
            <a:t>thể</a:t>
          </a:r>
          <a:r>
            <a:rPr lang="en-US" sz="1900" kern="1200" dirty="0"/>
            <a:t>, </a:t>
          </a:r>
          <a:r>
            <a:rPr lang="en-US" sz="1900" kern="1200" dirty="0" err="1"/>
            <a:t>tránh</a:t>
          </a:r>
          <a:r>
            <a:rPr lang="en-US" sz="1900" kern="1200" dirty="0"/>
            <a:t> </a:t>
          </a:r>
          <a:r>
            <a:rPr lang="en-US" sz="1900" kern="1200" dirty="0" err="1"/>
            <a:t>dùng</a:t>
          </a:r>
          <a:r>
            <a:rPr lang="en-US" sz="1900" kern="1200" dirty="0"/>
            <a:t> </a:t>
          </a:r>
          <a:r>
            <a:rPr lang="en-US" sz="1900" kern="1200" dirty="0" err="1"/>
            <a:t>từ</a:t>
          </a:r>
          <a:r>
            <a:rPr lang="en-US" sz="1900" kern="1200" dirty="0"/>
            <a:t> </a:t>
          </a:r>
          <a:r>
            <a:rPr lang="en-US" sz="1900" kern="1200" dirty="0" err="1"/>
            <a:t>chung</a:t>
          </a:r>
          <a:r>
            <a:rPr lang="en-US" sz="1900" kern="1200" dirty="0"/>
            <a:t> </a:t>
          </a:r>
          <a:r>
            <a:rPr lang="en-US" sz="1900" kern="1200" dirty="0" err="1"/>
            <a:t>chung</a:t>
          </a:r>
          <a:r>
            <a:rPr lang="en-US" sz="1900" kern="1200" dirty="0"/>
            <a:t> </a:t>
          </a:r>
          <a:r>
            <a:rPr lang="en-US" sz="1900" kern="1200" dirty="0" err="1"/>
            <a:t>như</a:t>
          </a:r>
          <a:r>
            <a:rPr lang="en-US" sz="1900" kern="1200" dirty="0"/>
            <a:t>: </a:t>
          </a:r>
          <a:r>
            <a:rPr lang="en-US" sz="1900" kern="1200" dirty="0" err="1"/>
            <a:t>một</a:t>
          </a:r>
          <a:r>
            <a:rPr lang="en-US" sz="1900" kern="1200" dirty="0"/>
            <a:t> </a:t>
          </a:r>
          <a:r>
            <a:rPr lang="en-US" sz="1900" kern="1200" dirty="0" err="1"/>
            <a:t>số</a:t>
          </a:r>
          <a:r>
            <a:rPr lang="en-US" sz="1900" kern="1200" dirty="0"/>
            <a:t>, </a:t>
          </a:r>
          <a:r>
            <a:rPr lang="en-US" sz="1900" kern="1200" dirty="0" err="1"/>
            <a:t>phần</a:t>
          </a:r>
          <a:r>
            <a:rPr lang="en-US" sz="1900" kern="1200" dirty="0"/>
            <a:t> </a:t>
          </a:r>
          <a:r>
            <a:rPr lang="en-US" sz="1900" kern="1200" dirty="0" err="1"/>
            <a:t>lớn</a:t>
          </a:r>
          <a:r>
            <a:rPr lang="en-US" sz="1900" kern="1200" dirty="0"/>
            <a:t> </a:t>
          </a:r>
          <a:r>
            <a:rPr lang="en-US" sz="1900" kern="1200" dirty="0">
              <a:sym typeface="Wingdings"/>
            </a:rPr>
            <a:t> </a:t>
          </a:r>
          <a:r>
            <a:rPr lang="en-US" sz="1900" kern="1200" dirty="0" err="1">
              <a:sym typeface="Wingdings"/>
            </a:rPr>
            <a:t>tỷ</a:t>
          </a:r>
          <a:r>
            <a:rPr lang="en-US" sz="1900" kern="1200" dirty="0">
              <a:sym typeface="Wingdings"/>
            </a:rPr>
            <a:t> </a:t>
          </a:r>
          <a:r>
            <a:rPr lang="en-US" sz="1900" kern="1200" dirty="0" err="1">
              <a:sym typeface="Wingdings"/>
            </a:rPr>
            <a:t>lệ</a:t>
          </a:r>
          <a:r>
            <a:rPr lang="en-US" sz="1900" kern="1200" dirty="0">
              <a:sym typeface="Wingdings"/>
            </a:rPr>
            <a:t> </a:t>
          </a:r>
          <a:r>
            <a:rPr lang="en-US" sz="1900" kern="1200" dirty="0" err="1">
              <a:sym typeface="Wingdings"/>
            </a:rPr>
            <a:t>cụ</a:t>
          </a:r>
          <a:r>
            <a:rPr lang="en-US" sz="1900" kern="1200" dirty="0">
              <a:sym typeface="Wingdings"/>
            </a:rPr>
            <a:t> </a:t>
          </a:r>
          <a:r>
            <a:rPr lang="en-US" sz="1900" kern="1200" dirty="0" err="1">
              <a:sym typeface="Wingdings"/>
            </a:rPr>
            <a:t>thể</a:t>
          </a:r>
          <a:endParaRPr lang="en-US" sz="1900" kern="1200" dirty="0"/>
        </a:p>
      </dsp:txBody>
      <dsp:txXfrm>
        <a:off x="45432" y="1368728"/>
        <a:ext cx="2243054" cy="1422460"/>
      </dsp:txXfrm>
    </dsp:sp>
    <dsp:sp modelId="{B788F1EC-E1F4-4818-A28D-F76C759F3C2E}">
      <dsp:nvSpPr>
        <dsp:cNvPr id="0" name=""/>
        <dsp:cNvSpPr/>
      </dsp:nvSpPr>
      <dsp:spPr>
        <a:xfrm>
          <a:off x="1317876" y="1805544"/>
          <a:ext cx="2537216" cy="2537216"/>
        </a:xfrm>
        <a:prstGeom prst="leftCircularArrow">
          <a:avLst>
            <a:gd name="adj1" fmla="val 3021"/>
            <a:gd name="adj2" fmla="val 370612"/>
            <a:gd name="adj3" fmla="val 2146122"/>
            <a:gd name="adj4" fmla="val 9024489"/>
            <a:gd name="adj5" fmla="val 3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CBAE5-B9D6-4573-BFF6-5F0FFB5B2D62}">
      <dsp:nvSpPr>
        <dsp:cNvPr id="0" name=""/>
        <dsp:cNvSpPr/>
      </dsp:nvSpPr>
      <dsp:spPr>
        <a:xfrm>
          <a:off x="519302" y="2835443"/>
          <a:ext cx="2072501" cy="824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1</a:t>
          </a:r>
        </a:p>
      </dsp:txBody>
      <dsp:txXfrm>
        <a:off x="543441" y="2859582"/>
        <a:ext cx="2024223" cy="775887"/>
      </dsp:txXfrm>
    </dsp:sp>
    <dsp:sp modelId="{A541C753-6048-408E-B3ED-82AB5B0CCDA3}">
      <dsp:nvSpPr>
        <dsp:cNvPr id="0" name=""/>
        <dsp:cNvSpPr/>
      </dsp:nvSpPr>
      <dsp:spPr>
        <a:xfrm>
          <a:off x="2956805" y="1324473"/>
          <a:ext cx="2331564" cy="1923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Không</a:t>
          </a:r>
          <a:r>
            <a:rPr lang="en-US" sz="1900" kern="1200" dirty="0"/>
            <a:t> </a:t>
          </a:r>
          <a:r>
            <a:rPr lang="en-US" sz="1900" kern="1200" dirty="0" err="1"/>
            <a:t>nhầm</a:t>
          </a:r>
          <a:r>
            <a:rPr lang="en-US" sz="1900" kern="1200" dirty="0"/>
            <a:t> </a:t>
          </a:r>
          <a:r>
            <a:rPr lang="en-US" sz="1900" kern="1200" dirty="0" err="1"/>
            <a:t>lẫn</a:t>
          </a:r>
          <a:r>
            <a:rPr lang="en-US" sz="1900" kern="1200" dirty="0"/>
            <a:t>: </a:t>
          </a:r>
          <a:r>
            <a:rPr lang="en-US" sz="1900" kern="1200" dirty="0" err="1"/>
            <a:t>cơ</a:t>
          </a:r>
          <a:r>
            <a:rPr lang="en-US" sz="1900" kern="1200" dirty="0"/>
            <a:t> </a:t>
          </a:r>
          <a:r>
            <a:rPr lang="en-US" sz="1900" kern="1200" dirty="0" err="1"/>
            <a:t>hội</a:t>
          </a:r>
          <a:r>
            <a:rPr lang="en-US" sz="1900" kern="1200" dirty="0"/>
            <a:t>- </a:t>
          </a:r>
          <a:r>
            <a:rPr lang="en-US" sz="1900" kern="1200" dirty="0" err="1"/>
            <a:t>điểm</a:t>
          </a:r>
          <a:r>
            <a:rPr lang="en-US" sz="1900" kern="1200" dirty="0"/>
            <a:t> </a:t>
          </a:r>
          <a:r>
            <a:rPr lang="en-US" sz="1900" kern="1200" dirty="0" err="1"/>
            <a:t>mạnh</a:t>
          </a:r>
          <a:r>
            <a:rPr lang="en-US" sz="1900" kern="1200" dirty="0"/>
            <a:t>, </a:t>
          </a:r>
          <a:r>
            <a:rPr lang="en-US" sz="1900" kern="1200" dirty="0" err="1"/>
            <a:t>thách</a:t>
          </a:r>
          <a:r>
            <a:rPr lang="en-US" sz="1900" kern="1200" dirty="0"/>
            <a:t> </a:t>
          </a:r>
          <a:r>
            <a:rPr lang="en-US" sz="1900" kern="1200" dirty="0" err="1"/>
            <a:t>thức</a:t>
          </a:r>
          <a:r>
            <a:rPr lang="en-US" sz="1900" kern="1200" dirty="0"/>
            <a:t>- </a:t>
          </a:r>
          <a:r>
            <a:rPr lang="en-US" sz="1900" kern="1200" dirty="0" err="1"/>
            <a:t>điểm</a:t>
          </a:r>
          <a:r>
            <a:rPr lang="en-US" sz="1900" kern="1200" dirty="0"/>
            <a:t> </a:t>
          </a:r>
          <a:r>
            <a:rPr lang="en-US" sz="1900" kern="1200" dirty="0" err="1"/>
            <a:t>yếu</a:t>
          </a:r>
          <a:endParaRPr lang="en-US" sz="1900" kern="1200" dirty="0"/>
        </a:p>
      </dsp:txBody>
      <dsp:txXfrm>
        <a:off x="3001060" y="1780811"/>
        <a:ext cx="2243054" cy="1422460"/>
      </dsp:txXfrm>
    </dsp:sp>
    <dsp:sp modelId="{85F2BC21-8531-435A-940B-11F027B3DBAB}">
      <dsp:nvSpPr>
        <dsp:cNvPr id="0" name=""/>
        <dsp:cNvSpPr/>
      </dsp:nvSpPr>
      <dsp:spPr>
        <a:xfrm>
          <a:off x="4254074" y="153837"/>
          <a:ext cx="2835138" cy="2835138"/>
        </a:xfrm>
        <a:prstGeom prst="circularArrow">
          <a:avLst>
            <a:gd name="adj1" fmla="val 2704"/>
            <a:gd name="adj2" fmla="val 329210"/>
            <a:gd name="adj3" fmla="val 19495279"/>
            <a:gd name="adj4" fmla="val 12575511"/>
            <a:gd name="adj5" fmla="val 315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3CEAD-DA47-4ECB-A01D-1DDF1C01E9BC}">
      <dsp:nvSpPr>
        <dsp:cNvPr id="0" name=""/>
        <dsp:cNvSpPr/>
      </dsp:nvSpPr>
      <dsp:spPr>
        <a:xfrm>
          <a:off x="3474930" y="912390"/>
          <a:ext cx="2072501" cy="824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2</a:t>
          </a:r>
        </a:p>
      </dsp:txBody>
      <dsp:txXfrm>
        <a:off x="3499069" y="936529"/>
        <a:ext cx="2024223" cy="775887"/>
      </dsp:txXfrm>
    </dsp:sp>
    <dsp:sp modelId="{DA45570B-91FA-4886-A70C-478D3A93CE23}">
      <dsp:nvSpPr>
        <dsp:cNvPr id="0" name=""/>
        <dsp:cNvSpPr/>
      </dsp:nvSpPr>
      <dsp:spPr>
        <a:xfrm>
          <a:off x="5912433" y="1324473"/>
          <a:ext cx="2331564" cy="1923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Phân</a:t>
          </a:r>
          <a:r>
            <a:rPr lang="en-US" sz="1900" kern="1200" dirty="0"/>
            <a:t> </a:t>
          </a:r>
          <a:r>
            <a:rPr lang="en-US" sz="1900" kern="1200" dirty="0" err="1"/>
            <a:t>tích</a:t>
          </a:r>
          <a:r>
            <a:rPr lang="en-US" sz="1900" kern="1200" dirty="0"/>
            <a:t> </a:t>
          </a:r>
          <a:r>
            <a:rPr lang="en-US" sz="1900" kern="1200" dirty="0" err="1"/>
            <a:t>đầy</a:t>
          </a:r>
          <a:r>
            <a:rPr lang="en-US" sz="1900" kern="1200" dirty="0"/>
            <a:t> </a:t>
          </a:r>
          <a:r>
            <a:rPr lang="en-US" sz="1900" kern="1200" dirty="0" err="1"/>
            <a:t>đủ</a:t>
          </a:r>
          <a:r>
            <a:rPr lang="en-US" sz="1900" kern="1200" dirty="0"/>
            <a:t> </a:t>
          </a:r>
          <a:r>
            <a:rPr lang="en-US" sz="1900" kern="1200" dirty="0" err="1"/>
            <a:t>các</a:t>
          </a:r>
          <a:r>
            <a:rPr lang="en-US" sz="1900" kern="1200" dirty="0"/>
            <a:t> </a:t>
          </a:r>
          <a:r>
            <a:rPr lang="en-US" sz="1900" kern="1200" dirty="0" err="1"/>
            <a:t>yếu</a:t>
          </a:r>
          <a:r>
            <a:rPr lang="en-US" sz="1900" kern="1200" dirty="0"/>
            <a:t> </a:t>
          </a:r>
          <a:r>
            <a:rPr lang="en-US" sz="1900" kern="1200" dirty="0" err="1"/>
            <a:t>tố</a:t>
          </a:r>
          <a:r>
            <a:rPr lang="en-US" sz="1900" kern="1200" dirty="0"/>
            <a:t> </a:t>
          </a:r>
          <a:r>
            <a:rPr lang="en-US" sz="1900" kern="1200" dirty="0" err="1"/>
            <a:t>cơ</a:t>
          </a:r>
          <a:r>
            <a:rPr lang="en-US" sz="1900" kern="1200" dirty="0"/>
            <a:t> </a:t>
          </a:r>
          <a:r>
            <a:rPr lang="en-US" sz="1900" kern="1200" dirty="0" err="1"/>
            <a:t>bản</a:t>
          </a:r>
          <a:endParaRPr lang="en-US" sz="1900" kern="1200" dirty="0"/>
        </a:p>
      </dsp:txBody>
      <dsp:txXfrm>
        <a:off x="5956688" y="1368728"/>
        <a:ext cx="2243054" cy="1422460"/>
      </dsp:txXfrm>
    </dsp:sp>
    <dsp:sp modelId="{E4CFC16F-658C-4592-9DA5-0311E28FD8E2}">
      <dsp:nvSpPr>
        <dsp:cNvPr id="0" name=""/>
        <dsp:cNvSpPr/>
      </dsp:nvSpPr>
      <dsp:spPr>
        <a:xfrm>
          <a:off x="6430559" y="2835443"/>
          <a:ext cx="2072501" cy="824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3</a:t>
          </a:r>
        </a:p>
      </dsp:txBody>
      <dsp:txXfrm>
        <a:off x="6454698" y="2859582"/>
        <a:ext cx="2024223" cy="775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17031-BB68-4B62-AEF0-6774D4860EA5}">
      <dsp:nvSpPr>
        <dsp:cNvPr id="0" name=""/>
        <dsp:cNvSpPr/>
      </dsp:nvSpPr>
      <dsp:spPr>
        <a:xfrm>
          <a:off x="3040792" y="1105005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1147235"/>
        <a:ext cx="34897" cy="6979"/>
      </dsp:txXfrm>
    </dsp:sp>
    <dsp:sp modelId="{287AC4C2-632E-4D3F-B81E-9798758FE4A6}">
      <dsp:nvSpPr>
        <dsp:cNvPr id="0" name=""/>
        <dsp:cNvSpPr/>
      </dsp:nvSpPr>
      <dsp:spPr>
        <a:xfrm>
          <a:off x="8061" y="240365"/>
          <a:ext cx="3034531" cy="182071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Phổ biến quản triệt kế hoạch</a:t>
          </a:r>
        </a:p>
      </dsp:txBody>
      <dsp:txXfrm>
        <a:off x="8061" y="240365"/>
        <a:ext cx="3034531" cy="1820718"/>
      </dsp:txXfrm>
    </dsp:sp>
    <dsp:sp modelId="{3C20C22A-5A4C-4557-A553-E50EDDE94CFD}">
      <dsp:nvSpPr>
        <dsp:cNvPr id="0" name=""/>
        <dsp:cNvSpPr/>
      </dsp:nvSpPr>
      <dsp:spPr>
        <a:xfrm>
          <a:off x="6773265" y="1105005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1147235"/>
        <a:ext cx="34897" cy="6979"/>
      </dsp:txXfrm>
    </dsp:sp>
    <dsp:sp modelId="{27E40EC5-32AE-41D7-9DC4-BE3BAE0D7CFC}">
      <dsp:nvSpPr>
        <dsp:cNvPr id="0" name=""/>
        <dsp:cNvSpPr/>
      </dsp:nvSpPr>
      <dsp:spPr>
        <a:xfrm>
          <a:off x="3740534" y="240365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Phân công, giao nhiệm vụ, trách nhiệm cụ thể cho bộ phận, cá nhân</a:t>
          </a:r>
        </a:p>
      </dsp:txBody>
      <dsp:txXfrm>
        <a:off x="3740534" y="240365"/>
        <a:ext cx="3034531" cy="1820718"/>
      </dsp:txXfrm>
    </dsp:sp>
    <dsp:sp modelId="{7E1CA15B-B768-4CE6-9175-6E89D3CC5676}">
      <dsp:nvSpPr>
        <dsp:cNvPr id="0" name=""/>
        <dsp:cNvSpPr/>
      </dsp:nvSpPr>
      <dsp:spPr>
        <a:xfrm>
          <a:off x="1525326" y="2059284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389465"/>
        <a:ext cx="374875" cy="6979"/>
      </dsp:txXfrm>
    </dsp:sp>
    <dsp:sp modelId="{1FDCC827-ED7D-4EB1-B6AD-BC4350A3A3F2}">
      <dsp:nvSpPr>
        <dsp:cNvPr id="0" name=""/>
        <dsp:cNvSpPr/>
      </dsp:nvSpPr>
      <dsp:spPr>
        <a:xfrm>
          <a:off x="7473007" y="240365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XD lộ trình thực hiện từng năm dựa vào chương trình hành động</a:t>
          </a:r>
        </a:p>
      </dsp:txBody>
      <dsp:txXfrm>
        <a:off x="7473007" y="240365"/>
        <a:ext cx="3034531" cy="1820718"/>
      </dsp:txXfrm>
    </dsp:sp>
    <dsp:sp modelId="{1E9577A0-7D11-4522-A573-531A4A74DDF0}">
      <dsp:nvSpPr>
        <dsp:cNvPr id="0" name=""/>
        <dsp:cNvSpPr/>
      </dsp:nvSpPr>
      <dsp:spPr>
        <a:xfrm>
          <a:off x="3040792" y="3623665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665896"/>
        <a:ext cx="34897" cy="6979"/>
      </dsp:txXfrm>
    </dsp:sp>
    <dsp:sp modelId="{BEC5312E-ACB1-4DAD-B186-BE49F2E52609}">
      <dsp:nvSpPr>
        <dsp:cNvPr id="0" name=""/>
        <dsp:cNvSpPr/>
      </dsp:nvSpPr>
      <dsp:spPr>
        <a:xfrm>
          <a:off x="8061" y="2759026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Tổ chức, chỉ đạo thực hiện kế hoạch </a:t>
          </a:r>
        </a:p>
      </dsp:txBody>
      <dsp:txXfrm>
        <a:off x="8061" y="2759026"/>
        <a:ext cx="3034531" cy="1820718"/>
      </dsp:txXfrm>
    </dsp:sp>
    <dsp:sp modelId="{9D2723B0-3D12-42BD-8A62-921D64A9E4E2}">
      <dsp:nvSpPr>
        <dsp:cNvPr id="0" name=""/>
        <dsp:cNvSpPr/>
      </dsp:nvSpPr>
      <dsp:spPr>
        <a:xfrm>
          <a:off x="6773265" y="3623665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665896"/>
        <a:ext cx="34897" cy="6979"/>
      </dsp:txXfrm>
    </dsp:sp>
    <dsp:sp modelId="{63360487-2FB6-460D-8765-10659D7983B7}">
      <dsp:nvSpPr>
        <dsp:cNvPr id="0" name=""/>
        <dsp:cNvSpPr/>
      </dsp:nvSpPr>
      <dsp:spPr>
        <a:xfrm>
          <a:off x="3740534" y="2759026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Kiểm tra đánh giá kết quả</a:t>
          </a:r>
        </a:p>
      </dsp:txBody>
      <dsp:txXfrm>
        <a:off x="3740534" y="2759026"/>
        <a:ext cx="3034531" cy="1820718"/>
      </dsp:txXfrm>
    </dsp:sp>
    <dsp:sp modelId="{B3C6BA9E-0FFC-40DC-8315-64068D10CD85}">
      <dsp:nvSpPr>
        <dsp:cNvPr id="0" name=""/>
        <dsp:cNvSpPr/>
      </dsp:nvSpPr>
      <dsp:spPr>
        <a:xfrm>
          <a:off x="7473007" y="2759026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Điều chỉnh, bổ sung kế hoạch cho phù hợp với bối cảnh theo các mốc thời gian phù hợp</a:t>
          </a:r>
        </a:p>
      </dsp:txBody>
      <dsp:txXfrm>
        <a:off x="7473007" y="2759026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A5823-D591-5B47-BB8A-A2437E09BBF5}">
      <dsp:nvSpPr>
        <dsp:cNvPr id="0" name=""/>
        <dsp:cNvSpPr/>
      </dsp:nvSpPr>
      <dsp:spPr>
        <a:xfrm>
          <a:off x="0" y="1305763"/>
          <a:ext cx="11434916" cy="174101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C2F9B-CCB8-8944-95A9-CBFBB5755087}">
      <dsp:nvSpPr>
        <dsp:cNvPr id="0" name=""/>
        <dsp:cNvSpPr/>
      </dsp:nvSpPr>
      <dsp:spPr>
        <a:xfrm>
          <a:off x="1587" y="0"/>
          <a:ext cx="2723901" cy="174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Sơ</a:t>
          </a:r>
          <a:r>
            <a:rPr lang="en-US" sz="1900" b="1" kern="1200" dirty="0"/>
            <a:t> </a:t>
          </a:r>
          <a:r>
            <a:rPr lang="en-US" sz="1900" b="1" kern="1200" dirty="0" err="1"/>
            <a:t>đồ</a:t>
          </a:r>
          <a:r>
            <a:rPr lang="en-US" sz="1900" b="1" kern="1200" dirty="0"/>
            <a:t> </a:t>
          </a:r>
          <a:r>
            <a:rPr lang="vi-VN" sz="1900" b="1" kern="1200" dirty="0"/>
            <a:t>Xương</a:t>
          </a:r>
          <a:r>
            <a:rPr lang="en-US" sz="1900" b="1" kern="1200" dirty="0"/>
            <a:t> </a:t>
          </a:r>
          <a:r>
            <a:rPr lang="en-US" sz="1900" b="1" kern="1200" dirty="0" err="1"/>
            <a:t>cá</a:t>
          </a:r>
          <a:r>
            <a:rPr lang="en-US" sz="1900" b="1" kern="1200" dirty="0"/>
            <a:t> </a:t>
          </a:r>
          <a:r>
            <a:rPr lang="en-US" sz="1900" b="1" kern="1200" dirty="0" err="1"/>
            <a:t>còn</a:t>
          </a:r>
          <a:r>
            <a:rPr lang="en-US" sz="1900" b="1" kern="1200" dirty="0"/>
            <a:t> </a:t>
          </a:r>
          <a:r>
            <a:rPr lang="en-US" sz="1900" b="1" kern="1200" dirty="0" err="1"/>
            <a:t>gọi</a:t>
          </a:r>
          <a:r>
            <a:rPr lang="en-US" sz="1900" b="1" kern="1200" dirty="0"/>
            <a:t> </a:t>
          </a:r>
          <a:r>
            <a:rPr lang="en-US" sz="1900" b="1" kern="1200" dirty="0" err="1"/>
            <a:t>là</a:t>
          </a:r>
          <a:r>
            <a:rPr lang="en-US" sz="1900" b="1" kern="1200" dirty="0"/>
            <a:t> </a:t>
          </a:r>
          <a:r>
            <a:rPr lang="en-US" sz="1900" b="1" kern="1200" dirty="0" err="1"/>
            <a:t>Sơ</a:t>
          </a:r>
          <a:r>
            <a:rPr lang="en-US" sz="1900" b="1" kern="1200" dirty="0"/>
            <a:t> </a:t>
          </a:r>
          <a:r>
            <a:rPr lang="en-US" sz="1900" b="1" kern="1200" dirty="0" err="1"/>
            <a:t>đồ</a:t>
          </a:r>
          <a:r>
            <a:rPr lang="en-US" sz="1900" b="1" kern="1200" dirty="0"/>
            <a:t> </a:t>
          </a:r>
          <a:r>
            <a:rPr lang="en-US" sz="1900" b="1" kern="1200" dirty="0" err="1"/>
            <a:t>Nguyên</a:t>
          </a:r>
          <a:r>
            <a:rPr lang="en-US" sz="1900" b="1" kern="1200" dirty="0"/>
            <a:t> </a:t>
          </a:r>
          <a:r>
            <a:rPr lang="en-US" sz="1900" b="1" kern="1200" dirty="0" err="1"/>
            <a:t>nhân-Kết</a:t>
          </a:r>
          <a:r>
            <a:rPr lang="en-US" sz="1900" b="1" kern="1200" dirty="0"/>
            <a:t> </a:t>
          </a:r>
          <a:r>
            <a:rPr lang="en-US" sz="1900" b="1" kern="1200" dirty="0" err="1"/>
            <a:t>quả</a:t>
          </a:r>
          <a:endParaRPr lang="en-VN" sz="1900" kern="1200" dirty="0"/>
        </a:p>
      </dsp:txBody>
      <dsp:txXfrm>
        <a:off x="1587" y="0"/>
        <a:ext cx="2723901" cy="1741017"/>
      </dsp:txXfrm>
    </dsp:sp>
    <dsp:sp modelId="{9912CABA-F500-3549-8D00-515C202AA56F}">
      <dsp:nvSpPr>
        <dsp:cNvPr id="0" name=""/>
        <dsp:cNvSpPr/>
      </dsp:nvSpPr>
      <dsp:spPr>
        <a:xfrm>
          <a:off x="1145910" y="1958644"/>
          <a:ext cx="435254" cy="4352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9BA00-7785-684D-8CB5-A21B761B8D04}">
      <dsp:nvSpPr>
        <dsp:cNvPr id="0" name=""/>
        <dsp:cNvSpPr/>
      </dsp:nvSpPr>
      <dsp:spPr>
        <a:xfrm>
          <a:off x="2834910" y="2611526"/>
          <a:ext cx="2188435" cy="174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Là Sơ đồ cho biết mối liên hệ giữa một vấn đề và những nguyên nhân có thể của nó</a:t>
          </a:r>
          <a:endParaRPr lang="en-VN" sz="1900" kern="1200"/>
        </a:p>
      </dsp:txBody>
      <dsp:txXfrm>
        <a:off x="2834910" y="2611526"/>
        <a:ext cx="2188435" cy="1741017"/>
      </dsp:txXfrm>
    </dsp:sp>
    <dsp:sp modelId="{2A6C4D3A-DAC2-AF45-A2E9-9AC99A98D8A2}">
      <dsp:nvSpPr>
        <dsp:cNvPr id="0" name=""/>
        <dsp:cNvSpPr/>
      </dsp:nvSpPr>
      <dsp:spPr>
        <a:xfrm>
          <a:off x="3711501" y="1958644"/>
          <a:ext cx="435254" cy="435254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0237A-8141-5241-AD64-578E8357B08A}">
      <dsp:nvSpPr>
        <dsp:cNvPr id="0" name=""/>
        <dsp:cNvSpPr/>
      </dsp:nvSpPr>
      <dsp:spPr>
        <a:xfrm>
          <a:off x="5132767" y="0"/>
          <a:ext cx="2859212" cy="174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Do </a:t>
          </a:r>
          <a:r>
            <a:rPr lang="en-US" sz="1900" b="1" kern="1200" dirty="0" err="1"/>
            <a:t>Ông</a:t>
          </a:r>
          <a:r>
            <a:rPr lang="en-US" sz="1900" b="1" kern="1200" dirty="0"/>
            <a:t> Ishikawa (</a:t>
          </a:r>
          <a:r>
            <a:rPr lang="en-US" sz="1900" b="1" kern="1200" dirty="0" err="1"/>
            <a:t>Nhật</a:t>
          </a:r>
          <a:r>
            <a:rPr lang="en-US" sz="1900" b="1" kern="1200" dirty="0"/>
            <a:t> </a:t>
          </a:r>
          <a:r>
            <a:rPr lang="en-US" sz="1900" b="1" kern="1200" dirty="0" err="1"/>
            <a:t>Bản</a:t>
          </a:r>
          <a:r>
            <a:rPr lang="en-US" sz="1900" b="1" kern="1200" dirty="0"/>
            <a:t>) </a:t>
          </a:r>
          <a:r>
            <a:rPr lang="en-US" sz="1900" b="1" kern="1200" dirty="0" err="1"/>
            <a:t>sáng</a:t>
          </a:r>
          <a:r>
            <a:rPr lang="en-US" sz="1900" b="1" kern="1200" dirty="0"/>
            <a:t> </a:t>
          </a:r>
          <a:r>
            <a:rPr lang="en-US" sz="1900" b="1" kern="1200" dirty="0" err="1"/>
            <a:t>tạo</a:t>
          </a:r>
          <a:r>
            <a:rPr lang="en-US" sz="1900" b="1" kern="1200" dirty="0"/>
            <a:t> </a:t>
          </a:r>
          <a:r>
            <a:rPr lang="en-US" sz="1900" b="1" kern="1200" dirty="0" err="1"/>
            <a:t>ra</a:t>
          </a:r>
          <a:endParaRPr lang="en-VN" sz="1900" kern="1200" dirty="0"/>
        </a:p>
      </dsp:txBody>
      <dsp:txXfrm>
        <a:off x="5132767" y="0"/>
        <a:ext cx="2859212" cy="1741017"/>
      </dsp:txXfrm>
    </dsp:sp>
    <dsp:sp modelId="{4F596349-A603-2442-9BE5-C851AAD0A8AE}">
      <dsp:nvSpPr>
        <dsp:cNvPr id="0" name=""/>
        <dsp:cNvSpPr/>
      </dsp:nvSpPr>
      <dsp:spPr>
        <a:xfrm>
          <a:off x="6344746" y="1958644"/>
          <a:ext cx="435254" cy="435254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038D3-9070-8E4C-B536-846A4F1CF211}">
      <dsp:nvSpPr>
        <dsp:cNvPr id="0" name=""/>
        <dsp:cNvSpPr/>
      </dsp:nvSpPr>
      <dsp:spPr>
        <a:xfrm>
          <a:off x="8101401" y="2611526"/>
          <a:ext cx="2188435" cy="174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Sử dụng cho nhóm sáng tạo trong giải quyết vấn đề</a:t>
          </a:r>
          <a:endParaRPr lang="en-VN" sz="1900" kern="1200"/>
        </a:p>
      </dsp:txBody>
      <dsp:txXfrm>
        <a:off x="8101401" y="2611526"/>
        <a:ext cx="2188435" cy="1741017"/>
      </dsp:txXfrm>
    </dsp:sp>
    <dsp:sp modelId="{DF3B6D8F-A185-DB49-A112-F280646EB582}">
      <dsp:nvSpPr>
        <dsp:cNvPr id="0" name=""/>
        <dsp:cNvSpPr/>
      </dsp:nvSpPr>
      <dsp:spPr>
        <a:xfrm>
          <a:off x="8977992" y="1958644"/>
          <a:ext cx="435254" cy="435254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01EF1-9A05-4B21-AC8D-5F6A015A2EF1}">
      <dsp:nvSpPr>
        <dsp:cNvPr id="0" name=""/>
        <dsp:cNvSpPr/>
      </dsp:nvSpPr>
      <dsp:spPr>
        <a:xfrm>
          <a:off x="1106221" y="10047"/>
          <a:ext cx="3674017" cy="367401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- Tạo điều kiện thuận lợi giải quyết vấn đề từ triệu chứng, nguyên nhân đến giải pháp.  </a:t>
          </a:r>
          <a:endParaRPr lang="en-US" sz="2200" kern="1200"/>
        </a:p>
      </dsp:txBody>
      <dsp:txXfrm>
        <a:off x="1619259" y="443293"/>
        <a:ext cx="2118352" cy="2807525"/>
      </dsp:txXfrm>
    </dsp:sp>
    <dsp:sp modelId="{88829B59-E050-4F67-AFDC-76434FD45481}">
      <dsp:nvSpPr>
        <dsp:cNvPr id="0" name=""/>
        <dsp:cNvSpPr/>
      </dsp:nvSpPr>
      <dsp:spPr>
        <a:xfrm>
          <a:off x="3754161" y="10047"/>
          <a:ext cx="3674017" cy="3674017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- Đây là công cụ đặc biệt quan trọng khi sáng tạo trong phân tích cải tiến chất lượng, thực hiện hành động khắc phục phòng ngừa. </a:t>
          </a:r>
          <a:endParaRPr lang="en-US" sz="2200" kern="1200"/>
        </a:p>
      </dsp:txBody>
      <dsp:txXfrm>
        <a:off x="4796788" y="443293"/>
        <a:ext cx="2118352" cy="2807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B5E82-03AA-4D65-8A6D-C502C1B03FE9}">
      <dsp:nvSpPr>
        <dsp:cNvPr id="0" name=""/>
        <dsp:cNvSpPr/>
      </dsp:nvSpPr>
      <dsp:spPr>
        <a:xfrm>
          <a:off x="4334668" y="1673673"/>
          <a:ext cx="3394939" cy="39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01"/>
              </a:lnTo>
              <a:lnTo>
                <a:pt x="3394939" y="196401"/>
              </a:lnTo>
              <a:lnTo>
                <a:pt x="3394939" y="392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52FD3-6413-48CF-ACBE-160B2940301C}">
      <dsp:nvSpPr>
        <dsp:cNvPr id="0" name=""/>
        <dsp:cNvSpPr/>
      </dsp:nvSpPr>
      <dsp:spPr>
        <a:xfrm>
          <a:off x="4334668" y="1673673"/>
          <a:ext cx="1131646" cy="39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01"/>
              </a:lnTo>
              <a:lnTo>
                <a:pt x="1131646" y="196401"/>
              </a:lnTo>
              <a:lnTo>
                <a:pt x="1131646" y="392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C1EB1-A78D-4CDC-9710-A5712A19FD59}">
      <dsp:nvSpPr>
        <dsp:cNvPr id="0" name=""/>
        <dsp:cNvSpPr/>
      </dsp:nvSpPr>
      <dsp:spPr>
        <a:xfrm>
          <a:off x="3203022" y="1673673"/>
          <a:ext cx="1131646" cy="392802"/>
        </a:xfrm>
        <a:custGeom>
          <a:avLst/>
          <a:gdLst/>
          <a:ahLst/>
          <a:cxnLst/>
          <a:rect l="0" t="0" r="0" b="0"/>
          <a:pathLst>
            <a:path>
              <a:moveTo>
                <a:pt x="1131646" y="0"/>
              </a:moveTo>
              <a:lnTo>
                <a:pt x="1131646" y="196401"/>
              </a:lnTo>
              <a:lnTo>
                <a:pt x="0" y="196401"/>
              </a:lnTo>
              <a:lnTo>
                <a:pt x="0" y="392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61E9F-970C-4A86-83D8-C52FFD631F4D}">
      <dsp:nvSpPr>
        <dsp:cNvPr id="0" name=""/>
        <dsp:cNvSpPr/>
      </dsp:nvSpPr>
      <dsp:spPr>
        <a:xfrm>
          <a:off x="939729" y="1673673"/>
          <a:ext cx="3394939" cy="392802"/>
        </a:xfrm>
        <a:custGeom>
          <a:avLst/>
          <a:gdLst/>
          <a:ahLst/>
          <a:cxnLst/>
          <a:rect l="0" t="0" r="0" b="0"/>
          <a:pathLst>
            <a:path>
              <a:moveTo>
                <a:pt x="3394939" y="0"/>
              </a:moveTo>
              <a:lnTo>
                <a:pt x="3394939" y="196401"/>
              </a:lnTo>
              <a:lnTo>
                <a:pt x="0" y="196401"/>
              </a:lnTo>
              <a:lnTo>
                <a:pt x="0" y="392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79A0F-B8F4-4D83-A399-FC485673B84B}">
      <dsp:nvSpPr>
        <dsp:cNvPr id="0" name=""/>
        <dsp:cNvSpPr/>
      </dsp:nvSpPr>
      <dsp:spPr>
        <a:xfrm>
          <a:off x="3399423" y="738428"/>
          <a:ext cx="1870489" cy="935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Thủ tục</a:t>
          </a:r>
          <a:endParaRPr lang="en-US" sz="1600" kern="1200"/>
        </a:p>
      </dsp:txBody>
      <dsp:txXfrm>
        <a:off x="3399423" y="738428"/>
        <a:ext cx="1870489" cy="935244"/>
      </dsp:txXfrm>
    </dsp:sp>
    <dsp:sp modelId="{75140542-8ED0-4CC4-A56C-7E669198CBC2}">
      <dsp:nvSpPr>
        <dsp:cNvPr id="0" name=""/>
        <dsp:cNvSpPr/>
      </dsp:nvSpPr>
      <dsp:spPr>
        <a:xfrm>
          <a:off x="4484" y="2066476"/>
          <a:ext cx="1870489" cy="935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Ghi phát biểu vấn đề vào hộp vấn đề</a:t>
          </a:r>
          <a:endParaRPr lang="en-US" sz="1600" kern="1200"/>
        </a:p>
      </dsp:txBody>
      <dsp:txXfrm>
        <a:off x="4484" y="2066476"/>
        <a:ext cx="1870489" cy="935244"/>
      </dsp:txXfrm>
    </dsp:sp>
    <dsp:sp modelId="{C1923C37-DE81-4598-A298-52E56B084E43}">
      <dsp:nvSpPr>
        <dsp:cNvPr id="0" name=""/>
        <dsp:cNvSpPr/>
      </dsp:nvSpPr>
      <dsp:spPr>
        <a:xfrm>
          <a:off x="2267777" y="2066476"/>
          <a:ext cx="1870489" cy="935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Động não và liệt kê các nhóm yếu tố chính có liên quan đến vấn đề</a:t>
          </a:r>
          <a:endParaRPr lang="en-US" sz="1600" kern="1200"/>
        </a:p>
      </dsp:txBody>
      <dsp:txXfrm>
        <a:off x="2267777" y="2066476"/>
        <a:ext cx="1870489" cy="935244"/>
      </dsp:txXfrm>
    </dsp:sp>
    <dsp:sp modelId="{D5A47ECA-3EFC-474A-9A2F-9A67FED20D0F}">
      <dsp:nvSpPr>
        <dsp:cNvPr id="0" name=""/>
        <dsp:cNvSpPr/>
      </dsp:nvSpPr>
      <dsp:spPr>
        <a:xfrm>
          <a:off x="4531069" y="2066476"/>
          <a:ext cx="1870489" cy="935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Trong mỗi nhóm yếu tố chính lại liệt kê chi tiết hơn</a:t>
          </a:r>
          <a:endParaRPr lang="en-US" sz="1600" kern="1200"/>
        </a:p>
      </dsp:txBody>
      <dsp:txXfrm>
        <a:off x="4531069" y="2066476"/>
        <a:ext cx="1870489" cy="935244"/>
      </dsp:txXfrm>
    </dsp:sp>
    <dsp:sp modelId="{D09ED182-97A8-43F1-9BED-F26C99F8CB90}">
      <dsp:nvSpPr>
        <dsp:cNvPr id="0" name=""/>
        <dsp:cNvSpPr/>
      </dsp:nvSpPr>
      <dsp:spPr>
        <a:xfrm>
          <a:off x="6794362" y="2066476"/>
          <a:ext cx="1870489" cy="935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Xem xét để tìm nguyên nhân khả dĩ</a:t>
          </a:r>
          <a:endParaRPr lang="en-US" sz="1600" kern="1200"/>
        </a:p>
      </dsp:txBody>
      <dsp:txXfrm>
        <a:off x="6794362" y="2066476"/>
        <a:ext cx="1870489" cy="935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62DB8-9FDB-4E9D-8403-6195A67B03B1}">
      <dsp:nvSpPr>
        <dsp:cNvPr id="0" name=""/>
        <dsp:cNvSpPr/>
      </dsp:nvSpPr>
      <dsp:spPr>
        <a:xfrm>
          <a:off x="0" y="0"/>
          <a:ext cx="7228602" cy="137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Khi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đã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xác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định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nguyên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nhân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gốc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,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nên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kiểm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chứng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lại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bằng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câu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hỏi</a:t>
          </a:r>
          <a:endParaRPr lang="en-US" sz="2400" i="0" kern="1200" dirty="0">
            <a:latin typeface="Arial" pitchFamily="34" charset="0"/>
            <a:cs typeface="Arial" pitchFamily="34" charset="0"/>
          </a:endParaRPr>
        </a:p>
      </dsp:txBody>
      <dsp:txXfrm>
        <a:off x="40173" y="40173"/>
        <a:ext cx="5748538" cy="1291254"/>
      </dsp:txXfrm>
    </dsp:sp>
    <dsp:sp modelId="{C3244C31-4BFD-44D7-80FB-0823EE295E4B}">
      <dsp:nvSpPr>
        <dsp:cNvPr id="0" name=""/>
        <dsp:cNvSpPr/>
      </dsp:nvSpPr>
      <dsp:spPr>
        <a:xfrm>
          <a:off x="637817" y="1600199"/>
          <a:ext cx="7228602" cy="137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Nếu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giải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quyết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triệt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để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nguyên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nhân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đó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thì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còn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xảy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ra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sai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lỗi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không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? </a:t>
          </a:r>
          <a:endParaRPr lang="en-US" sz="2400" i="0" kern="1200" dirty="0">
            <a:latin typeface="Arial" pitchFamily="34" charset="0"/>
            <a:cs typeface="Arial" pitchFamily="34" charset="0"/>
          </a:endParaRPr>
        </a:p>
      </dsp:txBody>
      <dsp:txXfrm>
        <a:off x="677990" y="1640372"/>
        <a:ext cx="5618898" cy="1291254"/>
      </dsp:txXfrm>
    </dsp:sp>
    <dsp:sp modelId="{3C4B3560-900C-4F31-89C6-4639793625DB}">
      <dsp:nvSpPr>
        <dsp:cNvPr id="0" name=""/>
        <dsp:cNvSpPr/>
      </dsp:nvSpPr>
      <dsp:spPr>
        <a:xfrm>
          <a:off x="1275635" y="3200399"/>
          <a:ext cx="7228602" cy="137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Nếu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câu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trả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lời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là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không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thì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vấn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đề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xác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định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là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chính</a:t>
          </a:r>
          <a:r>
            <a:rPr lang="en-US" altLang="en-US" sz="2400" b="1" i="0" kern="1200" dirty="0"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r>
            <a:rPr lang="en-US" altLang="en-US" sz="2400" b="1" i="0" kern="1200" dirty="0" err="1">
              <a:latin typeface="Arial" pitchFamily="34" charset="0"/>
              <a:ea typeface="ＭＳ Ｐゴシック" pitchFamily="34" charset="-128"/>
              <a:cs typeface="Arial" pitchFamily="34" charset="0"/>
            </a:rPr>
            <a:t>xác</a:t>
          </a:r>
          <a:endParaRPr lang="en-US" sz="2400" i="0" kern="1200" dirty="0">
            <a:latin typeface="Arial" pitchFamily="34" charset="0"/>
            <a:cs typeface="Arial" pitchFamily="34" charset="0"/>
          </a:endParaRPr>
        </a:p>
      </dsp:txBody>
      <dsp:txXfrm>
        <a:off x="1315808" y="3240572"/>
        <a:ext cx="5618898" cy="1291254"/>
      </dsp:txXfrm>
    </dsp:sp>
    <dsp:sp modelId="{7C84E5BD-18A6-4BAA-AC28-470D4E8F21DC}">
      <dsp:nvSpPr>
        <dsp:cNvPr id="0" name=""/>
        <dsp:cNvSpPr/>
      </dsp:nvSpPr>
      <dsp:spPr>
        <a:xfrm>
          <a:off x="6337062" y="10401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i="0" kern="1200">
            <a:latin typeface="Arial" pitchFamily="34" charset="0"/>
            <a:cs typeface="Arial" pitchFamily="34" charset="0"/>
          </a:endParaRPr>
        </a:p>
      </dsp:txBody>
      <dsp:txXfrm>
        <a:off x="6537658" y="1040130"/>
        <a:ext cx="490348" cy="670884"/>
      </dsp:txXfrm>
    </dsp:sp>
    <dsp:sp modelId="{666C171C-E636-4A56-9387-64BDFF34A6B5}">
      <dsp:nvSpPr>
        <dsp:cNvPr id="0" name=""/>
        <dsp:cNvSpPr/>
      </dsp:nvSpPr>
      <dsp:spPr>
        <a:xfrm>
          <a:off x="6974880" y="2631186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i="0" kern="1200">
            <a:latin typeface="Arial" pitchFamily="34" charset="0"/>
            <a:cs typeface="Arial" pitchFamily="34" charset="0"/>
          </a:endParaRPr>
        </a:p>
      </dsp:txBody>
      <dsp:txXfrm>
        <a:off x="7175476" y="2631186"/>
        <a:ext cx="490348" cy="6708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D842C-DE04-4AA2-838F-2D06057AAD00}">
      <dsp:nvSpPr>
        <dsp:cNvPr id="0" name=""/>
        <dsp:cNvSpPr/>
      </dsp:nvSpPr>
      <dsp:spPr>
        <a:xfrm rot="16200000">
          <a:off x="-470529" y="1467631"/>
          <a:ext cx="3107738" cy="189915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Arial" pitchFamily="34" charset="0"/>
            <a:cs typeface="Arial" pitchFamily="34" charset="0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b="1" kern="1200" dirty="0">
              <a:latin typeface="Arial" pitchFamily="34" charset="0"/>
              <a:cs typeface="Arial" pitchFamily="34" charset="0"/>
            </a:rPr>
            <a:t>Sơ đồ Xương cá được áp dụng phổ biến trong nhiều l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ĩ</a:t>
          </a:r>
          <a:r>
            <a:rPr lang="vi-VN" sz="1800" b="1" kern="1200" dirty="0">
              <a:latin typeface="Arial" pitchFamily="34" charset="0"/>
              <a:cs typeface="Arial" pitchFamily="34" charset="0"/>
            </a:rPr>
            <a:t>nh vực quản lý khác nhau vì tính hữu dụng của nó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226487" y="956067"/>
        <a:ext cx="1806431" cy="2922286"/>
      </dsp:txXfrm>
    </dsp:sp>
    <dsp:sp modelId="{17D61838-6B8D-4680-B748-2B6DEFECB3B0}">
      <dsp:nvSpPr>
        <dsp:cNvPr id="0" name=""/>
        <dsp:cNvSpPr/>
      </dsp:nvSpPr>
      <dsp:spPr>
        <a:xfrm rot="5400000">
          <a:off x="1514864" y="1352504"/>
          <a:ext cx="3107738" cy="212941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Arial" pitchFamily="34" charset="0"/>
            <a:cs typeface="Arial" pitchFamily="34" charset="0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b="1" kern="1200" dirty="0">
              <a:latin typeface="Arial" pitchFamily="34" charset="0"/>
              <a:cs typeface="Arial" pitchFamily="34" charset="0"/>
            </a:rPr>
            <a:t>Việc phân tích theo sơ đồ cho ra một bức tranh toàn cảnh về các nguyên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vi-VN" sz="1800" b="1" kern="1200" dirty="0">
              <a:latin typeface="Arial" pitchFamily="34" charset="0"/>
              <a:cs typeface="Arial" pitchFamily="34" charset="0"/>
            </a:rPr>
            <a:t>nhân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của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vấn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đề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/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giải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pháp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khả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dĩ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cho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vấn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đề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đó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2004027" y="967309"/>
        <a:ext cx="2025443" cy="2899802"/>
      </dsp:txXfrm>
    </dsp:sp>
    <dsp:sp modelId="{13C0D018-484B-4DE1-8E2B-1D40B294F422}">
      <dsp:nvSpPr>
        <dsp:cNvPr id="0" name=""/>
        <dsp:cNvSpPr/>
      </dsp:nvSpPr>
      <dsp:spPr>
        <a:xfrm>
          <a:off x="1083145" y="0"/>
          <a:ext cx="1985394" cy="19852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340C0-E80E-45B7-A059-B4204A5A7AEF}">
      <dsp:nvSpPr>
        <dsp:cNvPr id="0" name=""/>
        <dsp:cNvSpPr/>
      </dsp:nvSpPr>
      <dsp:spPr>
        <a:xfrm rot="10800000">
          <a:off x="1083145" y="2848639"/>
          <a:ext cx="1985394" cy="198529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08B3C-CBDC-4973-BB02-C211E4DD2232}">
      <dsp:nvSpPr>
        <dsp:cNvPr id="0" name=""/>
        <dsp:cNvSpPr/>
      </dsp:nvSpPr>
      <dsp:spPr>
        <a:xfrm>
          <a:off x="5794964" y="1892921"/>
          <a:ext cx="3636695" cy="865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723"/>
              </a:lnTo>
              <a:lnTo>
                <a:pt x="3636695" y="589723"/>
              </a:lnTo>
              <a:lnTo>
                <a:pt x="3636695" y="8653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CE0DE-6C1A-4259-A86F-8D88F7F02DA8}">
      <dsp:nvSpPr>
        <dsp:cNvPr id="0" name=""/>
        <dsp:cNvSpPr/>
      </dsp:nvSpPr>
      <dsp:spPr>
        <a:xfrm>
          <a:off x="5749244" y="1892921"/>
          <a:ext cx="91440" cy="8653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3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52326-7F2E-4EC6-AE43-EF8E92E355E3}">
      <dsp:nvSpPr>
        <dsp:cNvPr id="0" name=""/>
        <dsp:cNvSpPr/>
      </dsp:nvSpPr>
      <dsp:spPr>
        <a:xfrm>
          <a:off x="2158269" y="1892921"/>
          <a:ext cx="3636695" cy="865368"/>
        </a:xfrm>
        <a:custGeom>
          <a:avLst/>
          <a:gdLst/>
          <a:ahLst/>
          <a:cxnLst/>
          <a:rect l="0" t="0" r="0" b="0"/>
          <a:pathLst>
            <a:path>
              <a:moveTo>
                <a:pt x="3636695" y="0"/>
              </a:moveTo>
              <a:lnTo>
                <a:pt x="3636695" y="589723"/>
              </a:lnTo>
              <a:lnTo>
                <a:pt x="0" y="589723"/>
              </a:lnTo>
              <a:lnTo>
                <a:pt x="0" y="8653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F1A93-D8C1-4B8A-8000-B3B4E0EE7DC0}">
      <dsp:nvSpPr>
        <dsp:cNvPr id="0" name=""/>
        <dsp:cNvSpPr/>
      </dsp:nvSpPr>
      <dsp:spPr>
        <a:xfrm>
          <a:off x="4307225" y="3493"/>
          <a:ext cx="2975477" cy="18894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B0FFAF-DDFD-454C-A1F7-9AA853D675E5}">
      <dsp:nvSpPr>
        <dsp:cNvPr id="0" name=""/>
        <dsp:cNvSpPr/>
      </dsp:nvSpPr>
      <dsp:spPr>
        <a:xfrm>
          <a:off x="4637833" y="317571"/>
          <a:ext cx="2975477" cy="1889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Nguyên</a:t>
          </a:r>
          <a:r>
            <a:rPr lang="en-US" sz="1800" b="1" kern="1200" dirty="0"/>
            <a:t> </a:t>
          </a:r>
          <a:r>
            <a:rPr lang="en-US" sz="1800" b="1" kern="1200" dirty="0" err="1"/>
            <a:t>nhân</a:t>
          </a:r>
          <a:r>
            <a:rPr lang="en-US" sz="1800" b="1" kern="1200" dirty="0"/>
            <a:t> </a:t>
          </a:r>
          <a:r>
            <a:rPr lang="en-US" sz="1800" b="1" kern="1200" dirty="0" err="1"/>
            <a:t>xác</a:t>
          </a:r>
          <a:r>
            <a:rPr lang="en-US" sz="1800" b="1" kern="1200" dirty="0"/>
            <a:t> </a:t>
          </a:r>
          <a:r>
            <a:rPr lang="en-US" sz="1800" b="1" kern="1200" dirty="0" err="1"/>
            <a:t>định</a:t>
          </a:r>
          <a:r>
            <a:rPr lang="en-US" sz="1800" b="1" kern="1200" dirty="0"/>
            <a:t> qua </a:t>
          </a:r>
          <a:r>
            <a:rPr lang="en-US" sz="1800" b="1" kern="1200" dirty="0" err="1"/>
            <a:t>Sơ</a:t>
          </a:r>
          <a:r>
            <a:rPr lang="en-US" sz="1800" b="1" kern="1200" dirty="0"/>
            <a:t> </a:t>
          </a:r>
          <a:r>
            <a:rPr lang="en-US" sz="1800" b="1" kern="1200" dirty="0" err="1"/>
            <a:t>đồ</a:t>
          </a:r>
          <a:r>
            <a:rPr lang="en-US" sz="1800" b="1" kern="1200" dirty="0"/>
            <a:t> </a:t>
          </a:r>
          <a:r>
            <a:rPr lang="en-US" sz="1800" b="1" kern="1200" dirty="0" err="1"/>
            <a:t>xương</a:t>
          </a:r>
          <a:r>
            <a:rPr lang="en-US" sz="1800" b="1" kern="1200" dirty="0"/>
            <a:t> </a:t>
          </a:r>
          <a:r>
            <a:rPr lang="en-US" sz="1800" b="1" kern="1200" dirty="0" err="1"/>
            <a:t>cá</a:t>
          </a:r>
          <a:r>
            <a:rPr lang="en-US" sz="1800" b="1" kern="1200" dirty="0"/>
            <a:t> </a:t>
          </a:r>
          <a:r>
            <a:rPr lang="en-US" sz="1800" b="1" kern="1200" dirty="0" err="1"/>
            <a:t>chỉ</a:t>
          </a:r>
          <a:r>
            <a:rPr lang="en-US" sz="1800" b="1" kern="1200" dirty="0"/>
            <a:t> </a:t>
          </a:r>
          <a:r>
            <a:rPr lang="en-US" sz="1800" b="1" kern="1200" dirty="0" err="1"/>
            <a:t>là</a:t>
          </a:r>
          <a:r>
            <a:rPr lang="en-US" sz="1800" b="1" kern="1200" dirty="0"/>
            <a:t> </a:t>
          </a:r>
          <a:r>
            <a:rPr lang="en-US" sz="1800" b="1" kern="1200" dirty="0" err="1"/>
            <a:t>nguyên</a:t>
          </a:r>
          <a:r>
            <a:rPr lang="en-US" sz="1800" b="1" kern="1200" dirty="0"/>
            <a:t> </a:t>
          </a:r>
          <a:r>
            <a:rPr lang="en-US" sz="1800" b="1" kern="1200" dirty="0" err="1"/>
            <a:t>nhân</a:t>
          </a:r>
          <a:r>
            <a:rPr lang="en-US" sz="1800" b="1" kern="1200" dirty="0"/>
            <a:t> </a:t>
          </a:r>
          <a:r>
            <a:rPr lang="en-US" sz="1800" b="1" kern="1200" dirty="0" err="1"/>
            <a:t>giả</a:t>
          </a:r>
          <a:r>
            <a:rPr lang="en-US" sz="1800" b="1" kern="1200" dirty="0"/>
            <a:t> </a:t>
          </a:r>
          <a:r>
            <a:rPr lang="en-US" sz="1800" b="1" kern="1200" dirty="0" err="1"/>
            <a:t>định</a:t>
          </a:r>
          <a:r>
            <a:rPr lang="en-US" sz="1800" b="1" kern="1200" dirty="0"/>
            <a:t>, </a:t>
          </a:r>
          <a:r>
            <a:rPr lang="en-US" sz="1800" b="1" kern="1200" dirty="0" err="1"/>
            <a:t>cần</a:t>
          </a:r>
          <a:r>
            <a:rPr lang="en-US" sz="1800" b="1" kern="1200" dirty="0"/>
            <a:t> </a:t>
          </a:r>
          <a:r>
            <a:rPr lang="en-US" sz="1800" b="1" kern="1200" dirty="0" err="1"/>
            <a:t>sử</a:t>
          </a:r>
          <a:r>
            <a:rPr lang="en-US" sz="1800" b="1" kern="1200" dirty="0"/>
            <a:t> </a:t>
          </a:r>
          <a:r>
            <a:rPr lang="en-US" sz="1800" b="1" kern="1200" dirty="0" err="1"/>
            <a:t>dụng</a:t>
          </a:r>
          <a:r>
            <a:rPr lang="en-US" sz="1800" b="1" kern="1200" dirty="0"/>
            <a:t> </a:t>
          </a:r>
          <a:r>
            <a:rPr lang="en-US" sz="1800" b="1" kern="1200" dirty="0" err="1"/>
            <a:t>phương</a:t>
          </a:r>
          <a:r>
            <a:rPr lang="en-US" sz="1800" b="1" kern="1200" dirty="0"/>
            <a:t> </a:t>
          </a:r>
          <a:r>
            <a:rPr lang="en-US" sz="1800" b="1" kern="1200" dirty="0" err="1"/>
            <a:t>pháp</a:t>
          </a:r>
          <a:r>
            <a:rPr lang="en-US" sz="1800" b="1" kern="1200" dirty="0"/>
            <a:t> TAM HIỆN </a:t>
          </a:r>
          <a:r>
            <a:rPr lang="en-US" sz="1800" b="1" kern="1200" dirty="0" err="1"/>
            <a:t>để</a:t>
          </a:r>
          <a:r>
            <a:rPr lang="en-US" sz="1800" b="1" kern="1200" dirty="0"/>
            <a:t> </a:t>
          </a:r>
          <a:r>
            <a:rPr lang="en-US" sz="1800" b="1" kern="1200" dirty="0" err="1"/>
            <a:t>xác</a:t>
          </a:r>
          <a:r>
            <a:rPr lang="en-US" sz="1800" b="1" kern="1200" dirty="0"/>
            <a:t> </a:t>
          </a:r>
          <a:r>
            <a:rPr lang="en-US" sz="1800" b="1" kern="1200" dirty="0" err="1"/>
            <a:t>định</a:t>
          </a:r>
          <a:r>
            <a:rPr lang="en-US" sz="1800" b="1" kern="1200" dirty="0"/>
            <a:t> </a:t>
          </a:r>
          <a:r>
            <a:rPr lang="en-US" sz="1800" b="1" kern="1200" dirty="0" err="1"/>
            <a:t>nguyên</a:t>
          </a:r>
          <a:r>
            <a:rPr lang="en-US" sz="1800" b="1" kern="1200" dirty="0"/>
            <a:t> </a:t>
          </a:r>
          <a:r>
            <a:rPr lang="en-US" sz="1800" b="1" kern="1200" dirty="0" err="1"/>
            <a:t>nhân</a:t>
          </a:r>
          <a:r>
            <a:rPr lang="en-US" sz="1800" b="1" kern="1200" dirty="0"/>
            <a:t> </a:t>
          </a:r>
          <a:r>
            <a:rPr lang="en-US" sz="1800" b="1" kern="1200" dirty="0" err="1"/>
            <a:t>thực</a:t>
          </a:r>
          <a:r>
            <a:rPr lang="en-US" sz="1800" b="1" kern="1200" dirty="0"/>
            <a:t> </a:t>
          </a:r>
          <a:r>
            <a:rPr lang="en-US" sz="1800" b="1" kern="1200" dirty="0" err="1"/>
            <a:t>của</a:t>
          </a:r>
          <a:r>
            <a:rPr lang="en-US" sz="1800" b="1" kern="1200" dirty="0"/>
            <a:t> </a:t>
          </a:r>
          <a:r>
            <a:rPr lang="en-US" sz="1800" b="1" kern="1200" dirty="0" err="1"/>
            <a:t>vấn</a:t>
          </a:r>
          <a:r>
            <a:rPr lang="en-US" sz="1800" b="1" kern="1200" dirty="0"/>
            <a:t> </a:t>
          </a:r>
          <a:r>
            <a:rPr lang="en-US" sz="1800" b="1" kern="1200" dirty="0" err="1"/>
            <a:t>đề</a:t>
          </a:r>
          <a:endParaRPr lang="en-VN" sz="1800" kern="1200" dirty="0"/>
        </a:p>
      </dsp:txBody>
      <dsp:txXfrm>
        <a:off x="4693172" y="372910"/>
        <a:ext cx="2864799" cy="1778750"/>
      </dsp:txXfrm>
    </dsp:sp>
    <dsp:sp modelId="{3CD6495E-C7CB-4F4D-9552-48E80D7D8A27}">
      <dsp:nvSpPr>
        <dsp:cNvPr id="0" name=""/>
        <dsp:cNvSpPr/>
      </dsp:nvSpPr>
      <dsp:spPr>
        <a:xfrm>
          <a:off x="670530" y="2758289"/>
          <a:ext cx="2975477" cy="18894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BE3F88-F600-4AC1-A081-AD9A5490AE18}">
      <dsp:nvSpPr>
        <dsp:cNvPr id="0" name=""/>
        <dsp:cNvSpPr/>
      </dsp:nvSpPr>
      <dsp:spPr>
        <a:xfrm>
          <a:off x="1001138" y="3072368"/>
          <a:ext cx="2975477" cy="1889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Hiện vật</a:t>
          </a:r>
          <a:endParaRPr lang="en-VN" sz="4000" kern="1200" dirty="0"/>
        </a:p>
      </dsp:txBody>
      <dsp:txXfrm>
        <a:off x="1056477" y="3127707"/>
        <a:ext cx="2864799" cy="1778750"/>
      </dsp:txXfrm>
    </dsp:sp>
    <dsp:sp modelId="{AA7C2AEC-987E-4D86-9A75-EA8B260CD4CD}">
      <dsp:nvSpPr>
        <dsp:cNvPr id="0" name=""/>
        <dsp:cNvSpPr/>
      </dsp:nvSpPr>
      <dsp:spPr>
        <a:xfrm>
          <a:off x="4307225" y="2758289"/>
          <a:ext cx="2975477" cy="18894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18BF8A-CA37-4CDE-AA8F-25A366A669D8}">
      <dsp:nvSpPr>
        <dsp:cNvPr id="0" name=""/>
        <dsp:cNvSpPr/>
      </dsp:nvSpPr>
      <dsp:spPr>
        <a:xfrm>
          <a:off x="4637833" y="3072368"/>
          <a:ext cx="2975477" cy="1889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Hiện trường</a:t>
          </a:r>
          <a:endParaRPr lang="en-VN" sz="4000" kern="1200" dirty="0"/>
        </a:p>
      </dsp:txBody>
      <dsp:txXfrm>
        <a:off x="4693172" y="3127707"/>
        <a:ext cx="2864799" cy="1778750"/>
      </dsp:txXfrm>
    </dsp:sp>
    <dsp:sp modelId="{57022FD4-07AB-40CB-8523-F9FE5194D428}">
      <dsp:nvSpPr>
        <dsp:cNvPr id="0" name=""/>
        <dsp:cNvSpPr/>
      </dsp:nvSpPr>
      <dsp:spPr>
        <a:xfrm>
          <a:off x="7943920" y="2758289"/>
          <a:ext cx="2975477" cy="18894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EE046F-AF9F-418B-BC07-05CDC0E7C19A}">
      <dsp:nvSpPr>
        <dsp:cNvPr id="0" name=""/>
        <dsp:cNvSpPr/>
      </dsp:nvSpPr>
      <dsp:spPr>
        <a:xfrm>
          <a:off x="8274529" y="3072368"/>
          <a:ext cx="2975477" cy="1889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Hiện thực</a:t>
          </a:r>
          <a:endParaRPr lang="en-VN" sz="4000" kern="1200" dirty="0"/>
        </a:p>
      </dsp:txBody>
      <dsp:txXfrm>
        <a:off x="8329868" y="3127707"/>
        <a:ext cx="2864799" cy="1778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F9952-23A2-4344-8770-C89CB7A04FB1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B200E-E1B0-449D-B7DD-32DB2C595C24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Giải pháp hướng đến thực hiện mục tiêu</a:t>
          </a:r>
        </a:p>
      </dsp:txBody>
      <dsp:txXfrm>
        <a:off x="4621" y="0"/>
        <a:ext cx="3049934" cy="1740535"/>
      </dsp:txXfrm>
    </dsp:sp>
    <dsp:sp modelId="{3567416B-BF45-47ED-92F5-32C9AC80A9CC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3991A-966D-45A5-B8E3-DD75E1440D85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Tập</a:t>
          </a:r>
          <a:r>
            <a:rPr lang="en-US" sz="2300" kern="1200" dirty="0"/>
            <a:t> </a:t>
          </a:r>
          <a:r>
            <a:rPr lang="en-US" sz="2300" kern="1200" dirty="0" err="1"/>
            <a:t>trung</a:t>
          </a:r>
          <a:r>
            <a:rPr lang="en-US" sz="2300" kern="1200" dirty="0"/>
            <a:t> </a:t>
          </a:r>
          <a:r>
            <a:rPr lang="en-US" sz="2300" kern="1200" dirty="0" err="1"/>
            <a:t>khắc</a:t>
          </a:r>
          <a:r>
            <a:rPr lang="en-US" sz="2300" kern="1200" dirty="0"/>
            <a:t> </a:t>
          </a:r>
          <a:r>
            <a:rPr lang="en-US" sz="2300" kern="1200" dirty="0" err="1"/>
            <a:t>phục</a:t>
          </a:r>
          <a:r>
            <a:rPr lang="en-US" sz="2300" kern="1200" dirty="0"/>
            <a:t> </a:t>
          </a:r>
          <a:r>
            <a:rPr lang="en-US" sz="2300" kern="1200" dirty="0" err="1"/>
            <a:t>điểm</a:t>
          </a:r>
          <a:r>
            <a:rPr lang="en-US" sz="2300" kern="1200" dirty="0"/>
            <a:t> </a:t>
          </a:r>
          <a:r>
            <a:rPr lang="en-US" sz="2300" kern="1200" dirty="0" err="1"/>
            <a:t>yếu</a:t>
          </a:r>
          <a:r>
            <a:rPr lang="en-US" sz="2300" kern="1200" dirty="0"/>
            <a:t>, </a:t>
          </a:r>
          <a:r>
            <a:rPr lang="en-US" sz="2300" kern="1200" dirty="0" err="1"/>
            <a:t>dựa</a:t>
          </a:r>
          <a:r>
            <a:rPr lang="en-US" sz="2300" kern="1200" dirty="0"/>
            <a:t> </a:t>
          </a:r>
          <a:r>
            <a:rPr lang="en-US" sz="2300" kern="1200" dirty="0" err="1"/>
            <a:t>trên</a:t>
          </a:r>
          <a:r>
            <a:rPr lang="en-US" sz="2300" kern="1200" dirty="0"/>
            <a:t> </a:t>
          </a:r>
          <a:r>
            <a:rPr lang="en-US" sz="2300" kern="1200" dirty="0" err="1"/>
            <a:t>phân</a:t>
          </a:r>
          <a:r>
            <a:rPr lang="en-US" sz="2300" kern="1200" dirty="0"/>
            <a:t> </a:t>
          </a:r>
          <a:r>
            <a:rPr lang="en-US" sz="2300" kern="1200" dirty="0" err="1"/>
            <a:t>tích</a:t>
          </a:r>
          <a:r>
            <a:rPr lang="en-US" sz="2300" kern="1200" dirty="0"/>
            <a:t> </a:t>
          </a:r>
          <a:r>
            <a:rPr lang="en-US" sz="2300" kern="1200" dirty="0" err="1"/>
            <a:t>nguyên</a:t>
          </a:r>
          <a:r>
            <a:rPr lang="en-US" sz="2300" kern="1200" dirty="0"/>
            <a:t> </a:t>
          </a:r>
          <a:r>
            <a:rPr lang="en-US" sz="2300" kern="1200" dirty="0" err="1"/>
            <a:t>nhân</a:t>
          </a:r>
          <a:endParaRPr lang="en-US" sz="2300" kern="1200" dirty="0"/>
        </a:p>
      </dsp:txBody>
      <dsp:txXfrm>
        <a:off x="3207052" y="2610802"/>
        <a:ext cx="3049934" cy="1740535"/>
      </dsp:txXfrm>
    </dsp:sp>
    <dsp:sp modelId="{E42E4E46-60D1-4AB9-92D2-3423B7715F19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596C0-6372-4A8C-AF0D-E695CCE3D1C1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Sử dụng công cụ là sơ đồ xương cá phân tích nguyên nhân để tìm giải pháp phù hợp</a:t>
          </a:r>
        </a:p>
      </dsp:txBody>
      <dsp:txXfrm>
        <a:off x="6409484" y="0"/>
        <a:ext cx="3049934" cy="1740535"/>
      </dsp:txXfrm>
    </dsp:sp>
    <dsp:sp modelId="{8FA6DE28-A204-4A2B-ABCC-DA757C7ED4AA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F5075-B0FE-43F2-9EF0-B06016B6D03B}">
      <dsp:nvSpPr>
        <dsp:cNvPr id="0" name=""/>
        <dsp:cNvSpPr/>
      </dsp:nvSpPr>
      <dsp:spPr>
        <a:xfrm>
          <a:off x="7271789" y="2877746"/>
          <a:ext cx="2789823" cy="44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96"/>
              </a:lnTo>
              <a:lnTo>
                <a:pt x="2789823" y="301596"/>
              </a:lnTo>
              <a:lnTo>
                <a:pt x="2789823" y="44256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8A25-9212-4104-A01E-F6E7C8A9F207}">
      <dsp:nvSpPr>
        <dsp:cNvPr id="0" name=""/>
        <dsp:cNvSpPr/>
      </dsp:nvSpPr>
      <dsp:spPr>
        <a:xfrm>
          <a:off x="7271789" y="2877746"/>
          <a:ext cx="929941" cy="44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96"/>
              </a:lnTo>
              <a:lnTo>
                <a:pt x="929941" y="301596"/>
              </a:lnTo>
              <a:lnTo>
                <a:pt x="929941" y="44256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7D643-07E0-4616-943B-591E4F9593CC}">
      <dsp:nvSpPr>
        <dsp:cNvPr id="0" name=""/>
        <dsp:cNvSpPr/>
      </dsp:nvSpPr>
      <dsp:spPr>
        <a:xfrm>
          <a:off x="6341848" y="2877746"/>
          <a:ext cx="929941" cy="442567"/>
        </a:xfrm>
        <a:custGeom>
          <a:avLst/>
          <a:gdLst/>
          <a:ahLst/>
          <a:cxnLst/>
          <a:rect l="0" t="0" r="0" b="0"/>
          <a:pathLst>
            <a:path>
              <a:moveTo>
                <a:pt x="929941" y="0"/>
              </a:moveTo>
              <a:lnTo>
                <a:pt x="929941" y="301596"/>
              </a:lnTo>
              <a:lnTo>
                <a:pt x="0" y="301596"/>
              </a:lnTo>
              <a:lnTo>
                <a:pt x="0" y="44256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D1200-4067-412D-914F-FDD325A40733}">
      <dsp:nvSpPr>
        <dsp:cNvPr id="0" name=""/>
        <dsp:cNvSpPr/>
      </dsp:nvSpPr>
      <dsp:spPr>
        <a:xfrm>
          <a:off x="4481966" y="2877746"/>
          <a:ext cx="2789823" cy="442567"/>
        </a:xfrm>
        <a:custGeom>
          <a:avLst/>
          <a:gdLst/>
          <a:ahLst/>
          <a:cxnLst/>
          <a:rect l="0" t="0" r="0" b="0"/>
          <a:pathLst>
            <a:path>
              <a:moveTo>
                <a:pt x="2789823" y="0"/>
              </a:moveTo>
              <a:lnTo>
                <a:pt x="2789823" y="301596"/>
              </a:lnTo>
              <a:lnTo>
                <a:pt x="0" y="301596"/>
              </a:lnTo>
              <a:lnTo>
                <a:pt x="0" y="44256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92CA8-3BED-4D68-99D4-C26398D0E48C}">
      <dsp:nvSpPr>
        <dsp:cNvPr id="0" name=""/>
        <dsp:cNvSpPr/>
      </dsp:nvSpPr>
      <dsp:spPr>
        <a:xfrm>
          <a:off x="4481966" y="1468885"/>
          <a:ext cx="2789823" cy="44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96"/>
              </a:lnTo>
              <a:lnTo>
                <a:pt x="2789823" y="301596"/>
              </a:lnTo>
              <a:lnTo>
                <a:pt x="2789823" y="4425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26C1F-A4E1-4484-8C54-494D492CCE63}">
      <dsp:nvSpPr>
        <dsp:cNvPr id="0" name=""/>
        <dsp:cNvSpPr/>
      </dsp:nvSpPr>
      <dsp:spPr>
        <a:xfrm>
          <a:off x="1692143" y="2877746"/>
          <a:ext cx="929941" cy="44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96"/>
              </a:lnTo>
              <a:lnTo>
                <a:pt x="929941" y="301596"/>
              </a:lnTo>
              <a:lnTo>
                <a:pt x="929941" y="44256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06B21-8BB7-4E99-B7E9-B88FED4B711A}">
      <dsp:nvSpPr>
        <dsp:cNvPr id="0" name=""/>
        <dsp:cNvSpPr/>
      </dsp:nvSpPr>
      <dsp:spPr>
        <a:xfrm>
          <a:off x="762202" y="2877746"/>
          <a:ext cx="929941" cy="442567"/>
        </a:xfrm>
        <a:custGeom>
          <a:avLst/>
          <a:gdLst/>
          <a:ahLst/>
          <a:cxnLst/>
          <a:rect l="0" t="0" r="0" b="0"/>
          <a:pathLst>
            <a:path>
              <a:moveTo>
                <a:pt x="929941" y="0"/>
              </a:moveTo>
              <a:lnTo>
                <a:pt x="929941" y="301596"/>
              </a:lnTo>
              <a:lnTo>
                <a:pt x="0" y="301596"/>
              </a:lnTo>
              <a:lnTo>
                <a:pt x="0" y="44256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252A1-55C3-4015-8EBB-2FCA2A26C5CB}">
      <dsp:nvSpPr>
        <dsp:cNvPr id="0" name=""/>
        <dsp:cNvSpPr/>
      </dsp:nvSpPr>
      <dsp:spPr>
        <a:xfrm>
          <a:off x="1692143" y="1468885"/>
          <a:ext cx="2789823" cy="442567"/>
        </a:xfrm>
        <a:custGeom>
          <a:avLst/>
          <a:gdLst/>
          <a:ahLst/>
          <a:cxnLst/>
          <a:rect l="0" t="0" r="0" b="0"/>
          <a:pathLst>
            <a:path>
              <a:moveTo>
                <a:pt x="2789823" y="0"/>
              </a:moveTo>
              <a:lnTo>
                <a:pt x="2789823" y="301596"/>
              </a:lnTo>
              <a:lnTo>
                <a:pt x="0" y="301596"/>
              </a:lnTo>
              <a:lnTo>
                <a:pt x="0" y="4425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DDF9-756C-43D0-BB07-8309B131B6AE}">
      <dsp:nvSpPr>
        <dsp:cNvPr id="0" name=""/>
        <dsp:cNvSpPr/>
      </dsp:nvSpPr>
      <dsp:spPr>
        <a:xfrm>
          <a:off x="3159788" y="502592"/>
          <a:ext cx="2644356" cy="966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4A5524-A80E-401A-9DAF-7AC3BBAF5713}">
      <dsp:nvSpPr>
        <dsp:cNvPr id="0" name=""/>
        <dsp:cNvSpPr/>
      </dsp:nvSpPr>
      <dsp:spPr>
        <a:xfrm>
          <a:off x="3328868" y="663218"/>
          <a:ext cx="2644356" cy="966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itchFamily="34" charset="0"/>
              <a:cs typeface="Arial" pitchFamily="34" charset="0"/>
            </a:rPr>
            <a:t>Yếu tố ảnh hưởng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357170" y="691520"/>
        <a:ext cx="2587752" cy="909689"/>
      </dsp:txXfrm>
    </dsp:sp>
    <dsp:sp modelId="{752A48EF-5973-47E7-B005-4139C41E7111}">
      <dsp:nvSpPr>
        <dsp:cNvPr id="0" name=""/>
        <dsp:cNvSpPr/>
      </dsp:nvSpPr>
      <dsp:spPr>
        <a:xfrm>
          <a:off x="931282" y="1911452"/>
          <a:ext cx="1521721" cy="966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8A8FD7-90DF-4276-9786-9910D732C0C8}">
      <dsp:nvSpPr>
        <dsp:cNvPr id="0" name=""/>
        <dsp:cNvSpPr/>
      </dsp:nvSpPr>
      <dsp:spPr>
        <a:xfrm>
          <a:off x="1100363" y="2072078"/>
          <a:ext cx="1521721" cy="966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Yếu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tố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chủ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quan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128665" y="2100380"/>
        <a:ext cx="1465117" cy="909689"/>
      </dsp:txXfrm>
    </dsp:sp>
    <dsp:sp modelId="{3EAB24C6-22AC-4A0F-8821-343D36E95989}">
      <dsp:nvSpPr>
        <dsp:cNvPr id="0" name=""/>
        <dsp:cNvSpPr/>
      </dsp:nvSpPr>
      <dsp:spPr>
        <a:xfrm>
          <a:off x="1341" y="3320313"/>
          <a:ext cx="1521721" cy="966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BD8EA0-D28E-4FF5-85F1-D4E95717DE2D}">
      <dsp:nvSpPr>
        <dsp:cNvPr id="0" name=""/>
        <dsp:cNvSpPr/>
      </dsp:nvSpPr>
      <dsp:spPr>
        <a:xfrm>
          <a:off x="170422" y="3480939"/>
          <a:ext cx="1521721" cy="966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Trình độ, năng lực…của người lập KH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98724" y="3509241"/>
        <a:ext cx="1465117" cy="909689"/>
      </dsp:txXfrm>
    </dsp:sp>
    <dsp:sp modelId="{FD79EA3B-1EE0-4A6E-B4E4-4FC77A744A4D}">
      <dsp:nvSpPr>
        <dsp:cNvPr id="0" name=""/>
        <dsp:cNvSpPr/>
      </dsp:nvSpPr>
      <dsp:spPr>
        <a:xfrm>
          <a:off x="1861223" y="3320313"/>
          <a:ext cx="1521721" cy="966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35D114-9EF3-4E70-A201-D090E430A274}">
      <dsp:nvSpPr>
        <dsp:cNvPr id="0" name=""/>
        <dsp:cNvSpPr/>
      </dsp:nvSpPr>
      <dsp:spPr>
        <a:xfrm>
          <a:off x="2030304" y="3480939"/>
          <a:ext cx="1521721" cy="966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Tâm lý của người lập kế hoạch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2058606" y="3509241"/>
        <a:ext cx="1465117" cy="909689"/>
      </dsp:txXfrm>
    </dsp:sp>
    <dsp:sp modelId="{F1E81C6D-FA8C-4338-9AE7-5C3130356503}">
      <dsp:nvSpPr>
        <dsp:cNvPr id="0" name=""/>
        <dsp:cNvSpPr/>
      </dsp:nvSpPr>
      <dsp:spPr>
        <a:xfrm>
          <a:off x="6510929" y="1911452"/>
          <a:ext cx="1521721" cy="966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39AB67-C23C-4E15-86A2-40DB5D27EC29}">
      <dsp:nvSpPr>
        <dsp:cNvPr id="0" name=""/>
        <dsp:cNvSpPr/>
      </dsp:nvSpPr>
      <dsp:spPr>
        <a:xfrm>
          <a:off x="6680009" y="2072078"/>
          <a:ext cx="1521721" cy="966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Yếu tố khách quan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6708311" y="2100380"/>
        <a:ext cx="1465117" cy="909689"/>
      </dsp:txXfrm>
    </dsp:sp>
    <dsp:sp modelId="{FBEB7EDC-8FCC-473E-9759-D0ED1EF3D6E0}">
      <dsp:nvSpPr>
        <dsp:cNvPr id="0" name=""/>
        <dsp:cNvSpPr/>
      </dsp:nvSpPr>
      <dsp:spPr>
        <a:xfrm>
          <a:off x="3721106" y="3320313"/>
          <a:ext cx="1521721" cy="966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E5E9E2-2512-403F-A0CC-22C721330E25}">
      <dsp:nvSpPr>
        <dsp:cNvPr id="0" name=""/>
        <dsp:cNvSpPr/>
      </dsp:nvSpPr>
      <dsp:spPr>
        <a:xfrm>
          <a:off x="3890186" y="3480939"/>
          <a:ext cx="1521721" cy="966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Định hướng của cấp trên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3918488" y="3509241"/>
        <a:ext cx="1465117" cy="909689"/>
      </dsp:txXfrm>
    </dsp:sp>
    <dsp:sp modelId="{38517340-6C2E-454F-96CB-6CB2045E6C91}">
      <dsp:nvSpPr>
        <dsp:cNvPr id="0" name=""/>
        <dsp:cNvSpPr/>
      </dsp:nvSpPr>
      <dsp:spPr>
        <a:xfrm>
          <a:off x="5580988" y="3320313"/>
          <a:ext cx="1521721" cy="966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359337-3D16-42C2-A5A4-BD39827A562F}">
      <dsp:nvSpPr>
        <dsp:cNvPr id="0" name=""/>
        <dsp:cNvSpPr/>
      </dsp:nvSpPr>
      <dsp:spPr>
        <a:xfrm>
          <a:off x="5750068" y="3480939"/>
          <a:ext cx="1521721" cy="966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Hệ thống văn bản hướng dẫn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5778370" y="3509241"/>
        <a:ext cx="1465117" cy="909689"/>
      </dsp:txXfrm>
    </dsp:sp>
    <dsp:sp modelId="{543732EE-8E4D-4CF4-8DB6-8D2A54DB3CD4}">
      <dsp:nvSpPr>
        <dsp:cNvPr id="0" name=""/>
        <dsp:cNvSpPr/>
      </dsp:nvSpPr>
      <dsp:spPr>
        <a:xfrm>
          <a:off x="7440870" y="3320313"/>
          <a:ext cx="1521721" cy="966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543624-232E-46A4-A7BC-1238435EF73F}">
      <dsp:nvSpPr>
        <dsp:cNvPr id="0" name=""/>
        <dsp:cNvSpPr/>
      </dsp:nvSpPr>
      <dsp:spPr>
        <a:xfrm>
          <a:off x="7609950" y="3480939"/>
          <a:ext cx="1521721" cy="966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Sự ủng hộ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7638252" y="3509241"/>
        <a:ext cx="1465117" cy="909689"/>
      </dsp:txXfrm>
    </dsp:sp>
    <dsp:sp modelId="{1F91C9AA-5C90-46E8-8696-8FD2A53A7479}">
      <dsp:nvSpPr>
        <dsp:cNvPr id="0" name=""/>
        <dsp:cNvSpPr/>
      </dsp:nvSpPr>
      <dsp:spPr>
        <a:xfrm>
          <a:off x="9300752" y="3320313"/>
          <a:ext cx="1521721" cy="966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19082C-EDB7-4BBB-94BB-6D43FF95F77B}">
      <dsp:nvSpPr>
        <dsp:cNvPr id="0" name=""/>
        <dsp:cNvSpPr/>
      </dsp:nvSpPr>
      <dsp:spPr>
        <a:xfrm>
          <a:off x="9469832" y="3480939"/>
          <a:ext cx="1521721" cy="966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itchFamily="34" charset="0"/>
              <a:cs typeface="Arial" pitchFamily="34" charset="0"/>
            </a:rPr>
            <a:t>Nguồn lực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9498134" y="3509241"/>
        <a:ext cx="1465117" cy="909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20CF4-0B64-4F58-8B20-A82553050B6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354BA-FD69-4169-B484-27044094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8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302638E6-83DF-124E-9118-20FBCE1EE3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FACFB91F-452D-7A41-BA7B-F748931E88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VN" altLang="en-VN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910113A5-9B81-3341-BBDA-11500EA0D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8F528E-7B45-4443-8E14-453903F46DFD}" type="slidenum">
              <a:rPr lang="en-US" altLang="en-VN"/>
              <a:pPr eaLnBrk="1" hangingPunct="1"/>
              <a:t>12</a:t>
            </a:fld>
            <a:endParaRPr lang="en-US" altLang="en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E2DFD0B0-D4B7-442E-ADCF-6892174345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65E1B64C-A89A-49B9-A8E1-CA0035F937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F48F5E62-6BD5-40E9-A42A-7C7BD5CDA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C6965E-1078-44D7-BFA7-009EA0519A3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228BBF16-DE4D-4486-B458-CEB936C296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7DF30BE-9F43-40C0-B794-46D029CC0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3A424DA-1141-411F-8AFB-6CC53F780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AA1835-ABF8-4E7E-AF4B-B865E951423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6">
            <a:extLst>
              <a:ext uri="{FF2B5EF4-FFF2-40B4-BE49-F238E27FC236}">
                <a16:creationId xmlns:a16="http://schemas.microsoft.com/office/drawing/2014/main" id="{9D9B4DBE-2924-4E31-84D1-6C1D1ED9DA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6739" name="Rectangle 7">
            <a:extLst>
              <a:ext uri="{FF2B5EF4-FFF2-40B4-BE49-F238E27FC236}">
                <a16:creationId xmlns:a16="http://schemas.microsoft.com/office/drawing/2014/main" id="{D09D25E0-2EF9-477B-AC2D-293BE07DE3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fld id="{8E9E8334-4B51-46C2-A2A5-3ED59498686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6740" name="Rectangle 2">
            <a:extLst>
              <a:ext uri="{FF2B5EF4-FFF2-40B4-BE49-F238E27FC236}">
                <a16:creationId xmlns:a16="http://schemas.microsoft.com/office/drawing/2014/main" id="{DD040482-A160-474F-8C0E-B9E037B3E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5C9744E7-998E-48C0-9BC5-33EE13E43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b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87994A97-D76F-4768-8E81-869DCBF49D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622B33ED-2BF1-41D0-AEA6-84F54115E8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E5E32782-5E65-4CFB-9480-21F694761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A87227-1FA3-4575-B8DF-03F6921FC83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935D-0D42-434C-A047-A0EAAE351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5679B-85B6-4400-9FA3-7B1EA830E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5F586-FAC9-467E-BFCE-40140D1C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0626B-EE59-4454-A011-44B390FC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39152-4D24-4676-AA3F-A26E1083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724C-AE21-4910-98D3-78D035A7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A8D7-E59A-4978-932B-6ECE0C94C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2B253-0F0D-4D7C-88F4-B042DE31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135BA-B89E-454E-8963-2114E97D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10026-A436-4139-B699-07199C0F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6DA5B2-3A4D-44D4-984F-12B837876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B5438-811C-46B6-B1A3-B1B251E71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0AB11-033A-443B-AD12-04834FCA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B9A66-4D8E-492C-9B72-45EFF57B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70231-80D9-4479-B115-839FE79C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3B1FE-6451-4246-84E9-ADC7A4E2F6D0}"/>
              </a:ext>
            </a:extLst>
          </p:cNvPr>
          <p:cNvSpPr txBox="1">
            <a:spLocks/>
          </p:cNvSpPr>
          <p:nvPr userDrawn="1"/>
        </p:nvSpPr>
        <p:spPr>
          <a:xfrm>
            <a:off x="491067" y="6508751"/>
            <a:ext cx="5264151" cy="365125"/>
          </a:xfrm>
          <a:prstGeom prst="rect">
            <a:avLst/>
          </a:prstGeom>
        </p:spPr>
        <p:txBody>
          <a:bodyPr lIns="60968" tIns="30483" rIns="60968" bIns="30483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C5D1D7"/>
                </a:solidFill>
              </a:rPr>
              <a:t>QUẢN TRỊ HOẠT ĐỘNG DẠY HỌC, GIÁO DỤC TRONG TRƯỜNG TIỂU HỌC </a:t>
            </a:r>
            <a:endParaRPr lang="vi-VN" sz="1200" dirty="0">
              <a:solidFill>
                <a:srgbClr val="C5D1D7"/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169173" y="11"/>
            <a:ext cx="3022835" cy="6199463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60968" tIns="30483" rIns="60968" bIns="30483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/>
          <p:cNvSpPr>
            <a:spLocks noGrp="1"/>
          </p:cNvSpPr>
          <p:nvPr>
            <p:ph idx="1"/>
          </p:nvPr>
        </p:nvSpPr>
        <p:spPr>
          <a:xfrm>
            <a:off x="415246" y="1419596"/>
            <a:ext cx="8753924" cy="4779876"/>
          </a:xfrm>
          <a:prstGeom prst="rect">
            <a:avLst/>
          </a:prstGeom>
        </p:spPr>
        <p:txBody>
          <a:bodyPr lIns="60968" tIns="30483" rIns="60968" bIns="30483">
            <a:normAutofit/>
          </a:bodyPr>
          <a:lstStyle>
            <a:lvl1pPr algn="just">
              <a:buClr>
                <a:schemeClr val="accent2"/>
              </a:buCl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just">
              <a:buClr>
                <a:schemeClr val="accent2"/>
              </a:buClr>
              <a:defRPr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just">
              <a:buClr>
                <a:schemeClr val="accent2"/>
              </a:buCl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just">
              <a:buClr>
                <a:schemeClr val="accent2"/>
              </a:buClr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just">
              <a:buClr>
                <a:schemeClr val="accent2"/>
              </a:buClr>
              <a:defRPr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 title="Title "/>
          <p:cNvSpPr>
            <a:spLocks noGrp="1"/>
          </p:cNvSpPr>
          <p:nvPr>
            <p:ph type="title"/>
          </p:nvPr>
        </p:nvSpPr>
        <p:spPr>
          <a:xfrm>
            <a:off x="415252" y="465033"/>
            <a:ext cx="8866621" cy="755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9427A-1E79-4543-8151-9B006378B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D99C-0291-40F3-AF2B-098B94D6B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5A70-A7D9-4308-8A2E-507756E1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10B38-E009-4C9D-AA4A-CE2815446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FF3C-5AB6-48EB-84E5-699B9387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28322-7D6F-48BE-B755-2C1AF11D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7B347-118B-46AC-884E-65288EC7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8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0329-AD84-4462-8AD6-2E0DCDD5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D3D70-B067-45C9-B510-33DCB8DDB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00888-8824-469D-8692-AE6EF837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0C7C4-E47C-4D85-A58D-336A937F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EED5A-0E7F-43DF-ADCF-36DD8C65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2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BD7C-3C7C-4182-BB8B-A4888437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FE48-C01E-45DC-BFE5-E87DA6C32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6030E-FC72-47DB-8485-45DC50065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3EC59-6227-4B23-92D3-1666A91A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4F607-9197-4EF3-961F-CC20E719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1C23B-1346-4870-BEF3-0E79C3A2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DA60-7D47-46B7-8234-F112F5EB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F660-0726-4104-BCCF-88DF06118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283F9-E393-402B-8484-2058796D8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FFDB6-3C83-450D-8AE4-5CCE61BA9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16A17-73F0-46ED-8350-FB4B3ABA0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999BC-0277-4AA6-8EBC-7F1DB52C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7FF48-8AE1-4562-A08E-DBB2BAD9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588C3-9C2A-4A8D-A290-8677FCE5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5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5BF9-78C4-4363-BD59-38CFD814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5EC76-F92E-407A-9E80-EB7A1C14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439F0-4C40-481B-AB92-E1A452FB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2CD12-CBF0-467C-9EFF-971912CE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0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19D14-2DC1-4F6E-B347-3DB27737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FC42D-1D26-436E-8278-286D3B99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D37FB-FDAA-4465-9CB3-F0DE1A75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7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78DF-6AA0-40E4-9802-0AAD12DD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7F01A-AAAF-4C27-AF67-1C7D6ADC8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72CE7-7378-4432-9AC6-449128DAE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6DBDC-C423-46CB-9E1A-46F5A638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AC641-4C35-46CF-B0D7-753A34D9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2371-C822-430A-8A1F-2A49D3AB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7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A2DE-B89B-4F12-970C-18AEEC75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F49014-01FA-44E0-87F0-6168A740F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194CD-5741-4B79-B450-E3BDA4295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1660D-E066-41AD-BF78-74F2E1FE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87F7D-4DD0-45B1-A9B3-5AACF891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1E100-CCEA-4D59-8A5D-0245D124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233D3-B16D-4DFD-A8D8-833F8A4D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B1578-42F1-4DE1-ABE7-5D49D89E8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6D09F-418E-42E7-85FC-14D75E71B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36B0-69A0-4496-9522-53D76D537BEB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FCAC4-6786-4CCD-BF3E-B2CB31168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AC1C5-D789-49A7-8022-7A80AC335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CD91-541D-4DDA-88A7-E0B06FDD5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AF9B305C-34AA-4FBC-9956-8146B454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1"/>
            <a:ext cx="8915400" cy="758825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KỸ NĂNG LẬP KẾ HOẠCH</a:t>
            </a:r>
          </a:p>
        </p:txBody>
      </p:sp>
      <p:pic>
        <p:nvPicPr>
          <p:cNvPr id="100355" name="Content Placeholder 5">
            <a:extLst>
              <a:ext uri="{FF2B5EF4-FFF2-40B4-BE49-F238E27FC236}">
                <a16:creationId xmlns:a16="http://schemas.microsoft.com/office/drawing/2014/main" id="{4B89D94B-29AB-4E62-A89A-AA4FCA1A6FE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1" y="1828801"/>
            <a:ext cx="3902075" cy="2925763"/>
          </a:xfrm>
        </p:spPr>
      </p:pic>
      <p:sp>
        <p:nvSpPr>
          <p:cNvPr id="100356" name="Slide Number Placeholder 4">
            <a:extLst>
              <a:ext uri="{FF2B5EF4-FFF2-40B4-BE49-F238E27FC236}">
                <a16:creationId xmlns:a16="http://schemas.microsoft.com/office/drawing/2014/main" id="{8E33F7F6-147B-4251-BD33-11A3130A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AD12DA-F56B-41D7-AB06-42F5EA6D7DB9}" type="slidenum">
              <a:rPr lang="en-US" altLang="en-US" sz="1600">
                <a:solidFill>
                  <a:srgbClr val="7B9899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600">
              <a:solidFill>
                <a:srgbClr val="7B98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hỗ dành sẵn cho Số hiệu Bản chiếu 4">
            <a:extLst>
              <a:ext uri="{FF2B5EF4-FFF2-40B4-BE49-F238E27FC236}">
                <a16:creationId xmlns:a16="http://schemas.microsoft.com/office/drawing/2014/main" id="{C1FA1612-3347-4746-A023-FE53176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698597-6564-4E47-AE3F-702966FA9C47}" type="slidenum">
              <a:rPr lang="en-US" altLang="en-US" sz="16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E0DE3743-4C23-4642-BE0D-A4A5CD09E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6" y="152400"/>
            <a:ext cx="63738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3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CÔNG VIỆC VÀ ĐIỀU CHỈNH</a:t>
            </a:r>
          </a:p>
        </p:txBody>
      </p:sp>
      <p:graphicFrame>
        <p:nvGraphicFramePr>
          <p:cNvPr id="9" name="Group 178">
            <a:extLst>
              <a:ext uri="{FF2B5EF4-FFF2-40B4-BE49-F238E27FC236}">
                <a16:creationId xmlns:a16="http://schemas.microsoft.com/office/drawing/2014/main" id="{527903C1-A0D1-49B1-A963-E09F7EEF697E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3733801"/>
          <a:ext cx="7924800" cy="2441574"/>
        </p:xfrm>
        <a:graphic>
          <a:graphicData uri="http://schemas.openxmlformats.org/drawingml/2006/table">
            <a:tbl>
              <a:tblPr/>
              <a:tblGrid>
                <a:gridCol w="318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Cấu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trúc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công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việc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– WBS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Thời hạn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Điều chỉnh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động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Tuần 2 – Tuần 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8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 động B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Tuần 1 – Tuần 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8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 động C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Tuần 2 – Tuần 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8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 động 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Tuần 4 – Tuần 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8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…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8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Group 184">
            <a:extLst>
              <a:ext uri="{FF2B5EF4-FFF2-40B4-BE49-F238E27FC236}">
                <a16:creationId xmlns:a16="http://schemas.microsoft.com/office/drawing/2014/main" id="{73E5CAB1-403F-4475-AF11-546945DC4B02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685800"/>
          <a:ext cx="7924800" cy="2941638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Cấu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trúc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công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việc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– WBS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 động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động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 động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 động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69F96D-C8CB-8F34-CB7A-6BB1C09EE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1267E-923C-131E-79D4-D6028CA0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hnschrift SemiLight Condensed" panose="020B0502040204020203" pitchFamily="34" charset="0"/>
              </a:rPr>
              <a:t>XÂY DỰNG CHƯƠNG TRÌNH HÀNH ĐỘNG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6C5-B961-BAE2-863D-C5186B127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5951" cy="4351338"/>
          </a:xfrm>
        </p:spPr>
        <p:txBody>
          <a:bodyPr/>
          <a:lstStyle/>
          <a:p>
            <a:pPr algn="just"/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,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endParaRPr lang="en-US" dirty="0"/>
          </a:p>
          <a:p>
            <a:pPr algn="just"/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(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, con </a:t>
            </a:r>
            <a:r>
              <a:rPr lang="en-US" dirty="0" err="1"/>
              <a:t>người</a:t>
            </a:r>
            <a:r>
              <a:rPr lang="en-US" dirty="0"/>
              <a:t>,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,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tin)</a:t>
            </a:r>
          </a:p>
          <a:p>
            <a:pPr algn="just"/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/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C1104-5397-F8BD-D4F5-8F88D8395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871" y="1555181"/>
            <a:ext cx="3779142" cy="39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4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6DB8D-9153-A77B-5D45-99C21B417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6E470906-BF2E-9848-B3A4-C092213E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VN" sz="3600" b="1" kern="1200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Sơ</a:t>
            </a:r>
            <a:r>
              <a:rPr lang="en-US" altLang="en-VN" sz="3600" b="1" kern="1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altLang="en-VN" sz="3600" b="1" kern="1200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đồ</a:t>
            </a:r>
            <a:r>
              <a:rPr lang="en-US" altLang="en-VN" sz="3600" b="1" kern="1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altLang="en-VN" sz="3600" b="1" kern="1200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Xương</a:t>
            </a:r>
            <a:r>
              <a:rPr lang="en-US" altLang="en-VN" sz="3600" b="1" kern="1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altLang="en-VN" sz="3600" b="1" kern="1200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cá</a:t>
            </a:r>
            <a:r>
              <a:rPr lang="en-US" altLang="en-VN" sz="3600" b="1" kern="1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br>
              <a:rPr lang="en-US" altLang="en-VN" sz="3600" b="1" kern="1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</a:br>
            <a:r>
              <a:rPr lang="en-US" altLang="en-VN" sz="3600" b="1" kern="1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(Cause-and-Effect, Fishbone, Ishikawa)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69AC6C-64C9-904E-9840-B0B19FD946E0}"/>
              </a:ext>
            </a:extLst>
          </p:cNvPr>
          <p:cNvGraphicFramePr/>
          <p:nvPr/>
        </p:nvGraphicFramePr>
        <p:xfrm>
          <a:off x="393290" y="1828800"/>
          <a:ext cx="11434916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36ED7BEE-974B-CF26-5578-6C8B9452F22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1765" t="24652" r="12301" b="5807"/>
          <a:stretch/>
        </p:blipFill>
        <p:spPr>
          <a:xfrm>
            <a:off x="6377703" y="1690687"/>
            <a:ext cx="819510" cy="11936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>
            <a:extLst>
              <a:ext uri="{FF2B5EF4-FFF2-40B4-BE49-F238E27FC236}">
                <a16:creationId xmlns:a16="http://schemas.microsoft.com/office/drawing/2014/main" id="{B565CE6E-E20C-4DED-A963-4591725C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5C9593-7A17-4149-9C1E-0FD5B4C3B519}" type="slidenum"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C18253-C61E-4DDE-A70E-605664023C46}"/>
              </a:ext>
            </a:extLst>
          </p:cNvPr>
          <p:cNvGraphicFramePr/>
          <p:nvPr/>
        </p:nvGraphicFramePr>
        <p:xfrm>
          <a:off x="1905000" y="1752601"/>
          <a:ext cx="8534400" cy="369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0596" name="Title 1">
            <a:extLst>
              <a:ext uri="{FF2B5EF4-FFF2-40B4-BE49-F238E27FC236}">
                <a16:creationId xmlns:a16="http://schemas.microsoft.com/office/drawing/2014/main" id="{1F977853-C6B0-4A8F-8FF3-7D4D75A5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152400"/>
            <a:ext cx="8305800" cy="990600"/>
          </a:xfrm>
        </p:spPr>
        <p:txBody>
          <a:bodyPr/>
          <a:lstStyle/>
          <a:p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Sơ đồ Xương cá </a:t>
            </a:r>
            <a:br>
              <a:rPr lang="en-US" altLang="en-US" sz="32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(Cause-and-Effect, Fishbone, Ishikawa)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15F1D7B5-9303-4616-9780-31E434D1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7543800" cy="990600"/>
          </a:xfrm>
        </p:spPr>
        <p:txBody>
          <a:bodyPr/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Sơ đồ Xương cá </a:t>
            </a:r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0892238C-B691-473C-94E3-42435555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857D4E-F35F-48F6-9104-5981FCD2E928}" type="slidenum"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44" name="Rectangle 1">
            <a:extLst>
              <a:ext uri="{FF2B5EF4-FFF2-40B4-BE49-F238E27FC236}">
                <a16:creationId xmlns:a16="http://schemas.microsoft.com/office/drawing/2014/main" id="{E1AB8C4C-9241-42FA-902F-894D7371F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447800"/>
            <a:ext cx="8458200" cy="1570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	Các vấn đề  giải quyết gọi là kết quả;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	Các yếu tố ảnh hưởng được xem là nguyên nhân.</a:t>
            </a:r>
          </a:p>
        </p:txBody>
      </p:sp>
      <p:pic>
        <p:nvPicPr>
          <p:cNvPr id="112645" name="Picture 3">
            <a:extLst>
              <a:ext uri="{FF2B5EF4-FFF2-40B4-BE49-F238E27FC236}">
                <a16:creationId xmlns:a16="http://schemas.microsoft.com/office/drawing/2014/main" id="{D43A5828-D0EA-4227-B092-B8A162FF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1"/>
            <a:ext cx="58674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Date Placeholder 3">
            <a:extLst>
              <a:ext uri="{FF2B5EF4-FFF2-40B4-BE49-F238E27FC236}">
                <a16:creationId xmlns:a16="http://schemas.microsoft.com/office/drawing/2014/main" id="{2962523D-11CC-4969-9B27-160B18EA8C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B87AAA-943C-4052-A3A7-04C6AEE51EF0}" type="datetime1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7/5/2023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338269-0FAE-4183-B64E-5A1A02DD7F3F}"/>
              </a:ext>
            </a:extLst>
          </p:cNvPr>
          <p:cNvGraphicFramePr/>
          <p:nvPr/>
        </p:nvGraphicFramePr>
        <p:xfrm>
          <a:off x="1770064" y="1600200"/>
          <a:ext cx="8669337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4692" name="Rectangle 2">
            <a:extLst>
              <a:ext uri="{FF2B5EF4-FFF2-40B4-BE49-F238E27FC236}">
                <a16:creationId xmlns:a16="http://schemas.microsoft.com/office/drawing/2014/main" id="{2641E994-9AB0-4D51-AA20-4170624D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139" y="228600"/>
            <a:ext cx="8193087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Cách thiết lập Sơ đồ Xương cá</a:t>
            </a:r>
            <a:endParaRPr lang="en-US" altLang="en-US" sz="66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>
            <a:extLst>
              <a:ext uri="{FF2B5EF4-FFF2-40B4-BE49-F238E27FC236}">
                <a16:creationId xmlns:a16="http://schemas.microsoft.com/office/drawing/2014/main" id="{966C3BAA-A1BD-4E67-BE22-8A00B52F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prstClr val="black"/>
                </a:solidFill>
              </a:rPr>
              <a:t>Lhv </a:t>
            </a:r>
          </a:p>
        </p:txBody>
      </p:sp>
      <p:sp>
        <p:nvSpPr>
          <p:cNvPr id="115715" name="Slide Number Placeholder 4">
            <a:extLst>
              <a:ext uri="{FF2B5EF4-FFF2-40B4-BE49-F238E27FC236}">
                <a16:creationId xmlns:a16="http://schemas.microsoft.com/office/drawing/2014/main" id="{000E99E3-8C5C-4DCB-8CE7-00CF6C15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540841-2DF9-48DB-AB9E-37499FE39710}" type="slidenum"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10256F4E-1788-4E66-99BC-43E468CC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139" y="373064"/>
            <a:ext cx="8193087" cy="92233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Cách sử dụng Sơ đồ Xương cá</a:t>
            </a:r>
            <a:endParaRPr lang="en-US" altLang="en-US" sz="66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5717" name="Oval 3">
            <a:extLst>
              <a:ext uri="{FF2B5EF4-FFF2-40B4-BE49-F238E27FC236}">
                <a16:creationId xmlns:a16="http://schemas.microsoft.com/office/drawing/2014/main" id="{9BA4333E-0F37-4BC4-86E0-DABD75DF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3157538"/>
            <a:ext cx="773112" cy="187166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5124" name="Oval 4">
            <a:extLst>
              <a:ext uri="{FF2B5EF4-FFF2-40B4-BE49-F238E27FC236}">
                <a16:creationId xmlns:a16="http://schemas.microsoft.com/office/drawing/2014/main" id="{0050912A-076A-4D08-9133-E7066DA4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914" y="2636839"/>
            <a:ext cx="1081087" cy="259238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 đề</a:t>
            </a:r>
          </a:p>
        </p:txBody>
      </p:sp>
      <p:sp>
        <p:nvSpPr>
          <p:cNvPr id="115719" name="Line 5">
            <a:extLst>
              <a:ext uri="{FF2B5EF4-FFF2-40B4-BE49-F238E27FC236}">
                <a16:creationId xmlns:a16="http://schemas.microsoft.com/office/drawing/2014/main" id="{388D73C4-DAFB-4081-9370-C8BA6BB3DA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6989" y="4005264"/>
            <a:ext cx="7058025" cy="71437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Line 6">
            <a:extLst>
              <a:ext uri="{FF2B5EF4-FFF2-40B4-BE49-F238E27FC236}">
                <a16:creationId xmlns:a16="http://schemas.microsoft.com/office/drawing/2014/main" id="{3F8AAA3C-8FF6-4E44-80AF-A06FDDD7A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5225" y="2247900"/>
            <a:ext cx="806450" cy="1790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1" name="Line 7">
            <a:extLst>
              <a:ext uri="{FF2B5EF4-FFF2-40B4-BE49-F238E27FC236}">
                <a16:creationId xmlns:a16="http://schemas.microsoft.com/office/drawing/2014/main" id="{C8648261-6358-4104-B471-4ACE3B25BC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076700"/>
            <a:ext cx="1570038" cy="1714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2" name="Line 8">
            <a:extLst>
              <a:ext uri="{FF2B5EF4-FFF2-40B4-BE49-F238E27FC236}">
                <a16:creationId xmlns:a16="http://schemas.microsoft.com/office/drawing/2014/main" id="{C3ED48F1-3557-4707-BB36-340CDDAC2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250" y="2286001"/>
            <a:ext cx="744538" cy="17192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3" name="Line 9">
            <a:extLst>
              <a:ext uri="{FF2B5EF4-FFF2-40B4-BE49-F238E27FC236}">
                <a16:creationId xmlns:a16="http://schemas.microsoft.com/office/drawing/2014/main" id="{3F1805B8-216A-46F6-954E-5841C84FE8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5776" y="4005264"/>
            <a:ext cx="1871663" cy="2232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4" name="Line 10">
            <a:extLst>
              <a:ext uri="{FF2B5EF4-FFF2-40B4-BE49-F238E27FC236}">
                <a16:creationId xmlns:a16="http://schemas.microsoft.com/office/drawing/2014/main" id="{E9DDAA3C-43D4-43DF-89B1-B51B1E4303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1688" y="4005264"/>
            <a:ext cx="1465262" cy="17097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31" name="Text Box 11">
            <a:extLst>
              <a:ext uri="{FF2B5EF4-FFF2-40B4-BE49-F238E27FC236}">
                <a16:creationId xmlns:a16="http://schemas.microsoft.com/office/drawing/2014/main" id="{A55AF87B-020C-44D1-8DBA-C86B2079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1909764"/>
            <a:ext cx="1347788" cy="369887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</a:t>
            </a:r>
          </a:p>
        </p:txBody>
      </p:sp>
      <p:sp>
        <p:nvSpPr>
          <p:cNvPr id="1285132" name="Text Box 12">
            <a:extLst>
              <a:ext uri="{FF2B5EF4-FFF2-40B4-BE49-F238E27FC236}">
                <a16:creationId xmlns:a16="http://schemas.microsoft.com/office/drawing/2014/main" id="{BAE0F834-6A7E-4964-B72B-92E4A233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9" y="1905000"/>
            <a:ext cx="1633781" cy="36933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làm việc</a:t>
            </a:r>
          </a:p>
        </p:txBody>
      </p:sp>
      <p:sp>
        <p:nvSpPr>
          <p:cNvPr id="1285133" name="Text Box 13">
            <a:extLst>
              <a:ext uri="{FF2B5EF4-FFF2-40B4-BE49-F238E27FC236}">
                <a16:creationId xmlns:a16="http://schemas.microsoft.com/office/drawing/2014/main" id="{53392D91-777A-4190-A199-BE7F839BD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9" y="6237289"/>
            <a:ext cx="1392237" cy="369887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8" name="Text Box 14">
            <a:extLst>
              <a:ext uri="{FF2B5EF4-FFF2-40B4-BE49-F238E27FC236}">
                <a16:creationId xmlns:a16="http://schemas.microsoft.com/office/drawing/2014/main" id="{3426BFC3-82B9-414C-BC5F-033F7904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4" y="3124200"/>
            <a:ext cx="1042987" cy="3698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9" name="Line 15">
            <a:extLst>
              <a:ext uri="{FF2B5EF4-FFF2-40B4-BE49-F238E27FC236}">
                <a16:creationId xmlns:a16="http://schemas.microsoft.com/office/drawing/2014/main" id="{AF7B8020-2599-47E2-A2E3-808525744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4" y="3352800"/>
            <a:ext cx="4778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0" name="Text Box 16">
            <a:extLst>
              <a:ext uri="{FF2B5EF4-FFF2-40B4-BE49-F238E27FC236}">
                <a16:creationId xmlns:a16="http://schemas.microsoft.com/office/drawing/2014/main" id="{36A830E2-A71C-48A7-A0A3-1665CBE19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492375"/>
            <a:ext cx="1122362" cy="3698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31" name="Line 17">
            <a:extLst>
              <a:ext uri="{FF2B5EF4-FFF2-40B4-BE49-F238E27FC236}">
                <a16:creationId xmlns:a16="http://schemas.microsoft.com/office/drawing/2014/main" id="{40460F86-9DB3-46DC-BEC1-4F4F133B4B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414" y="2708275"/>
            <a:ext cx="504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2" name="Text Box 18">
            <a:extLst>
              <a:ext uri="{FF2B5EF4-FFF2-40B4-BE49-F238E27FC236}">
                <a16:creationId xmlns:a16="http://schemas.microsoft.com/office/drawing/2014/main" id="{6B3C8C80-7418-4ADE-96D2-6BABC1A4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300664"/>
            <a:ext cx="719138" cy="369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5733" name="Line 19">
            <a:extLst>
              <a:ext uri="{FF2B5EF4-FFF2-40B4-BE49-F238E27FC236}">
                <a16:creationId xmlns:a16="http://schemas.microsoft.com/office/drawing/2014/main" id="{47C16256-1CC8-4604-8F0E-D0D033D81E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2888" y="5445125"/>
            <a:ext cx="3603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4" name="Text Box 20">
            <a:extLst>
              <a:ext uri="{FF2B5EF4-FFF2-40B4-BE49-F238E27FC236}">
                <a16:creationId xmlns:a16="http://schemas.microsoft.com/office/drawing/2014/main" id="{F025BC4E-29A6-4A7E-AE5A-1E1FEA175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4" y="5562600"/>
            <a:ext cx="1266825" cy="3698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35" name="Line 21">
            <a:extLst>
              <a:ext uri="{FF2B5EF4-FFF2-40B4-BE49-F238E27FC236}">
                <a16:creationId xmlns:a16="http://schemas.microsoft.com/office/drawing/2014/main" id="{A6A2B877-D354-49F9-A902-A514C2CD17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9476" y="5791200"/>
            <a:ext cx="3587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6" name="Text Box 22">
            <a:extLst>
              <a:ext uri="{FF2B5EF4-FFF2-40B4-BE49-F238E27FC236}">
                <a16:creationId xmlns:a16="http://schemas.microsoft.com/office/drawing/2014/main" id="{D42C7174-AE75-4D37-865F-70D0F6A74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4652963"/>
            <a:ext cx="952500" cy="3683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5737" name="Line 23">
            <a:extLst>
              <a:ext uri="{FF2B5EF4-FFF2-40B4-BE49-F238E27FC236}">
                <a16:creationId xmlns:a16="http://schemas.microsoft.com/office/drawing/2014/main" id="{100D3255-054F-465F-BDC7-F66538B751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9500" y="4876800"/>
            <a:ext cx="5032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8" name="Text Box 24">
            <a:extLst>
              <a:ext uri="{FF2B5EF4-FFF2-40B4-BE49-F238E27FC236}">
                <a16:creationId xmlns:a16="http://schemas.microsoft.com/office/drawing/2014/main" id="{6B40C7F7-3306-400F-AE58-BDAD0E096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9" y="4953000"/>
            <a:ext cx="1368425" cy="3698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</a:t>
            </a:r>
          </a:p>
        </p:txBody>
      </p:sp>
      <p:sp>
        <p:nvSpPr>
          <p:cNvPr id="115739" name="Line 25">
            <a:extLst>
              <a:ext uri="{FF2B5EF4-FFF2-40B4-BE49-F238E27FC236}">
                <a16:creationId xmlns:a16="http://schemas.microsoft.com/office/drawing/2014/main" id="{16D3E6F3-42ED-4D51-80BB-6B0BF47E6B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1588" y="5181600"/>
            <a:ext cx="5143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0" name="Text Box 26">
            <a:extLst>
              <a:ext uri="{FF2B5EF4-FFF2-40B4-BE49-F238E27FC236}">
                <a16:creationId xmlns:a16="http://schemas.microsoft.com/office/drawing/2014/main" id="{4B91A6FF-B9A1-4BA2-801B-9635E5905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950" y="2671763"/>
            <a:ext cx="1265238" cy="3683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5741" name="Line 27">
            <a:extLst>
              <a:ext uri="{FF2B5EF4-FFF2-40B4-BE49-F238E27FC236}">
                <a16:creationId xmlns:a16="http://schemas.microsoft.com/office/drawing/2014/main" id="{12B36F8A-6952-4B34-83F7-14EF496F69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3776" y="2895600"/>
            <a:ext cx="5111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2" name="Line 28">
            <a:extLst>
              <a:ext uri="{FF2B5EF4-FFF2-40B4-BE49-F238E27FC236}">
                <a16:creationId xmlns:a16="http://schemas.microsoft.com/office/drawing/2014/main" id="{F865432C-4C15-4ED3-9A11-CD5C2D4AB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3644900"/>
            <a:ext cx="43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3" name="Line 30">
            <a:extLst>
              <a:ext uri="{FF2B5EF4-FFF2-40B4-BE49-F238E27FC236}">
                <a16:creationId xmlns:a16="http://schemas.microsoft.com/office/drawing/2014/main" id="{F4918280-1CE3-4B1F-AE09-776AE864BB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2550" y="4419600"/>
            <a:ext cx="5032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51" name="Text Box 31">
            <a:extLst>
              <a:ext uri="{FF2B5EF4-FFF2-40B4-BE49-F238E27FC236}">
                <a16:creationId xmlns:a16="http://schemas.microsoft.com/office/drawing/2014/main" id="{AE8EA4E8-C9F7-4D24-8D5B-95E41F29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715000"/>
            <a:ext cx="1392238" cy="369888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</a:p>
        </p:txBody>
      </p:sp>
      <p:sp>
        <p:nvSpPr>
          <p:cNvPr id="115745" name="Text Box 32">
            <a:extLst>
              <a:ext uri="{FF2B5EF4-FFF2-40B4-BE49-F238E27FC236}">
                <a16:creationId xmlns:a16="http://schemas.microsoft.com/office/drawing/2014/main" id="{BD3E228A-C004-46D1-9E00-1003D63C1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9" y="5791200"/>
            <a:ext cx="1392237" cy="3683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28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12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128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128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128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5124" grpId="0" animBg="1"/>
      <p:bldP spid="1285131" grpId="0" animBg="1"/>
      <p:bldP spid="1285132" grpId="0" animBg="1"/>
      <p:bldP spid="1285133" grpId="0" animBg="1"/>
      <p:bldP spid="1285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7A6ABE-E74F-4273-8A69-36EEE2B4F53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1480323"/>
              </p:ext>
            </p:extLst>
          </p:nvPr>
        </p:nvGraphicFramePr>
        <p:xfrm>
          <a:off x="1825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ADF8B-2E32-4853-A815-AD46E189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788" name="Slide Number Placeholder 4">
            <a:extLst>
              <a:ext uri="{FF2B5EF4-FFF2-40B4-BE49-F238E27FC236}">
                <a16:creationId xmlns:a16="http://schemas.microsoft.com/office/drawing/2014/main" id="{B56AAA23-ED42-4998-8D83-C1B6D37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01EAAA-7BB2-47FB-A9F3-C7E9A2FC5E56}" type="slidenum">
              <a:rPr lang="en-US" altLang="en-US" sz="1600">
                <a:solidFill>
                  <a:srgbClr val="7B9899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600">
              <a:solidFill>
                <a:srgbClr val="7B9899"/>
              </a:solidFill>
            </a:endParaRPr>
          </a:p>
        </p:txBody>
      </p:sp>
      <p:pic>
        <p:nvPicPr>
          <p:cNvPr id="118789" name="Picture 2">
            <a:extLst>
              <a:ext uri="{FF2B5EF4-FFF2-40B4-BE49-F238E27FC236}">
                <a16:creationId xmlns:a16="http://schemas.microsoft.com/office/drawing/2014/main" id="{7E144C4D-0A76-4E8C-981A-E5571D29F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1"/>
            <a:ext cx="7297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739E1BB2-6322-4A0E-A4B3-6A7ED0DD726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39926" y="304800"/>
            <a:ext cx="6873875" cy="592138"/>
          </a:xfrm>
        </p:spPr>
        <p:txBody>
          <a:bodyPr vert="horz" lIns="0" tIns="0" rIns="0" bIns="0" rtlCol="0" anchor="ctr">
            <a:normAutofit fontScale="85000" lnSpcReduction="20000"/>
          </a:bodyPr>
          <a:lstStyle/>
          <a:p>
            <a:pPr marL="0" indent="0" algn="ctr" defTabSz="473075">
              <a:spcBef>
                <a:spcPct val="0"/>
              </a:spcBef>
              <a:buClr>
                <a:srgbClr val="000000"/>
              </a:buClr>
              <a:buSzPct val="90000"/>
              <a:buNone/>
            </a:pPr>
            <a:r>
              <a:rPr lang="en-US" altLang="en-US" sz="60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Ví dụ</a:t>
            </a:r>
          </a:p>
        </p:txBody>
      </p:sp>
      <p:sp>
        <p:nvSpPr>
          <p:cNvPr id="119811" name="AutoShape 3">
            <a:extLst>
              <a:ext uri="{FF2B5EF4-FFF2-40B4-BE49-F238E27FC236}">
                <a16:creationId xmlns:a16="http://schemas.microsoft.com/office/drawing/2014/main" id="{B8FF6F8A-29D0-47AC-AB95-5128E34F376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936039" y="3351214"/>
            <a:ext cx="1571625" cy="1163637"/>
          </a:xfrm>
          <a:prstGeom prst="roundRect">
            <a:avLst>
              <a:gd name="adj" fmla="val 0"/>
            </a:avLst>
          </a:prstGeom>
          <a:noFill/>
          <a:ln w="31591">
            <a:solidFill>
              <a:srgbClr val="8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2" name="AutoShape 4">
            <a:extLst>
              <a:ext uri="{FF2B5EF4-FFF2-40B4-BE49-F238E27FC236}">
                <a16:creationId xmlns:a16="http://schemas.microsoft.com/office/drawing/2014/main" id="{E6978A6A-F0F0-40B3-8636-999F77CC27F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05550" y="2006601"/>
            <a:ext cx="1468438" cy="652463"/>
          </a:xfrm>
          <a:prstGeom prst="roundRect">
            <a:avLst>
              <a:gd name="adj" fmla="val 0"/>
            </a:avLst>
          </a:prstGeom>
          <a:noFill/>
          <a:ln w="31591">
            <a:solidFill>
              <a:srgbClr val="8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3" name="Line 5">
            <a:extLst>
              <a:ext uri="{FF2B5EF4-FFF2-40B4-BE49-F238E27FC236}">
                <a16:creationId xmlns:a16="http://schemas.microsoft.com/office/drawing/2014/main" id="{C80C868C-7CA7-47A0-9CB9-1E01E45697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5038" y="3898901"/>
            <a:ext cx="6731000" cy="41275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Line 6">
            <a:extLst>
              <a:ext uri="{FF2B5EF4-FFF2-40B4-BE49-F238E27FC236}">
                <a16:creationId xmlns:a16="http://schemas.microsoft.com/office/drawing/2014/main" id="{A407A1EB-A3CC-474F-A788-F07C7AC56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564" y="2633663"/>
            <a:ext cx="631825" cy="1306512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Line 7">
            <a:extLst>
              <a:ext uri="{FF2B5EF4-FFF2-40B4-BE49-F238E27FC236}">
                <a16:creationId xmlns:a16="http://schemas.microsoft.com/office/drawing/2014/main" id="{283B6F83-42CB-4240-9B03-5EBFDBBB24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5250" y="3078163"/>
            <a:ext cx="769938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Line 8">
            <a:extLst>
              <a:ext uri="{FF2B5EF4-FFF2-40B4-BE49-F238E27FC236}">
                <a16:creationId xmlns:a16="http://schemas.microsoft.com/office/drawing/2014/main" id="{19895F84-79B1-4CD6-9C02-8D0A35730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7989" y="3668713"/>
            <a:ext cx="769937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Line 9">
            <a:extLst>
              <a:ext uri="{FF2B5EF4-FFF2-40B4-BE49-F238E27FC236}">
                <a16:creationId xmlns:a16="http://schemas.microsoft.com/office/drawing/2014/main" id="{98FA5880-43FB-4802-83A3-9F339CE97F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77089" y="2976563"/>
            <a:ext cx="771525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Line 10">
            <a:extLst>
              <a:ext uri="{FF2B5EF4-FFF2-40B4-BE49-F238E27FC236}">
                <a16:creationId xmlns:a16="http://schemas.microsoft.com/office/drawing/2014/main" id="{13471697-EA01-4B45-8236-BD4536A379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3314" y="3578225"/>
            <a:ext cx="771525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Line 11">
            <a:extLst>
              <a:ext uri="{FF2B5EF4-FFF2-40B4-BE49-F238E27FC236}">
                <a16:creationId xmlns:a16="http://schemas.microsoft.com/office/drawing/2014/main" id="{C185E8C8-6247-4CA2-98D9-69E3587842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9026" y="3475038"/>
            <a:ext cx="555625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Line 12">
            <a:extLst>
              <a:ext uri="{FF2B5EF4-FFF2-40B4-BE49-F238E27FC236}">
                <a16:creationId xmlns:a16="http://schemas.microsoft.com/office/drawing/2014/main" id="{28F8675B-01C3-46C1-A080-39B2507223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4764" y="3268663"/>
            <a:ext cx="769937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Line 13">
            <a:extLst>
              <a:ext uri="{FF2B5EF4-FFF2-40B4-BE49-F238E27FC236}">
                <a16:creationId xmlns:a16="http://schemas.microsoft.com/office/drawing/2014/main" id="{B2B946BF-2DEA-4B4B-9A59-4B3107FD0C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96250" y="3840163"/>
            <a:ext cx="573088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Text Box 14">
            <a:extLst>
              <a:ext uri="{FF2B5EF4-FFF2-40B4-BE49-F238E27FC236}">
                <a16:creationId xmlns:a16="http://schemas.microsoft.com/office/drawing/2014/main" id="{39ED0E2B-43DD-45ED-8B6A-D80141FA1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6" y="3444876"/>
            <a:ext cx="137001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 không hoạt động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3" name="Text Box 15">
            <a:extLst>
              <a:ext uri="{FF2B5EF4-FFF2-40B4-BE49-F238E27FC236}">
                <a16:creationId xmlns:a16="http://schemas.microsoft.com/office/drawing/2014/main" id="{E61C1524-0723-457C-8643-C01194E67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4" y="2151064"/>
            <a:ext cx="131603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đèn</a:t>
            </a:r>
            <a:endParaRPr lang="en-US" altLang="en-US" sz="2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4" name="Text Box 16">
            <a:extLst>
              <a:ext uri="{FF2B5EF4-FFF2-40B4-BE49-F238E27FC236}">
                <a16:creationId xmlns:a16="http://schemas.microsoft.com/office/drawing/2014/main" id="{4D74939B-066F-484B-A2B8-0529765B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964" y="3362326"/>
            <a:ext cx="68738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5" name="Text Box 17">
            <a:extLst>
              <a:ext uri="{FF2B5EF4-FFF2-40B4-BE49-F238E27FC236}">
                <a16:creationId xmlns:a16="http://schemas.microsoft.com/office/drawing/2014/main" id="{DD07692A-D027-4E2C-AFA8-E1CF4536E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3429000"/>
            <a:ext cx="7620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đánh cắp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6" name="Text Box 18">
            <a:extLst>
              <a:ext uri="{FF2B5EF4-FFF2-40B4-BE49-F238E27FC236}">
                <a16:creationId xmlns:a16="http://schemas.microsoft.com/office/drawing/2014/main" id="{FD1AC022-D0ED-43D3-B410-226837FE3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3495676"/>
            <a:ext cx="400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7" name="Text Box 19">
            <a:extLst>
              <a:ext uri="{FF2B5EF4-FFF2-40B4-BE49-F238E27FC236}">
                <a16:creationId xmlns:a16="http://schemas.microsoft.com/office/drawing/2014/main" id="{129582E9-E76B-43D6-8C73-EBB604FB7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063" y="2744788"/>
            <a:ext cx="54451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8" name="Text Box 20">
            <a:extLst>
              <a:ext uri="{FF2B5EF4-FFF2-40B4-BE49-F238E27FC236}">
                <a16:creationId xmlns:a16="http://schemas.microsoft.com/office/drawing/2014/main" id="{FDAD2AAD-C3D1-492A-9F07-8BF3E6572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25" y="2890838"/>
            <a:ext cx="546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9" name="Text Box 21">
            <a:extLst>
              <a:ext uri="{FF2B5EF4-FFF2-40B4-BE49-F238E27FC236}">
                <a16:creationId xmlns:a16="http://schemas.microsoft.com/office/drawing/2014/main" id="{186A60AB-6FAD-49C1-AD93-87026A28B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4" y="3227388"/>
            <a:ext cx="31273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30" name="Text Box 22">
            <a:extLst>
              <a:ext uri="{FF2B5EF4-FFF2-40B4-BE49-F238E27FC236}">
                <a16:creationId xmlns:a16="http://schemas.microsoft.com/office/drawing/2014/main" id="{76155D73-B701-4B78-9724-F46F6D9D2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9" y="2890838"/>
            <a:ext cx="554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vừa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31" name="Line 23">
            <a:extLst>
              <a:ext uri="{FF2B5EF4-FFF2-40B4-BE49-F238E27FC236}">
                <a16:creationId xmlns:a16="http://schemas.microsoft.com/office/drawing/2014/main" id="{67488947-3E60-483F-AA8E-22BB33AF92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18401" y="2974975"/>
            <a:ext cx="125413" cy="29845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2" name="Line 24">
            <a:extLst>
              <a:ext uri="{FF2B5EF4-FFF2-40B4-BE49-F238E27FC236}">
                <a16:creationId xmlns:a16="http://schemas.microsoft.com/office/drawing/2014/main" id="{42DF6B2A-FBC3-4B5E-9CDC-8F5721526E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9563" y="3570288"/>
            <a:ext cx="184150" cy="27940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3" name="Line 25">
            <a:extLst>
              <a:ext uri="{FF2B5EF4-FFF2-40B4-BE49-F238E27FC236}">
                <a16:creationId xmlns:a16="http://schemas.microsoft.com/office/drawing/2014/main" id="{6EEF03DC-774A-4FDC-BC79-6678B8DC3B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0838" y="3074989"/>
            <a:ext cx="203200" cy="376237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4" name="AutoShape 26">
            <a:extLst>
              <a:ext uri="{FF2B5EF4-FFF2-40B4-BE49-F238E27FC236}">
                <a16:creationId xmlns:a16="http://schemas.microsoft.com/office/drawing/2014/main" id="{20519192-3381-4707-A5FC-6A82BF1F7A5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78176" y="1700213"/>
            <a:ext cx="1471613" cy="654050"/>
          </a:xfrm>
          <a:prstGeom prst="roundRect">
            <a:avLst>
              <a:gd name="adj" fmla="val 0"/>
            </a:avLst>
          </a:prstGeom>
          <a:noFill/>
          <a:ln w="31591">
            <a:solidFill>
              <a:srgbClr val="8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35" name="Line 27">
            <a:extLst>
              <a:ext uri="{FF2B5EF4-FFF2-40B4-BE49-F238E27FC236}">
                <a16:creationId xmlns:a16="http://schemas.microsoft.com/office/drawing/2014/main" id="{C6AA90DF-7BC9-4EC2-8FA1-65A6ECF8A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7938" y="2351089"/>
            <a:ext cx="857250" cy="1603375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6" name="Line 28">
            <a:extLst>
              <a:ext uri="{FF2B5EF4-FFF2-40B4-BE49-F238E27FC236}">
                <a16:creationId xmlns:a16="http://schemas.microsoft.com/office/drawing/2014/main" id="{663F2703-E2F6-436B-93E1-A9D4D1290E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8939" y="3051175"/>
            <a:ext cx="1222375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7" name="Line 29">
            <a:extLst>
              <a:ext uri="{FF2B5EF4-FFF2-40B4-BE49-F238E27FC236}">
                <a16:creationId xmlns:a16="http://schemas.microsoft.com/office/drawing/2014/main" id="{A2D3C0D1-2CAD-4B4F-8572-09364FF9C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0189" y="2736850"/>
            <a:ext cx="782637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8" name="Line 30">
            <a:extLst>
              <a:ext uri="{FF2B5EF4-FFF2-40B4-BE49-F238E27FC236}">
                <a16:creationId xmlns:a16="http://schemas.microsoft.com/office/drawing/2014/main" id="{0EEF12E7-C2DF-47EC-8933-B3043F1D9B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3687763"/>
            <a:ext cx="34925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9" name="Text Box 31">
            <a:extLst>
              <a:ext uri="{FF2B5EF4-FFF2-40B4-BE49-F238E27FC236}">
                <a16:creationId xmlns:a16="http://schemas.microsoft.com/office/drawing/2014/main" id="{07D932F5-D2E0-4E73-951C-609BD5E53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4" y="1612901"/>
            <a:ext cx="1036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điện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40" name="Text Box 32">
            <a:extLst>
              <a:ext uri="{FF2B5EF4-FFF2-40B4-BE49-F238E27FC236}">
                <a16:creationId xmlns:a16="http://schemas.microsoft.com/office/drawing/2014/main" id="{53123DDB-D901-4E5B-9A17-6F9F2FB85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1" y="2503488"/>
            <a:ext cx="8810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bị cắt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41" name="Text Box 33">
            <a:extLst>
              <a:ext uri="{FF2B5EF4-FFF2-40B4-BE49-F238E27FC236}">
                <a16:creationId xmlns:a16="http://schemas.microsoft.com/office/drawing/2014/main" id="{BF1FFA23-D743-4273-A013-218E5FF88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824164"/>
            <a:ext cx="23558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có điện trong ổ cắm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42" name="Text Box 34">
            <a:extLst>
              <a:ext uri="{FF2B5EF4-FFF2-40B4-BE49-F238E27FC236}">
                <a16:creationId xmlns:a16="http://schemas.microsoft.com/office/drawing/2014/main" id="{E5420E56-E88A-4D36-A6F7-4C22DB75C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3470276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bật công tắc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43" name="Text Box 35">
            <a:extLst>
              <a:ext uri="{FF2B5EF4-FFF2-40B4-BE49-F238E27FC236}">
                <a16:creationId xmlns:a16="http://schemas.microsoft.com/office/drawing/2014/main" id="{36D0CF93-23A4-4045-9C1C-5760E671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208339"/>
            <a:ext cx="2017713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đơn chưa thanh toán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44" name="Text Box 36">
            <a:extLst>
              <a:ext uri="{FF2B5EF4-FFF2-40B4-BE49-F238E27FC236}">
                <a16:creationId xmlns:a16="http://schemas.microsoft.com/office/drawing/2014/main" id="{0A9E124B-F3C1-47CC-A0F4-265739D17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3563939"/>
            <a:ext cx="1662112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 chạm mạch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45" name="Text Box 37">
            <a:extLst>
              <a:ext uri="{FF2B5EF4-FFF2-40B4-BE49-F238E27FC236}">
                <a16:creationId xmlns:a16="http://schemas.microsoft.com/office/drawing/2014/main" id="{A094EB39-4B98-42B9-A1AC-C2910F1D9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2808289"/>
            <a:ext cx="5349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46" name="Text Box 38">
            <a:extLst>
              <a:ext uri="{FF2B5EF4-FFF2-40B4-BE49-F238E27FC236}">
                <a16:creationId xmlns:a16="http://schemas.microsoft.com/office/drawing/2014/main" id="{AA0DF475-7CD2-410E-BF21-AC6450DDC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1" y="3046413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 máy phát điện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47" name="Line 39">
            <a:extLst>
              <a:ext uri="{FF2B5EF4-FFF2-40B4-BE49-F238E27FC236}">
                <a16:creationId xmlns:a16="http://schemas.microsoft.com/office/drawing/2014/main" id="{0142564F-F781-42D3-908D-D391E78467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1050" y="2914650"/>
            <a:ext cx="28575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48" name="Line 40">
            <a:extLst>
              <a:ext uri="{FF2B5EF4-FFF2-40B4-BE49-F238E27FC236}">
                <a16:creationId xmlns:a16="http://schemas.microsoft.com/office/drawing/2014/main" id="{A246BABF-E5A6-4222-B85C-97C0673C2C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68814" y="2716214"/>
            <a:ext cx="142875" cy="198437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49" name="Line 41">
            <a:extLst>
              <a:ext uri="{FF2B5EF4-FFF2-40B4-BE49-F238E27FC236}">
                <a16:creationId xmlns:a16="http://schemas.microsoft.com/office/drawing/2014/main" id="{86A25130-0006-4919-9928-DB0790272B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8814" y="3173413"/>
            <a:ext cx="122237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50" name="Line 42">
            <a:extLst>
              <a:ext uri="{FF2B5EF4-FFF2-40B4-BE49-F238E27FC236}">
                <a16:creationId xmlns:a16="http://schemas.microsoft.com/office/drawing/2014/main" id="{F7A938C7-8161-4A08-BD6C-2519BCEDAA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22751" y="2736851"/>
            <a:ext cx="246063" cy="436563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51" name="Line 43">
            <a:extLst>
              <a:ext uri="{FF2B5EF4-FFF2-40B4-BE49-F238E27FC236}">
                <a16:creationId xmlns:a16="http://schemas.microsoft.com/office/drawing/2014/main" id="{24D787B3-B419-4643-9565-411A2C2DE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0939" y="3411538"/>
            <a:ext cx="1082675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52" name="Line 44">
            <a:extLst>
              <a:ext uri="{FF2B5EF4-FFF2-40B4-BE49-F238E27FC236}">
                <a16:creationId xmlns:a16="http://schemas.microsoft.com/office/drawing/2014/main" id="{0C23701C-382A-429C-BE32-92B852894D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4563" y="3054350"/>
            <a:ext cx="266700" cy="357188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53" name="Line 45">
            <a:extLst>
              <a:ext uri="{FF2B5EF4-FFF2-40B4-BE49-F238E27FC236}">
                <a16:creationId xmlns:a16="http://schemas.microsoft.com/office/drawing/2014/main" id="{1812B94A-F999-4490-9824-F46918321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0525" y="3729038"/>
            <a:ext cx="71755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54" name="Line 46">
            <a:extLst>
              <a:ext uri="{FF2B5EF4-FFF2-40B4-BE49-F238E27FC236}">
                <a16:creationId xmlns:a16="http://schemas.microsoft.com/office/drawing/2014/main" id="{16928465-8261-47BF-8511-357870150A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438" y="3074988"/>
            <a:ext cx="430212" cy="65405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55" name="AutoShape 47">
            <a:extLst>
              <a:ext uri="{FF2B5EF4-FFF2-40B4-BE49-F238E27FC236}">
                <a16:creationId xmlns:a16="http://schemas.microsoft.com/office/drawing/2014/main" id="{187B102E-EA47-404F-BF9F-A5B8461156C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81688" y="5243513"/>
            <a:ext cx="1473200" cy="654050"/>
          </a:xfrm>
          <a:prstGeom prst="roundRect">
            <a:avLst>
              <a:gd name="adj" fmla="val 0"/>
            </a:avLst>
          </a:prstGeom>
          <a:noFill/>
          <a:ln w="31591">
            <a:solidFill>
              <a:srgbClr val="8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56" name="Line 48">
            <a:extLst>
              <a:ext uri="{FF2B5EF4-FFF2-40B4-BE49-F238E27FC236}">
                <a16:creationId xmlns:a16="http://schemas.microsoft.com/office/drawing/2014/main" id="{FF6BC880-852F-475A-AB2F-6FAA7720C0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9875" y="3960813"/>
            <a:ext cx="560388" cy="128270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57" name="Line 49">
            <a:extLst>
              <a:ext uri="{FF2B5EF4-FFF2-40B4-BE49-F238E27FC236}">
                <a16:creationId xmlns:a16="http://schemas.microsoft.com/office/drawing/2014/main" id="{453CC3C5-140B-467F-85F7-EA6CDA738E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7200" y="4824413"/>
            <a:ext cx="769938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58" name="Line 50">
            <a:extLst>
              <a:ext uri="{FF2B5EF4-FFF2-40B4-BE49-F238E27FC236}">
                <a16:creationId xmlns:a16="http://schemas.microsoft.com/office/drawing/2014/main" id="{82696EED-0734-4AEA-A723-64C8C1323F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4563" y="4694238"/>
            <a:ext cx="76835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59" name="Line 51">
            <a:extLst>
              <a:ext uri="{FF2B5EF4-FFF2-40B4-BE49-F238E27FC236}">
                <a16:creationId xmlns:a16="http://schemas.microsoft.com/office/drawing/2014/main" id="{D3738461-3E2B-4FB0-81A8-BAC4643966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4675" y="4483100"/>
            <a:ext cx="76835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0" name="Line 52">
            <a:extLst>
              <a:ext uri="{FF2B5EF4-FFF2-40B4-BE49-F238E27FC236}">
                <a16:creationId xmlns:a16="http://schemas.microsoft.com/office/drawing/2014/main" id="{45408C90-7292-4433-A3D5-87256D6288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3150" y="5113338"/>
            <a:ext cx="769938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1" name="Text Box 53">
            <a:extLst>
              <a:ext uri="{FF2B5EF4-FFF2-40B4-BE49-F238E27FC236}">
                <a16:creationId xmlns:a16="http://schemas.microsoft.com/office/drawing/2014/main" id="{075E8D6F-59C0-4FBF-82B2-8FCEB66CD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378450"/>
            <a:ext cx="1524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 bàn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62" name="Text Box 54">
            <a:extLst>
              <a:ext uri="{FF2B5EF4-FFF2-40B4-BE49-F238E27FC236}">
                <a16:creationId xmlns:a16="http://schemas.microsoft.com/office/drawing/2014/main" id="{1C950921-3CB1-4C16-9ABD-94D650E56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9" y="4244975"/>
            <a:ext cx="12541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tắc bị bể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63" name="Text Box 55">
            <a:extLst>
              <a:ext uri="{FF2B5EF4-FFF2-40B4-BE49-F238E27FC236}">
                <a16:creationId xmlns:a16="http://schemas.microsoft.com/office/drawing/2014/main" id="{70D2F059-2BE5-46D5-8F43-482CA029E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4448176"/>
            <a:ext cx="133508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công tắc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64" name="Text Box 56">
            <a:extLst>
              <a:ext uri="{FF2B5EF4-FFF2-40B4-BE49-F238E27FC236}">
                <a16:creationId xmlns:a16="http://schemas.microsoft.com/office/drawing/2014/main" id="{ED83662E-BA10-4A96-8E60-B4C177F06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3" y="4572001"/>
            <a:ext cx="11620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tiếp xúc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65" name="Text Box 57">
            <a:extLst>
              <a:ext uri="{FF2B5EF4-FFF2-40B4-BE49-F238E27FC236}">
                <a16:creationId xmlns:a16="http://schemas.microsoft.com/office/drawing/2014/main" id="{B76A0759-410B-4A68-8A61-9DC797E2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4887913"/>
            <a:ext cx="8270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Mòn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66" name="Line 58">
            <a:extLst>
              <a:ext uri="{FF2B5EF4-FFF2-40B4-BE49-F238E27FC236}">
                <a16:creationId xmlns:a16="http://schemas.microsoft.com/office/drawing/2014/main" id="{0EF03DDA-FC04-44A4-B90B-B3C13D5E14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91376" y="4821238"/>
            <a:ext cx="246063" cy="29845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7" name="Line 59">
            <a:extLst>
              <a:ext uri="{FF2B5EF4-FFF2-40B4-BE49-F238E27FC236}">
                <a16:creationId xmlns:a16="http://schemas.microsoft.com/office/drawing/2014/main" id="{B37F7D34-6476-4463-B4A4-01CC65ACD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2450" y="3962401"/>
            <a:ext cx="1214438" cy="1457325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8" name="Line 60">
            <a:extLst>
              <a:ext uri="{FF2B5EF4-FFF2-40B4-BE49-F238E27FC236}">
                <a16:creationId xmlns:a16="http://schemas.microsoft.com/office/drawing/2014/main" id="{6BB6BBE8-D293-469A-831F-95C96E56EB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4189" y="4948238"/>
            <a:ext cx="771525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69" name="Line 61">
            <a:extLst>
              <a:ext uri="{FF2B5EF4-FFF2-40B4-BE49-F238E27FC236}">
                <a16:creationId xmlns:a16="http://schemas.microsoft.com/office/drawing/2014/main" id="{DE6409B4-8BA5-4E33-9108-BD2908C4A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4" y="4502150"/>
            <a:ext cx="769937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0" name="Line 62">
            <a:extLst>
              <a:ext uri="{FF2B5EF4-FFF2-40B4-BE49-F238E27FC236}">
                <a16:creationId xmlns:a16="http://schemas.microsoft.com/office/drawing/2014/main" id="{C9944EC3-DCB0-4091-AC5E-77E1A87934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5388" y="5238750"/>
            <a:ext cx="76835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1" name="Line 63">
            <a:extLst>
              <a:ext uri="{FF2B5EF4-FFF2-40B4-BE49-F238E27FC236}">
                <a16:creationId xmlns:a16="http://schemas.microsoft.com/office/drawing/2014/main" id="{9C7C5390-34D1-4A8C-910F-FD95596CC1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8250" y="4605338"/>
            <a:ext cx="769938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72" name="AutoShape 64">
            <a:extLst>
              <a:ext uri="{FF2B5EF4-FFF2-40B4-BE49-F238E27FC236}">
                <a16:creationId xmlns:a16="http://schemas.microsoft.com/office/drawing/2014/main" id="{82B912A4-B830-4F25-BC92-3694FB9D814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78075" y="5440364"/>
            <a:ext cx="1905000" cy="655637"/>
          </a:xfrm>
          <a:prstGeom prst="roundRect">
            <a:avLst>
              <a:gd name="adj" fmla="val 0"/>
            </a:avLst>
          </a:prstGeom>
          <a:noFill/>
          <a:ln w="31591">
            <a:solidFill>
              <a:srgbClr val="8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73" name="Text Box 65">
            <a:extLst>
              <a:ext uri="{FF2B5EF4-FFF2-40B4-BE49-F238E27FC236}">
                <a16:creationId xmlns:a16="http://schemas.microsoft.com/office/drawing/2014/main" id="{6392C452-8ECF-4B27-9EF9-661E146D5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1" y="5614988"/>
            <a:ext cx="1743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cắm/cáp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74" name="Text Box 66">
            <a:extLst>
              <a:ext uri="{FF2B5EF4-FFF2-40B4-BE49-F238E27FC236}">
                <a16:creationId xmlns:a16="http://schemas.microsoft.com/office/drawing/2014/main" id="{B9EE2A7B-012E-4367-BE9A-D6AEA90A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1" y="4265614"/>
            <a:ext cx="12795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cắm điện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75" name="Text Box 67">
            <a:extLst>
              <a:ext uri="{FF2B5EF4-FFF2-40B4-BE49-F238E27FC236}">
                <a16:creationId xmlns:a16="http://schemas.microsoft.com/office/drawing/2014/main" id="{139397FE-AA7D-4C80-9C45-E8C878CD2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370389"/>
            <a:ext cx="10048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 bị cắt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76" name="Text Box 68">
            <a:extLst>
              <a:ext uri="{FF2B5EF4-FFF2-40B4-BE49-F238E27FC236}">
                <a16:creationId xmlns:a16="http://schemas.microsoft.com/office/drawing/2014/main" id="{8DF92D38-4DAB-4E70-AA4F-B06B9494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726" y="4729163"/>
            <a:ext cx="13509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 gặm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77" name="Text Box 69">
            <a:extLst>
              <a:ext uri="{FF2B5EF4-FFF2-40B4-BE49-F238E27FC236}">
                <a16:creationId xmlns:a16="http://schemas.microsoft.com/office/drawing/2014/main" id="{A7277989-ACB3-4AC1-9AE3-999F37BDA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64" y="5083176"/>
            <a:ext cx="7064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phá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78" name="Text Box 70">
            <a:extLst>
              <a:ext uri="{FF2B5EF4-FFF2-40B4-BE49-F238E27FC236}">
                <a16:creationId xmlns:a16="http://schemas.microsoft.com/office/drawing/2014/main" id="{EFFE3A52-B193-4F3E-B232-18451EF59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5041901"/>
            <a:ext cx="17081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vừa cầu chì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79" name="Line 71">
            <a:extLst>
              <a:ext uri="{FF2B5EF4-FFF2-40B4-BE49-F238E27FC236}">
                <a16:creationId xmlns:a16="http://schemas.microsoft.com/office/drawing/2014/main" id="{64DBD9F4-CF75-4340-9CED-DCA3AC6750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7963" y="5318125"/>
            <a:ext cx="1147762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80" name="Line 72">
            <a:extLst>
              <a:ext uri="{FF2B5EF4-FFF2-40B4-BE49-F238E27FC236}">
                <a16:creationId xmlns:a16="http://schemas.microsoft.com/office/drawing/2014/main" id="{C5D3C52B-0931-4490-99F4-298A76622B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02114" y="4583114"/>
            <a:ext cx="123825" cy="357187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81" name="Line 73">
            <a:extLst>
              <a:ext uri="{FF2B5EF4-FFF2-40B4-BE49-F238E27FC236}">
                <a16:creationId xmlns:a16="http://schemas.microsoft.com/office/drawing/2014/main" id="{40A3A789-765D-4F3A-BA00-F14A4944C6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95726" y="4603751"/>
            <a:ext cx="144463" cy="714375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82" name="Text Box 74">
            <a:extLst>
              <a:ext uri="{FF2B5EF4-FFF2-40B4-BE49-F238E27FC236}">
                <a16:creationId xmlns:a16="http://schemas.microsoft.com/office/drawing/2014/main" id="{4A23A4FD-E03F-45B7-9E71-5A41DD804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4660901"/>
            <a:ext cx="15605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4238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4238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4238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423863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238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 chùi bất cẩn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83" name="Line 75">
            <a:extLst>
              <a:ext uri="{FF2B5EF4-FFF2-40B4-BE49-F238E27FC236}">
                <a16:creationId xmlns:a16="http://schemas.microsoft.com/office/drawing/2014/main" id="{4A45D864-6BE4-446C-8191-5E93BCC748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5100" y="4859338"/>
            <a:ext cx="871538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84" name="Oval 76">
            <a:extLst>
              <a:ext uri="{FF2B5EF4-FFF2-40B4-BE49-F238E27FC236}">
                <a16:creationId xmlns:a16="http://schemas.microsoft.com/office/drawing/2014/main" id="{A80C81E0-99FA-49FB-AF98-2A4CDB3D4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4" y="3403601"/>
            <a:ext cx="1044575" cy="536575"/>
          </a:xfrm>
          <a:prstGeom prst="ellipse">
            <a:avLst/>
          </a:prstGeom>
          <a:noFill/>
          <a:ln w="31591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85" name="Date Placeholder 76">
            <a:extLst>
              <a:ext uri="{FF2B5EF4-FFF2-40B4-BE49-F238E27FC236}">
                <a16:creationId xmlns:a16="http://schemas.microsoft.com/office/drawing/2014/main" id="{78715EC7-3067-4C2F-8AE1-E02EEE01F8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1695450" y="653891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CDD0F8AE-81A3-48A0-85EF-7CE0663349A1}" type="datetime1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7/5/2023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5C852-53BD-4BA4-AC78-081FC059D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29B3421-DB66-0E48-9957-61D656282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3DD110-F01D-2D46-9CB7-B8477AA0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levuha.niem@gmail.com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52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Content Placeholder 8">
            <a:extLst>
              <a:ext uri="{FF2B5EF4-FFF2-40B4-BE49-F238E27FC236}">
                <a16:creationId xmlns:a16="http://schemas.microsoft.com/office/drawing/2014/main" id="{EBFC07C6-7D96-4DD9-A2C5-0B2ABF6A01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706688"/>
            <a:ext cx="4038600" cy="239871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751B3-A402-49B7-A4A5-6B500BFF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0" name="Slide Number Placeholder 5">
            <a:extLst>
              <a:ext uri="{FF2B5EF4-FFF2-40B4-BE49-F238E27FC236}">
                <a16:creationId xmlns:a16="http://schemas.microsoft.com/office/drawing/2014/main" id="{ECAE750C-9490-40BC-8FEC-39AD3265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D03AED-806B-438D-A693-F4F9D0CBB5B2}" type="slidenum">
              <a:rPr lang="en-US" altLang="en-US" sz="1600">
                <a:solidFill>
                  <a:srgbClr val="7B9899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600">
              <a:solidFill>
                <a:srgbClr val="7B9899"/>
              </a:solidFill>
            </a:endParaRPr>
          </a:p>
        </p:txBody>
      </p:sp>
      <p:sp>
        <p:nvSpPr>
          <p:cNvPr id="101381" name="Title 1">
            <a:extLst>
              <a:ext uri="{FF2B5EF4-FFF2-40B4-BE49-F238E27FC236}">
                <a16:creationId xmlns:a16="http://schemas.microsoft.com/office/drawing/2014/main" id="{01E3B293-63A4-4480-9CE3-5DB9131B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28601"/>
            <a:ext cx="8836025" cy="758825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solidFill>
                  <a:srgbClr val="002060"/>
                </a:solidFill>
                <a:ea typeface="ＭＳ Ｐゴシック" panose="020B0600070205080204" pitchFamily="34" charset="-128"/>
              </a:rPr>
              <a:t> Các công cụ sử dụng trong lập kế hoạch</a:t>
            </a:r>
          </a:p>
        </p:txBody>
      </p:sp>
      <p:sp>
        <p:nvSpPr>
          <p:cNvPr id="101382" name="TextBox 9">
            <a:extLst>
              <a:ext uri="{FF2B5EF4-FFF2-40B4-BE49-F238E27FC236}">
                <a16:creationId xmlns:a16="http://schemas.microsoft.com/office/drawing/2014/main" id="{2FCA89EF-91A3-49CC-AFB3-E7CB8004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bối cảnh bằng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trận SWOT</a:t>
            </a:r>
          </a:p>
        </p:txBody>
      </p:sp>
      <p:sp>
        <p:nvSpPr>
          <p:cNvPr id="101383" name="TextBox 10">
            <a:extLst>
              <a:ext uri="{FF2B5EF4-FFF2-40B4-BE49-F238E27FC236}">
                <a16:creationId xmlns:a16="http://schemas.microsoft.com/office/drawing/2014/main" id="{7CF7A57C-3C0B-445F-87EC-44CD364FD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002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vấn đề bằng sơ đồ xương cá</a:t>
            </a:r>
          </a:p>
        </p:txBody>
      </p:sp>
      <p:pic>
        <p:nvPicPr>
          <p:cNvPr id="101384" name="Content Placeholder 12">
            <a:extLst>
              <a:ext uri="{FF2B5EF4-FFF2-40B4-BE49-F238E27FC236}">
                <a16:creationId xmlns:a16="http://schemas.microsoft.com/office/drawing/2014/main" id="{3B5C4E7A-49ED-4286-A153-38FA28E45C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9138" y="2598739"/>
            <a:ext cx="3649662" cy="254793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7AB5E-BE10-4775-A1F8-70A32474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9073396B-8F82-0F41-9157-57E0FF92D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5" y="314632"/>
            <a:ext cx="972410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0D8DDD-3552-2745-B605-78864B66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levuha.niem@gmail.com</a:t>
            </a:r>
            <a:endParaRPr lang="en-VN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0C287065-630F-2E7A-D717-D9A3FC583A02}"/>
              </a:ext>
            </a:extLst>
          </p:cNvPr>
          <p:cNvSpPr/>
          <p:nvPr/>
        </p:nvSpPr>
        <p:spPr>
          <a:xfrm>
            <a:off x="10402529" y="3559277"/>
            <a:ext cx="45719" cy="4571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208A767C-5E68-7857-1CD0-F4091D0EA389}"/>
              </a:ext>
            </a:extLst>
          </p:cNvPr>
          <p:cNvSpPr/>
          <p:nvPr/>
        </p:nvSpPr>
        <p:spPr>
          <a:xfrm rot="3210891">
            <a:off x="9017992" y="3106201"/>
            <a:ext cx="1862144" cy="2246536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A5F8D-31C4-6187-5593-3D3480B3A63D}"/>
              </a:ext>
            </a:extLst>
          </p:cNvPr>
          <p:cNvSpPr txBox="1"/>
          <p:nvPr/>
        </p:nvSpPr>
        <p:spPr>
          <a:xfrm>
            <a:off x="9425939" y="3673822"/>
            <a:ext cx="1360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TỔ CHỨC HĐTN CHƯA HIỆU QUẢ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949C589-E9FB-7795-BE39-2DAB0F4C80B0}"/>
              </a:ext>
            </a:extLst>
          </p:cNvPr>
          <p:cNvSpPr/>
          <p:nvPr/>
        </p:nvSpPr>
        <p:spPr>
          <a:xfrm rot="1996381">
            <a:off x="11061924" y="4208206"/>
            <a:ext cx="485223" cy="245807"/>
          </a:xfrm>
          <a:prstGeom prst="triangle">
            <a:avLst>
              <a:gd name="adj" fmla="val 75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66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2A409D0-934B-4DE0-9263-160AD097B90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52600" y="1719264"/>
          <a:ext cx="4267200" cy="483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0835" name="Picture 2" descr="http://www.24point0.com/NL/i/Fishbones-Diagram-PPT.jpg">
            <a:extLst>
              <a:ext uri="{FF2B5EF4-FFF2-40B4-BE49-F238E27FC236}">
                <a16:creationId xmlns:a16="http://schemas.microsoft.com/office/drawing/2014/main" id="{913BCB0E-740F-4707-9AE1-179DC8B08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590800"/>
            <a:ext cx="4240213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3">
            <a:extLst>
              <a:ext uri="{FF2B5EF4-FFF2-40B4-BE49-F238E27FC236}">
                <a16:creationId xmlns:a16="http://schemas.microsoft.com/office/drawing/2014/main" id="{366C3C7A-44D8-4182-84CE-763C97FC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9" y="-14288"/>
            <a:ext cx="83089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3D811F-3EEC-FEB6-68C2-100CBAF2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2E1FF7-02BC-A84A-A785-49844A2508C5}"/>
              </a:ext>
            </a:extLst>
          </p:cNvPr>
          <p:cNvGraphicFramePr/>
          <p:nvPr/>
        </p:nvGraphicFramePr>
        <p:xfrm>
          <a:off x="271463" y="1435510"/>
          <a:ext cx="11920537" cy="4965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0B4B009C-9017-0846-A5F6-B2F15788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816" y="572371"/>
            <a:ext cx="7300913" cy="54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ctr" eaLnBrk="0" hangingPunct="0">
              <a:defRPr/>
            </a:pPr>
            <a:r>
              <a:rPr lang="en-US" sz="3600" b="1" dirty="0" err="1">
                <a:latin typeface="Bahnschrift SemiBold Condensed" panose="020B0502040204020203" pitchFamily="34" charset="0"/>
              </a:rPr>
              <a:t>Sử</a:t>
            </a:r>
            <a:r>
              <a:rPr lang="en-US" sz="3600" b="1" dirty="0">
                <a:latin typeface="Bahnschrift SemiBold Condensed" panose="020B0502040204020203" pitchFamily="34" charset="0"/>
              </a:rPr>
              <a:t> </a:t>
            </a:r>
            <a:r>
              <a:rPr lang="en-US" sz="3600" b="1" dirty="0" err="1">
                <a:latin typeface="Bahnschrift SemiBold Condensed" panose="020B0502040204020203" pitchFamily="34" charset="0"/>
              </a:rPr>
              <a:t>dụng</a:t>
            </a:r>
            <a:r>
              <a:rPr lang="en-US" sz="3600" b="1" dirty="0">
                <a:latin typeface="Bahnschrift SemiBold Condensed" panose="020B0502040204020203" pitchFamily="34" charset="0"/>
              </a:rPr>
              <a:t> “</a:t>
            </a:r>
            <a:r>
              <a:rPr lang="en-US" sz="3600" b="1" dirty="0" err="1">
                <a:latin typeface="Bahnschrift SemiBold Condensed" panose="020B0502040204020203" pitchFamily="34" charset="0"/>
              </a:rPr>
              <a:t>Sơ</a:t>
            </a:r>
            <a:r>
              <a:rPr lang="en-US" sz="3600" b="1" dirty="0">
                <a:latin typeface="Bahnschrift SemiBold Condensed" panose="020B0502040204020203" pitchFamily="34" charset="0"/>
              </a:rPr>
              <a:t> </a:t>
            </a:r>
            <a:r>
              <a:rPr lang="en-US" sz="3600" b="1" dirty="0" err="1">
                <a:latin typeface="Bahnschrift SemiBold Condensed" panose="020B0502040204020203" pitchFamily="34" charset="0"/>
              </a:rPr>
              <a:t>đồ</a:t>
            </a:r>
            <a:r>
              <a:rPr lang="en-US" sz="3600" b="1" dirty="0">
                <a:latin typeface="Bahnschrift SemiBold Condensed" panose="020B0502040204020203" pitchFamily="34" charset="0"/>
              </a:rPr>
              <a:t> </a:t>
            </a:r>
            <a:r>
              <a:rPr lang="en-US" sz="3600" b="1" dirty="0" err="1">
                <a:latin typeface="Bahnschrift SemiBold Condensed" panose="020B0502040204020203" pitchFamily="34" charset="0"/>
              </a:rPr>
              <a:t>xương</a:t>
            </a:r>
            <a:r>
              <a:rPr lang="en-US" sz="3600" b="1" dirty="0">
                <a:latin typeface="Bahnschrift SemiBold Condensed" panose="020B0502040204020203" pitchFamily="34" charset="0"/>
              </a:rPr>
              <a:t> </a:t>
            </a:r>
            <a:r>
              <a:rPr lang="en-US" sz="3600" b="1" dirty="0" err="1">
                <a:latin typeface="Bahnschrift SemiBold Condensed" panose="020B0502040204020203" pitchFamily="34" charset="0"/>
              </a:rPr>
              <a:t>cá</a:t>
            </a:r>
            <a:r>
              <a:rPr lang="en-US" sz="3600" b="1" dirty="0">
                <a:latin typeface="Bahnschrift SemiBold Condensed" panose="020B0502040204020203" pitchFamily="34" charset="0"/>
              </a:rPr>
              <a:t>” (Fishbone)</a:t>
            </a:r>
            <a:endParaRPr lang="en-US" sz="3600" b="1" kern="0" dirty="0">
              <a:latin typeface="Bahnschrift SemiBold Condensed" panose="020B0502040204020203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10AE4-B9B7-6443-B967-DD63E37E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levuha.niem@gmail.com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08316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046059-2688-B963-7CFA-924899B9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ADFF4-4399-685D-99A0-D34FB2B3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0510" cy="85407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Bahnschrift SemiBold Condensed" panose="020B0502040204020203" pitchFamily="34" charset="0"/>
              </a:rPr>
              <a:t>Xác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định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các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giải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pháp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trong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thực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hiện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kế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hoạch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giáo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dục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nhà</a:t>
            </a:r>
            <a:r>
              <a:rPr lang="en-US" sz="3600" dirty="0"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latin typeface="Bahnschrift SemiBold Condensed" panose="020B0502040204020203" pitchFamily="34" charset="0"/>
              </a:rPr>
              <a:t>trường</a:t>
            </a:r>
            <a:endParaRPr lang="en-US" sz="36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00F15F-CCE5-25AE-4977-A16314B0A0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2276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C3C61-C190-15AF-3D93-CEF9B3036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D97467-E80F-4E97-94F7-D2B33CC74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yếu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tố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ảnh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hưởng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đến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lập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kế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hoạch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B230C6-2A6C-44DE-ABDE-1707B5772218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763675" y="1527175"/>
          <a:ext cx="10992896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88C39-95FB-4D82-A906-BC5DC8EF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885" name="Slide Number Placeholder 4">
            <a:extLst>
              <a:ext uri="{FF2B5EF4-FFF2-40B4-BE49-F238E27FC236}">
                <a16:creationId xmlns:a16="http://schemas.microsoft.com/office/drawing/2014/main" id="{0BA61E72-ACF3-4BDB-9B84-650BFC6D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97BD31-6516-4929-97AE-7CD2845144CB}" type="slidenum">
              <a:rPr lang="en-US" altLang="en-US" sz="1600">
                <a:solidFill>
                  <a:srgbClr val="7B9899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600">
              <a:solidFill>
                <a:srgbClr val="7B989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5B3C-C2F3-02DE-70FD-9E9D5B6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365126"/>
            <a:ext cx="11543071" cy="5197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Quy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chức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triển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khai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kế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hoạch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giáo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dục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trường</a:t>
            </a:r>
            <a:endParaRPr lang="en-US" sz="36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53BF0A-3107-FEB7-CC28-6F79A88E2E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6852"/>
          <a:ext cx="10515600" cy="482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19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954DE1A7-D232-4AE5-8D57-9D0C0E2F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2060"/>
                </a:solidFill>
                <a:ea typeface="ＭＳ Ｐゴシック" panose="020B0600070205080204" pitchFamily="34" charset="-128"/>
              </a:rPr>
              <a:t>Sử dụng công cụ SWOT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F96BE-A4C6-4BAC-ABBE-5D0121B2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04" name="Slide Number Placeholder 4">
            <a:extLst>
              <a:ext uri="{FF2B5EF4-FFF2-40B4-BE49-F238E27FC236}">
                <a16:creationId xmlns:a16="http://schemas.microsoft.com/office/drawing/2014/main" id="{22C84AC0-DD3C-4108-8ABE-E417316A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864F40-5554-4402-8D1C-2F268DA7992A}" type="slidenum">
              <a:rPr lang="en-US" altLang="en-US" sz="1600">
                <a:solidFill>
                  <a:srgbClr val="7B9899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600">
              <a:solidFill>
                <a:srgbClr val="7B9899"/>
              </a:solidFill>
            </a:endParaRPr>
          </a:p>
        </p:txBody>
      </p:sp>
      <p:sp>
        <p:nvSpPr>
          <p:cNvPr id="102405" name="TextBox 6">
            <a:extLst>
              <a:ext uri="{FF2B5EF4-FFF2-40B4-BE49-F238E27FC236}">
                <a16:creationId xmlns:a16="http://schemas.microsoft.com/office/drawing/2014/main" id="{FCD25DCA-0924-4B35-A0F2-8BC052DF5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524001"/>
            <a:ext cx="5791200" cy="461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714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 tố bên ngoài</a:t>
            </a:r>
          </a:p>
        </p:txBody>
      </p:sp>
      <p:pic>
        <p:nvPicPr>
          <p:cNvPr id="102406" name="Content Placeholder 10">
            <a:extLst>
              <a:ext uri="{FF2B5EF4-FFF2-40B4-BE49-F238E27FC236}">
                <a16:creationId xmlns:a16="http://schemas.microsoft.com/office/drawing/2014/main" id="{95B8B188-70F1-47BD-A3D8-DCD80C6197E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905000"/>
            <a:ext cx="8153400" cy="45466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AEAC6D-BDE0-4A63-A622-D2FF9776EE12}"/>
              </a:ext>
            </a:extLst>
          </p:cNvPr>
          <p:cNvSpPr txBox="1"/>
          <p:nvPr/>
        </p:nvSpPr>
        <p:spPr>
          <a:xfrm>
            <a:off x="1828801" y="3048000"/>
            <a:ext cx="615553" cy="304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vert270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D19049">
                    <a:lumMod val="50000"/>
                  </a:srgbClr>
                </a:solidFill>
                <a:latin typeface="Arial" charset="0"/>
                <a:cs typeface="Arial" pitchFamily="34" charset="0"/>
              </a:rPr>
              <a:t>Yếu</a:t>
            </a:r>
            <a:r>
              <a:rPr lang="en-US" sz="2800" b="1" dirty="0">
                <a:solidFill>
                  <a:srgbClr val="D19049">
                    <a:lumMod val="50000"/>
                  </a:srgbClr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19049">
                    <a:lumMod val="50000"/>
                  </a:srgbClr>
                </a:solidFill>
                <a:latin typeface="Arial" charset="0"/>
                <a:cs typeface="Arial" pitchFamily="34" charset="0"/>
              </a:rPr>
              <a:t>tố</a:t>
            </a:r>
            <a:r>
              <a:rPr lang="en-US" sz="2800" b="1" dirty="0">
                <a:solidFill>
                  <a:srgbClr val="D19049">
                    <a:lumMod val="50000"/>
                  </a:srgbClr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19049">
                    <a:lumMod val="50000"/>
                  </a:srgbClr>
                </a:solidFill>
                <a:latin typeface="Arial" charset="0"/>
                <a:cs typeface="Arial" pitchFamily="34" charset="0"/>
              </a:rPr>
              <a:t>bên</a:t>
            </a:r>
            <a:r>
              <a:rPr lang="en-US" sz="2800" b="1" dirty="0">
                <a:solidFill>
                  <a:srgbClr val="D19049">
                    <a:lumMod val="50000"/>
                  </a:srgbClr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D19049">
                    <a:lumMod val="50000"/>
                  </a:srgbClr>
                </a:solidFill>
                <a:latin typeface="Arial" charset="0"/>
                <a:cs typeface="Arial" pitchFamily="34" charset="0"/>
              </a:rPr>
              <a:t>trong</a:t>
            </a:r>
            <a:endParaRPr lang="en-US" sz="2800" b="1" dirty="0">
              <a:solidFill>
                <a:srgbClr val="D19049">
                  <a:lumMod val="50000"/>
                </a:srgbClr>
              </a:solidFill>
              <a:latin typeface="Arial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C8927432-1986-4654-98B1-A13A0D9D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C00000"/>
                </a:solidFill>
                <a:ea typeface="ＭＳ Ｐゴシック" panose="020B0600070205080204" pitchFamily="34" charset="-128"/>
              </a:rPr>
              <a:t>Chú ý trong phân tích SWOT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76BBAA6-5245-49E9-B6A6-F7DB84CBBD9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825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E112B-4BED-4AD7-9A9B-53C138BB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29" name="Slide Number Placeholder 4">
            <a:extLst>
              <a:ext uri="{FF2B5EF4-FFF2-40B4-BE49-F238E27FC236}">
                <a16:creationId xmlns:a16="http://schemas.microsoft.com/office/drawing/2014/main" id="{18EA9EF3-35FC-4D8A-9B3C-B911B2D5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D74DC1-4044-4609-8016-F62AF7BB1309}" type="slidenum">
              <a:rPr lang="en-US" altLang="en-US" sz="1600">
                <a:solidFill>
                  <a:srgbClr val="7B9899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600">
              <a:solidFill>
                <a:srgbClr val="7B98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>
            <a:extLst>
              <a:ext uri="{FF2B5EF4-FFF2-40B4-BE49-F238E27FC236}">
                <a16:creationId xmlns:a16="http://schemas.microsoft.com/office/drawing/2014/main" id="{261B13EB-477D-47A5-BA62-D10255CA1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2236789"/>
            <a:ext cx="10207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5">
            <a:extLst>
              <a:ext uri="{FF2B5EF4-FFF2-40B4-BE49-F238E27FC236}">
                <a16:creationId xmlns:a16="http://schemas.microsoft.com/office/drawing/2014/main" id="{55AA44B3-B532-426D-B340-93A8FC38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236788"/>
            <a:ext cx="10223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6">
            <a:extLst>
              <a:ext uri="{FF2B5EF4-FFF2-40B4-BE49-F238E27FC236}">
                <a16:creationId xmlns:a16="http://schemas.microsoft.com/office/drawing/2014/main" id="{CB90300F-6FFB-4541-B55A-C18DBD52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5037138"/>
            <a:ext cx="1220788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7">
            <a:extLst>
              <a:ext uri="{FF2B5EF4-FFF2-40B4-BE49-F238E27FC236}">
                <a16:creationId xmlns:a16="http://schemas.microsoft.com/office/drawing/2014/main" id="{49462757-578E-4F74-9001-083006FD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600451"/>
            <a:ext cx="458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8">
            <a:extLst>
              <a:ext uri="{FF2B5EF4-FFF2-40B4-BE49-F238E27FC236}">
                <a16:creationId xmlns:a16="http://schemas.microsoft.com/office/drawing/2014/main" id="{78E954E0-CAD2-4616-B4BE-2CCF28A72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600451"/>
            <a:ext cx="458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9">
            <a:extLst>
              <a:ext uri="{FF2B5EF4-FFF2-40B4-BE49-F238E27FC236}">
                <a16:creationId xmlns:a16="http://schemas.microsoft.com/office/drawing/2014/main" id="{53FB586A-2F06-4B02-BCAB-F82C5D5E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4665664"/>
            <a:ext cx="10588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10">
            <a:extLst>
              <a:ext uri="{FF2B5EF4-FFF2-40B4-BE49-F238E27FC236}">
                <a16:creationId xmlns:a16="http://schemas.microsoft.com/office/drawing/2014/main" id="{EE59ADDF-13BB-4C2D-8311-8A742A62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590800"/>
            <a:ext cx="11255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7" name="Picture 11">
            <a:extLst>
              <a:ext uri="{FF2B5EF4-FFF2-40B4-BE49-F238E27FC236}">
                <a16:creationId xmlns:a16="http://schemas.microsoft.com/office/drawing/2014/main" id="{30D17AC3-C503-4CDB-A047-2358C1EC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600326"/>
            <a:ext cx="11064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8" name="Picture 12">
            <a:extLst>
              <a:ext uri="{FF2B5EF4-FFF2-40B4-BE49-F238E27FC236}">
                <a16:creationId xmlns:a16="http://schemas.microsoft.com/office/drawing/2014/main" id="{D1F7B90F-7230-4C3C-9900-AE675440F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6" y="1390651"/>
            <a:ext cx="10382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9" name="Picture 13">
            <a:extLst>
              <a:ext uri="{FF2B5EF4-FFF2-40B4-BE49-F238E27FC236}">
                <a16:creationId xmlns:a16="http://schemas.microsoft.com/office/drawing/2014/main" id="{AA15784A-C46B-4DD2-A8A9-D89635CB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1" y="4657725"/>
            <a:ext cx="10572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0" name="Text Box 14">
            <a:extLst>
              <a:ext uri="{FF2B5EF4-FFF2-40B4-BE49-F238E27FC236}">
                <a16:creationId xmlns:a16="http://schemas.microsoft.com/office/drawing/2014/main" id="{DF0B2D02-86C2-47BD-8882-45DFFED1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6" y="3748088"/>
            <a:ext cx="20161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mục tiêu chuẩn  (SMART)</a:t>
            </a:r>
          </a:p>
        </p:txBody>
      </p:sp>
      <p:pic>
        <p:nvPicPr>
          <p:cNvPr id="104461" name="Picture 15">
            <a:extLst>
              <a:ext uri="{FF2B5EF4-FFF2-40B4-BE49-F238E27FC236}">
                <a16:creationId xmlns:a16="http://schemas.microsoft.com/office/drawing/2014/main" id="{FF985BF8-FB78-4D19-AECB-8E35A30D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733926"/>
            <a:ext cx="26384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2" name="Text Box 16">
            <a:extLst>
              <a:ext uri="{FF2B5EF4-FFF2-40B4-BE49-F238E27FC236}">
                <a16:creationId xmlns:a16="http://schemas.microsoft.com/office/drawing/2014/main" id="{EC825266-9D58-4AC6-8C73-CEE0F498A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4806950"/>
            <a:ext cx="20843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 được 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(vừa sức)</a:t>
            </a:r>
          </a:p>
        </p:txBody>
      </p:sp>
      <p:pic>
        <p:nvPicPr>
          <p:cNvPr id="104463" name="Picture 17">
            <a:extLst>
              <a:ext uri="{FF2B5EF4-FFF2-40B4-BE49-F238E27FC236}">
                <a16:creationId xmlns:a16="http://schemas.microsoft.com/office/drawing/2014/main" id="{3D5F4FBA-17F9-4990-82D5-CB8896FD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2951164"/>
            <a:ext cx="2371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4" name="Text Box 18">
            <a:extLst>
              <a:ext uri="{FF2B5EF4-FFF2-40B4-BE49-F238E27FC236}">
                <a16:creationId xmlns:a16="http://schemas.microsoft.com/office/drawing/2014/main" id="{D459BBD3-E0D2-43A3-940C-27A31376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2668588"/>
            <a:ext cx="18478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 lường được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(bao nhiêu, đến đâu…)</a:t>
            </a:r>
          </a:p>
        </p:txBody>
      </p:sp>
      <p:pic>
        <p:nvPicPr>
          <p:cNvPr id="104465" name="Picture 19">
            <a:extLst>
              <a:ext uri="{FF2B5EF4-FFF2-40B4-BE49-F238E27FC236}">
                <a16:creationId xmlns:a16="http://schemas.microsoft.com/office/drawing/2014/main" id="{F9EABEBD-CAE3-485D-B385-5C2564D3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1436689"/>
            <a:ext cx="31734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6" name="Text Box 20">
            <a:extLst>
              <a:ext uri="{FF2B5EF4-FFF2-40B4-BE49-F238E27FC236}">
                <a16:creationId xmlns:a16="http://schemas.microsoft.com/office/drawing/2014/main" id="{3BE07F35-01C7-45C1-AB42-7D5D20317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1325564"/>
            <a:ext cx="2379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Cụ thể, dễ hiểu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(Cái gì…)</a:t>
            </a:r>
          </a:p>
        </p:txBody>
      </p:sp>
      <p:pic>
        <p:nvPicPr>
          <p:cNvPr id="104467" name="Picture 21">
            <a:extLst>
              <a:ext uri="{FF2B5EF4-FFF2-40B4-BE49-F238E27FC236}">
                <a16:creationId xmlns:a16="http://schemas.microsoft.com/office/drawing/2014/main" id="{3D7E439E-41B1-4D10-BBB9-013F50F0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4886325"/>
            <a:ext cx="3021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8" name="Text Box 22">
            <a:extLst>
              <a:ext uri="{FF2B5EF4-FFF2-40B4-BE49-F238E27FC236}">
                <a16:creationId xmlns:a16="http://schemas.microsoft.com/office/drawing/2014/main" id="{ADD6E0F8-5E7D-4B6F-ACFC-0B8E776D8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4959350"/>
            <a:ext cx="22526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tế,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định hướng kết quả</a:t>
            </a:r>
          </a:p>
        </p:txBody>
      </p:sp>
      <p:pic>
        <p:nvPicPr>
          <p:cNvPr id="104469" name="Picture 23">
            <a:extLst>
              <a:ext uri="{FF2B5EF4-FFF2-40B4-BE49-F238E27FC236}">
                <a16:creationId xmlns:a16="http://schemas.microsoft.com/office/drawing/2014/main" id="{7ED59EB9-3D9A-47CF-80BD-CDBC6F50F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771775"/>
            <a:ext cx="2420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0" name="Text Box 24">
            <a:extLst>
              <a:ext uri="{FF2B5EF4-FFF2-40B4-BE49-F238E27FC236}">
                <a16:creationId xmlns:a16="http://schemas.microsoft.com/office/drawing/2014/main" id="{54EB6F0A-6EA8-437A-8345-F5FA8FA93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888" y="2668588"/>
            <a:ext cx="159226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thời hạn phù hợp</a:t>
            </a:r>
          </a:p>
        </p:txBody>
      </p:sp>
      <p:pic>
        <p:nvPicPr>
          <p:cNvPr id="104471" name="Picture 25">
            <a:extLst>
              <a:ext uri="{FF2B5EF4-FFF2-40B4-BE49-F238E27FC236}">
                <a16:creationId xmlns:a16="http://schemas.microsoft.com/office/drawing/2014/main" id="{CB537FE5-FA2A-4BCD-84D5-7D38645D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36863"/>
            <a:ext cx="6286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2" name="Picture 26">
            <a:extLst>
              <a:ext uri="{FF2B5EF4-FFF2-40B4-BE49-F238E27FC236}">
                <a16:creationId xmlns:a16="http://schemas.microsoft.com/office/drawing/2014/main" id="{5BB0C997-8BD6-43B0-9F45-B161B4878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914650"/>
            <a:ext cx="649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3" name="Picture 27">
            <a:extLst>
              <a:ext uri="{FF2B5EF4-FFF2-40B4-BE49-F238E27FC236}">
                <a16:creationId xmlns:a16="http://schemas.microsoft.com/office/drawing/2014/main" id="{7F0768CB-AFC6-4D0A-A8C8-70D8F960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676400"/>
            <a:ext cx="706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4" name="Picture 28">
            <a:extLst>
              <a:ext uri="{FF2B5EF4-FFF2-40B4-BE49-F238E27FC236}">
                <a16:creationId xmlns:a16="http://schemas.microsoft.com/office/drawing/2014/main" id="{B99D0BAC-1EE1-4F64-864E-3378ED0B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894263"/>
            <a:ext cx="60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5" name="Picture 29">
            <a:extLst>
              <a:ext uri="{FF2B5EF4-FFF2-40B4-BE49-F238E27FC236}">
                <a16:creationId xmlns:a16="http://schemas.microsoft.com/office/drawing/2014/main" id="{2E274024-13F6-46D2-A8E1-184DABD7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1" y="2771775"/>
            <a:ext cx="8493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6" name="Picture 30">
            <a:extLst>
              <a:ext uri="{FF2B5EF4-FFF2-40B4-BE49-F238E27FC236}">
                <a16:creationId xmlns:a16="http://schemas.microsoft.com/office/drawing/2014/main" id="{451359D7-0C7F-480D-968F-DDE31B5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1" y="4914901"/>
            <a:ext cx="466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88740FAC-16F1-4BD6-8FE3-6F37A6A1F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s-ES" sz="3200" dirty="0" err="1">
                <a:solidFill>
                  <a:srgbClr val="C00000"/>
                </a:solidFill>
                <a:latin typeface="Arial" charset="0"/>
              </a:rPr>
              <a:t>Yêu</a:t>
            </a:r>
            <a:r>
              <a:rPr lang="es-ES" sz="32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sz="3200" dirty="0" err="1">
                <a:solidFill>
                  <a:srgbClr val="C00000"/>
                </a:solidFill>
                <a:latin typeface="Arial" charset="0"/>
              </a:rPr>
              <a:t>cầu</a:t>
            </a:r>
            <a:r>
              <a:rPr lang="es-ES" sz="32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sz="3200" dirty="0" err="1">
                <a:solidFill>
                  <a:srgbClr val="C00000"/>
                </a:solidFill>
                <a:latin typeface="Arial" charset="0"/>
              </a:rPr>
              <a:t>xác</a:t>
            </a:r>
            <a:r>
              <a:rPr lang="es-ES" sz="32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sz="3200" dirty="0" err="1">
                <a:solidFill>
                  <a:srgbClr val="C00000"/>
                </a:solidFill>
                <a:latin typeface="Arial" charset="0"/>
              </a:rPr>
              <a:t>định</a:t>
            </a:r>
            <a:r>
              <a:rPr lang="es-ES" sz="32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sz="3200" dirty="0" err="1">
                <a:solidFill>
                  <a:srgbClr val="C00000"/>
                </a:solidFill>
                <a:latin typeface="Arial" charset="0"/>
              </a:rPr>
              <a:t>mục</a:t>
            </a:r>
            <a:r>
              <a:rPr lang="es-ES" sz="32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s-ES" sz="3200" dirty="0" err="1">
                <a:solidFill>
                  <a:srgbClr val="C00000"/>
                </a:solidFill>
                <a:latin typeface="Arial" charset="0"/>
              </a:rPr>
              <a:t>tiêu</a:t>
            </a:r>
            <a:endParaRPr lang="en-US" sz="3200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05351A-B8D1-471B-A1C6-549FEF355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818643"/>
              </p:ext>
            </p:extLst>
          </p:nvPr>
        </p:nvGraphicFramePr>
        <p:xfrm>
          <a:off x="1666876" y="943327"/>
          <a:ext cx="8825279" cy="25696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81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9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5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1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180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7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Tỷ</a:t>
                      </a:r>
                      <a:r>
                        <a:rPr lang="en-US" sz="1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1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HS </a:t>
                      </a:r>
                      <a:r>
                        <a:rPr lang="en-US" sz="1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Khá</a:t>
                      </a:r>
                      <a:r>
                        <a:rPr lang="en-US" sz="1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giỏi</a:t>
                      </a:r>
                      <a:r>
                        <a:rPr lang="en-US" sz="1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en-US" sz="180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68,9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7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Tỷ</a:t>
                      </a:r>
                      <a:r>
                        <a:rPr lang="en-US" sz="1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1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HS TB(%)</a:t>
                      </a:r>
                      <a:endParaRPr lang="en-US" sz="180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7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Tỷ</a:t>
                      </a:r>
                      <a:r>
                        <a:rPr lang="en-US" sz="1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1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HS </a:t>
                      </a:r>
                      <a:r>
                        <a:rPr lang="en-US" sz="1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1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kém</a:t>
                      </a:r>
                      <a:r>
                        <a:rPr lang="en-US" sz="18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en-US" sz="180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57150" marR="57150" marT="28576" marB="285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5475" name="Title 1">
            <a:extLst>
              <a:ext uri="{FF2B5EF4-FFF2-40B4-BE49-F238E27FC236}">
                <a16:creationId xmlns:a16="http://schemas.microsoft.com/office/drawing/2014/main" id="{D169783F-91A0-4AF7-8484-76B16F9F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96" y="152400"/>
            <a:ext cx="8825279" cy="755650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ỨNG DỤNG KHOA HỌC DỰ BÁO TRONG XÁC ĐỊNH MỘT SỐ MỤC TIÊU GIÁO DỤC</a:t>
            </a:r>
          </a:p>
        </p:txBody>
      </p:sp>
      <p:sp>
        <p:nvSpPr>
          <p:cNvPr id="105476" name="TextBox 6">
            <a:extLst>
              <a:ext uri="{FF2B5EF4-FFF2-40B4-BE49-F238E27FC236}">
                <a16:creationId xmlns:a16="http://schemas.microsoft.com/office/drawing/2014/main" id="{8B6FC2B2-6832-4D29-A234-18541FAE1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1" y="3455988"/>
            <a:ext cx="9001125" cy="3092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48" tIns="26524" rIns="53048" bIns="2652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b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 LỆ HS  </a:t>
            </a:r>
            <a:r>
              <a:rPr lang="en-US" altLang="en-US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 2022-2023 = 69,3 + 1,0 *1= 70,3 (%)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 LỆ HS XL TB = 29,8 – 1,05*1 = 28,75 (%)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altLang="en-US"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5477" name="Object 3">
            <a:extLst>
              <a:ext uri="{FF2B5EF4-FFF2-40B4-BE49-F238E27FC236}">
                <a16:creationId xmlns:a16="http://schemas.microsoft.com/office/drawing/2014/main" id="{1A64E139-F61A-4536-8D43-AE8C9BE60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2751" y="3544888"/>
          <a:ext cx="35861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79360" imgH="621360" progId="Equation.3">
                  <p:embed/>
                </p:oleObj>
              </mc:Choice>
              <mc:Fallback>
                <p:oleObj name="Equation" r:id="rId2" imgW="1179360" imgH="621360" progId="Equation.3">
                  <p:embed/>
                  <p:pic>
                    <p:nvPicPr>
                      <p:cNvPr id="105477" name="Object 3">
                        <a:extLst>
                          <a:ext uri="{FF2B5EF4-FFF2-40B4-BE49-F238E27FC236}">
                            <a16:creationId xmlns:a16="http://schemas.microsoft.com/office/drawing/2014/main" id="{1A64E139-F61A-4536-8D43-AE8C9BE60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3544888"/>
                        <a:ext cx="35861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8" name="TextBox 1">
            <a:extLst>
              <a:ext uri="{FF2B5EF4-FFF2-40B4-BE49-F238E27FC236}">
                <a16:creationId xmlns:a16="http://schemas.microsoft.com/office/drawing/2014/main" id="{F9C3F75F-9651-4018-AA32-DBEE85BBF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9" y="3709988"/>
            <a:ext cx="22701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48" tIns="26524" rIns="53048" bIns="2652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9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là tầm xa dự báo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9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giá trị dự báo</a:t>
            </a:r>
          </a:p>
        </p:txBody>
      </p:sp>
      <p:pic>
        <p:nvPicPr>
          <p:cNvPr id="105479" name="Picture 2">
            <a:extLst>
              <a:ext uri="{FF2B5EF4-FFF2-40B4-BE49-F238E27FC236}">
                <a16:creationId xmlns:a16="http://schemas.microsoft.com/office/drawing/2014/main" id="{2ED81FD4-5470-443A-B1C4-5DCD1C9D6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9" y="3357564"/>
            <a:ext cx="1746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3">
            <a:extLst>
              <a:ext uri="{FF2B5EF4-FFF2-40B4-BE49-F238E27FC236}">
                <a16:creationId xmlns:a16="http://schemas.microsoft.com/office/drawing/2014/main" id="{C80F5696-379C-4C3E-A496-01CD5B4E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9" y="3357564"/>
            <a:ext cx="1746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Picture 9">
            <a:extLst>
              <a:ext uri="{FF2B5EF4-FFF2-40B4-BE49-F238E27FC236}">
                <a16:creationId xmlns:a16="http://schemas.microsoft.com/office/drawing/2014/main" id="{CF6DFB55-9EEE-441A-9D22-7D3C909EB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9" y="3357564"/>
            <a:ext cx="1746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2" name="Picture 10">
            <a:extLst>
              <a:ext uri="{FF2B5EF4-FFF2-40B4-BE49-F238E27FC236}">
                <a16:creationId xmlns:a16="http://schemas.microsoft.com/office/drawing/2014/main" id="{162C1724-228A-4DC1-8A7F-19AA423A4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6" y="4470401"/>
            <a:ext cx="7651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2B2A0-5319-635A-94F9-F5CAEB64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1442" name="Title 1">
            <a:extLst>
              <a:ext uri="{FF2B5EF4-FFF2-40B4-BE49-F238E27FC236}">
                <a16:creationId xmlns:a16="http://schemas.microsoft.com/office/drawing/2014/main" id="{B4128D36-226B-119D-1763-C0588D84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944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vi-VN" altLang="en-US" sz="3600" dirty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Tầng bậc mục tiêu </a:t>
            </a:r>
            <a:endParaRPr lang="en-US" altLang="en-US" sz="3600" dirty="0">
              <a:solidFill>
                <a:srgbClr val="002060"/>
              </a:solidFill>
              <a:latin typeface="Bahnschrift SemiBold SemiConden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7C4A3C-72B6-26C9-8A6D-AC96133770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/>
          </a:bodyPr>
          <a:lstStyle/>
          <a:p>
            <a:pPr marL="274320" indent="-274320">
              <a:buFont typeface="Wingdings"/>
              <a:buChar char=""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61444" name="Line 3">
            <a:extLst>
              <a:ext uri="{FF2B5EF4-FFF2-40B4-BE49-F238E27FC236}">
                <a16:creationId xmlns:a16="http://schemas.microsoft.com/office/drawing/2014/main" id="{6727447A-822E-D73E-BAE8-5D454390C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981200"/>
            <a:ext cx="35052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Line 4">
            <a:extLst>
              <a:ext uri="{FF2B5EF4-FFF2-40B4-BE49-F238E27FC236}">
                <a16:creationId xmlns:a16="http://schemas.microsoft.com/office/drawing/2014/main" id="{8F62F0B6-2D6A-7580-C85C-27B372F84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960563"/>
            <a:ext cx="0" cy="5334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5">
            <a:extLst>
              <a:ext uri="{FF2B5EF4-FFF2-40B4-BE49-F238E27FC236}">
                <a16:creationId xmlns:a16="http://schemas.microsoft.com/office/drawing/2014/main" id="{BCEFC432-2DC6-EA6B-341C-501544B04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960563"/>
            <a:ext cx="0" cy="5334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6">
            <a:extLst>
              <a:ext uri="{FF2B5EF4-FFF2-40B4-BE49-F238E27FC236}">
                <a16:creationId xmlns:a16="http://schemas.microsoft.com/office/drawing/2014/main" id="{C1E7F784-A97F-B1EA-930E-E0F642376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960563"/>
            <a:ext cx="0" cy="5334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Text Box 7">
            <a:extLst>
              <a:ext uri="{FF2B5EF4-FFF2-40B4-BE49-F238E27FC236}">
                <a16:creationId xmlns:a16="http://schemas.microsoft.com/office/drawing/2014/main" id="{DAD1A81A-EBB5-077E-858B-0DA857AF2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417763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hlink"/>
                </a:solidFill>
                <a:latin typeface="VNI-Times" pitchFamily="2" charset="0"/>
              </a:rPr>
              <a:t>1</a:t>
            </a:r>
            <a:endParaRPr lang="en-US" altLang="en-US"/>
          </a:p>
        </p:txBody>
      </p:sp>
      <p:sp>
        <p:nvSpPr>
          <p:cNvPr id="61449" name="Text Box 8">
            <a:extLst>
              <a:ext uri="{FF2B5EF4-FFF2-40B4-BE49-F238E27FC236}">
                <a16:creationId xmlns:a16="http://schemas.microsoft.com/office/drawing/2014/main" id="{9083C5E3-67FA-8790-03C7-7DC53B72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417763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hlink"/>
                </a:solidFill>
                <a:latin typeface="VNI-Times" pitchFamily="2" charset="0"/>
              </a:rPr>
              <a:t>2</a:t>
            </a:r>
            <a:endParaRPr lang="en-US" altLang="en-US"/>
          </a:p>
        </p:txBody>
      </p:sp>
      <p:sp>
        <p:nvSpPr>
          <p:cNvPr id="61450" name="Text Box 9">
            <a:extLst>
              <a:ext uri="{FF2B5EF4-FFF2-40B4-BE49-F238E27FC236}">
                <a16:creationId xmlns:a16="http://schemas.microsoft.com/office/drawing/2014/main" id="{4A769B5A-C21F-E6F0-1F63-873D59C9A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417763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hlink"/>
                </a:solidFill>
                <a:latin typeface="VNI-Times" pitchFamily="2" charset="0"/>
              </a:rPr>
              <a:t>3</a:t>
            </a:r>
            <a:endParaRPr lang="en-US" altLang="en-US"/>
          </a:p>
        </p:txBody>
      </p:sp>
      <p:sp>
        <p:nvSpPr>
          <p:cNvPr id="61451" name="Line 10">
            <a:extLst>
              <a:ext uri="{FF2B5EF4-FFF2-40B4-BE49-F238E27FC236}">
                <a16:creationId xmlns:a16="http://schemas.microsoft.com/office/drawing/2014/main" id="{128949FE-7D42-2D9D-0743-94BBBD1AA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484563"/>
            <a:ext cx="15240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1">
            <a:extLst>
              <a:ext uri="{FF2B5EF4-FFF2-40B4-BE49-F238E27FC236}">
                <a16:creationId xmlns:a16="http://schemas.microsoft.com/office/drawing/2014/main" id="{C4E11B41-7093-3702-C513-C1F6111BA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027363"/>
            <a:ext cx="0" cy="4572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Line 12">
            <a:extLst>
              <a:ext uri="{FF2B5EF4-FFF2-40B4-BE49-F238E27FC236}">
                <a16:creationId xmlns:a16="http://schemas.microsoft.com/office/drawing/2014/main" id="{853E04D9-E0BE-86B0-8710-C247D8DEE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484563"/>
            <a:ext cx="0" cy="4572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3">
            <a:extLst>
              <a:ext uri="{FF2B5EF4-FFF2-40B4-BE49-F238E27FC236}">
                <a16:creationId xmlns:a16="http://schemas.microsoft.com/office/drawing/2014/main" id="{3BB3422B-C958-972A-484C-CD2D064D9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484563"/>
            <a:ext cx="0" cy="4572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Text Box 14">
            <a:extLst>
              <a:ext uri="{FF2B5EF4-FFF2-40B4-BE49-F238E27FC236}">
                <a16:creationId xmlns:a16="http://schemas.microsoft.com/office/drawing/2014/main" id="{0073D5DA-AF46-BAB3-6832-1597BAB7F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65563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66"/>
                </a:solidFill>
                <a:latin typeface="VNI-Times" pitchFamily="2" charset="0"/>
              </a:rPr>
              <a:t>1.1</a:t>
            </a:r>
            <a:endParaRPr lang="en-US" altLang="en-US"/>
          </a:p>
        </p:txBody>
      </p:sp>
      <p:sp>
        <p:nvSpPr>
          <p:cNvPr id="61456" name="Text Box 15">
            <a:extLst>
              <a:ext uri="{FF2B5EF4-FFF2-40B4-BE49-F238E27FC236}">
                <a16:creationId xmlns:a16="http://schemas.microsoft.com/office/drawing/2014/main" id="{0EF1E7DA-0B0D-B456-96D3-94BD86DBA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65563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66"/>
                </a:solidFill>
                <a:latin typeface="VNI-Times" pitchFamily="2" charset="0"/>
              </a:rPr>
              <a:t>1.2</a:t>
            </a:r>
            <a:endParaRPr lang="en-US" altLang="en-US"/>
          </a:p>
        </p:txBody>
      </p:sp>
      <p:sp>
        <p:nvSpPr>
          <p:cNvPr id="61457" name="Line 16">
            <a:extLst>
              <a:ext uri="{FF2B5EF4-FFF2-40B4-BE49-F238E27FC236}">
                <a16:creationId xmlns:a16="http://schemas.microsoft.com/office/drawing/2014/main" id="{EE6F1B42-ACF8-47F6-150B-56EED12DA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322763"/>
            <a:ext cx="0" cy="4572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7">
            <a:extLst>
              <a:ext uri="{FF2B5EF4-FFF2-40B4-BE49-F238E27FC236}">
                <a16:creationId xmlns:a16="http://schemas.microsoft.com/office/drawing/2014/main" id="{D4E53387-2E44-12B6-E748-A1A199E4B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779963"/>
            <a:ext cx="30480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18">
            <a:extLst>
              <a:ext uri="{FF2B5EF4-FFF2-40B4-BE49-F238E27FC236}">
                <a16:creationId xmlns:a16="http://schemas.microsoft.com/office/drawing/2014/main" id="{050A1589-47FE-2FC6-AC74-3CA1B7085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779963"/>
            <a:ext cx="0" cy="4572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19">
            <a:extLst>
              <a:ext uri="{FF2B5EF4-FFF2-40B4-BE49-F238E27FC236}">
                <a16:creationId xmlns:a16="http://schemas.microsoft.com/office/drawing/2014/main" id="{1551A802-B6F0-8312-C5D6-EB6B10729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779963"/>
            <a:ext cx="0" cy="4572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Line 20">
            <a:extLst>
              <a:ext uri="{FF2B5EF4-FFF2-40B4-BE49-F238E27FC236}">
                <a16:creationId xmlns:a16="http://schemas.microsoft.com/office/drawing/2014/main" id="{BC73DB8F-2E11-480A-E297-3F1D7649A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779963"/>
            <a:ext cx="0" cy="4572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Line 21">
            <a:extLst>
              <a:ext uri="{FF2B5EF4-FFF2-40B4-BE49-F238E27FC236}">
                <a16:creationId xmlns:a16="http://schemas.microsoft.com/office/drawing/2014/main" id="{8488EFDA-9A5D-1536-7862-5E8CC6A91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779963"/>
            <a:ext cx="0" cy="4572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Text Box 22">
            <a:extLst>
              <a:ext uri="{FF2B5EF4-FFF2-40B4-BE49-F238E27FC236}">
                <a16:creationId xmlns:a16="http://schemas.microsoft.com/office/drawing/2014/main" id="{5E1E925A-6872-E7F2-0733-5E4549686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609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8000"/>
                </a:solidFill>
                <a:latin typeface="VNI-Times" pitchFamily="2" charset="0"/>
              </a:rPr>
              <a:t>1.2.1</a:t>
            </a:r>
            <a:endParaRPr lang="en-US" altLang="en-US"/>
          </a:p>
        </p:txBody>
      </p:sp>
      <p:sp>
        <p:nvSpPr>
          <p:cNvPr id="61464" name="Text Box 23">
            <a:extLst>
              <a:ext uri="{FF2B5EF4-FFF2-40B4-BE49-F238E27FC236}">
                <a16:creationId xmlns:a16="http://schemas.microsoft.com/office/drawing/2014/main" id="{784618FF-20B0-5AAE-3B49-899B651B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1609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8000"/>
                </a:solidFill>
                <a:latin typeface="VNI-Times" pitchFamily="2" charset="0"/>
              </a:rPr>
              <a:t>1.2.2</a:t>
            </a:r>
            <a:endParaRPr lang="en-US" altLang="en-US"/>
          </a:p>
        </p:txBody>
      </p:sp>
      <p:sp>
        <p:nvSpPr>
          <p:cNvPr id="61465" name="Text Box 24">
            <a:extLst>
              <a:ext uri="{FF2B5EF4-FFF2-40B4-BE49-F238E27FC236}">
                <a16:creationId xmlns:a16="http://schemas.microsoft.com/office/drawing/2014/main" id="{CEC4C28F-3C37-C963-0EB6-5EF7E964A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609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8000"/>
                </a:solidFill>
                <a:latin typeface="VNI-Times" pitchFamily="2" charset="0"/>
              </a:rPr>
              <a:t>1.2.3</a:t>
            </a:r>
            <a:endParaRPr lang="en-US" altLang="en-US"/>
          </a:p>
        </p:txBody>
      </p:sp>
      <p:sp>
        <p:nvSpPr>
          <p:cNvPr id="61466" name="Text Box 25">
            <a:extLst>
              <a:ext uri="{FF2B5EF4-FFF2-40B4-BE49-F238E27FC236}">
                <a16:creationId xmlns:a16="http://schemas.microsoft.com/office/drawing/2014/main" id="{0242E8C7-069B-1EBE-D115-F79EDCFBB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609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8000"/>
                </a:solidFill>
                <a:latin typeface="VNI-Times" pitchFamily="2" charset="0"/>
              </a:rPr>
              <a:t>1.2.4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9324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112E2D-6307-DB5A-A06C-E532A14CB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2466" name="Title 1">
            <a:extLst>
              <a:ext uri="{FF2B5EF4-FFF2-40B4-BE49-F238E27FC236}">
                <a16:creationId xmlns:a16="http://schemas.microsoft.com/office/drawing/2014/main" id="{3A5FEA38-EA07-690D-CC38-57E27583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34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vi-VN" altLang="en-US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Chỉ số thực hiện trong kế hoạch </a:t>
            </a:r>
            <a:r>
              <a:rPr lang="en-US" altLang="en-US" sz="3600" b="1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giáo</a:t>
            </a:r>
            <a:r>
              <a:rPr lang="en-US" altLang="en-US" sz="3600" b="1" dirty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dục</a:t>
            </a:r>
            <a:r>
              <a:rPr lang="en-US" altLang="en-US" sz="3600" b="1" dirty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nhà</a:t>
            </a:r>
            <a:r>
              <a:rPr lang="en-US" altLang="en-US" sz="3600" b="1" dirty="0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trường</a:t>
            </a:r>
            <a:endParaRPr lang="en-US" altLang="en-US" sz="3600" b="1" dirty="0">
              <a:solidFill>
                <a:srgbClr val="002060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AB58-AE5A-B663-4665-5E0DD00F90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3801" y="1676399"/>
            <a:ext cx="6483210" cy="35052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vi-VN" dirty="0">
                <a:solidFill>
                  <a:srgbClr val="000000"/>
                </a:solidFill>
                <a:cs typeface="Arial" pitchFamily="34" charset="0"/>
              </a:rPr>
              <a:t>hỉ số </a:t>
            </a:r>
            <a:r>
              <a:rPr lang="vi-VN" i="1" dirty="0">
                <a:solidFill>
                  <a:srgbClr val="000000"/>
                </a:solidFill>
                <a:cs typeface="Arial" pitchFamily="34" charset="0"/>
              </a:rPr>
              <a:t>là những tuyên bố rõ ràng về </a:t>
            </a:r>
            <a:r>
              <a:rPr lang="vi-VN" i="1" u="sng" dirty="0">
                <a:solidFill>
                  <a:srgbClr val="C00000"/>
                </a:solidFill>
                <a:cs typeface="Arial" pitchFamily="34" charset="0"/>
              </a:rPr>
              <a:t>cách thức đo đạc </a:t>
            </a:r>
            <a:r>
              <a:rPr lang="vi-VN" i="1" dirty="0">
                <a:solidFill>
                  <a:srgbClr val="000000"/>
                </a:solidFill>
                <a:cs typeface="Arial" pitchFamily="34" charset="0"/>
              </a:rPr>
              <a:t>những thành quả  đạt đựợc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itchFamily="34" charset="0"/>
              </a:rPr>
              <a:t>trong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itchFamily="34" charset="0"/>
              </a:rPr>
              <a:t>việc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itchFamily="34" charset="0"/>
              </a:rPr>
              <a:t>thực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itchFamily="34" charset="0"/>
              </a:rPr>
              <a:t>hiện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itchFamily="34" charset="0"/>
              </a:rPr>
              <a:t>kế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itchFamily="34" charset="0"/>
              </a:rPr>
              <a:t>hoạch</a:t>
            </a:r>
            <a:endParaRPr lang="en-US" i="1" dirty="0">
              <a:solidFill>
                <a:srgbClr val="000000"/>
              </a:solidFill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vi-VN" dirty="0">
                <a:solidFill>
                  <a:srgbClr val="000000"/>
                </a:solidFill>
                <a:cs typeface="Arial" pitchFamily="34" charset="0"/>
              </a:rPr>
              <a:t>Có thể phân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chia </a:t>
            </a:r>
            <a:r>
              <a:rPr lang="vi-VN" dirty="0">
                <a:solidFill>
                  <a:srgbClr val="000000"/>
                </a:solidFill>
                <a:cs typeface="Arial" pitchFamily="34" charset="0"/>
              </a:rPr>
              <a:t>các chỉ số thực hiện thành hai nhóm: nhóm các </a:t>
            </a:r>
            <a:r>
              <a:rPr lang="vi-VN" i="1" dirty="0">
                <a:solidFill>
                  <a:srgbClr val="C00000"/>
                </a:solidFill>
                <a:cs typeface="Arial" pitchFamily="34" charset="0"/>
              </a:rPr>
              <a:t>chỉ số định tính </a:t>
            </a:r>
            <a:r>
              <a:rPr lang="vi-VN" dirty="0">
                <a:solidFill>
                  <a:srgbClr val="000000"/>
                </a:solidFill>
                <a:cs typeface="Arial" pitchFamily="34" charset="0"/>
              </a:rPr>
              <a:t>và nhóm các </a:t>
            </a:r>
            <a:r>
              <a:rPr lang="vi-VN" i="1" dirty="0">
                <a:solidFill>
                  <a:srgbClr val="C00000"/>
                </a:solidFill>
                <a:cs typeface="Arial" pitchFamily="34" charset="0"/>
              </a:rPr>
              <a:t>chỉ số định lượng</a:t>
            </a:r>
            <a:endParaRPr lang="en-US" i="1" dirty="0">
              <a:solidFill>
                <a:srgbClr val="C0000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vi-VN" altLang="en-US" dirty="0">
                <a:cs typeface="Arial" panose="020B0604020202020204" pitchFamily="34" charset="0"/>
              </a:rPr>
              <a:t>Nhóm </a:t>
            </a:r>
            <a:r>
              <a:rPr lang="vi-VN" altLang="en-US" dirty="0">
                <a:solidFill>
                  <a:srgbClr val="C00000"/>
                </a:solidFill>
                <a:cs typeface="Arial" panose="020B0604020202020204" pitchFamily="34" charset="0"/>
              </a:rPr>
              <a:t>chỉ số định tính </a:t>
            </a:r>
            <a:r>
              <a:rPr lang="vi-VN" altLang="en-US" dirty="0">
                <a:cs typeface="Arial" panose="020B0604020202020204" pitchFamily="34" charset="0"/>
              </a:rPr>
              <a:t>được dùng để đo đạc các thay đổi về trạng thái, điều kiện, hoàn cảnh…..khó có thể đo đạc được bằng </a:t>
            </a:r>
            <a:r>
              <a:rPr lang="en-US" altLang="en-US" dirty="0">
                <a:cs typeface="Arial" panose="020B0604020202020204" pitchFamily="34" charset="0"/>
              </a:rPr>
              <a:t>con </a:t>
            </a:r>
            <a:r>
              <a:rPr lang="en-US" altLang="en-US" dirty="0" err="1">
                <a:cs typeface="Arial" panose="020B0604020202020204" pitchFamily="34" charset="0"/>
              </a:rPr>
              <a:t>số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vi-VN" altLang="en-US" dirty="0">
                <a:cs typeface="Arial" panose="020B0604020202020204" pitchFamily="34" charset="0"/>
              </a:rPr>
              <a:t>nào đó. </a:t>
            </a:r>
            <a:endParaRPr lang="en-US" altLang="en-US" dirty="0"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n-US" i="1" dirty="0">
              <a:solidFill>
                <a:srgbClr val="C00000"/>
              </a:solidFill>
              <a:cs typeface="Arial" pitchFamily="34" charset="0"/>
            </a:endParaRPr>
          </a:p>
          <a:p>
            <a:pPr algn="just" eaLnBrk="1" hangingPunct="1"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BF9446-96D0-0938-5047-78A2D0F3E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889" y="2983571"/>
            <a:ext cx="36480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358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hỗ dành sẵn cho Số hiệu Bản chiếu 4">
            <a:extLst>
              <a:ext uri="{FF2B5EF4-FFF2-40B4-BE49-F238E27FC236}">
                <a16:creationId xmlns:a16="http://schemas.microsoft.com/office/drawing/2014/main" id="{2C7E108B-88F7-4AB1-9657-141C3C20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5C5374-D05B-4585-8CF3-539DE4D02177}" type="slidenum">
              <a:rPr lang="en-US" altLang="en-US" sz="16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AA9B82A1-86C6-4D52-85F2-89D7335B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0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 ĐỊNH THỜI GIAN VÀ TIẾN ĐỘ</a:t>
            </a:r>
          </a:p>
        </p:txBody>
      </p:sp>
      <p:pic>
        <p:nvPicPr>
          <p:cNvPr id="9" name="Picture 6" descr="MCj00901090000[1]">
            <a:extLst>
              <a:ext uri="{FF2B5EF4-FFF2-40B4-BE49-F238E27FC236}">
                <a16:creationId xmlns:a16="http://schemas.microsoft.com/office/drawing/2014/main" id="{BEF03AF6-CFAA-4EAD-A214-45BE943B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6" y="1046163"/>
            <a:ext cx="131286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3317290000[1]">
            <a:extLst>
              <a:ext uri="{FF2B5EF4-FFF2-40B4-BE49-F238E27FC236}">
                <a16:creationId xmlns:a16="http://schemas.microsoft.com/office/drawing/2014/main" id="{A618BCC3-420F-4FCF-BDB5-678EBBF3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82664"/>
            <a:ext cx="9969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MCj02339230000[1]">
            <a:extLst>
              <a:ext uri="{FF2B5EF4-FFF2-40B4-BE49-F238E27FC236}">
                <a16:creationId xmlns:a16="http://schemas.microsoft.com/office/drawing/2014/main" id="{5B57C09C-7AE3-44FA-811F-F748E4D9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1081088"/>
            <a:ext cx="9890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30E044CB-B3B7-4E2A-968B-4EE54847A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438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cấu trúc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công việc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E8AF86D-D5EB-4DEC-AEC0-C3C9129A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328863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hệ giữa các công việc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các yêu cầu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F3BA0E7A-2D7A-467E-A77B-EBAD4A71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25" y="23495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tính thời gian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và kết thức</a:t>
            </a:r>
          </a:p>
        </p:txBody>
      </p:sp>
      <p:graphicFrame>
        <p:nvGraphicFramePr>
          <p:cNvPr id="16" name="Group 62">
            <a:extLst>
              <a:ext uri="{FF2B5EF4-FFF2-40B4-BE49-F238E27FC236}">
                <a16:creationId xmlns:a16="http://schemas.microsoft.com/office/drawing/2014/main" id="{CBB1BA8E-92FD-4282-B037-667E61EA0A14}"/>
              </a:ext>
            </a:extLst>
          </p:cNvPr>
          <p:cNvGraphicFramePr>
            <a:graphicFrameLocks noGrp="1"/>
          </p:cNvGraphicFramePr>
          <p:nvPr/>
        </p:nvGraphicFramePr>
        <p:xfrm>
          <a:off x="2171700" y="3284538"/>
          <a:ext cx="7391400" cy="2590802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Cấu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trúc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công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việc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– WBS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Thời hạn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Điều chỉnh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3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 động 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Tuần 2 – Tuần 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 động B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Tuần 1 – Tuần 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 động C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Tuần 2 – Tuần 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Hoạt động D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Tuần 4 – Tuần 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…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6536" name="Slide Number Placeholder 9">
            <a:extLst>
              <a:ext uri="{FF2B5EF4-FFF2-40B4-BE49-F238E27FC236}">
                <a16:creationId xmlns:a16="http://schemas.microsoft.com/office/drawing/2014/main" id="{4A9A00FF-F847-46C5-B13C-8435D69A1D41}"/>
              </a:ext>
            </a:extLst>
          </p:cNvPr>
          <p:cNvSpPr txBox="1">
            <a:spLocks/>
          </p:cNvSpPr>
          <p:nvPr/>
        </p:nvSpPr>
        <p:spPr bwMode="auto">
          <a:xfrm>
            <a:off x="5867400" y="1039814"/>
            <a:ext cx="457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00D31F2-6429-4D22-AB5A-C89D5E446B41}" type="slidenum">
              <a:rPr lang="en-US" altLang="en-US" sz="1600">
                <a:solidFill>
                  <a:srgbClr val="FFFFFF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6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1280</Words>
  <Application>Microsoft Office PowerPoint</Application>
  <PresentationFormat>Widescreen</PresentationFormat>
  <Paragraphs>239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Bahnschrift SemiBold Condensed</vt:lpstr>
      <vt:lpstr>Bahnschrift SemiBold SemiConden</vt:lpstr>
      <vt:lpstr>Bahnschrift SemiLight Condensed</vt:lpstr>
      <vt:lpstr>Calibri</vt:lpstr>
      <vt:lpstr>Calibri Light</vt:lpstr>
      <vt:lpstr>Georgia</vt:lpstr>
      <vt:lpstr>Monotype Sorts</vt:lpstr>
      <vt:lpstr>Times New Roman</vt:lpstr>
      <vt:lpstr>VNI-Times</vt:lpstr>
      <vt:lpstr>Wingdings</vt:lpstr>
      <vt:lpstr>Office Theme</vt:lpstr>
      <vt:lpstr>Equation</vt:lpstr>
      <vt:lpstr>KỸ NĂNG LẬP KẾ HOẠCH</vt:lpstr>
      <vt:lpstr> Các công cụ sử dụng trong lập kế hoạch</vt:lpstr>
      <vt:lpstr>Sử dụng công cụ SWOT </vt:lpstr>
      <vt:lpstr>Chú ý trong phân tích SWOT</vt:lpstr>
      <vt:lpstr>PowerPoint Presentation</vt:lpstr>
      <vt:lpstr>ỨNG DỤNG KHOA HỌC DỰ BÁO TRONG XÁC ĐỊNH MỘT SỐ MỤC TIÊU GIÁO DỤC</vt:lpstr>
      <vt:lpstr>Tầng bậc mục tiêu </vt:lpstr>
      <vt:lpstr>Chỉ số thực hiện trong kế hoạch giáo dục nhà trường</vt:lpstr>
      <vt:lpstr>PowerPoint Presentation</vt:lpstr>
      <vt:lpstr>PowerPoint Presentation</vt:lpstr>
      <vt:lpstr>XÂY DỰNG CHƯƠNG TRÌNH HÀNH ĐỘNG</vt:lpstr>
      <vt:lpstr>Sơ đồ Xương cá  (Cause-and-Effect, Fishbone, Ishikawa)</vt:lpstr>
      <vt:lpstr> Sơ đồ Xương cá  (Cause-and-Effect, Fishbone, Ishikawa)</vt:lpstr>
      <vt:lpstr>Sơ đồ Xương cá </vt:lpstr>
      <vt:lpstr>Cách thiết lập Sơ đồ Xương cá</vt:lpstr>
      <vt:lpstr>Cách sử dụng Sơ đồ Xương cá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Xác định các giải pháp trong thực hiện kế hoạch giáo dục nhà trường</vt:lpstr>
      <vt:lpstr>Các yếu tố ảnh hưởng đến lập kế hoạch</vt:lpstr>
      <vt:lpstr>Quy trình tổ chức triển khai thực hiện kế hoạch giáo dục nhà trường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KỸ NĂNG LẬP KẾ HOẠCH</dc:title>
  <dc:creator>GV Nguyễn Thị Tuyết Hạnh</dc:creator>
  <cp:lastModifiedBy>NGY</cp:lastModifiedBy>
  <cp:revision>6</cp:revision>
  <dcterms:created xsi:type="dcterms:W3CDTF">2021-11-05T05:33:58Z</dcterms:created>
  <dcterms:modified xsi:type="dcterms:W3CDTF">2023-07-05T04:20:26Z</dcterms:modified>
</cp:coreProperties>
</file>